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7.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8.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9.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0.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1.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2.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3.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4.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5.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6.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7.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8.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19.xml" ContentType="application/vnd.openxmlformats-officedocument.theme+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20.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21.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2.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23.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24.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25.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6.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27.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28.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6.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7.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38.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9.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0.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1.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2.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43.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theme/theme44.xml" ContentType="application/vnd.openxmlformats-officedocument.theme+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45.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46.xml" ContentType="application/vnd.openxmlformats-officedocument.theme+xml"/>
  <Override PartName="/ppt/slideLayouts/slideLayout510.xml" ContentType="application/vnd.openxmlformats-officedocument.presentationml.slideLayout+xml"/>
  <Override PartName="/ppt/theme/theme47.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48.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theme/theme51.xml" ContentType="application/vnd.openxmlformats-officedocument.theme+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52.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3.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54.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55.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56.xml" ContentType="application/vnd.openxmlformats-officedocument.theme+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theme/theme57.xml" ContentType="application/vnd.openxmlformats-officedocument.theme+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58.xml" ContentType="application/vnd.openxmlformats-officedocument.theme+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59.xml" ContentType="application/vnd.openxmlformats-officedocument.theme+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0.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61.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62.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63.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4.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theme/theme66.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67.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68.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69.xml" ContentType="application/vnd.openxmlformats-officedocument.theme+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theme/theme70.xml" ContentType="application/vnd.openxmlformats-officedocument.theme+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1.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theme/theme72.xml" ContentType="application/vnd.openxmlformats-officedocument.theme+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3.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74.xml" ContentType="application/vnd.openxmlformats-officedocument.theme+xml"/>
  <Override PartName="/ppt/slideLayouts/slideLayout810.xml" ContentType="application/vnd.openxmlformats-officedocument.presentationml.slideLayout+xml"/>
  <Override PartName="/ppt/theme/theme75.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76.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77.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78.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79.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80.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theme/theme81.xml" ContentType="application/vnd.openxmlformats-officedocument.theme+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theme/theme82.xml" ContentType="application/vnd.openxmlformats-officedocument.theme+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theme/theme83.xml" ContentType="application/vnd.openxmlformats-officedocument.theme+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theme/theme84.xml" ContentType="application/vnd.openxmlformats-officedocument.theme+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theme/theme85.xml" ContentType="application/vnd.openxmlformats-officedocument.theme+xml"/>
  <Override PartName="/ppt/slideLayouts/slideLayout911.xml" ContentType="application/vnd.openxmlformats-officedocument.presentationml.slideLayout+xml"/>
  <Override PartName="/ppt/theme/theme86.xml" ContentType="application/vnd.openxmlformats-officedocument.theme+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theme/theme87.xml" ContentType="application/vnd.openxmlformats-officedocument.theme+xml"/>
  <Override PartName="/ppt/slideLayouts/slideLayout923.xml" ContentType="application/vnd.openxmlformats-officedocument.presentationml.slideLayout+xml"/>
  <Override PartName="/ppt/theme/theme88.xml" ContentType="application/vnd.openxmlformats-officedocument.theme+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theme/theme89.xml" ContentType="application/vnd.openxmlformats-officedocument.theme+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theme/theme90.xml" ContentType="application/vnd.openxmlformats-officedocument.theme+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theme/theme91.xml" ContentType="application/vnd.openxmlformats-officedocument.theme+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theme/theme92.xml" ContentType="application/vnd.openxmlformats-officedocument.theme+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theme/theme93.xml" ContentType="application/vnd.openxmlformats-officedocument.theme+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94.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theme/theme95.xml" ContentType="application/vnd.openxmlformats-officedocument.theme+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theme/theme96.xml" ContentType="application/vnd.openxmlformats-officedocument.theme+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theme/theme97.xml" ContentType="application/vnd.openxmlformats-officedocument.theme+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98.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99.xml" ContentType="application/vnd.openxmlformats-officedocument.theme+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theme/theme100.xml" ContentType="application/vnd.openxmlformats-officedocument.theme+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theme/theme101.xml" ContentType="application/vnd.openxmlformats-officedocument.theme+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102.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theme/theme103.xml" ContentType="application/vnd.openxmlformats-officedocument.theme+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theme/theme104.xml" ContentType="application/vnd.openxmlformats-officedocument.theme+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5.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theme/theme106.xml" ContentType="application/vnd.openxmlformats-officedocument.theme+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theme/theme107.xml" ContentType="application/vnd.openxmlformats-officedocument.theme+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theme/theme108.xml" ContentType="application/vnd.openxmlformats-officedocument.theme+xml"/>
  <Override PartName="/ppt/slideLayouts/slideLayout1147.xml" ContentType="application/vnd.openxmlformats-officedocument.presentationml.slideLayout+xml"/>
  <Override PartName="/ppt/theme/theme109.xml" ContentType="application/vnd.openxmlformats-officedocument.theme+xml"/>
  <Override PartName="/ppt/slideLayouts/slideLayout1148.xml" ContentType="application/vnd.openxmlformats-officedocument.presentationml.slideLayout+xml"/>
  <Override PartName="/ppt/theme/theme110.xml" ContentType="application/vnd.openxmlformats-officedocument.theme+xml"/>
  <Override PartName="/ppt/slideLayouts/slideLayout1149.xml" ContentType="application/vnd.openxmlformats-officedocument.presentationml.slideLayout+xml"/>
  <Override PartName="/ppt/theme/theme111.xml" ContentType="application/vnd.openxmlformats-officedocument.theme+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theme/theme112.xml" ContentType="application/vnd.openxmlformats-officedocument.theme+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theme/theme113.xml" ContentType="application/vnd.openxmlformats-officedocument.theme+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114.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theme/theme115.xml" ContentType="application/vnd.openxmlformats-officedocument.theme+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theme/theme116.xml" ContentType="application/vnd.openxmlformats-officedocument.theme+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theme/theme117.xml" ContentType="application/vnd.openxmlformats-officedocument.theme+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theme/theme118.xml" ContentType="application/vnd.openxmlformats-officedocument.theme+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theme/theme119.xml" ContentType="application/vnd.openxmlformats-officedocument.theme+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theme/theme120.xml" ContentType="application/vnd.openxmlformats-officedocument.theme+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theme/theme121.xml" ContentType="application/vnd.openxmlformats-officedocument.theme+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theme/theme122.xml" ContentType="application/vnd.openxmlformats-officedocument.theme+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theme/theme123.xml" ContentType="application/vnd.openxmlformats-officedocument.theme+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theme/theme124.xml" ContentType="application/vnd.openxmlformats-officedocument.theme+xml"/>
  <Override PartName="/ppt/slideLayouts/slideLayout1295.xml" ContentType="application/vnd.openxmlformats-officedocument.presentationml.slideLayout+xml"/>
  <Override PartName="/ppt/theme/theme125.xml" ContentType="application/vnd.openxmlformats-officedocument.theme+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theme/theme126.xml" ContentType="application/vnd.openxmlformats-officedocument.theme+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theme/theme127.xml" ContentType="application/vnd.openxmlformats-officedocument.theme+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theme/theme128.xml" ContentType="application/vnd.openxmlformats-officedocument.theme+xml"/>
  <Override PartName="/ppt/slideLayouts/slideLayout1329.xml" ContentType="application/vnd.openxmlformats-officedocument.presentationml.slideLayout+xml"/>
  <Override PartName="/ppt/theme/theme129.xml" ContentType="application/vnd.openxmlformats-officedocument.theme+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theme/theme130.xml" ContentType="application/vnd.openxmlformats-officedocument.theme+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theme/theme131.xml" ContentType="application/vnd.openxmlformats-officedocument.theme+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theme/theme132.xml" ContentType="application/vnd.openxmlformats-officedocument.theme+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theme/theme133.xml" ContentType="application/vnd.openxmlformats-officedocument.theme+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theme/theme134.xml" ContentType="application/vnd.openxmlformats-officedocument.theme+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theme/theme135.xml" ContentType="application/vnd.openxmlformats-officedocument.theme+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theme/theme136.xml" ContentType="application/vnd.openxmlformats-officedocument.theme+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theme/theme137.xml" ContentType="application/vnd.openxmlformats-officedocument.theme+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theme/theme138.xml" ContentType="application/vnd.openxmlformats-officedocument.theme+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theme/theme139.xml" ContentType="application/vnd.openxmlformats-officedocument.theme+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theme/theme140.xml" ContentType="application/vnd.openxmlformats-officedocument.theme+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theme/theme141.xml" ContentType="application/vnd.openxmlformats-officedocument.theme+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theme/theme142.xml" ContentType="application/vnd.openxmlformats-officedocument.theme+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theme/theme143.xml" ContentType="application/vnd.openxmlformats-officedocument.theme+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theme/theme144.xml" ContentType="application/vnd.openxmlformats-officedocument.theme+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theme/theme145.xml" ContentType="application/vnd.openxmlformats-officedocument.theme+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theme/theme146.xml" ContentType="application/vnd.openxmlformats-officedocument.theme+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theme/theme147.xml" ContentType="application/vnd.openxmlformats-officedocument.theme+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theme/theme148.xml" ContentType="application/vnd.openxmlformats-officedocument.theme+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theme/theme149.xml" ContentType="application/vnd.openxmlformats-officedocument.theme+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theme/theme150.xml" ContentType="application/vnd.openxmlformats-officedocument.theme+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theme/theme151.xml" ContentType="application/vnd.openxmlformats-officedocument.theme+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theme/theme152.xml" ContentType="application/vnd.openxmlformats-officedocument.theme+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theme/theme153.xml" ContentType="application/vnd.openxmlformats-officedocument.theme+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theme/theme154.xml" ContentType="application/vnd.openxmlformats-officedocument.theme+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theme/theme155.xml" ContentType="application/vnd.openxmlformats-officedocument.theme+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theme/theme156.xml" ContentType="application/vnd.openxmlformats-officedocument.theme+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theme/theme157.xml" ContentType="application/vnd.openxmlformats-officedocument.theme+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theme/theme158.xml" ContentType="application/vnd.openxmlformats-officedocument.theme+xml"/>
  <Override PartName="/ppt/theme/theme15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2.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3.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heme/themeOverride4.xml" ContentType="application/vnd.openxmlformats-officedocument.themeOverride+xml"/>
  <Override PartName="/ppt/notesSlides/notesSlide11.xml" ContentType="application/vnd.openxmlformats-officedocument.presentationml.notesSlide+xml"/>
  <Override PartName="/ppt/theme/themeOverride5.xml" ContentType="application/vnd.openxmlformats-officedocument.themeOverride+xml"/>
  <Override PartName="/ppt/notesSlides/notesSlide12.xml" ContentType="application/vnd.openxmlformats-officedocument.presentationml.notesSlide+xml"/>
  <Override PartName="/ppt/theme/themeOverride6.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7.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8.xml" ContentType="application/vnd.openxmlformats-officedocument.themeOverr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heme/themeOverride9.xml" ContentType="application/vnd.openxmlformats-officedocument.themeOverr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theme/themeOverride10.xml" ContentType="application/vnd.openxmlformats-officedocument.themeOverr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heme/themeOverride11.xml" ContentType="application/vnd.openxmlformats-officedocument.themeOverr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12.xml" ContentType="application/vnd.openxmlformats-officedocument.themeOverr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13.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theme/themeOverride14.xml" ContentType="application/vnd.openxmlformats-officedocument.themeOverr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heme/themeOverride15.xml" ContentType="application/vnd.openxmlformats-officedocument.themeOverride+xml"/>
  <Override PartName="/ppt/notesSlides/notesSlide107.xml" ContentType="application/vnd.openxmlformats-officedocument.presentationml.notesSlide+xml"/>
  <Override PartName="/ppt/theme/themeOverride16.xml" ContentType="application/vnd.openxmlformats-officedocument.themeOverride+xml"/>
  <Override PartName="/ppt/notesSlides/notesSlide108.xml" ContentType="application/vnd.openxmlformats-officedocument.presentationml.notesSlide+xml"/>
  <Override PartName="/ppt/theme/themeOverride17.xml" ContentType="application/vnd.openxmlformats-officedocument.themeOverride+xml"/>
  <Override PartName="/ppt/theme/themeOverride18.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theme/themeOverride19.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20.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heme/themeOverride21.xml" ContentType="application/vnd.openxmlformats-officedocument.themeOverr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theme/themeOverride22.xml" ContentType="application/vnd.openxmlformats-officedocument.themeOverr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theme/themeOverride23.xml" ContentType="application/vnd.openxmlformats-officedocument.themeOverr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theme/themeOverride24.xml" ContentType="application/vnd.openxmlformats-officedocument.themeOverr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25.xml" ContentType="application/vnd.openxmlformats-officedocument.themeOverr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theme/themeOverride26.xml" ContentType="application/vnd.openxmlformats-officedocument.themeOverr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theme/themeOverride27.xml" ContentType="application/vnd.openxmlformats-officedocument.themeOverr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theme/themeOverride28.xml" ContentType="application/vnd.openxmlformats-officedocument.themeOverr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theme/themeOverride29.xml" ContentType="application/vnd.openxmlformats-officedocument.themeOverr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theme/themeOverride30.xml" ContentType="application/vnd.openxmlformats-officedocument.themeOverr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theme/themeOverride31.xml" ContentType="application/vnd.openxmlformats-officedocument.themeOverr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theme/themeOverride32.xml" ContentType="application/vnd.openxmlformats-officedocument.themeOverr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theme/themeOverride33.xml" ContentType="application/vnd.openxmlformats-officedocument.themeOverr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theme/themeOverride34.xml" ContentType="application/vnd.openxmlformats-officedocument.themeOverr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theme/themeOverride35.xml" ContentType="application/vnd.openxmlformats-officedocument.themeOverr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theme/themeOverride36.xml" ContentType="application/vnd.openxmlformats-officedocument.themeOverr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theme/themeOverride37.xml" ContentType="application/vnd.openxmlformats-officedocument.themeOverr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theme/themeOverride38.xml" ContentType="application/vnd.openxmlformats-officedocument.themeOverr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theme/themeOverride39.xml" ContentType="application/vnd.openxmlformats-officedocument.themeOverride+xml"/>
  <Override PartName="/ppt/notesSlides/notesSlide292.xml" ContentType="application/vnd.openxmlformats-officedocument.presentationml.notesSlide+xml"/>
  <Override PartName="/ppt/theme/themeOverride40.xml" ContentType="application/vnd.openxmlformats-officedocument.themeOverride+xml"/>
  <Override PartName="/ppt/notesSlides/notesSlide293.xml" ContentType="application/vnd.openxmlformats-officedocument.presentationml.notesSlide+xml"/>
  <Override PartName="/ppt/theme/themeOverride41.xml" ContentType="application/vnd.openxmlformats-officedocument.themeOverride+xml"/>
  <Override PartName="/ppt/notesSlides/notesSlide294.xml" ContentType="application/vnd.openxmlformats-officedocument.presentationml.notesSlide+xml"/>
  <Override PartName="/ppt/theme/themeOverride42.xml" ContentType="application/vnd.openxmlformats-officedocument.themeOverr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theme/themeOverride43.xml" ContentType="application/vnd.openxmlformats-officedocument.themeOverride+xml"/>
  <Override PartName="/ppt/notesSlides/notesSlide304.xml" ContentType="application/vnd.openxmlformats-officedocument.presentationml.notesSlide+xml"/>
  <Override PartName="/ppt/theme/themeOverride44.xml" ContentType="application/vnd.openxmlformats-officedocument.themeOverr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theme/themeOverride45.xml" ContentType="application/vnd.openxmlformats-officedocument.themeOverr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charts/chart1.xml" ContentType="application/vnd.openxmlformats-officedocument.drawingml.chart+xml"/>
  <Override PartName="/ppt/theme/themeOverride46.xml" ContentType="application/vnd.openxmlformats-officedocument.themeOverr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theme/themeOverride47.xml" ContentType="application/vnd.openxmlformats-officedocument.themeOverride+xml"/>
  <Override PartName="/ppt/notesSlides/notesSlide314.xml" ContentType="application/vnd.openxmlformats-officedocument.presentationml.notesSlide+xml"/>
  <Override PartName="/ppt/theme/themeOverride48.xml" ContentType="application/vnd.openxmlformats-officedocument.themeOverr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theme/themeOverride49.xml" ContentType="application/vnd.openxmlformats-officedocument.themeOverr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theme/themeOverride50.xml" ContentType="application/vnd.openxmlformats-officedocument.themeOverr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919" r:id="rId3"/>
    <p:sldMasterId id="2147484405" r:id="rId4"/>
    <p:sldMasterId id="2147484545" r:id="rId5"/>
    <p:sldMasterId id="2147484557" r:id="rId6"/>
    <p:sldMasterId id="2147484995" r:id="rId7"/>
    <p:sldMasterId id="2147484998" r:id="rId8"/>
    <p:sldMasterId id="2147485012" r:id="rId9"/>
    <p:sldMasterId id="2147485024" r:id="rId10"/>
    <p:sldMasterId id="2147485036" r:id="rId11"/>
    <p:sldMasterId id="2147485050" r:id="rId12"/>
    <p:sldMasterId id="2147485074" r:id="rId13"/>
    <p:sldMasterId id="2147485086" r:id="rId14"/>
    <p:sldMasterId id="2147485155" r:id="rId15"/>
    <p:sldMasterId id="2147485167" r:id="rId16"/>
    <p:sldMasterId id="2147485179" r:id="rId17"/>
    <p:sldMasterId id="2147485193" r:id="rId18"/>
    <p:sldMasterId id="2147485207" r:id="rId19"/>
    <p:sldMasterId id="2147485231" r:id="rId20"/>
    <p:sldMasterId id="2147485243" r:id="rId21"/>
    <p:sldMasterId id="2147485306" r:id="rId22"/>
    <p:sldMasterId id="2147485347" r:id="rId23"/>
    <p:sldMasterId id="2147485383" r:id="rId24"/>
    <p:sldMasterId id="2147485395" r:id="rId25"/>
    <p:sldMasterId id="2147485398" r:id="rId26"/>
    <p:sldMasterId id="2147485456" r:id="rId27"/>
    <p:sldMasterId id="2147485521" r:id="rId28"/>
    <p:sldMasterId id="2147485533" r:id="rId29"/>
    <p:sldMasterId id="2147485559" r:id="rId30"/>
    <p:sldMasterId id="2147485585" r:id="rId31"/>
    <p:sldMasterId id="2147485597" r:id="rId32"/>
    <p:sldMasterId id="2147485609" r:id="rId33"/>
    <p:sldMasterId id="2147485623" r:id="rId34"/>
    <p:sldMasterId id="2147485635" r:id="rId35"/>
    <p:sldMasterId id="2147485647" r:id="rId36"/>
    <p:sldMasterId id="2147485661" r:id="rId37"/>
    <p:sldMasterId id="2147485675" r:id="rId38"/>
    <p:sldMasterId id="2147485688" r:id="rId39"/>
    <p:sldMasterId id="2147485712" r:id="rId40"/>
    <p:sldMasterId id="2147485739" r:id="rId41"/>
    <p:sldMasterId id="2147485751" r:id="rId42"/>
    <p:sldMasterId id="2147485763" r:id="rId43"/>
    <p:sldMasterId id="2147485788" r:id="rId44"/>
    <p:sldMasterId id="2147485800" r:id="rId45"/>
    <p:sldMasterId id="2147485812" r:id="rId46"/>
    <p:sldMasterId id="2147485827" r:id="rId47"/>
    <p:sldMasterId id="2147485856" r:id="rId48"/>
    <p:sldMasterId id="2147485869" r:id="rId49"/>
    <p:sldMasterId id="2147485896" r:id="rId50"/>
    <p:sldMasterId id="2147485908" r:id="rId51"/>
    <p:sldMasterId id="2147485910" r:id="rId52"/>
    <p:sldMasterId id="2147485958" r:id="rId53"/>
    <p:sldMasterId id="2147485972" r:id="rId54"/>
    <p:sldMasterId id="2147485986" r:id="rId55"/>
    <p:sldMasterId id="2147486002" r:id="rId56"/>
    <p:sldMasterId id="2147486014" r:id="rId57"/>
    <p:sldMasterId id="2147486026" r:id="rId58"/>
    <p:sldMasterId id="2147486052" r:id="rId59"/>
    <p:sldMasterId id="2147486064" r:id="rId60"/>
    <p:sldMasterId id="2147486077" r:id="rId61"/>
    <p:sldMasterId id="2147486091" r:id="rId62"/>
    <p:sldMasterId id="2147486103" r:id="rId63"/>
    <p:sldMasterId id="2147486127" r:id="rId64"/>
    <p:sldMasterId id="2147486139" r:id="rId65"/>
    <p:sldMasterId id="2147486151" r:id="rId66"/>
    <p:sldMasterId id="2147486153" r:id="rId67"/>
    <p:sldMasterId id="2147486169" r:id="rId68"/>
    <p:sldMasterId id="2147486181" r:id="rId69"/>
    <p:sldMasterId id="2147486193" r:id="rId70"/>
    <p:sldMasterId id="2147486205" r:id="rId71"/>
    <p:sldMasterId id="2147486221" r:id="rId72"/>
    <p:sldMasterId id="2147486233" r:id="rId73"/>
    <p:sldMasterId id="2147486331" r:id="rId74"/>
    <p:sldMasterId id="2147486343" r:id="rId75"/>
    <p:sldMasterId id="2147486347" r:id="rId76"/>
    <p:sldMasterId id="2147486359" r:id="rId77"/>
    <p:sldMasterId id="2147486373" r:id="rId78"/>
    <p:sldMasterId id="2147486387" r:id="rId79"/>
    <p:sldMasterId id="2147486401" r:id="rId80"/>
    <p:sldMasterId id="2147486413" r:id="rId81"/>
    <p:sldMasterId id="2147486416" r:id="rId82"/>
    <p:sldMasterId id="2147486419" r:id="rId83"/>
    <p:sldMasterId id="2147486431" r:id="rId84"/>
    <p:sldMasterId id="2147486443" r:id="rId85"/>
    <p:sldMasterId id="2147486457" r:id="rId86"/>
    <p:sldMasterId id="2147486459" r:id="rId87"/>
    <p:sldMasterId id="2147486471" r:id="rId88"/>
    <p:sldMasterId id="2147486473" r:id="rId89"/>
    <p:sldMasterId id="2147486476" r:id="rId90"/>
    <p:sldMasterId id="2147486488" r:id="rId91"/>
    <p:sldMasterId id="2147486500" r:id="rId92"/>
    <p:sldMasterId id="2147486512" r:id="rId93"/>
    <p:sldMasterId id="2147486524" r:id="rId94"/>
    <p:sldMasterId id="2147486536" r:id="rId95"/>
    <p:sldMasterId id="2147486550" r:id="rId96"/>
    <p:sldMasterId id="2147486564" r:id="rId97"/>
    <p:sldMasterId id="2147486576" r:id="rId98"/>
    <p:sldMasterId id="2147486591" r:id="rId99"/>
    <p:sldMasterId id="2147486603" r:id="rId100"/>
    <p:sldMasterId id="2147486615" r:id="rId101"/>
    <p:sldMasterId id="2147486627" r:id="rId102"/>
    <p:sldMasterId id="2147486641" r:id="rId103"/>
    <p:sldMasterId id="2147486665" r:id="rId104"/>
    <p:sldMasterId id="2147486679" r:id="rId105"/>
    <p:sldMasterId id="2147486692" r:id="rId106"/>
    <p:sldMasterId id="2147486706" r:id="rId107"/>
    <p:sldMasterId id="2147486718" r:id="rId108"/>
    <p:sldMasterId id="2147486730" r:id="rId109"/>
    <p:sldMasterId id="2147486732" r:id="rId110"/>
    <p:sldMasterId id="2147486734" r:id="rId111"/>
    <p:sldMasterId id="2147486736" r:id="rId112"/>
    <p:sldMasterId id="2147486750" r:id="rId113"/>
    <p:sldMasterId id="2147486776" r:id="rId114"/>
    <p:sldMasterId id="2147486788" r:id="rId115"/>
    <p:sldMasterId id="2147486802" r:id="rId116"/>
    <p:sldMasterId id="2147486816" r:id="rId117"/>
    <p:sldMasterId id="2147486830" r:id="rId118"/>
    <p:sldMasterId id="2147486835" r:id="rId119"/>
    <p:sldMasterId id="2147486848" r:id="rId120"/>
    <p:sldMasterId id="2147486861" r:id="rId121"/>
    <p:sldMasterId id="2147486873" r:id="rId122"/>
    <p:sldMasterId id="2147486885" r:id="rId123"/>
    <p:sldMasterId id="2147486896" r:id="rId124"/>
    <p:sldMasterId id="2147486908" r:id="rId125"/>
    <p:sldMasterId id="2147486910" r:id="rId126"/>
    <p:sldMasterId id="2147486922" r:id="rId127"/>
    <p:sldMasterId id="2147486934" r:id="rId128"/>
    <p:sldMasterId id="2147486946" r:id="rId129"/>
    <p:sldMasterId id="2147486960" r:id="rId130"/>
    <p:sldMasterId id="2147486972" r:id="rId131"/>
    <p:sldMasterId id="2147486984" r:id="rId132"/>
    <p:sldMasterId id="2147486996" r:id="rId133"/>
    <p:sldMasterId id="2147487009" r:id="rId134"/>
    <p:sldMasterId id="2147487023" r:id="rId135"/>
    <p:sldMasterId id="2147487037" r:id="rId136"/>
    <p:sldMasterId id="2147487051" r:id="rId137"/>
    <p:sldMasterId id="2147487065" r:id="rId138"/>
    <p:sldMasterId id="2147487077" r:id="rId139"/>
    <p:sldMasterId id="2147487091" r:id="rId140"/>
    <p:sldMasterId id="2147487106" r:id="rId141"/>
    <p:sldMasterId id="2147487120" r:id="rId142"/>
    <p:sldMasterId id="2147487132" r:id="rId143"/>
    <p:sldMasterId id="2147487144" r:id="rId144"/>
    <p:sldMasterId id="2147487156" r:id="rId145"/>
    <p:sldMasterId id="2147487168" r:id="rId146"/>
    <p:sldMasterId id="2147487180" r:id="rId147"/>
    <p:sldMasterId id="2147487192" r:id="rId148"/>
    <p:sldMasterId id="2147487204" r:id="rId149"/>
    <p:sldMasterId id="2147487216" r:id="rId150"/>
    <p:sldMasterId id="2147487228" r:id="rId151"/>
    <p:sldMasterId id="2147487240" r:id="rId152"/>
    <p:sldMasterId id="2147487252" r:id="rId153"/>
    <p:sldMasterId id="2147487264" r:id="rId154"/>
    <p:sldMasterId id="2147487276" r:id="rId155"/>
    <p:sldMasterId id="2147487292" r:id="rId156"/>
    <p:sldMasterId id="2147487304" r:id="rId157"/>
    <p:sldMasterId id="2147487318" r:id="rId158"/>
  </p:sldMasterIdLst>
  <p:notesMasterIdLst>
    <p:notesMasterId r:id="rId701"/>
  </p:notesMasterIdLst>
  <p:sldIdLst>
    <p:sldId id="5105" r:id="rId159"/>
    <p:sldId id="896" r:id="rId160"/>
    <p:sldId id="4129" r:id="rId161"/>
    <p:sldId id="4130" r:id="rId162"/>
    <p:sldId id="4131" r:id="rId163"/>
    <p:sldId id="557" r:id="rId164"/>
    <p:sldId id="758" r:id="rId165"/>
    <p:sldId id="559" r:id="rId166"/>
    <p:sldId id="560" r:id="rId167"/>
    <p:sldId id="561" r:id="rId168"/>
    <p:sldId id="562" r:id="rId169"/>
    <p:sldId id="4132" r:id="rId170"/>
    <p:sldId id="1209" r:id="rId171"/>
    <p:sldId id="4133" r:id="rId172"/>
    <p:sldId id="4134" r:id="rId173"/>
    <p:sldId id="1205" r:id="rId174"/>
    <p:sldId id="1207" r:id="rId175"/>
    <p:sldId id="1208" r:id="rId176"/>
    <p:sldId id="760" r:id="rId177"/>
    <p:sldId id="526" r:id="rId178"/>
    <p:sldId id="2399" r:id="rId179"/>
    <p:sldId id="1065" r:id="rId180"/>
    <p:sldId id="564" r:id="rId181"/>
    <p:sldId id="1276" r:id="rId182"/>
    <p:sldId id="565" r:id="rId183"/>
    <p:sldId id="566" r:id="rId184"/>
    <p:sldId id="4108" r:id="rId185"/>
    <p:sldId id="568" r:id="rId186"/>
    <p:sldId id="4109" r:id="rId187"/>
    <p:sldId id="4110" r:id="rId188"/>
    <p:sldId id="4111" r:id="rId189"/>
    <p:sldId id="4112" r:id="rId190"/>
    <p:sldId id="1274" r:id="rId191"/>
    <p:sldId id="1288" r:id="rId192"/>
    <p:sldId id="1294" r:id="rId193"/>
    <p:sldId id="1275" r:id="rId194"/>
    <p:sldId id="1290" r:id="rId195"/>
    <p:sldId id="3705" r:id="rId196"/>
    <p:sldId id="1292" r:id="rId197"/>
    <p:sldId id="4183" r:id="rId198"/>
    <p:sldId id="1265" r:id="rId199"/>
    <p:sldId id="714" r:id="rId200"/>
    <p:sldId id="715" r:id="rId201"/>
    <p:sldId id="3856" r:id="rId202"/>
    <p:sldId id="716" r:id="rId203"/>
    <p:sldId id="717" r:id="rId204"/>
    <p:sldId id="718" r:id="rId205"/>
    <p:sldId id="719" r:id="rId206"/>
    <p:sldId id="720" r:id="rId207"/>
    <p:sldId id="721" r:id="rId208"/>
    <p:sldId id="722" r:id="rId209"/>
    <p:sldId id="723" r:id="rId210"/>
    <p:sldId id="3354" r:id="rId211"/>
    <p:sldId id="3361" r:id="rId212"/>
    <p:sldId id="3362" r:id="rId213"/>
    <p:sldId id="3355" r:id="rId214"/>
    <p:sldId id="3359" r:id="rId215"/>
    <p:sldId id="3356" r:id="rId216"/>
    <p:sldId id="1203" r:id="rId217"/>
    <p:sldId id="1202" r:id="rId218"/>
    <p:sldId id="3358" r:id="rId219"/>
    <p:sldId id="3835" r:id="rId220"/>
    <p:sldId id="3858" r:id="rId221"/>
    <p:sldId id="2377" r:id="rId222"/>
    <p:sldId id="3859" r:id="rId223"/>
    <p:sldId id="3860" r:id="rId224"/>
    <p:sldId id="3861" r:id="rId225"/>
    <p:sldId id="3862" r:id="rId226"/>
    <p:sldId id="3863" r:id="rId227"/>
    <p:sldId id="3864" r:id="rId228"/>
    <p:sldId id="4135" r:id="rId229"/>
    <p:sldId id="3866" r:id="rId230"/>
    <p:sldId id="3867" r:id="rId231"/>
    <p:sldId id="3752" r:id="rId232"/>
    <p:sldId id="3868" r:id="rId233"/>
    <p:sldId id="2419" r:id="rId234"/>
    <p:sldId id="2420" r:id="rId235"/>
    <p:sldId id="3869" r:id="rId236"/>
    <p:sldId id="377" r:id="rId237"/>
    <p:sldId id="3870" r:id="rId238"/>
    <p:sldId id="3849" r:id="rId239"/>
    <p:sldId id="4073" r:id="rId240"/>
    <p:sldId id="587" r:id="rId241"/>
    <p:sldId id="4074" r:id="rId242"/>
    <p:sldId id="4075" r:id="rId243"/>
    <p:sldId id="4076" r:id="rId244"/>
    <p:sldId id="4077" r:id="rId245"/>
    <p:sldId id="4078" r:id="rId246"/>
    <p:sldId id="4079" r:id="rId247"/>
    <p:sldId id="4080" r:id="rId248"/>
    <p:sldId id="4136" r:id="rId249"/>
    <p:sldId id="4082" r:id="rId250"/>
    <p:sldId id="4083" r:id="rId251"/>
    <p:sldId id="4084" r:id="rId252"/>
    <p:sldId id="4085" r:id="rId253"/>
    <p:sldId id="4086" r:id="rId254"/>
    <p:sldId id="4087" r:id="rId255"/>
    <p:sldId id="4088" r:id="rId256"/>
    <p:sldId id="4089" r:id="rId257"/>
    <p:sldId id="4090" r:id="rId258"/>
    <p:sldId id="3650" r:id="rId259"/>
    <p:sldId id="257" r:id="rId260"/>
    <p:sldId id="982" r:id="rId261"/>
    <p:sldId id="4067" r:id="rId262"/>
    <p:sldId id="983" r:id="rId263"/>
    <p:sldId id="984" r:id="rId264"/>
    <p:sldId id="985" r:id="rId265"/>
    <p:sldId id="986" r:id="rId266"/>
    <p:sldId id="987" r:id="rId267"/>
    <p:sldId id="988" r:id="rId268"/>
    <p:sldId id="4137" r:id="rId269"/>
    <p:sldId id="990" r:id="rId270"/>
    <p:sldId id="1148" r:id="rId271"/>
    <p:sldId id="4068" r:id="rId272"/>
    <p:sldId id="4069" r:id="rId273"/>
    <p:sldId id="1023" r:id="rId274"/>
    <p:sldId id="4138" r:id="rId275"/>
    <p:sldId id="431" r:id="rId276"/>
    <p:sldId id="4071" r:id="rId277"/>
    <p:sldId id="4072" r:id="rId278"/>
    <p:sldId id="3379" r:id="rId279"/>
    <p:sldId id="1074" r:id="rId280"/>
    <p:sldId id="1075" r:id="rId281"/>
    <p:sldId id="4052" r:id="rId282"/>
    <p:sldId id="4053" r:id="rId283"/>
    <p:sldId id="4139" r:id="rId284"/>
    <p:sldId id="4055" r:id="rId285"/>
    <p:sldId id="4056" r:id="rId286"/>
    <p:sldId id="4057" r:id="rId287"/>
    <p:sldId id="1081" r:id="rId288"/>
    <p:sldId id="4140" r:id="rId289"/>
    <p:sldId id="1083" r:id="rId290"/>
    <p:sldId id="4059" r:id="rId291"/>
    <p:sldId id="4060" r:id="rId292"/>
    <p:sldId id="4061" r:id="rId293"/>
    <p:sldId id="4062" r:id="rId294"/>
    <p:sldId id="4063" r:id="rId295"/>
    <p:sldId id="4064" r:id="rId296"/>
    <p:sldId id="4065" r:id="rId297"/>
    <p:sldId id="4066" r:id="rId298"/>
    <p:sldId id="3387" r:id="rId299"/>
    <p:sldId id="4037" r:id="rId300"/>
    <p:sldId id="4038" r:id="rId301"/>
    <p:sldId id="4039" r:id="rId302"/>
    <p:sldId id="546" r:id="rId303"/>
    <p:sldId id="4040" r:id="rId304"/>
    <p:sldId id="548" r:id="rId305"/>
    <p:sldId id="4041" r:id="rId306"/>
    <p:sldId id="550" r:id="rId307"/>
    <p:sldId id="551" r:id="rId308"/>
    <p:sldId id="4141" r:id="rId309"/>
    <p:sldId id="4043" r:id="rId310"/>
    <p:sldId id="4044" r:id="rId311"/>
    <p:sldId id="4045" r:id="rId312"/>
    <p:sldId id="4142" r:id="rId313"/>
    <p:sldId id="4047" r:id="rId314"/>
    <p:sldId id="4048" r:id="rId315"/>
    <p:sldId id="4049" r:id="rId316"/>
    <p:sldId id="4050" r:id="rId317"/>
    <p:sldId id="4051" r:id="rId318"/>
    <p:sldId id="1151" r:id="rId319"/>
    <p:sldId id="4021" r:id="rId320"/>
    <p:sldId id="4022" r:id="rId321"/>
    <p:sldId id="4023" r:id="rId322"/>
    <p:sldId id="4024" r:id="rId323"/>
    <p:sldId id="4025" r:id="rId324"/>
    <p:sldId id="4026" r:id="rId325"/>
    <p:sldId id="4027" r:id="rId326"/>
    <p:sldId id="4028" r:id="rId327"/>
    <p:sldId id="4029" r:id="rId328"/>
    <p:sldId id="4143" r:id="rId329"/>
    <p:sldId id="4031" r:id="rId330"/>
    <p:sldId id="4032" r:id="rId331"/>
    <p:sldId id="1143" r:id="rId332"/>
    <p:sldId id="585" r:id="rId333"/>
    <p:sldId id="4033" r:id="rId334"/>
    <p:sldId id="4034" r:id="rId335"/>
    <p:sldId id="4035" r:id="rId336"/>
    <p:sldId id="4036" r:id="rId337"/>
    <p:sldId id="1142" r:id="rId338"/>
    <p:sldId id="458" r:id="rId339"/>
    <p:sldId id="3955" r:id="rId340"/>
    <p:sldId id="3956" r:id="rId341"/>
    <p:sldId id="3957" r:id="rId342"/>
    <p:sldId id="3958" r:id="rId343"/>
    <p:sldId id="3959" r:id="rId344"/>
    <p:sldId id="3960" r:id="rId345"/>
    <p:sldId id="3961" r:id="rId346"/>
    <p:sldId id="3962" r:id="rId347"/>
    <p:sldId id="3963" r:id="rId348"/>
    <p:sldId id="4144" r:id="rId349"/>
    <p:sldId id="3965" r:id="rId350"/>
    <p:sldId id="3966" r:id="rId351"/>
    <p:sldId id="1167" r:id="rId352"/>
    <p:sldId id="3967" r:id="rId353"/>
    <p:sldId id="3968" r:id="rId354"/>
    <p:sldId id="3969" r:id="rId355"/>
    <p:sldId id="1170" r:id="rId356"/>
    <p:sldId id="3971" r:id="rId357"/>
    <p:sldId id="3972" r:id="rId358"/>
    <p:sldId id="3402" r:id="rId359"/>
    <p:sldId id="3939" r:id="rId360"/>
    <p:sldId id="3940" r:id="rId361"/>
    <p:sldId id="3941" r:id="rId362"/>
    <p:sldId id="961" r:id="rId363"/>
    <p:sldId id="962" r:id="rId364"/>
    <p:sldId id="963" r:id="rId365"/>
    <p:sldId id="3945" r:id="rId366"/>
    <p:sldId id="965" r:id="rId367"/>
    <p:sldId id="966" r:id="rId368"/>
    <p:sldId id="3946" r:id="rId369"/>
    <p:sldId id="968" r:id="rId370"/>
    <p:sldId id="4185" r:id="rId371"/>
    <p:sldId id="3947" r:id="rId372"/>
    <p:sldId id="3948" r:id="rId373"/>
    <p:sldId id="3949" r:id="rId374"/>
    <p:sldId id="3951" r:id="rId375"/>
    <p:sldId id="3952" r:id="rId376"/>
    <p:sldId id="3953" r:id="rId377"/>
    <p:sldId id="4146" r:id="rId378"/>
    <p:sldId id="1179" r:id="rId379"/>
    <p:sldId id="3921" r:id="rId380"/>
    <p:sldId id="3922" r:id="rId381"/>
    <p:sldId id="3923" r:id="rId382"/>
    <p:sldId id="3924" r:id="rId383"/>
    <p:sldId id="3925" r:id="rId384"/>
    <p:sldId id="3926" r:id="rId385"/>
    <p:sldId id="3927" r:id="rId386"/>
    <p:sldId id="3928" r:id="rId387"/>
    <p:sldId id="3929" r:id="rId388"/>
    <p:sldId id="4147" r:id="rId389"/>
    <p:sldId id="4148" r:id="rId390"/>
    <p:sldId id="1161" r:id="rId391"/>
    <p:sldId id="3932" r:id="rId392"/>
    <p:sldId id="4149" r:id="rId393"/>
    <p:sldId id="3934" r:id="rId394"/>
    <p:sldId id="4150" r:id="rId395"/>
    <p:sldId id="3936" r:id="rId396"/>
    <p:sldId id="3937" r:id="rId397"/>
    <p:sldId id="3938" r:id="rId398"/>
    <p:sldId id="3751" r:id="rId399"/>
    <p:sldId id="433" r:id="rId400"/>
    <p:sldId id="434" r:id="rId401"/>
    <p:sldId id="2400" r:id="rId402"/>
    <p:sldId id="435" r:id="rId403"/>
    <p:sldId id="436" r:id="rId404"/>
    <p:sldId id="437" r:id="rId405"/>
    <p:sldId id="438" r:id="rId406"/>
    <p:sldId id="439" r:id="rId407"/>
    <p:sldId id="440" r:id="rId408"/>
    <p:sldId id="4151" r:id="rId409"/>
    <p:sldId id="4152" r:id="rId410"/>
    <p:sldId id="4153" r:id="rId411"/>
    <p:sldId id="2443" r:id="rId412"/>
    <p:sldId id="4154" r:id="rId413"/>
    <p:sldId id="4155" r:id="rId414"/>
    <p:sldId id="4156" r:id="rId415"/>
    <p:sldId id="4157" r:id="rId416"/>
    <p:sldId id="4158" r:id="rId417"/>
    <p:sldId id="4159" r:id="rId418"/>
    <p:sldId id="2442" r:id="rId419"/>
    <p:sldId id="3902" r:id="rId420"/>
    <p:sldId id="3903" r:id="rId421"/>
    <p:sldId id="3904" r:id="rId422"/>
    <p:sldId id="3905" r:id="rId423"/>
    <p:sldId id="3906" r:id="rId424"/>
    <p:sldId id="3907" r:id="rId425"/>
    <p:sldId id="3908" r:id="rId426"/>
    <p:sldId id="3909" r:id="rId427"/>
    <p:sldId id="3910" r:id="rId428"/>
    <p:sldId id="4160" r:id="rId429"/>
    <p:sldId id="3912" r:id="rId430"/>
    <p:sldId id="3913" r:id="rId431"/>
    <p:sldId id="3914" r:id="rId432"/>
    <p:sldId id="2789" r:id="rId433"/>
    <p:sldId id="4161" r:id="rId434"/>
    <p:sldId id="3916" r:id="rId435"/>
    <p:sldId id="3917" r:id="rId436"/>
    <p:sldId id="3918" r:id="rId437"/>
    <p:sldId id="3919" r:id="rId438"/>
    <p:sldId id="3920" r:id="rId439"/>
    <p:sldId id="3633" r:id="rId440"/>
    <p:sldId id="3891" r:id="rId441"/>
    <p:sldId id="3892" r:id="rId442"/>
    <p:sldId id="3893" r:id="rId443"/>
    <p:sldId id="3894" r:id="rId444"/>
    <p:sldId id="3895" r:id="rId445"/>
    <p:sldId id="3896" r:id="rId446"/>
    <p:sldId id="3897" r:id="rId447"/>
    <p:sldId id="3898" r:id="rId448"/>
    <p:sldId id="4162" r:id="rId449"/>
    <p:sldId id="3900" r:id="rId450"/>
    <p:sldId id="3629" r:id="rId451"/>
    <p:sldId id="2521" r:id="rId452"/>
    <p:sldId id="2522" r:id="rId453"/>
    <p:sldId id="2523" r:id="rId454"/>
    <p:sldId id="2524" r:id="rId455"/>
    <p:sldId id="2525" r:id="rId456"/>
    <p:sldId id="2526" r:id="rId457"/>
    <p:sldId id="3901" r:id="rId458"/>
    <p:sldId id="3728" r:id="rId459"/>
    <p:sldId id="4008" r:id="rId460"/>
    <p:sldId id="4009" r:id="rId461"/>
    <p:sldId id="4010" r:id="rId462"/>
    <p:sldId id="4011" r:id="rId463"/>
    <p:sldId id="4012" r:id="rId464"/>
    <p:sldId id="4013" r:id="rId465"/>
    <p:sldId id="4014" r:id="rId466"/>
    <p:sldId id="4015" r:id="rId467"/>
    <p:sldId id="4016" r:id="rId468"/>
    <p:sldId id="4163" r:id="rId469"/>
    <p:sldId id="4018" r:id="rId470"/>
    <p:sldId id="3711" r:id="rId471"/>
    <p:sldId id="4019" r:id="rId472"/>
    <p:sldId id="3702" r:id="rId473"/>
    <p:sldId id="4164" r:id="rId474"/>
    <p:sldId id="3704" r:id="rId475"/>
    <p:sldId id="3703" r:id="rId476"/>
    <p:sldId id="3707" r:id="rId477"/>
    <p:sldId id="3710" r:id="rId478"/>
    <p:sldId id="2520" r:id="rId479"/>
    <p:sldId id="3806" r:id="rId480"/>
    <p:sldId id="3807" r:id="rId481"/>
    <p:sldId id="3613" r:id="rId482"/>
    <p:sldId id="3808" r:id="rId483"/>
    <p:sldId id="390" r:id="rId484"/>
    <p:sldId id="3809" r:id="rId485"/>
    <p:sldId id="3810" r:id="rId486"/>
    <p:sldId id="3811" r:id="rId487"/>
    <p:sldId id="3812" r:id="rId488"/>
    <p:sldId id="4165" r:id="rId489"/>
    <p:sldId id="396" r:id="rId490"/>
    <p:sldId id="3814" r:id="rId491"/>
    <p:sldId id="3815" r:id="rId492"/>
    <p:sldId id="3816" r:id="rId493"/>
    <p:sldId id="3817" r:id="rId494"/>
    <p:sldId id="3818" r:id="rId495"/>
    <p:sldId id="3767" r:id="rId496"/>
    <p:sldId id="3819" r:id="rId497"/>
    <p:sldId id="3820" r:id="rId498"/>
    <p:sldId id="3608" r:id="rId499"/>
    <p:sldId id="519" r:id="rId500"/>
    <p:sldId id="520" r:id="rId501"/>
    <p:sldId id="2449" r:id="rId502"/>
    <p:sldId id="521" r:id="rId503"/>
    <p:sldId id="4128" r:id="rId504"/>
    <p:sldId id="523" r:id="rId505"/>
    <p:sldId id="524" r:id="rId506"/>
    <p:sldId id="525" r:id="rId507"/>
    <p:sldId id="2450" r:id="rId508"/>
    <p:sldId id="4166" r:id="rId509"/>
    <p:sldId id="528" r:id="rId510"/>
    <p:sldId id="2451" r:id="rId511"/>
    <p:sldId id="4167" r:id="rId512"/>
    <p:sldId id="2453" r:id="rId513"/>
    <p:sldId id="2454" r:id="rId514"/>
    <p:sldId id="2455" r:id="rId515"/>
    <p:sldId id="2456" r:id="rId516"/>
    <p:sldId id="2457" r:id="rId517"/>
    <p:sldId id="2458" r:id="rId518"/>
    <p:sldId id="2459" r:id="rId519"/>
    <p:sldId id="812" r:id="rId520"/>
    <p:sldId id="813" r:id="rId521"/>
    <p:sldId id="3828" r:id="rId522"/>
    <p:sldId id="814" r:id="rId523"/>
    <p:sldId id="815" r:id="rId524"/>
    <p:sldId id="816" r:id="rId525"/>
    <p:sldId id="817" r:id="rId526"/>
    <p:sldId id="818" r:id="rId527"/>
    <p:sldId id="819" r:id="rId528"/>
    <p:sldId id="4168" r:id="rId529"/>
    <p:sldId id="821" r:id="rId530"/>
    <p:sldId id="3829" r:id="rId531"/>
    <p:sldId id="3830" r:id="rId532"/>
    <p:sldId id="3831" r:id="rId533"/>
    <p:sldId id="3832" r:id="rId534"/>
    <p:sldId id="3833" r:id="rId535"/>
    <p:sldId id="3834" r:id="rId536"/>
    <p:sldId id="2421" r:id="rId537"/>
    <p:sldId id="2418" r:id="rId538"/>
    <p:sldId id="2424" r:id="rId539"/>
    <p:sldId id="467" r:id="rId540"/>
    <p:sldId id="468" r:id="rId541"/>
    <p:sldId id="1174" r:id="rId542"/>
    <p:sldId id="469" r:id="rId543"/>
    <p:sldId id="470" r:id="rId544"/>
    <p:sldId id="471" r:id="rId545"/>
    <p:sldId id="472" r:id="rId546"/>
    <p:sldId id="473" r:id="rId547"/>
    <p:sldId id="474" r:id="rId548"/>
    <p:sldId id="4169" r:id="rId549"/>
    <p:sldId id="477" r:id="rId550"/>
    <p:sldId id="1175" r:id="rId551"/>
    <p:sldId id="1176" r:id="rId552"/>
    <p:sldId id="2392" r:id="rId553"/>
    <p:sldId id="2393" r:id="rId554"/>
    <p:sldId id="260" r:id="rId555"/>
    <p:sldId id="2394" r:id="rId556"/>
    <p:sldId id="4170" r:id="rId557"/>
    <p:sldId id="4171" r:id="rId558"/>
    <p:sldId id="2397" r:id="rId559"/>
    <p:sldId id="3973" r:id="rId560"/>
    <p:sldId id="3974" r:id="rId561"/>
    <p:sldId id="3975" r:id="rId562"/>
    <p:sldId id="3976" r:id="rId563"/>
    <p:sldId id="3977" r:id="rId564"/>
    <p:sldId id="3978" r:id="rId565"/>
    <p:sldId id="3979" r:id="rId566"/>
    <p:sldId id="3980" r:id="rId567"/>
    <p:sldId id="3981" r:id="rId568"/>
    <p:sldId id="3982" r:id="rId569"/>
    <p:sldId id="3983" r:id="rId570"/>
    <p:sldId id="3984" r:id="rId571"/>
    <p:sldId id="3712" r:id="rId572"/>
    <p:sldId id="3985" r:id="rId573"/>
    <p:sldId id="3986" r:id="rId574"/>
    <p:sldId id="3987" r:id="rId575"/>
    <p:sldId id="3988" r:id="rId576"/>
    <p:sldId id="3989" r:id="rId577"/>
    <p:sldId id="3990" r:id="rId578"/>
    <p:sldId id="414" r:id="rId579"/>
    <p:sldId id="3991" r:id="rId580"/>
    <p:sldId id="3992" r:id="rId581"/>
    <p:sldId id="3993" r:id="rId582"/>
    <p:sldId id="3994" r:id="rId583"/>
    <p:sldId id="3995" r:id="rId584"/>
    <p:sldId id="3996" r:id="rId585"/>
    <p:sldId id="3997" r:id="rId586"/>
    <p:sldId id="3998" r:id="rId587"/>
    <p:sldId id="3999" r:id="rId588"/>
    <p:sldId id="4172" r:id="rId589"/>
    <p:sldId id="4001" r:id="rId590"/>
    <p:sldId id="4002" r:id="rId591"/>
    <p:sldId id="4003" r:id="rId592"/>
    <p:sldId id="4173" r:id="rId593"/>
    <p:sldId id="4005" r:id="rId594"/>
    <p:sldId id="4006" r:id="rId595"/>
    <p:sldId id="4007" r:id="rId596"/>
    <p:sldId id="1267" r:id="rId597"/>
    <p:sldId id="1268" r:id="rId598"/>
    <p:sldId id="1227" r:id="rId599"/>
    <p:sldId id="3875" r:id="rId600"/>
    <p:sldId id="375" r:id="rId601"/>
    <p:sldId id="3876" r:id="rId602"/>
    <p:sldId id="376" r:id="rId603"/>
    <p:sldId id="3877" r:id="rId604"/>
    <p:sldId id="3878" r:id="rId605"/>
    <p:sldId id="3879" r:id="rId606"/>
    <p:sldId id="3880" r:id="rId607"/>
    <p:sldId id="3881" r:id="rId608"/>
    <p:sldId id="4174" r:id="rId609"/>
    <p:sldId id="3883" r:id="rId610"/>
    <p:sldId id="3884" r:id="rId611"/>
    <p:sldId id="3885" r:id="rId612"/>
    <p:sldId id="3886" r:id="rId613"/>
    <p:sldId id="3887" r:id="rId614"/>
    <p:sldId id="3888" r:id="rId615"/>
    <p:sldId id="1199" r:id="rId616"/>
    <p:sldId id="3889" r:id="rId617"/>
    <p:sldId id="4175" r:id="rId618"/>
    <p:sldId id="1201" r:id="rId619"/>
    <p:sldId id="3871" r:id="rId620"/>
    <p:sldId id="422" r:id="rId621"/>
    <p:sldId id="3872" r:id="rId622"/>
    <p:sldId id="423" r:id="rId623"/>
    <p:sldId id="3873" r:id="rId624"/>
    <p:sldId id="425" r:id="rId625"/>
    <p:sldId id="426" r:id="rId626"/>
    <p:sldId id="427" r:id="rId627"/>
    <p:sldId id="428" r:id="rId628"/>
    <p:sldId id="4176" r:id="rId629"/>
    <p:sldId id="430" r:id="rId630"/>
    <p:sldId id="1146" r:id="rId631"/>
    <p:sldId id="400" r:id="rId632"/>
    <p:sldId id="1147" r:id="rId633"/>
    <p:sldId id="3796" r:id="rId634"/>
    <p:sldId id="1150" r:id="rId635"/>
    <p:sldId id="3874" r:id="rId636"/>
    <p:sldId id="1149" r:id="rId637"/>
    <p:sldId id="1157" r:id="rId638"/>
    <p:sldId id="2485" r:id="rId639"/>
    <p:sldId id="513" r:id="rId640"/>
    <p:sldId id="4113" r:id="rId641"/>
    <p:sldId id="4114" r:id="rId642"/>
    <p:sldId id="4115" r:id="rId643"/>
    <p:sldId id="4116" r:id="rId644"/>
    <p:sldId id="4117" r:id="rId645"/>
    <p:sldId id="476" r:id="rId646"/>
    <p:sldId id="4118" r:id="rId647"/>
    <p:sldId id="478" r:id="rId648"/>
    <p:sldId id="4177" r:id="rId649"/>
    <p:sldId id="480" r:id="rId650"/>
    <p:sldId id="4119" r:id="rId651"/>
    <p:sldId id="4120" r:id="rId652"/>
    <p:sldId id="4121" r:id="rId653"/>
    <p:sldId id="1152" r:id="rId654"/>
    <p:sldId id="1153" r:id="rId655"/>
    <p:sldId id="4122" r:id="rId656"/>
    <p:sldId id="4123" r:id="rId657"/>
    <p:sldId id="4178" r:id="rId658"/>
    <p:sldId id="2474" r:id="rId659"/>
    <p:sldId id="510" r:id="rId660"/>
    <p:sldId id="511" r:id="rId661"/>
    <p:sldId id="2486" r:id="rId662"/>
    <p:sldId id="512" r:id="rId663"/>
    <p:sldId id="2487" r:id="rId664"/>
    <p:sldId id="514" r:id="rId665"/>
    <p:sldId id="515" r:id="rId666"/>
    <p:sldId id="516" r:id="rId667"/>
    <p:sldId id="517" r:id="rId668"/>
    <p:sldId id="4179" r:id="rId669"/>
    <p:sldId id="2488" r:id="rId670"/>
    <p:sldId id="2489" r:id="rId671"/>
    <p:sldId id="2490" r:id="rId672"/>
    <p:sldId id="2491" r:id="rId673"/>
    <p:sldId id="2492" r:id="rId674"/>
    <p:sldId id="2493" r:id="rId675"/>
    <p:sldId id="2494" r:id="rId676"/>
    <p:sldId id="2495" r:id="rId677"/>
    <p:sldId id="2496" r:id="rId678"/>
    <p:sldId id="2497" r:id="rId679"/>
    <p:sldId id="454" r:id="rId680"/>
    <p:sldId id="455" r:id="rId681"/>
    <p:sldId id="1191" r:id="rId682"/>
    <p:sldId id="456" r:id="rId683"/>
    <p:sldId id="457" r:id="rId684"/>
    <p:sldId id="4125" r:id="rId685"/>
    <p:sldId id="459" r:id="rId686"/>
    <p:sldId id="460" r:id="rId687"/>
    <p:sldId id="461" r:id="rId688"/>
    <p:sldId id="4180" r:id="rId689"/>
    <p:sldId id="463" r:id="rId690"/>
    <p:sldId id="1194" r:id="rId691"/>
    <p:sldId id="1195" r:id="rId692"/>
    <p:sldId id="4181" r:id="rId693"/>
    <p:sldId id="4182" r:id="rId694"/>
    <p:sldId id="1197" r:id="rId695"/>
    <p:sldId id="1196" r:id="rId696"/>
    <p:sldId id="1223" r:id="rId697"/>
    <p:sldId id="4127" r:id="rId698"/>
    <p:sldId id="3855" r:id="rId699"/>
    <p:sldId id="300" r:id="rId70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itle" id="{1C6571C2-4D2C-174E-BA2A-2B8342CE9EEB}">
          <p14:sldIdLst>
            <p14:sldId id="5105"/>
          </p14:sldIdLst>
        </p14:section>
        <p14:section name="Matthew" id="{DF8B8DB6-1BE7-5945-8065-63B4BFBB84E9}">
          <p14:sldIdLst>
            <p14:sldId id="896"/>
            <p14:sldId id="4129"/>
            <p14:sldId id="4130"/>
            <p14:sldId id="4131"/>
            <p14:sldId id="557"/>
            <p14:sldId id="758"/>
            <p14:sldId id="559"/>
            <p14:sldId id="560"/>
            <p14:sldId id="561"/>
            <p14:sldId id="562"/>
            <p14:sldId id="4132"/>
            <p14:sldId id="1209"/>
            <p14:sldId id="4133"/>
            <p14:sldId id="4134"/>
            <p14:sldId id="1205"/>
            <p14:sldId id="1207"/>
            <p14:sldId id="1208"/>
            <p14:sldId id="760"/>
            <p14:sldId id="526"/>
            <p14:sldId id="2399"/>
          </p14:sldIdLst>
        </p14:section>
        <p14:section name="Mark" id="{702F5F87-3852-E244-8190-22A8373CB06D}">
          <p14:sldIdLst>
            <p14:sldId id="1065"/>
            <p14:sldId id="564"/>
            <p14:sldId id="1276"/>
            <p14:sldId id="565"/>
            <p14:sldId id="566"/>
            <p14:sldId id="4108"/>
            <p14:sldId id="568"/>
            <p14:sldId id="4109"/>
            <p14:sldId id="4110"/>
            <p14:sldId id="4111"/>
            <p14:sldId id="4112"/>
            <p14:sldId id="1274"/>
            <p14:sldId id="1288"/>
            <p14:sldId id="1294"/>
            <p14:sldId id="1275"/>
            <p14:sldId id="1290"/>
            <p14:sldId id="3705"/>
            <p14:sldId id="1292"/>
            <p14:sldId id="4183"/>
            <p14:sldId id="1265"/>
          </p14:sldIdLst>
        </p14:section>
        <p14:section name="Luke" id="{8CB4BE76-31F6-C441-B6D0-DF7492633474}">
          <p14:sldIdLst>
            <p14:sldId id="714"/>
            <p14:sldId id="715"/>
            <p14:sldId id="3856"/>
            <p14:sldId id="716"/>
            <p14:sldId id="717"/>
            <p14:sldId id="718"/>
            <p14:sldId id="719"/>
            <p14:sldId id="720"/>
            <p14:sldId id="721"/>
            <p14:sldId id="722"/>
            <p14:sldId id="723"/>
            <p14:sldId id="3354"/>
            <p14:sldId id="3361"/>
            <p14:sldId id="3362"/>
            <p14:sldId id="3355"/>
            <p14:sldId id="3359"/>
            <p14:sldId id="3356"/>
            <p14:sldId id="1203"/>
            <p14:sldId id="1202"/>
            <p14:sldId id="3358"/>
          </p14:sldIdLst>
        </p14:section>
        <p14:section name="John" id="{2122280D-F31A-A74A-BA4A-CC6F4EEE85FA}">
          <p14:sldIdLst>
            <p14:sldId id="3835"/>
            <p14:sldId id="3858"/>
            <p14:sldId id="2377"/>
            <p14:sldId id="3859"/>
            <p14:sldId id="3860"/>
            <p14:sldId id="3861"/>
            <p14:sldId id="3862"/>
            <p14:sldId id="3863"/>
            <p14:sldId id="3864"/>
            <p14:sldId id="4135"/>
            <p14:sldId id="3866"/>
            <p14:sldId id="3867"/>
            <p14:sldId id="3752"/>
            <p14:sldId id="3868"/>
            <p14:sldId id="2419"/>
            <p14:sldId id="2420"/>
            <p14:sldId id="3869"/>
            <p14:sldId id="377"/>
            <p14:sldId id="3870"/>
            <p14:sldId id="3849"/>
          </p14:sldIdLst>
        </p14:section>
        <p14:section name="Acts" id="{1F7B6D2C-97FB-2647-A3FB-90F2E3CCC635}">
          <p14:sldIdLst>
            <p14:sldId id="4073"/>
            <p14:sldId id="587"/>
            <p14:sldId id="4074"/>
            <p14:sldId id="4075"/>
            <p14:sldId id="4076"/>
            <p14:sldId id="4077"/>
            <p14:sldId id="4078"/>
            <p14:sldId id="4079"/>
            <p14:sldId id="4080"/>
            <p14:sldId id="4136"/>
            <p14:sldId id="4082"/>
            <p14:sldId id="4083"/>
            <p14:sldId id="4084"/>
            <p14:sldId id="4085"/>
            <p14:sldId id="4086"/>
            <p14:sldId id="4087"/>
            <p14:sldId id="4088"/>
            <p14:sldId id="4089"/>
            <p14:sldId id="4090"/>
            <p14:sldId id="3650"/>
          </p14:sldIdLst>
        </p14:section>
        <p14:section name="Romans" id="{9B1AD92E-6CE9-3D43-B64E-D263063A5CED}">
          <p14:sldIdLst>
            <p14:sldId id="257"/>
            <p14:sldId id="982"/>
            <p14:sldId id="4067"/>
            <p14:sldId id="983"/>
            <p14:sldId id="984"/>
            <p14:sldId id="985"/>
            <p14:sldId id="986"/>
            <p14:sldId id="987"/>
            <p14:sldId id="988"/>
            <p14:sldId id="4137"/>
            <p14:sldId id="990"/>
            <p14:sldId id="1148"/>
            <p14:sldId id="4068"/>
            <p14:sldId id="4069"/>
            <p14:sldId id="1023"/>
            <p14:sldId id="4138"/>
            <p14:sldId id="431"/>
            <p14:sldId id="4071"/>
            <p14:sldId id="4072"/>
            <p14:sldId id="3379"/>
          </p14:sldIdLst>
        </p14:section>
        <p14:section name="1 Corinthians" id="{690CB662-D162-0C41-A670-9C35C6532E57}">
          <p14:sldIdLst>
            <p14:sldId id="1074"/>
            <p14:sldId id="1075"/>
            <p14:sldId id="4052"/>
            <p14:sldId id="4053"/>
            <p14:sldId id="4139"/>
            <p14:sldId id="4055"/>
            <p14:sldId id="4056"/>
            <p14:sldId id="4057"/>
            <p14:sldId id="1081"/>
            <p14:sldId id="4140"/>
            <p14:sldId id="1083"/>
            <p14:sldId id="4059"/>
            <p14:sldId id="4060"/>
            <p14:sldId id="4061"/>
            <p14:sldId id="4062"/>
            <p14:sldId id="4063"/>
            <p14:sldId id="4064"/>
            <p14:sldId id="4065"/>
            <p14:sldId id="4066"/>
            <p14:sldId id="3387"/>
          </p14:sldIdLst>
        </p14:section>
        <p14:section name="2 Corinthians" id="{4E0A9EEE-CFA1-764C-8EE8-6DBC8E3C14A9}">
          <p14:sldIdLst>
            <p14:sldId id="4037"/>
            <p14:sldId id="4038"/>
            <p14:sldId id="4039"/>
            <p14:sldId id="546"/>
            <p14:sldId id="4040"/>
            <p14:sldId id="548"/>
            <p14:sldId id="4041"/>
            <p14:sldId id="550"/>
            <p14:sldId id="551"/>
            <p14:sldId id="4141"/>
            <p14:sldId id="4043"/>
            <p14:sldId id="4044"/>
            <p14:sldId id="4045"/>
            <p14:sldId id="4142"/>
            <p14:sldId id="4047"/>
            <p14:sldId id="4048"/>
            <p14:sldId id="4049"/>
            <p14:sldId id="4050"/>
            <p14:sldId id="4051"/>
            <p14:sldId id="1151"/>
          </p14:sldIdLst>
        </p14:section>
        <p14:section name="Galatians" id="{FD775DD1-9D78-1F43-A1EE-D23BCA17FBA0}">
          <p14:sldIdLst>
            <p14:sldId id="4021"/>
            <p14:sldId id="4022"/>
            <p14:sldId id="4023"/>
            <p14:sldId id="4024"/>
            <p14:sldId id="4025"/>
            <p14:sldId id="4026"/>
            <p14:sldId id="4027"/>
            <p14:sldId id="4028"/>
            <p14:sldId id="4029"/>
            <p14:sldId id="4143"/>
            <p14:sldId id="4031"/>
            <p14:sldId id="4032"/>
            <p14:sldId id="1143"/>
            <p14:sldId id="585"/>
            <p14:sldId id="4033"/>
            <p14:sldId id="4034"/>
            <p14:sldId id="4035"/>
            <p14:sldId id="4036"/>
            <p14:sldId id="1142"/>
            <p14:sldId id="458"/>
          </p14:sldIdLst>
        </p14:section>
        <p14:section name="Ephesians" id="{B9D176C7-743D-D442-84A6-B19202B78D8A}">
          <p14:sldIdLst>
            <p14:sldId id="3955"/>
            <p14:sldId id="3956"/>
            <p14:sldId id="3957"/>
            <p14:sldId id="3958"/>
            <p14:sldId id="3959"/>
            <p14:sldId id="3960"/>
            <p14:sldId id="3961"/>
            <p14:sldId id="3962"/>
            <p14:sldId id="3963"/>
            <p14:sldId id="4144"/>
            <p14:sldId id="3965"/>
            <p14:sldId id="3966"/>
            <p14:sldId id="1167"/>
            <p14:sldId id="3967"/>
            <p14:sldId id="3968"/>
            <p14:sldId id="3969"/>
            <p14:sldId id="1170"/>
            <p14:sldId id="3971"/>
            <p14:sldId id="3972"/>
            <p14:sldId id="3402"/>
          </p14:sldIdLst>
        </p14:section>
        <p14:section name="Philippians" id="{65C75122-0359-F843-A508-7EA2E944033D}">
          <p14:sldIdLst>
            <p14:sldId id="3939"/>
            <p14:sldId id="3940"/>
            <p14:sldId id="3941"/>
            <p14:sldId id="961"/>
            <p14:sldId id="962"/>
            <p14:sldId id="963"/>
            <p14:sldId id="3945"/>
            <p14:sldId id="965"/>
            <p14:sldId id="966"/>
            <p14:sldId id="3946"/>
            <p14:sldId id="968"/>
            <p14:sldId id="4185"/>
            <p14:sldId id="3947"/>
            <p14:sldId id="3948"/>
            <p14:sldId id="3949"/>
            <p14:sldId id="3951"/>
            <p14:sldId id="3952"/>
            <p14:sldId id="3953"/>
            <p14:sldId id="4146"/>
            <p14:sldId id="1179"/>
          </p14:sldIdLst>
        </p14:section>
        <p14:section name="Colossians" id="{5BFA616B-B94C-FD44-B5FE-D8250D861601}">
          <p14:sldIdLst>
            <p14:sldId id="3921"/>
            <p14:sldId id="3922"/>
            <p14:sldId id="3923"/>
            <p14:sldId id="3924"/>
            <p14:sldId id="3925"/>
            <p14:sldId id="3926"/>
            <p14:sldId id="3927"/>
            <p14:sldId id="3928"/>
            <p14:sldId id="3929"/>
            <p14:sldId id="4147"/>
            <p14:sldId id="4148"/>
            <p14:sldId id="1161"/>
            <p14:sldId id="3932"/>
            <p14:sldId id="4149"/>
            <p14:sldId id="3934"/>
            <p14:sldId id="4150"/>
            <p14:sldId id="3936"/>
            <p14:sldId id="3937"/>
            <p14:sldId id="3938"/>
            <p14:sldId id="3751"/>
          </p14:sldIdLst>
        </p14:section>
        <p14:section name="1 Thessalonians" id="{6E66C5A2-5B09-EB4F-82F5-01B33D0AFCEE}">
          <p14:sldIdLst>
            <p14:sldId id="433"/>
            <p14:sldId id="434"/>
            <p14:sldId id="2400"/>
            <p14:sldId id="435"/>
            <p14:sldId id="436"/>
            <p14:sldId id="437"/>
            <p14:sldId id="438"/>
            <p14:sldId id="439"/>
            <p14:sldId id="440"/>
            <p14:sldId id="4151"/>
            <p14:sldId id="4152"/>
            <p14:sldId id="4153"/>
            <p14:sldId id="2443"/>
            <p14:sldId id="4154"/>
            <p14:sldId id="4155"/>
            <p14:sldId id="4156"/>
            <p14:sldId id="4157"/>
            <p14:sldId id="4158"/>
            <p14:sldId id="4159"/>
            <p14:sldId id="2442"/>
          </p14:sldIdLst>
        </p14:section>
        <p14:section name="2 Thesslonians" id="{9D31B634-434D-A740-AE2E-1886AD0EE7EB}">
          <p14:sldIdLst>
            <p14:sldId id="3902"/>
            <p14:sldId id="3903"/>
            <p14:sldId id="3904"/>
            <p14:sldId id="3905"/>
            <p14:sldId id="3906"/>
            <p14:sldId id="3907"/>
            <p14:sldId id="3908"/>
            <p14:sldId id="3909"/>
            <p14:sldId id="3910"/>
            <p14:sldId id="4160"/>
            <p14:sldId id="3912"/>
            <p14:sldId id="3913"/>
            <p14:sldId id="3914"/>
            <p14:sldId id="2789"/>
            <p14:sldId id="4161"/>
            <p14:sldId id="3916"/>
            <p14:sldId id="3917"/>
            <p14:sldId id="3918"/>
            <p14:sldId id="3919"/>
            <p14:sldId id="3920"/>
          </p14:sldIdLst>
        </p14:section>
        <p14:section name="1 Timothy" id="{D6EE79C6-9688-FE4F-834F-8890B4EE9A87}">
          <p14:sldIdLst>
            <p14:sldId id="3633"/>
            <p14:sldId id="3891"/>
            <p14:sldId id="3892"/>
            <p14:sldId id="3893"/>
            <p14:sldId id="3894"/>
            <p14:sldId id="3895"/>
            <p14:sldId id="3896"/>
            <p14:sldId id="3897"/>
            <p14:sldId id="3898"/>
            <p14:sldId id="4162"/>
            <p14:sldId id="3900"/>
            <p14:sldId id="3629"/>
            <p14:sldId id="2521"/>
            <p14:sldId id="2522"/>
            <p14:sldId id="2523"/>
            <p14:sldId id="2524"/>
            <p14:sldId id="2525"/>
            <p14:sldId id="2526"/>
            <p14:sldId id="3901"/>
            <p14:sldId id="3728"/>
          </p14:sldIdLst>
        </p14:section>
        <p14:section name="2 Timothy" id="{8A6A3F43-5678-AA46-8D44-FCF98F6E9CB7}">
          <p14:sldIdLst>
            <p14:sldId id="4008"/>
            <p14:sldId id="4009"/>
            <p14:sldId id="4010"/>
            <p14:sldId id="4011"/>
            <p14:sldId id="4012"/>
            <p14:sldId id="4013"/>
            <p14:sldId id="4014"/>
            <p14:sldId id="4015"/>
            <p14:sldId id="4016"/>
            <p14:sldId id="4163"/>
            <p14:sldId id="4018"/>
            <p14:sldId id="3711"/>
            <p14:sldId id="4019"/>
            <p14:sldId id="3702"/>
            <p14:sldId id="4164"/>
            <p14:sldId id="3704"/>
            <p14:sldId id="3703"/>
            <p14:sldId id="3707"/>
            <p14:sldId id="3710"/>
            <p14:sldId id="2520"/>
          </p14:sldIdLst>
        </p14:section>
        <p14:section name="Titus" id="{73513531-FC59-9943-B37F-53A70076F885}">
          <p14:sldIdLst>
            <p14:sldId id="3806"/>
            <p14:sldId id="3807"/>
            <p14:sldId id="3613"/>
            <p14:sldId id="3808"/>
            <p14:sldId id="390"/>
            <p14:sldId id="3809"/>
            <p14:sldId id="3810"/>
            <p14:sldId id="3811"/>
            <p14:sldId id="3812"/>
            <p14:sldId id="4165"/>
            <p14:sldId id="396"/>
            <p14:sldId id="3814"/>
            <p14:sldId id="3815"/>
            <p14:sldId id="3816"/>
            <p14:sldId id="3817"/>
            <p14:sldId id="3818"/>
            <p14:sldId id="3767"/>
            <p14:sldId id="3819"/>
            <p14:sldId id="3820"/>
            <p14:sldId id="3608"/>
          </p14:sldIdLst>
        </p14:section>
        <p14:section name="Philemon" id="{5955C00E-D1C7-3E42-BB23-2127BD05AFE7}">
          <p14:sldIdLst>
            <p14:sldId id="519"/>
            <p14:sldId id="520"/>
            <p14:sldId id="2449"/>
            <p14:sldId id="521"/>
            <p14:sldId id="4128"/>
            <p14:sldId id="523"/>
            <p14:sldId id="524"/>
            <p14:sldId id="525"/>
            <p14:sldId id="2450"/>
            <p14:sldId id="4166"/>
            <p14:sldId id="528"/>
            <p14:sldId id="2451"/>
            <p14:sldId id="4167"/>
            <p14:sldId id="2453"/>
            <p14:sldId id="2454"/>
            <p14:sldId id="2455"/>
            <p14:sldId id="2456"/>
            <p14:sldId id="2457"/>
            <p14:sldId id="2458"/>
            <p14:sldId id="2459"/>
          </p14:sldIdLst>
        </p14:section>
        <p14:section name="Hebrews" id="{66D63F7D-9C82-D748-BD3D-217AFB1EDC1F}">
          <p14:sldIdLst>
            <p14:sldId id="812"/>
            <p14:sldId id="813"/>
            <p14:sldId id="3828"/>
            <p14:sldId id="814"/>
            <p14:sldId id="815"/>
            <p14:sldId id="816"/>
            <p14:sldId id="817"/>
            <p14:sldId id="818"/>
            <p14:sldId id="819"/>
            <p14:sldId id="4168"/>
            <p14:sldId id="821"/>
            <p14:sldId id="3829"/>
            <p14:sldId id="3830"/>
            <p14:sldId id="3831"/>
            <p14:sldId id="3832"/>
            <p14:sldId id="3833"/>
            <p14:sldId id="3834"/>
            <p14:sldId id="2421"/>
            <p14:sldId id="2418"/>
            <p14:sldId id="2424"/>
          </p14:sldIdLst>
        </p14:section>
        <p14:section name="James" id="{C66CB4EF-96BE-F24F-9839-3DBC51BEBDA6}">
          <p14:sldIdLst>
            <p14:sldId id="467"/>
            <p14:sldId id="468"/>
            <p14:sldId id="1174"/>
            <p14:sldId id="469"/>
            <p14:sldId id="470"/>
            <p14:sldId id="471"/>
            <p14:sldId id="472"/>
            <p14:sldId id="473"/>
            <p14:sldId id="474"/>
            <p14:sldId id="4169"/>
            <p14:sldId id="477"/>
            <p14:sldId id="1175"/>
            <p14:sldId id="1176"/>
            <p14:sldId id="2392"/>
            <p14:sldId id="2393"/>
            <p14:sldId id="260"/>
            <p14:sldId id="2394"/>
            <p14:sldId id="4170"/>
            <p14:sldId id="4171"/>
            <p14:sldId id="2397"/>
          </p14:sldIdLst>
        </p14:section>
        <p14:section name="1 Peter" id="{12955E1F-64F6-7747-9814-126DE2935371}">
          <p14:sldIdLst>
            <p14:sldId id="3973"/>
            <p14:sldId id="3974"/>
            <p14:sldId id="3975"/>
            <p14:sldId id="3976"/>
            <p14:sldId id="3977"/>
            <p14:sldId id="3978"/>
            <p14:sldId id="3979"/>
            <p14:sldId id="3980"/>
            <p14:sldId id="3981"/>
            <p14:sldId id="3982"/>
            <p14:sldId id="3983"/>
            <p14:sldId id="3984"/>
            <p14:sldId id="3712"/>
            <p14:sldId id="3985"/>
            <p14:sldId id="3986"/>
            <p14:sldId id="3987"/>
            <p14:sldId id="3988"/>
            <p14:sldId id="3989"/>
            <p14:sldId id="3990"/>
            <p14:sldId id="414"/>
          </p14:sldIdLst>
        </p14:section>
        <p14:section name="2 Peter" id="{830447B4-D202-E44D-9223-AC1CB5A356A4}">
          <p14:sldIdLst>
            <p14:sldId id="3991"/>
            <p14:sldId id="3992"/>
            <p14:sldId id="3993"/>
            <p14:sldId id="3994"/>
            <p14:sldId id="3995"/>
            <p14:sldId id="3996"/>
            <p14:sldId id="3997"/>
            <p14:sldId id="3998"/>
            <p14:sldId id="3999"/>
            <p14:sldId id="4172"/>
            <p14:sldId id="4001"/>
            <p14:sldId id="4002"/>
            <p14:sldId id="4003"/>
            <p14:sldId id="4173"/>
            <p14:sldId id="4005"/>
            <p14:sldId id="4006"/>
            <p14:sldId id="4007"/>
            <p14:sldId id="1267"/>
            <p14:sldId id="1268"/>
            <p14:sldId id="1227"/>
          </p14:sldIdLst>
        </p14:section>
        <p14:section name="1 John" id="{E053969E-07EB-4F44-BB41-00379B498D84}">
          <p14:sldIdLst>
            <p14:sldId id="3875"/>
            <p14:sldId id="375"/>
            <p14:sldId id="3876"/>
            <p14:sldId id="376"/>
            <p14:sldId id="3877"/>
            <p14:sldId id="3878"/>
            <p14:sldId id="3879"/>
            <p14:sldId id="3880"/>
            <p14:sldId id="3881"/>
            <p14:sldId id="4174"/>
            <p14:sldId id="3883"/>
            <p14:sldId id="3884"/>
            <p14:sldId id="3885"/>
            <p14:sldId id="3886"/>
            <p14:sldId id="3887"/>
            <p14:sldId id="3888"/>
            <p14:sldId id="1199"/>
            <p14:sldId id="3889"/>
            <p14:sldId id="4175"/>
            <p14:sldId id="1201"/>
          </p14:sldIdLst>
        </p14:section>
        <p14:section name="2 John" id="{55BD8650-A070-4949-B79F-B5212094FDE2}">
          <p14:sldIdLst>
            <p14:sldId id="3871"/>
            <p14:sldId id="422"/>
            <p14:sldId id="3872"/>
            <p14:sldId id="423"/>
            <p14:sldId id="3873"/>
            <p14:sldId id="425"/>
            <p14:sldId id="426"/>
            <p14:sldId id="427"/>
            <p14:sldId id="428"/>
            <p14:sldId id="4176"/>
            <p14:sldId id="430"/>
            <p14:sldId id="1146"/>
            <p14:sldId id="400"/>
            <p14:sldId id="1147"/>
            <p14:sldId id="3796"/>
            <p14:sldId id="1150"/>
            <p14:sldId id="3874"/>
            <p14:sldId id="1149"/>
            <p14:sldId id="1157"/>
            <p14:sldId id="2485"/>
          </p14:sldIdLst>
        </p14:section>
        <p14:section name="3 John" id="{FEC95109-DBF7-9C40-9D8E-2B33809166DB}">
          <p14:sldIdLst>
            <p14:sldId id="513"/>
            <p14:sldId id="4113"/>
            <p14:sldId id="4114"/>
            <p14:sldId id="4115"/>
            <p14:sldId id="4116"/>
            <p14:sldId id="4117"/>
            <p14:sldId id="476"/>
            <p14:sldId id="4118"/>
            <p14:sldId id="478"/>
            <p14:sldId id="4177"/>
            <p14:sldId id="480"/>
            <p14:sldId id="4119"/>
            <p14:sldId id="4120"/>
            <p14:sldId id="4121"/>
            <p14:sldId id="1152"/>
            <p14:sldId id="1153"/>
            <p14:sldId id="4122"/>
            <p14:sldId id="4123"/>
            <p14:sldId id="4178"/>
            <p14:sldId id="2474"/>
          </p14:sldIdLst>
        </p14:section>
        <p14:section name="Jude" id="{CBC605DF-E4AD-ED48-9F9E-085C45D62D7C}">
          <p14:sldIdLst>
            <p14:sldId id="510"/>
            <p14:sldId id="511"/>
            <p14:sldId id="2486"/>
            <p14:sldId id="512"/>
            <p14:sldId id="2487"/>
            <p14:sldId id="514"/>
            <p14:sldId id="515"/>
            <p14:sldId id="516"/>
            <p14:sldId id="517"/>
            <p14:sldId id="4179"/>
            <p14:sldId id="2488"/>
            <p14:sldId id="2489"/>
            <p14:sldId id="2490"/>
            <p14:sldId id="2491"/>
            <p14:sldId id="2492"/>
            <p14:sldId id="2493"/>
            <p14:sldId id="2494"/>
            <p14:sldId id="2495"/>
            <p14:sldId id="2496"/>
            <p14:sldId id="2497"/>
          </p14:sldIdLst>
        </p14:section>
        <p14:section name="Revelation" id="{1CA9B952-E9D1-9F41-8D7B-2742B8803BC5}">
          <p14:sldIdLst>
            <p14:sldId id="454"/>
            <p14:sldId id="455"/>
            <p14:sldId id="1191"/>
            <p14:sldId id="456"/>
            <p14:sldId id="457"/>
            <p14:sldId id="4125"/>
            <p14:sldId id="459"/>
            <p14:sldId id="460"/>
            <p14:sldId id="461"/>
            <p14:sldId id="4180"/>
            <p14:sldId id="463"/>
            <p14:sldId id="1194"/>
            <p14:sldId id="1195"/>
            <p14:sldId id="4181"/>
            <p14:sldId id="4182"/>
            <p14:sldId id="1197"/>
            <p14:sldId id="1196"/>
            <p14:sldId id="1223"/>
            <p14:sldId id="4127"/>
            <p14:sldId id="3855"/>
            <p14:sldId id="300"/>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3973D2"/>
    <a:srgbClr val="CC0000"/>
    <a:srgbClr val="000000"/>
    <a:srgbClr val="00193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7213" autoAdjust="0"/>
    <p:restoredTop sz="85667" autoAdjust="0"/>
  </p:normalViewPr>
  <p:slideViewPr>
    <p:cSldViewPr snapToGrid="0" snapToObjects="1">
      <p:cViewPr varScale="1">
        <p:scale>
          <a:sx n="86" d="100"/>
          <a:sy n="86" d="100"/>
        </p:scale>
        <p:origin x="224" y="1200"/>
      </p:cViewPr>
      <p:guideLst>
        <p:guide orient="horz" pos="2160"/>
        <p:guide pos="2880"/>
      </p:guideLst>
    </p:cSldViewPr>
  </p:slideViewPr>
  <p:outlineViewPr>
    <p:cViewPr>
      <p:scale>
        <a:sx n="33" d="100"/>
        <a:sy n="33" d="100"/>
      </p:scale>
      <p:origin x="0" y="12520"/>
    </p:cViewPr>
  </p:outlineViewPr>
  <p:notesTextViewPr>
    <p:cViewPr>
      <p:scale>
        <a:sx n="100" d="100"/>
        <a:sy n="100" d="100"/>
      </p:scale>
      <p:origin x="0" y="0"/>
    </p:cViewPr>
  </p:notesTextViewPr>
  <p:sorterViewPr>
    <p:cViewPr>
      <p:scale>
        <a:sx n="1" d="1"/>
        <a:sy n="1" d="1"/>
      </p:scale>
      <p:origin x="0" y="1644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671" Type="http://schemas.openxmlformats.org/officeDocument/2006/relationships/slide" Target="slides/slide513.xml"/><Relationship Id="rId21" Type="http://schemas.openxmlformats.org/officeDocument/2006/relationships/slideMaster" Target="slideMasters/slideMaster21.xml"/><Relationship Id="rId324" Type="http://schemas.openxmlformats.org/officeDocument/2006/relationships/slide" Target="slides/slide166.xml"/><Relationship Id="rId531" Type="http://schemas.openxmlformats.org/officeDocument/2006/relationships/slide" Target="slides/slide373.xml"/><Relationship Id="rId629" Type="http://schemas.openxmlformats.org/officeDocument/2006/relationships/slide" Target="slides/slide471.xml"/><Relationship Id="rId170" Type="http://schemas.openxmlformats.org/officeDocument/2006/relationships/slide" Target="slides/slide12.xml"/><Relationship Id="rId268" Type="http://schemas.openxmlformats.org/officeDocument/2006/relationships/slide" Target="slides/slide110.xml"/><Relationship Id="rId475" Type="http://schemas.openxmlformats.org/officeDocument/2006/relationships/slide" Target="slides/slide317.xml"/><Relationship Id="rId682" Type="http://schemas.openxmlformats.org/officeDocument/2006/relationships/slide" Target="slides/slide524.xml"/><Relationship Id="rId32" Type="http://schemas.openxmlformats.org/officeDocument/2006/relationships/slideMaster" Target="slideMasters/slideMaster32.xml"/><Relationship Id="rId128" Type="http://schemas.openxmlformats.org/officeDocument/2006/relationships/slideMaster" Target="slideMasters/slideMaster128.xml"/><Relationship Id="rId335" Type="http://schemas.openxmlformats.org/officeDocument/2006/relationships/slide" Target="slides/slide177.xml"/><Relationship Id="rId542" Type="http://schemas.openxmlformats.org/officeDocument/2006/relationships/slide" Target="slides/slide384.xml"/><Relationship Id="rId181" Type="http://schemas.openxmlformats.org/officeDocument/2006/relationships/slide" Target="slides/slide23.xml"/><Relationship Id="rId402" Type="http://schemas.openxmlformats.org/officeDocument/2006/relationships/slide" Target="slides/slide244.xml"/><Relationship Id="rId279" Type="http://schemas.openxmlformats.org/officeDocument/2006/relationships/slide" Target="slides/slide121.xml"/><Relationship Id="rId486" Type="http://schemas.openxmlformats.org/officeDocument/2006/relationships/slide" Target="slides/slide328.xml"/><Relationship Id="rId693" Type="http://schemas.openxmlformats.org/officeDocument/2006/relationships/slide" Target="slides/slide535.xml"/><Relationship Id="rId43" Type="http://schemas.openxmlformats.org/officeDocument/2006/relationships/slideMaster" Target="slideMasters/slideMaster43.xml"/><Relationship Id="rId139" Type="http://schemas.openxmlformats.org/officeDocument/2006/relationships/slideMaster" Target="slideMasters/slideMaster139.xml"/><Relationship Id="rId346" Type="http://schemas.openxmlformats.org/officeDocument/2006/relationships/slide" Target="slides/slide188.xml"/><Relationship Id="rId553" Type="http://schemas.openxmlformats.org/officeDocument/2006/relationships/slide" Target="slides/slide395.xml"/><Relationship Id="rId192" Type="http://schemas.openxmlformats.org/officeDocument/2006/relationships/slide" Target="slides/slide34.xml"/><Relationship Id="rId206" Type="http://schemas.openxmlformats.org/officeDocument/2006/relationships/slide" Target="slides/slide48.xml"/><Relationship Id="rId413" Type="http://schemas.openxmlformats.org/officeDocument/2006/relationships/slide" Target="slides/slide255.xml"/><Relationship Id="rId497" Type="http://schemas.openxmlformats.org/officeDocument/2006/relationships/slide" Target="slides/slide339.xml"/><Relationship Id="rId620" Type="http://schemas.openxmlformats.org/officeDocument/2006/relationships/slide" Target="slides/slide462.xml"/><Relationship Id="rId357" Type="http://schemas.openxmlformats.org/officeDocument/2006/relationships/slide" Target="slides/slide199.xml"/><Relationship Id="rId54" Type="http://schemas.openxmlformats.org/officeDocument/2006/relationships/slideMaster" Target="slideMasters/slideMaster54.xml"/><Relationship Id="rId217" Type="http://schemas.openxmlformats.org/officeDocument/2006/relationships/slide" Target="slides/slide59.xml"/><Relationship Id="rId564" Type="http://schemas.openxmlformats.org/officeDocument/2006/relationships/slide" Target="slides/slide406.xml"/><Relationship Id="rId424" Type="http://schemas.openxmlformats.org/officeDocument/2006/relationships/slide" Target="slides/slide266.xml"/><Relationship Id="rId631" Type="http://schemas.openxmlformats.org/officeDocument/2006/relationships/slide" Target="slides/slide473.xml"/><Relationship Id="rId270" Type="http://schemas.openxmlformats.org/officeDocument/2006/relationships/slide" Target="slides/slide112.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210.xml"/><Relationship Id="rId575" Type="http://schemas.openxmlformats.org/officeDocument/2006/relationships/slide" Target="slides/slide417.xml"/><Relationship Id="rId228" Type="http://schemas.openxmlformats.org/officeDocument/2006/relationships/slide" Target="slides/slide70.xml"/><Relationship Id="rId435" Type="http://schemas.openxmlformats.org/officeDocument/2006/relationships/slide" Target="slides/slide277.xml"/><Relationship Id="rId642" Type="http://schemas.openxmlformats.org/officeDocument/2006/relationships/slide" Target="slides/slide484.xml"/><Relationship Id="rId281" Type="http://schemas.openxmlformats.org/officeDocument/2006/relationships/slide" Target="slides/slide123.xml"/><Relationship Id="rId502" Type="http://schemas.openxmlformats.org/officeDocument/2006/relationships/slide" Target="slides/slide344.xml"/><Relationship Id="rId76" Type="http://schemas.openxmlformats.org/officeDocument/2006/relationships/slideMaster" Target="slideMasters/slideMaster76.xml"/><Relationship Id="rId141" Type="http://schemas.openxmlformats.org/officeDocument/2006/relationships/slideMaster" Target="slideMasters/slideMaster141.xml"/><Relationship Id="rId379" Type="http://schemas.openxmlformats.org/officeDocument/2006/relationships/slide" Target="slides/slide221.xml"/><Relationship Id="rId586" Type="http://schemas.openxmlformats.org/officeDocument/2006/relationships/slide" Target="slides/slide428.xml"/><Relationship Id="rId7" Type="http://schemas.openxmlformats.org/officeDocument/2006/relationships/slideMaster" Target="slideMasters/slideMaster7.xml"/><Relationship Id="rId239" Type="http://schemas.openxmlformats.org/officeDocument/2006/relationships/slide" Target="slides/slide81.xml"/><Relationship Id="rId446" Type="http://schemas.openxmlformats.org/officeDocument/2006/relationships/slide" Target="slides/slide288.xml"/><Relationship Id="rId653" Type="http://schemas.openxmlformats.org/officeDocument/2006/relationships/slide" Target="slides/slide495.xml"/><Relationship Id="rId292" Type="http://schemas.openxmlformats.org/officeDocument/2006/relationships/slide" Target="slides/slide134.xml"/><Relationship Id="rId306" Type="http://schemas.openxmlformats.org/officeDocument/2006/relationships/slide" Target="slides/slide148.xml"/><Relationship Id="rId87" Type="http://schemas.openxmlformats.org/officeDocument/2006/relationships/slideMaster" Target="slideMasters/slideMaster87.xml"/><Relationship Id="rId513" Type="http://schemas.openxmlformats.org/officeDocument/2006/relationships/slide" Target="slides/slide355.xml"/><Relationship Id="rId597" Type="http://schemas.openxmlformats.org/officeDocument/2006/relationships/slide" Target="slides/slide439.xml"/><Relationship Id="rId152" Type="http://schemas.openxmlformats.org/officeDocument/2006/relationships/slideMaster" Target="slideMasters/slideMaster152.xml"/><Relationship Id="rId457" Type="http://schemas.openxmlformats.org/officeDocument/2006/relationships/slide" Target="slides/slide299.xml"/><Relationship Id="rId664" Type="http://schemas.openxmlformats.org/officeDocument/2006/relationships/slide" Target="slides/slide506.xml"/><Relationship Id="rId14" Type="http://schemas.openxmlformats.org/officeDocument/2006/relationships/slideMaster" Target="slideMasters/slideMaster14.xml"/><Relationship Id="rId317" Type="http://schemas.openxmlformats.org/officeDocument/2006/relationships/slide" Target="slides/slide159.xml"/><Relationship Id="rId524" Type="http://schemas.openxmlformats.org/officeDocument/2006/relationships/slide" Target="slides/slide366.xml"/><Relationship Id="rId98" Type="http://schemas.openxmlformats.org/officeDocument/2006/relationships/slideMaster" Target="slideMasters/slideMaster98.xml"/><Relationship Id="rId163" Type="http://schemas.openxmlformats.org/officeDocument/2006/relationships/slide" Target="slides/slide5.xml"/><Relationship Id="rId370" Type="http://schemas.openxmlformats.org/officeDocument/2006/relationships/slide" Target="slides/slide212.xml"/><Relationship Id="rId230" Type="http://schemas.openxmlformats.org/officeDocument/2006/relationships/slide" Target="slides/slide72.xml"/><Relationship Id="rId468" Type="http://schemas.openxmlformats.org/officeDocument/2006/relationships/slide" Target="slides/slide310.xml"/><Relationship Id="rId675" Type="http://schemas.openxmlformats.org/officeDocument/2006/relationships/slide" Target="slides/slide517.xml"/><Relationship Id="rId25" Type="http://schemas.openxmlformats.org/officeDocument/2006/relationships/slideMaster" Target="slideMasters/slideMaster25.xml"/><Relationship Id="rId328" Type="http://schemas.openxmlformats.org/officeDocument/2006/relationships/slide" Target="slides/slide170.xml"/><Relationship Id="rId535" Type="http://schemas.openxmlformats.org/officeDocument/2006/relationships/slide" Target="slides/slide377.xml"/><Relationship Id="rId174" Type="http://schemas.openxmlformats.org/officeDocument/2006/relationships/slide" Target="slides/slide16.xml"/><Relationship Id="rId381" Type="http://schemas.openxmlformats.org/officeDocument/2006/relationships/slide" Target="slides/slide223.xml"/><Relationship Id="rId602" Type="http://schemas.openxmlformats.org/officeDocument/2006/relationships/slide" Target="slides/slide444.xml"/><Relationship Id="rId241" Type="http://schemas.openxmlformats.org/officeDocument/2006/relationships/slide" Target="slides/slide83.xml"/><Relationship Id="rId479" Type="http://schemas.openxmlformats.org/officeDocument/2006/relationships/slide" Target="slides/slide321.xml"/><Relationship Id="rId686" Type="http://schemas.openxmlformats.org/officeDocument/2006/relationships/slide" Target="slides/slide528.xml"/><Relationship Id="rId36" Type="http://schemas.openxmlformats.org/officeDocument/2006/relationships/slideMaster" Target="slideMasters/slideMaster36.xml"/><Relationship Id="rId339" Type="http://schemas.openxmlformats.org/officeDocument/2006/relationships/slide" Target="slides/slide181.xml"/><Relationship Id="rId546" Type="http://schemas.openxmlformats.org/officeDocument/2006/relationships/slide" Target="slides/slide388.xml"/><Relationship Id="rId101" Type="http://schemas.openxmlformats.org/officeDocument/2006/relationships/slideMaster" Target="slideMasters/slideMaster101.xml"/><Relationship Id="rId185" Type="http://schemas.openxmlformats.org/officeDocument/2006/relationships/slide" Target="slides/slide27.xml"/><Relationship Id="rId406" Type="http://schemas.openxmlformats.org/officeDocument/2006/relationships/slide" Target="slides/slide248.xml"/><Relationship Id="rId392" Type="http://schemas.openxmlformats.org/officeDocument/2006/relationships/slide" Target="slides/slide234.xml"/><Relationship Id="rId613" Type="http://schemas.openxmlformats.org/officeDocument/2006/relationships/slide" Target="slides/slide455.xml"/><Relationship Id="rId697" Type="http://schemas.openxmlformats.org/officeDocument/2006/relationships/slide" Target="slides/slide539.xml"/><Relationship Id="rId252" Type="http://schemas.openxmlformats.org/officeDocument/2006/relationships/slide" Target="slides/slide94.xml"/><Relationship Id="rId47" Type="http://schemas.openxmlformats.org/officeDocument/2006/relationships/slideMaster" Target="slideMasters/slideMaster47.xml"/><Relationship Id="rId112" Type="http://schemas.openxmlformats.org/officeDocument/2006/relationships/slideMaster" Target="slideMasters/slideMaster112.xml"/><Relationship Id="rId557" Type="http://schemas.openxmlformats.org/officeDocument/2006/relationships/slide" Target="slides/slide399.xml"/><Relationship Id="rId196" Type="http://schemas.openxmlformats.org/officeDocument/2006/relationships/slide" Target="slides/slide38.xml"/><Relationship Id="rId417" Type="http://schemas.openxmlformats.org/officeDocument/2006/relationships/slide" Target="slides/slide259.xml"/><Relationship Id="rId624" Type="http://schemas.openxmlformats.org/officeDocument/2006/relationships/slide" Target="slides/slide466.xml"/><Relationship Id="rId263" Type="http://schemas.openxmlformats.org/officeDocument/2006/relationships/slide" Target="slides/slide105.xml"/><Relationship Id="rId470" Type="http://schemas.openxmlformats.org/officeDocument/2006/relationships/slide" Target="slides/slide312.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172.xml"/><Relationship Id="rId568" Type="http://schemas.openxmlformats.org/officeDocument/2006/relationships/slide" Target="slides/slide410.xml"/><Relationship Id="rId428" Type="http://schemas.openxmlformats.org/officeDocument/2006/relationships/slide" Target="slides/slide270.xml"/><Relationship Id="rId635" Type="http://schemas.openxmlformats.org/officeDocument/2006/relationships/slide" Target="slides/slide477.xml"/><Relationship Id="rId274" Type="http://schemas.openxmlformats.org/officeDocument/2006/relationships/slide" Target="slides/slide116.xml"/><Relationship Id="rId481" Type="http://schemas.openxmlformats.org/officeDocument/2006/relationships/slide" Target="slides/slide323.xml"/><Relationship Id="rId702" Type="http://schemas.openxmlformats.org/officeDocument/2006/relationships/presProps" Target="presProps.xml"/><Relationship Id="rId69" Type="http://schemas.openxmlformats.org/officeDocument/2006/relationships/slideMaster" Target="slideMasters/slideMaster69.xml"/><Relationship Id="rId134" Type="http://schemas.openxmlformats.org/officeDocument/2006/relationships/slideMaster" Target="slideMasters/slideMaster134.xml"/><Relationship Id="rId579" Type="http://schemas.openxmlformats.org/officeDocument/2006/relationships/slide" Target="slides/slide421.xml"/><Relationship Id="rId341" Type="http://schemas.openxmlformats.org/officeDocument/2006/relationships/slide" Target="slides/slide183.xml"/><Relationship Id="rId439" Type="http://schemas.openxmlformats.org/officeDocument/2006/relationships/slide" Target="slides/slide281.xml"/><Relationship Id="rId646" Type="http://schemas.openxmlformats.org/officeDocument/2006/relationships/slide" Target="slides/slide488.xml"/><Relationship Id="rId201" Type="http://schemas.openxmlformats.org/officeDocument/2006/relationships/slide" Target="slides/slide43.xml"/><Relationship Id="rId285" Type="http://schemas.openxmlformats.org/officeDocument/2006/relationships/slide" Target="slides/slide127.xml"/><Relationship Id="rId506" Type="http://schemas.openxmlformats.org/officeDocument/2006/relationships/slide" Target="slides/slide348.xml"/><Relationship Id="rId492" Type="http://schemas.openxmlformats.org/officeDocument/2006/relationships/slide" Target="slides/slide334.xml"/><Relationship Id="rId145" Type="http://schemas.openxmlformats.org/officeDocument/2006/relationships/slideMaster" Target="slideMasters/slideMaster145.xml"/><Relationship Id="rId352" Type="http://schemas.openxmlformats.org/officeDocument/2006/relationships/slide" Target="slides/slide194.xml"/><Relationship Id="rId212" Type="http://schemas.openxmlformats.org/officeDocument/2006/relationships/slide" Target="slides/slide54.xml"/><Relationship Id="rId657" Type="http://schemas.openxmlformats.org/officeDocument/2006/relationships/slide" Target="slides/slide499.xml"/><Relationship Id="rId296" Type="http://schemas.openxmlformats.org/officeDocument/2006/relationships/slide" Target="slides/slide138.xml"/><Relationship Id="rId517" Type="http://schemas.openxmlformats.org/officeDocument/2006/relationships/slide" Target="slides/slide359.xml"/><Relationship Id="rId60" Type="http://schemas.openxmlformats.org/officeDocument/2006/relationships/slideMaster" Target="slideMasters/slideMaster60.xml"/><Relationship Id="rId156" Type="http://schemas.openxmlformats.org/officeDocument/2006/relationships/slideMaster" Target="slideMasters/slideMaster156.xml"/><Relationship Id="rId363" Type="http://schemas.openxmlformats.org/officeDocument/2006/relationships/slide" Target="slides/slide205.xml"/><Relationship Id="rId570" Type="http://schemas.openxmlformats.org/officeDocument/2006/relationships/slide" Target="slides/slide412.xml"/><Relationship Id="rId223" Type="http://schemas.openxmlformats.org/officeDocument/2006/relationships/slide" Target="slides/slide65.xml"/><Relationship Id="rId430" Type="http://schemas.openxmlformats.org/officeDocument/2006/relationships/slide" Target="slides/slide272.xml"/><Relationship Id="rId668" Type="http://schemas.openxmlformats.org/officeDocument/2006/relationships/slide" Target="slides/slide510.xml"/><Relationship Id="rId18" Type="http://schemas.openxmlformats.org/officeDocument/2006/relationships/slideMaster" Target="slideMasters/slideMaster18.xml"/><Relationship Id="rId528" Type="http://schemas.openxmlformats.org/officeDocument/2006/relationships/slide" Target="slides/slide370.xml"/><Relationship Id="rId125" Type="http://schemas.openxmlformats.org/officeDocument/2006/relationships/slideMaster" Target="slideMasters/slideMaster125.xml"/><Relationship Id="rId167" Type="http://schemas.openxmlformats.org/officeDocument/2006/relationships/slide" Target="slides/slide9.xml"/><Relationship Id="rId332" Type="http://schemas.openxmlformats.org/officeDocument/2006/relationships/slide" Target="slides/slide174.xml"/><Relationship Id="rId374" Type="http://schemas.openxmlformats.org/officeDocument/2006/relationships/slide" Target="slides/slide216.xml"/><Relationship Id="rId581" Type="http://schemas.openxmlformats.org/officeDocument/2006/relationships/slide" Target="slides/slide423.xml"/><Relationship Id="rId71" Type="http://schemas.openxmlformats.org/officeDocument/2006/relationships/slideMaster" Target="slideMasters/slideMaster71.xml"/><Relationship Id="rId234" Type="http://schemas.openxmlformats.org/officeDocument/2006/relationships/slide" Target="slides/slide76.xml"/><Relationship Id="rId637" Type="http://schemas.openxmlformats.org/officeDocument/2006/relationships/slide" Target="slides/slide479.xml"/><Relationship Id="rId679" Type="http://schemas.openxmlformats.org/officeDocument/2006/relationships/slide" Target="slides/slide52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18.xml"/><Relationship Id="rId441" Type="http://schemas.openxmlformats.org/officeDocument/2006/relationships/slide" Target="slides/slide283.xml"/><Relationship Id="rId483" Type="http://schemas.openxmlformats.org/officeDocument/2006/relationships/slide" Target="slides/slide325.xml"/><Relationship Id="rId539" Type="http://schemas.openxmlformats.org/officeDocument/2006/relationships/slide" Target="slides/slide381.xml"/><Relationship Id="rId690" Type="http://schemas.openxmlformats.org/officeDocument/2006/relationships/slide" Target="slides/slide532.xml"/><Relationship Id="rId704" Type="http://schemas.openxmlformats.org/officeDocument/2006/relationships/theme" Target="theme/theme1.xml"/><Relationship Id="rId40" Type="http://schemas.openxmlformats.org/officeDocument/2006/relationships/slideMaster" Target="slideMasters/slideMaster40.xml"/><Relationship Id="rId136" Type="http://schemas.openxmlformats.org/officeDocument/2006/relationships/slideMaster" Target="slideMasters/slideMaster136.xml"/><Relationship Id="rId178" Type="http://schemas.openxmlformats.org/officeDocument/2006/relationships/slide" Target="slides/slide20.xml"/><Relationship Id="rId301" Type="http://schemas.openxmlformats.org/officeDocument/2006/relationships/slide" Target="slides/slide143.xml"/><Relationship Id="rId343" Type="http://schemas.openxmlformats.org/officeDocument/2006/relationships/slide" Target="slides/slide185.xml"/><Relationship Id="rId550" Type="http://schemas.openxmlformats.org/officeDocument/2006/relationships/slide" Target="slides/slide392.xml"/><Relationship Id="rId82" Type="http://schemas.openxmlformats.org/officeDocument/2006/relationships/slideMaster" Target="slideMasters/slideMaster82.xml"/><Relationship Id="rId203" Type="http://schemas.openxmlformats.org/officeDocument/2006/relationships/slide" Target="slides/slide45.xml"/><Relationship Id="rId385" Type="http://schemas.openxmlformats.org/officeDocument/2006/relationships/slide" Target="slides/slide227.xml"/><Relationship Id="rId592" Type="http://schemas.openxmlformats.org/officeDocument/2006/relationships/slide" Target="slides/slide434.xml"/><Relationship Id="rId606" Type="http://schemas.openxmlformats.org/officeDocument/2006/relationships/slide" Target="slides/slide448.xml"/><Relationship Id="rId648" Type="http://schemas.openxmlformats.org/officeDocument/2006/relationships/slide" Target="slides/slide490.xml"/><Relationship Id="rId245" Type="http://schemas.openxmlformats.org/officeDocument/2006/relationships/slide" Target="slides/slide87.xml"/><Relationship Id="rId287" Type="http://schemas.openxmlformats.org/officeDocument/2006/relationships/slide" Target="slides/slide129.xml"/><Relationship Id="rId410" Type="http://schemas.openxmlformats.org/officeDocument/2006/relationships/slide" Target="slides/slide252.xml"/><Relationship Id="rId452" Type="http://schemas.openxmlformats.org/officeDocument/2006/relationships/slide" Target="slides/slide294.xml"/><Relationship Id="rId494" Type="http://schemas.openxmlformats.org/officeDocument/2006/relationships/slide" Target="slides/slide336.xml"/><Relationship Id="rId508" Type="http://schemas.openxmlformats.org/officeDocument/2006/relationships/slide" Target="slides/slide350.xml"/><Relationship Id="rId105" Type="http://schemas.openxmlformats.org/officeDocument/2006/relationships/slideMaster" Target="slideMasters/slideMaster105.xml"/><Relationship Id="rId147" Type="http://schemas.openxmlformats.org/officeDocument/2006/relationships/slideMaster" Target="slideMasters/slideMaster147.xml"/><Relationship Id="rId312" Type="http://schemas.openxmlformats.org/officeDocument/2006/relationships/slide" Target="slides/slide154.xml"/><Relationship Id="rId354" Type="http://schemas.openxmlformats.org/officeDocument/2006/relationships/slide" Target="slides/slide196.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31.xml"/><Relationship Id="rId396" Type="http://schemas.openxmlformats.org/officeDocument/2006/relationships/slide" Target="slides/slide238.xml"/><Relationship Id="rId561" Type="http://schemas.openxmlformats.org/officeDocument/2006/relationships/slide" Target="slides/slide403.xml"/><Relationship Id="rId617" Type="http://schemas.openxmlformats.org/officeDocument/2006/relationships/slide" Target="slides/slide459.xml"/><Relationship Id="rId659" Type="http://schemas.openxmlformats.org/officeDocument/2006/relationships/slide" Target="slides/slide501.xml"/><Relationship Id="rId214" Type="http://schemas.openxmlformats.org/officeDocument/2006/relationships/slide" Target="slides/slide56.xml"/><Relationship Id="rId256" Type="http://schemas.openxmlformats.org/officeDocument/2006/relationships/slide" Target="slides/slide98.xml"/><Relationship Id="rId298" Type="http://schemas.openxmlformats.org/officeDocument/2006/relationships/slide" Target="slides/slide140.xml"/><Relationship Id="rId421" Type="http://schemas.openxmlformats.org/officeDocument/2006/relationships/slide" Target="slides/slide263.xml"/><Relationship Id="rId463" Type="http://schemas.openxmlformats.org/officeDocument/2006/relationships/slide" Target="slides/slide305.xml"/><Relationship Id="rId519" Type="http://schemas.openxmlformats.org/officeDocument/2006/relationships/slide" Target="slides/slide361.xml"/><Relationship Id="rId670" Type="http://schemas.openxmlformats.org/officeDocument/2006/relationships/slide" Target="slides/slide512.xml"/><Relationship Id="rId116" Type="http://schemas.openxmlformats.org/officeDocument/2006/relationships/slideMaster" Target="slideMasters/slideMaster116.xml"/><Relationship Id="rId158" Type="http://schemas.openxmlformats.org/officeDocument/2006/relationships/slideMaster" Target="slideMasters/slideMaster158.xml"/><Relationship Id="rId323" Type="http://schemas.openxmlformats.org/officeDocument/2006/relationships/slide" Target="slides/slide165.xml"/><Relationship Id="rId530" Type="http://schemas.openxmlformats.org/officeDocument/2006/relationships/slide" Target="slides/slide372.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07.xml"/><Relationship Id="rId572" Type="http://schemas.openxmlformats.org/officeDocument/2006/relationships/slide" Target="slides/slide414.xml"/><Relationship Id="rId628" Type="http://schemas.openxmlformats.org/officeDocument/2006/relationships/slide" Target="slides/slide470.xml"/><Relationship Id="rId225" Type="http://schemas.openxmlformats.org/officeDocument/2006/relationships/slide" Target="slides/slide67.xml"/><Relationship Id="rId267" Type="http://schemas.openxmlformats.org/officeDocument/2006/relationships/slide" Target="slides/slide109.xml"/><Relationship Id="rId432" Type="http://schemas.openxmlformats.org/officeDocument/2006/relationships/slide" Target="slides/slide274.xml"/><Relationship Id="rId474" Type="http://schemas.openxmlformats.org/officeDocument/2006/relationships/slide" Target="slides/slide316.xml"/><Relationship Id="rId127" Type="http://schemas.openxmlformats.org/officeDocument/2006/relationships/slideMaster" Target="slideMasters/slideMaster127.xml"/><Relationship Id="rId681" Type="http://schemas.openxmlformats.org/officeDocument/2006/relationships/slide" Target="slides/slide523.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11.xml"/><Relationship Id="rId334" Type="http://schemas.openxmlformats.org/officeDocument/2006/relationships/slide" Target="slides/slide176.xml"/><Relationship Id="rId376" Type="http://schemas.openxmlformats.org/officeDocument/2006/relationships/slide" Target="slides/slide218.xml"/><Relationship Id="rId541" Type="http://schemas.openxmlformats.org/officeDocument/2006/relationships/slide" Target="slides/slide383.xml"/><Relationship Id="rId583" Type="http://schemas.openxmlformats.org/officeDocument/2006/relationships/slide" Target="slides/slide425.xml"/><Relationship Id="rId639" Type="http://schemas.openxmlformats.org/officeDocument/2006/relationships/slide" Target="slides/slide481.xml"/><Relationship Id="rId4" Type="http://schemas.openxmlformats.org/officeDocument/2006/relationships/slideMaster" Target="slideMasters/slideMaster4.xml"/><Relationship Id="rId180" Type="http://schemas.openxmlformats.org/officeDocument/2006/relationships/slide" Target="slides/slide22.xml"/><Relationship Id="rId236" Type="http://schemas.openxmlformats.org/officeDocument/2006/relationships/slide" Target="slides/slide78.xml"/><Relationship Id="rId278" Type="http://schemas.openxmlformats.org/officeDocument/2006/relationships/slide" Target="slides/slide120.xml"/><Relationship Id="rId401" Type="http://schemas.openxmlformats.org/officeDocument/2006/relationships/slide" Target="slides/slide243.xml"/><Relationship Id="rId443" Type="http://schemas.openxmlformats.org/officeDocument/2006/relationships/slide" Target="slides/slide285.xml"/><Relationship Id="rId650" Type="http://schemas.openxmlformats.org/officeDocument/2006/relationships/slide" Target="slides/slide492.xml"/><Relationship Id="rId303" Type="http://schemas.openxmlformats.org/officeDocument/2006/relationships/slide" Target="slides/slide145.xml"/><Relationship Id="rId485" Type="http://schemas.openxmlformats.org/officeDocument/2006/relationships/slide" Target="slides/slide327.xml"/><Relationship Id="rId692" Type="http://schemas.openxmlformats.org/officeDocument/2006/relationships/slide" Target="slides/slide534.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Master" Target="slideMasters/slideMaster138.xml"/><Relationship Id="rId345" Type="http://schemas.openxmlformats.org/officeDocument/2006/relationships/slide" Target="slides/slide187.xml"/><Relationship Id="rId387" Type="http://schemas.openxmlformats.org/officeDocument/2006/relationships/slide" Target="slides/slide229.xml"/><Relationship Id="rId510" Type="http://schemas.openxmlformats.org/officeDocument/2006/relationships/slide" Target="slides/slide352.xml"/><Relationship Id="rId552" Type="http://schemas.openxmlformats.org/officeDocument/2006/relationships/slide" Target="slides/slide394.xml"/><Relationship Id="rId594" Type="http://schemas.openxmlformats.org/officeDocument/2006/relationships/slide" Target="slides/slide436.xml"/><Relationship Id="rId608" Type="http://schemas.openxmlformats.org/officeDocument/2006/relationships/slide" Target="slides/slide450.xml"/><Relationship Id="rId191" Type="http://schemas.openxmlformats.org/officeDocument/2006/relationships/slide" Target="slides/slide33.xml"/><Relationship Id="rId205" Type="http://schemas.openxmlformats.org/officeDocument/2006/relationships/slide" Target="slides/slide47.xml"/><Relationship Id="rId247" Type="http://schemas.openxmlformats.org/officeDocument/2006/relationships/slide" Target="slides/slide89.xml"/><Relationship Id="rId412" Type="http://schemas.openxmlformats.org/officeDocument/2006/relationships/slide" Target="slides/slide254.xml"/><Relationship Id="rId107" Type="http://schemas.openxmlformats.org/officeDocument/2006/relationships/slideMaster" Target="slideMasters/slideMaster107.xml"/><Relationship Id="rId289" Type="http://schemas.openxmlformats.org/officeDocument/2006/relationships/slide" Target="slides/slide131.xml"/><Relationship Id="rId454" Type="http://schemas.openxmlformats.org/officeDocument/2006/relationships/slide" Target="slides/slide296.xml"/><Relationship Id="rId496" Type="http://schemas.openxmlformats.org/officeDocument/2006/relationships/slide" Target="slides/slide338.xml"/><Relationship Id="rId661" Type="http://schemas.openxmlformats.org/officeDocument/2006/relationships/slide" Target="slides/slide50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Master" Target="slideMasters/slideMaster149.xml"/><Relationship Id="rId314" Type="http://schemas.openxmlformats.org/officeDocument/2006/relationships/slide" Target="slides/slide156.xml"/><Relationship Id="rId356" Type="http://schemas.openxmlformats.org/officeDocument/2006/relationships/slide" Target="slides/slide198.xml"/><Relationship Id="rId398" Type="http://schemas.openxmlformats.org/officeDocument/2006/relationships/slide" Target="slides/slide240.xml"/><Relationship Id="rId521" Type="http://schemas.openxmlformats.org/officeDocument/2006/relationships/slide" Target="slides/slide363.xml"/><Relationship Id="rId563" Type="http://schemas.openxmlformats.org/officeDocument/2006/relationships/slide" Target="slides/slide405.xml"/><Relationship Id="rId619" Type="http://schemas.openxmlformats.org/officeDocument/2006/relationships/slide" Target="slides/slide461.xml"/><Relationship Id="rId95" Type="http://schemas.openxmlformats.org/officeDocument/2006/relationships/slideMaster" Target="slideMasters/slideMaster95.xml"/><Relationship Id="rId160" Type="http://schemas.openxmlformats.org/officeDocument/2006/relationships/slide" Target="slides/slide2.xml"/><Relationship Id="rId216" Type="http://schemas.openxmlformats.org/officeDocument/2006/relationships/slide" Target="slides/slide58.xml"/><Relationship Id="rId423" Type="http://schemas.openxmlformats.org/officeDocument/2006/relationships/slide" Target="slides/slide265.xml"/><Relationship Id="rId258" Type="http://schemas.openxmlformats.org/officeDocument/2006/relationships/slide" Target="slides/slide100.xml"/><Relationship Id="rId465" Type="http://schemas.openxmlformats.org/officeDocument/2006/relationships/slide" Target="slides/slide307.xml"/><Relationship Id="rId630" Type="http://schemas.openxmlformats.org/officeDocument/2006/relationships/slide" Target="slides/slide472.xml"/><Relationship Id="rId672" Type="http://schemas.openxmlformats.org/officeDocument/2006/relationships/slide" Target="slides/slide514.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67.xml"/><Relationship Id="rId367" Type="http://schemas.openxmlformats.org/officeDocument/2006/relationships/slide" Target="slides/slide209.xml"/><Relationship Id="rId532" Type="http://schemas.openxmlformats.org/officeDocument/2006/relationships/slide" Target="slides/slide374.xml"/><Relationship Id="rId574" Type="http://schemas.openxmlformats.org/officeDocument/2006/relationships/slide" Target="slides/slide416.xml"/><Relationship Id="rId171" Type="http://schemas.openxmlformats.org/officeDocument/2006/relationships/slide" Target="slides/slide13.xml"/><Relationship Id="rId227" Type="http://schemas.openxmlformats.org/officeDocument/2006/relationships/slide" Target="slides/slide69.xml"/><Relationship Id="rId269" Type="http://schemas.openxmlformats.org/officeDocument/2006/relationships/slide" Target="slides/slide111.xml"/><Relationship Id="rId434" Type="http://schemas.openxmlformats.org/officeDocument/2006/relationships/slide" Target="slides/slide276.xml"/><Relationship Id="rId476" Type="http://schemas.openxmlformats.org/officeDocument/2006/relationships/slide" Target="slides/slide318.xml"/><Relationship Id="rId641" Type="http://schemas.openxmlformats.org/officeDocument/2006/relationships/slide" Target="slides/slide483.xml"/><Relationship Id="rId683" Type="http://schemas.openxmlformats.org/officeDocument/2006/relationships/slide" Target="slides/slide525.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 Target="slides/slide122.xml"/><Relationship Id="rId336" Type="http://schemas.openxmlformats.org/officeDocument/2006/relationships/slide" Target="slides/slide178.xml"/><Relationship Id="rId501" Type="http://schemas.openxmlformats.org/officeDocument/2006/relationships/slide" Target="slides/slide343.xml"/><Relationship Id="rId543" Type="http://schemas.openxmlformats.org/officeDocument/2006/relationships/slide" Target="slides/slide385.xml"/><Relationship Id="rId75" Type="http://schemas.openxmlformats.org/officeDocument/2006/relationships/slideMaster" Target="slideMasters/slideMaster75.xml"/><Relationship Id="rId140" Type="http://schemas.openxmlformats.org/officeDocument/2006/relationships/slideMaster" Target="slideMasters/slideMaster140.xml"/><Relationship Id="rId182" Type="http://schemas.openxmlformats.org/officeDocument/2006/relationships/slide" Target="slides/slide24.xml"/><Relationship Id="rId378" Type="http://schemas.openxmlformats.org/officeDocument/2006/relationships/slide" Target="slides/slide220.xml"/><Relationship Id="rId403" Type="http://schemas.openxmlformats.org/officeDocument/2006/relationships/slide" Target="slides/slide245.xml"/><Relationship Id="rId585" Type="http://schemas.openxmlformats.org/officeDocument/2006/relationships/slide" Target="slides/slide427.xml"/><Relationship Id="rId6" Type="http://schemas.openxmlformats.org/officeDocument/2006/relationships/slideMaster" Target="slideMasters/slideMaster6.xml"/><Relationship Id="rId238" Type="http://schemas.openxmlformats.org/officeDocument/2006/relationships/slide" Target="slides/slide80.xml"/><Relationship Id="rId445" Type="http://schemas.openxmlformats.org/officeDocument/2006/relationships/slide" Target="slides/slide287.xml"/><Relationship Id="rId487" Type="http://schemas.openxmlformats.org/officeDocument/2006/relationships/slide" Target="slides/slide329.xml"/><Relationship Id="rId610" Type="http://schemas.openxmlformats.org/officeDocument/2006/relationships/slide" Target="slides/slide452.xml"/><Relationship Id="rId652" Type="http://schemas.openxmlformats.org/officeDocument/2006/relationships/slide" Target="slides/slide494.xml"/><Relationship Id="rId694" Type="http://schemas.openxmlformats.org/officeDocument/2006/relationships/slide" Target="slides/slide536.xml"/><Relationship Id="rId291" Type="http://schemas.openxmlformats.org/officeDocument/2006/relationships/slide" Target="slides/slide133.xml"/><Relationship Id="rId305" Type="http://schemas.openxmlformats.org/officeDocument/2006/relationships/slide" Target="slides/slide147.xml"/><Relationship Id="rId347" Type="http://schemas.openxmlformats.org/officeDocument/2006/relationships/slide" Target="slides/slide189.xml"/><Relationship Id="rId512" Type="http://schemas.openxmlformats.org/officeDocument/2006/relationships/slide" Target="slides/slide354.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Master" Target="slideMasters/slideMaster151.xml"/><Relationship Id="rId389" Type="http://schemas.openxmlformats.org/officeDocument/2006/relationships/slide" Target="slides/slide231.xml"/><Relationship Id="rId554" Type="http://schemas.openxmlformats.org/officeDocument/2006/relationships/slide" Target="slides/slide396.xml"/><Relationship Id="rId596" Type="http://schemas.openxmlformats.org/officeDocument/2006/relationships/slide" Target="slides/slide438.xml"/><Relationship Id="rId193" Type="http://schemas.openxmlformats.org/officeDocument/2006/relationships/slide" Target="slides/slide35.xml"/><Relationship Id="rId207" Type="http://schemas.openxmlformats.org/officeDocument/2006/relationships/slide" Target="slides/slide49.xml"/><Relationship Id="rId249" Type="http://schemas.openxmlformats.org/officeDocument/2006/relationships/slide" Target="slides/slide91.xml"/><Relationship Id="rId414" Type="http://schemas.openxmlformats.org/officeDocument/2006/relationships/slide" Target="slides/slide256.xml"/><Relationship Id="rId456" Type="http://schemas.openxmlformats.org/officeDocument/2006/relationships/slide" Target="slides/slide298.xml"/><Relationship Id="rId498" Type="http://schemas.openxmlformats.org/officeDocument/2006/relationships/slide" Target="slides/slide340.xml"/><Relationship Id="rId621" Type="http://schemas.openxmlformats.org/officeDocument/2006/relationships/slide" Target="slides/slide463.xml"/><Relationship Id="rId663" Type="http://schemas.openxmlformats.org/officeDocument/2006/relationships/slide" Target="slides/slide505.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02.xml"/><Relationship Id="rId316" Type="http://schemas.openxmlformats.org/officeDocument/2006/relationships/slide" Target="slides/slide158.xml"/><Relationship Id="rId523" Type="http://schemas.openxmlformats.org/officeDocument/2006/relationships/slide" Target="slides/slide365.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00.xml"/><Relationship Id="rId565" Type="http://schemas.openxmlformats.org/officeDocument/2006/relationships/slide" Target="slides/slide407.xml"/><Relationship Id="rId162" Type="http://schemas.openxmlformats.org/officeDocument/2006/relationships/slide" Target="slides/slide4.xml"/><Relationship Id="rId218" Type="http://schemas.openxmlformats.org/officeDocument/2006/relationships/slide" Target="slides/slide60.xml"/><Relationship Id="rId425" Type="http://schemas.openxmlformats.org/officeDocument/2006/relationships/slide" Target="slides/slide267.xml"/><Relationship Id="rId467" Type="http://schemas.openxmlformats.org/officeDocument/2006/relationships/slide" Target="slides/slide309.xml"/><Relationship Id="rId632" Type="http://schemas.openxmlformats.org/officeDocument/2006/relationships/slide" Target="slides/slide474.xml"/><Relationship Id="rId271" Type="http://schemas.openxmlformats.org/officeDocument/2006/relationships/slide" Target="slides/slide113.xml"/><Relationship Id="rId674" Type="http://schemas.openxmlformats.org/officeDocument/2006/relationships/slide" Target="slides/slide516.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169.xml"/><Relationship Id="rId369" Type="http://schemas.openxmlformats.org/officeDocument/2006/relationships/slide" Target="slides/slide211.xml"/><Relationship Id="rId534" Type="http://schemas.openxmlformats.org/officeDocument/2006/relationships/slide" Target="slides/slide376.xml"/><Relationship Id="rId576" Type="http://schemas.openxmlformats.org/officeDocument/2006/relationships/slide" Target="slides/slide418.xml"/><Relationship Id="rId173" Type="http://schemas.openxmlformats.org/officeDocument/2006/relationships/slide" Target="slides/slide15.xml"/><Relationship Id="rId229" Type="http://schemas.openxmlformats.org/officeDocument/2006/relationships/slide" Target="slides/slide71.xml"/><Relationship Id="rId380" Type="http://schemas.openxmlformats.org/officeDocument/2006/relationships/slide" Target="slides/slide222.xml"/><Relationship Id="rId436" Type="http://schemas.openxmlformats.org/officeDocument/2006/relationships/slide" Target="slides/slide278.xml"/><Relationship Id="rId601" Type="http://schemas.openxmlformats.org/officeDocument/2006/relationships/slide" Target="slides/slide443.xml"/><Relationship Id="rId643" Type="http://schemas.openxmlformats.org/officeDocument/2006/relationships/slide" Target="slides/slide485.xml"/><Relationship Id="rId240" Type="http://schemas.openxmlformats.org/officeDocument/2006/relationships/slide" Target="slides/slide82.xml"/><Relationship Id="rId478" Type="http://schemas.openxmlformats.org/officeDocument/2006/relationships/slide" Target="slides/slide320.xml"/><Relationship Id="rId685" Type="http://schemas.openxmlformats.org/officeDocument/2006/relationships/slide" Target="slides/slide527.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24.xml"/><Relationship Id="rId338" Type="http://schemas.openxmlformats.org/officeDocument/2006/relationships/slide" Target="slides/slide180.xml"/><Relationship Id="rId503" Type="http://schemas.openxmlformats.org/officeDocument/2006/relationships/slide" Target="slides/slide345.xml"/><Relationship Id="rId545" Type="http://schemas.openxmlformats.org/officeDocument/2006/relationships/slide" Target="slides/slide387.xml"/><Relationship Id="rId587" Type="http://schemas.openxmlformats.org/officeDocument/2006/relationships/slide" Target="slides/slide429.xml"/><Relationship Id="rId8" Type="http://schemas.openxmlformats.org/officeDocument/2006/relationships/slideMaster" Target="slideMasters/slideMaster8.xml"/><Relationship Id="rId142" Type="http://schemas.openxmlformats.org/officeDocument/2006/relationships/slideMaster" Target="slideMasters/slideMaster142.xml"/><Relationship Id="rId184" Type="http://schemas.openxmlformats.org/officeDocument/2006/relationships/slide" Target="slides/slide26.xml"/><Relationship Id="rId391" Type="http://schemas.openxmlformats.org/officeDocument/2006/relationships/slide" Target="slides/slide233.xml"/><Relationship Id="rId405" Type="http://schemas.openxmlformats.org/officeDocument/2006/relationships/slide" Target="slides/slide247.xml"/><Relationship Id="rId447" Type="http://schemas.openxmlformats.org/officeDocument/2006/relationships/slide" Target="slides/slide289.xml"/><Relationship Id="rId612" Type="http://schemas.openxmlformats.org/officeDocument/2006/relationships/slide" Target="slides/slide454.xml"/><Relationship Id="rId251" Type="http://schemas.openxmlformats.org/officeDocument/2006/relationships/slide" Target="slides/slide93.xml"/><Relationship Id="rId489" Type="http://schemas.openxmlformats.org/officeDocument/2006/relationships/slide" Target="slides/slide331.xml"/><Relationship Id="rId654" Type="http://schemas.openxmlformats.org/officeDocument/2006/relationships/slide" Target="slides/slide496.xml"/><Relationship Id="rId696" Type="http://schemas.openxmlformats.org/officeDocument/2006/relationships/slide" Target="slides/slide538.xml"/><Relationship Id="rId46" Type="http://schemas.openxmlformats.org/officeDocument/2006/relationships/slideMaster" Target="slideMasters/slideMaster46.xml"/><Relationship Id="rId293" Type="http://schemas.openxmlformats.org/officeDocument/2006/relationships/slide" Target="slides/slide135.xml"/><Relationship Id="rId307" Type="http://schemas.openxmlformats.org/officeDocument/2006/relationships/slide" Target="slides/slide149.xml"/><Relationship Id="rId349" Type="http://schemas.openxmlformats.org/officeDocument/2006/relationships/slide" Target="slides/slide191.xml"/><Relationship Id="rId514" Type="http://schemas.openxmlformats.org/officeDocument/2006/relationships/slide" Target="slides/slide356.xml"/><Relationship Id="rId556" Type="http://schemas.openxmlformats.org/officeDocument/2006/relationships/slide" Target="slides/slide398.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Master" Target="slideMasters/slideMaster153.xml"/><Relationship Id="rId195" Type="http://schemas.openxmlformats.org/officeDocument/2006/relationships/slide" Target="slides/slide37.xml"/><Relationship Id="rId209" Type="http://schemas.openxmlformats.org/officeDocument/2006/relationships/slide" Target="slides/slide51.xml"/><Relationship Id="rId360" Type="http://schemas.openxmlformats.org/officeDocument/2006/relationships/slide" Target="slides/slide202.xml"/><Relationship Id="rId416" Type="http://schemas.openxmlformats.org/officeDocument/2006/relationships/slide" Target="slides/slide258.xml"/><Relationship Id="rId598" Type="http://schemas.openxmlformats.org/officeDocument/2006/relationships/slide" Target="slides/slide440.xml"/><Relationship Id="rId220" Type="http://schemas.openxmlformats.org/officeDocument/2006/relationships/slide" Target="slides/slide62.xml"/><Relationship Id="rId458" Type="http://schemas.openxmlformats.org/officeDocument/2006/relationships/slide" Target="slides/slide300.xml"/><Relationship Id="rId623" Type="http://schemas.openxmlformats.org/officeDocument/2006/relationships/slide" Target="slides/slide465.xml"/><Relationship Id="rId665" Type="http://schemas.openxmlformats.org/officeDocument/2006/relationships/slide" Target="slides/slide507.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04.xml"/><Relationship Id="rId318" Type="http://schemas.openxmlformats.org/officeDocument/2006/relationships/slide" Target="slides/slide160.xml"/><Relationship Id="rId525" Type="http://schemas.openxmlformats.org/officeDocument/2006/relationships/slide" Target="slides/slide367.xml"/><Relationship Id="rId567" Type="http://schemas.openxmlformats.org/officeDocument/2006/relationships/slide" Target="slides/slide409.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6.xml"/><Relationship Id="rId371" Type="http://schemas.openxmlformats.org/officeDocument/2006/relationships/slide" Target="slides/slide213.xml"/><Relationship Id="rId427" Type="http://schemas.openxmlformats.org/officeDocument/2006/relationships/slide" Target="slides/slide269.xml"/><Relationship Id="rId469" Type="http://schemas.openxmlformats.org/officeDocument/2006/relationships/slide" Target="slides/slide311.xml"/><Relationship Id="rId634" Type="http://schemas.openxmlformats.org/officeDocument/2006/relationships/slide" Target="slides/slide476.xml"/><Relationship Id="rId676" Type="http://schemas.openxmlformats.org/officeDocument/2006/relationships/slide" Target="slides/slide518.xml"/><Relationship Id="rId26" Type="http://schemas.openxmlformats.org/officeDocument/2006/relationships/slideMaster" Target="slideMasters/slideMaster26.xml"/><Relationship Id="rId231" Type="http://schemas.openxmlformats.org/officeDocument/2006/relationships/slide" Target="slides/slide73.xml"/><Relationship Id="rId273" Type="http://schemas.openxmlformats.org/officeDocument/2006/relationships/slide" Target="slides/slide115.xml"/><Relationship Id="rId329" Type="http://schemas.openxmlformats.org/officeDocument/2006/relationships/slide" Target="slides/slide171.xml"/><Relationship Id="rId480" Type="http://schemas.openxmlformats.org/officeDocument/2006/relationships/slide" Target="slides/slide322.xml"/><Relationship Id="rId536" Type="http://schemas.openxmlformats.org/officeDocument/2006/relationships/slide" Target="slides/slide378.xml"/><Relationship Id="rId701" Type="http://schemas.openxmlformats.org/officeDocument/2006/relationships/notesMaster" Target="notesMasters/notesMaster1.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175" Type="http://schemas.openxmlformats.org/officeDocument/2006/relationships/slide" Target="slides/slide17.xml"/><Relationship Id="rId340" Type="http://schemas.openxmlformats.org/officeDocument/2006/relationships/slide" Target="slides/slide182.xml"/><Relationship Id="rId578" Type="http://schemas.openxmlformats.org/officeDocument/2006/relationships/slide" Target="slides/slide420.xml"/><Relationship Id="rId200" Type="http://schemas.openxmlformats.org/officeDocument/2006/relationships/slide" Target="slides/slide42.xml"/><Relationship Id="rId382" Type="http://schemas.openxmlformats.org/officeDocument/2006/relationships/slide" Target="slides/slide224.xml"/><Relationship Id="rId438" Type="http://schemas.openxmlformats.org/officeDocument/2006/relationships/slide" Target="slides/slide280.xml"/><Relationship Id="rId603" Type="http://schemas.openxmlformats.org/officeDocument/2006/relationships/slide" Target="slides/slide445.xml"/><Relationship Id="rId645" Type="http://schemas.openxmlformats.org/officeDocument/2006/relationships/slide" Target="slides/slide487.xml"/><Relationship Id="rId687" Type="http://schemas.openxmlformats.org/officeDocument/2006/relationships/slide" Target="slides/slide529.xml"/><Relationship Id="rId242" Type="http://schemas.openxmlformats.org/officeDocument/2006/relationships/slide" Target="slides/slide84.xml"/><Relationship Id="rId284" Type="http://schemas.openxmlformats.org/officeDocument/2006/relationships/slide" Target="slides/slide126.xml"/><Relationship Id="rId491" Type="http://schemas.openxmlformats.org/officeDocument/2006/relationships/slide" Target="slides/slide333.xml"/><Relationship Id="rId505" Type="http://schemas.openxmlformats.org/officeDocument/2006/relationships/slide" Target="slides/slide347.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Master" Target="slideMasters/slideMaster144.xml"/><Relationship Id="rId547" Type="http://schemas.openxmlformats.org/officeDocument/2006/relationships/slide" Target="slides/slide389.xml"/><Relationship Id="rId589" Type="http://schemas.openxmlformats.org/officeDocument/2006/relationships/slide" Target="slides/slide431.xml"/><Relationship Id="rId90" Type="http://schemas.openxmlformats.org/officeDocument/2006/relationships/slideMaster" Target="slideMasters/slideMaster90.xml"/><Relationship Id="rId186" Type="http://schemas.openxmlformats.org/officeDocument/2006/relationships/slide" Target="slides/slide28.xml"/><Relationship Id="rId351" Type="http://schemas.openxmlformats.org/officeDocument/2006/relationships/slide" Target="slides/slide193.xml"/><Relationship Id="rId393" Type="http://schemas.openxmlformats.org/officeDocument/2006/relationships/slide" Target="slides/slide235.xml"/><Relationship Id="rId407" Type="http://schemas.openxmlformats.org/officeDocument/2006/relationships/slide" Target="slides/slide249.xml"/><Relationship Id="rId449" Type="http://schemas.openxmlformats.org/officeDocument/2006/relationships/slide" Target="slides/slide291.xml"/><Relationship Id="rId614" Type="http://schemas.openxmlformats.org/officeDocument/2006/relationships/slide" Target="slides/slide456.xml"/><Relationship Id="rId656" Type="http://schemas.openxmlformats.org/officeDocument/2006/relationships/slide" Target="slides/slide498.xml"/><Relationship Id="rId211" Type="http://schemas.openxmlformats.org/officeDocument/2006/relationships/slide" Target="slides/slide53.xml"/><Relationship Id="rId253" Type="http://schemas.openxmlformats.org/officeDocument/2006/relationships/slide" Target="slides/slide95.xml"/><Relationship Id="rId295" Type="http://schemas.openxmlformats.org/officeDocument/2006/relationships/slide" Target="slides/slide137.xml"/><Relationship Id="rId309" Type="http://schemas.openxmlformats.org/officeDocument/2006/relationships/slide" Target="slides/slide151.xml"/><Relationship Id="rId460" Type="http://schemas.openxmlformats.org/officeDocument/2006/relationships/slide" Target="slides/slide302.xml"/><Relationship Id="rId516" Type="http://schemas.openxmlformats.org/officeDocument/2006/relationships/slide" Target="slides/slide358.xml"/><Relationship Id="rId698" Type="http://schemas.openxmlformats.org/officeDocument/2006/relationships/slide" Target="slides/slide540.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62.xml"/><Relationship Id="rId558" Type="http://schemas.openxmlformats.org/officeDocument/2006/relationships/slide" Target="slides/slide400.xml"/><Relationship Id="rId155" Type="http://schemas.openxmlformats.org/officeDocument/2006/relationships/slideMaster" Target="slideMasters/slideMaster155.xml"/><Relationship Id="rId197" Type="http://schemas.openxmlformats.org/officeDocument/2006/relationships/slide" Target="slides/slide39.xml"/><Relationship Id="rId362" Type="http://schemas.openxmlformats.org/officeDocument/2006/relationships/slide" Target="slides/slide204.xml"/><Relationship Id="rId418" Type="http://schemas.openxmlformats.org/officeDocument/2006/relationships/slide" Target="slides/slide260.xml"/><Relationship Id="rId625" Type="http://schemas.openxmlformats.org/officeDocument/2006/relationships/slide" Target="slides/slide467.xml"/><Relationship Id="rId222" Type="http://schemas.openxmlformats.org/officeDocument/2006/relationships/slide" Target="slides/slide64.xml"/><Relationship Id="rId264" Type="http://schemas.openxmlformats.org/officeDocument/2006/relationships/slide" Target="slides/slide106.xml"/><Relationship Id="rId471" Type="http://schemas.openxmlformats.org/officeDocument/2006/relationships/slide" Target="slides/slide313.xml"/><Relationship Id="rId667" Type="http://schemas.openxmlformats.org/officeDocument/2006/relationships/slide" Target="slides/slide50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369.xml"/><Relationship Id="rId569" Type="http://schemas.openxmlformats.org/officeDocument/2006/relationships/slide" Target="slides/slide411.xml"/><Relationship Id="rId70" Type="http://schemas.openxmlformats.org/officeDocument/2006/relationships/slideMaster" Target="slideMasters/slideMaster70.xml"/><Relationship Id="rId166" Type="http://schemas.openxmlformats.org/officeDocument/2006/relationships/slide" Target="slides/slide8.xml"/><Relationship Id="rId331" Type="http://schemas.openxmlformats.org/officeDocument/2006/relationships/slide" Target="slides/slide173.xml"/><Relationship Id="rId373" Type="http://schemas.openxmlformats.org/officeDocument/2006/relationships/slide" Target="slides/slide215.xml"/><Relationship Id="rId429" Type="http://schemas.openxmlformats.org/officeDocument/2006/relationships/slide" Target="slides/slide271.xml"/><Relationship Id="rId580" Type="http://schemas.openxmlformats.org/officeDocument/2006/relationships/slide" Target="slides/slide422.xml"/><Relationship Id="rId636" Type="http://schemas.openxmlformats.org/officeDocument/2006/relationships/slide" Target="slides/slide478.xml"/><Relationship Id="rId1" Type="http://schemas.openxmlformats.org/officeDocument/2006/relationships/slideMaster" Target="slideMasters/slideMaster1.xml"/><Relationship Id="rId233" Type="http://schemas.openxmlformats.org/officeDocument/2006/relationships/slide" Target="slides/slide75.xml"/><Relationship Id="rId440" Type="http://schemas.openxmlformats.org/officeDocument/2006/relationships/slide" Target="slides/slide282.xml"/><Relationship Id="rId678" Type="http://schemas.openxmlformats.org/officeDocument/2006/relationships/slide" Target="slides/slide520.xml"/><Relationship Id="rId28" Type="http://schemas.openxmlformats.org/officeDocument/2006/relationships/slideMaster" Target="slideMasters/slideMaster28.xml"/><Relationship Id="rId275" Type="http://schemas.openxmlformats.org/officeDocument/2006/relationships/slide" Target="slides/slide117.xml"/><Relationship Id="rId300" Type="http://schemas.openxmlformats.org/officeDocument/2006/relationships/slide" Target="slides/slide142.xml"/><Relationship Id="rId482" Type="http://schemas.openxmlformats.org/officeDocument/2006/relationships/slide" Target="slides/slide324.xml"/><Relationship Id="rId538" Type="http://schemas.openxmlformats.org/officeDocument/2006/relationships/slide" Target="slides/slide380.xml"/><Relationship Id="rId703" Type="http://schemas.openxmlformats.org/officeDocument/2006/relationships/viewProps" Target="viewProps.xml"/><Relationship Id="rId81" Type="http://schemas.openxmlformats.org/officeDocument/2006/relationships/slideMaster" Target="slideMasters/slideMaster81.xml"/><Relationship Id="rId135" Type="http://schemas.openxmlformats.org/officeDocument/2006/relationships/slideMaster" Target="slideMasters/slideMaster135.xml"/><Relationship Id="rId177" Type="http://schemas.openxmlformats.org/officeDocument/2006/relationships/slide" Target="slides/slide19.xml"/><Relationship Id="rId342" Type="http://schemas.openxmlformats.org/officeDocument/2006/relationships/slide" Target="slides/slide184.xml"/><Relationship Id="rId384" Type="http://schemas.openxmlformats.org/officeDocument/2006/relationships/slide" Target="slides/slide226.xml"/><Relationship Id="rId591" Type="http://schemas.openxmlformats.org/officeDocument/2006/relationships/slide" Target="slides/slide433.xml"/><Relationship Id="rId605" Type="http://schemas.openxmlformats.org/officeDocument/2006/relationships/slide" Target="slides/slide447.xml"/><Relationship Id="rId202" Type="http://schemas.openxmlformats.org/officeDocument/2006/relationships/slide" Target="slides/slide44.xml"/><Relationship Id="rId244" Type="http://schemas.openxmlformats.org/officeDocument/2006/relationships/slide" Target="slides/slide86.xml"/><Relationship Id="rId647" Type="http://schemas.openxmlformats.org/officeDocument/2006/relationships/slide" Target="slides/slide489.xml"/><Relationship Id="rId689" Type="http://schemas.openxmlformats.org/officeDocument/2006/relationships/slide" Target="slides/slide531.xml"/><Relationship Id="rId39" Type="http://schemas.openxmlformats.org/officeDocument/2006/relationships/slideMaster" Target="slideMasters/slideMaster39.xml"/><Relationship Id="rId286" Type="http://schemas.openxmlformats.org/officeDocument/2006/relationships/slide" Target="slides/slide128.xml"/><Relationship Id="rId451" Type="http://schemas.openxmlformats.org/officeDocument/2006/relationships/slide" Target="slides/slide293.xml"/><Relationship Id="rId493" Type="http://schemas.openxmlformats.org/officeDocument/2006/relationships/slide" Target="slides/slide335.xml"/><Relationship Id="rId507" Type="http://schemas.openxmlformats.org/officeDocument/2006/relationships/slide" Target="slides/slide349.xml"/><Relationship Id="rId549" Type="http://schemas.openxmlformats.org/officeDocument/2006/relationships/slide" Target="slides/slide391.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Master" Target="slideMasters/slideMaster146.xml"/><Relationship Id="rId188" Type="http://schemas.openxmlformats.org/officeDocument/2006/relationships/slide" Target="slides/slide30.xml"/><Relationship Id="rId311" Type="http://schemas.openxmlformats.org/officeDocument/2006/relationships/slide" Target="slides/slide153.xml"/><Relationship Id="rId353" Type="http://schemas.openxmlformats.org/officeDocument/2006/relationships/slide" Target="slides/slide195.xml"/><Relationship Id="rId395" Type="http://schemas.openxmlformats.org/officeDocument/2006/relationships/slide" Target="slides/slide237.xml"/><Relationship Id="rId409" Type="http://schemas.openxmlformats.org/officeDocument/2006/relationships/slide" Target="slides/slide251.xml"/><Relationship Id="rId560" Type="http://schemas.openxmlformats.org/officeDocument/2006/relationships/slide" Target="slides/slide402.xml"/><Relationship Id="rId92" Type="http://schemas.openxmlformats.org/officeDocument/2006/relationships/slideMaster" Target="slideMasters/slideMaster92.xml"/><Relationship Id="rId213" Type="http://schemas.openxmlformats.org/officeDocument/2006/relationships/slide" Target="slides/slide55.xml"/><Relationship Id="rId420" Type="http://schemas.openxmlformats.org/officeDocument/2006/relationships/slide" Target="slides/slide262.xml"/><Relationship Id="rId616" Type="http://schemas.openxmlformats.org/officeDocument/2006/relationships/slide" Target="slides/slide458.xml"/><Relationship Id="rId658" Type="http://schemas.openxmlformats.org/officeDocument/2006/relationships/slide" Target="slides/slide500.xml"/><Relationship Id="rId255" Type="http://schemas.openxmlformats.org/officeDocument/2006/relationships/slide" Target="slides/slide97.xml"/><Relationship Id="rId297" Type="http://schemas.openxmlformats.org/officeDocument/2006/relationships/slide" Target="slides/slide139.xml"/><Relationship Id="rId462" Type="http://schemas.openxmlformats.org/officeDocument/2006/relationships/slide" Target="slides/slide304.xml"/><Relationship Id="rId518" Type="http://schemas.openxmlformats.org/officeDocument/2006/relationships/slide" Target="slides/slide360.xml"/><Relationship Id="rId115" Type="http://schemas.openxmlformats.org/officeDocument/2006/relationships/slideMaster" Target="slideMasters/slideMaster115.xml"/><Relationship Id="rId157" Type="http://schemas.openxmlformats.org/officeDocument/2006/relationships/slideMaster" Target="slideMasters/slideMaster157.xml"/><Relationship Id="rId322" Type="http://schemas.openxmlformats.org/officeDocument/2006/relationships/slide" Target="slides/slide164.xml"/><Relationship Id="rId364" Type="http://schemas.openxmlformats.org/officeDocument/2006/relationships/slide" Target="slides/slide206.xml"/><Relationship Id="rId61" Type="http://schemas.openxmlformats.org/officeDocument/2006/relationships/slideMaster" Target="slideMasters/slideMaster61.xml"/><Relationship Id="rId199" Type="http://schemas.openxmlformats.org/officeDocument/2006/relationships/slide" Target="slides/slide41.xml"/><Relationship Id="rId571" Type="http://schemas.openxmlformats.org/officeDocument/2006/relationships/slide" Target="slides/slide413.xml"/><Relationship Id="rId627" Type="http://schemas.openxmlformats.org/officeDocument/2006/relationships/slide" Target="slides/slide469.xml"/><Relationship Id="rId669" Type="http://schemas.openxmlformats.org/officeDocument/2006/relationships/slide" Target="slides/slide511.xml"/><Relationship Id="rId19" Type="http://schemas.openxmlformats.org/officeDocument/2006/relationships/slideMaster" Target="slideMasters/slideMaster19.xml"/><Relationship Id="rId224" Type="http://schemas.openxmlformats.org/officeDocument/2006/relationships/slide" Target="slides/slide66.xml"/><Relationship Id="rId266" Type="http://schemas.openxmlformats.org/officeDocument/2006/relationships/slide" Target="slides/slide108.xml"/><Relationship Id="rId431" Type="http://schemas.openxmlformats.org/officeDocument/2006/relationships/slide" Target="slides/slide273.xml"/><Relationship Id="rId473" Type="http://schemas.openxmlformats.org/officeDocument/2006/relationships/slide" Target="slides/slide315.xml"/><Relationship Id="rId529" Type="http://schemas.openxmlformats.org/officeDocument/2006/relationships/slide" Target="slides/slide371.xml"/><Relationship Id="rId680" Type="http://schemas.openxmlformats.org/officeDocument/2006/relationships/slide" Target="slides/slide522.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10.xml"/><Relationship Id="rId333" Type="http://schemas.openxmlformats.org/officeDocument/2006/relationships/slide" Target="slides/slide175.xml"/><Relationship Id="rId540" Type="http://schemas.openxmlformats.org/officeDocument/2006/relationships/slide" Target="slides/slide382.xml"/><Relationship Id="rId72" Type="http://schemas.openxmlformats.org/officeDocument/2006/relationships/slideMaster" Target="slideMasters/slideMaster72.xml"/><Relationship Id="rId375" Type="http://schemas.openxmlformats.org/officeDocument/2006/relationships/slide" Target="slides/slide217.xml"/><Relationship Id="rId582" Type="http://schemas.openxmlformats.org/officeDocument/2006/relationships/slide" Target="slides/slide424.xml"/><Relationship Id="rId638" Type="http://schemas.openxmlformats.org/officeDocument/2006/relationships/slide" Target="slides/slide480.xml"/><Relationship Id="rId3" Type="http://schemas.openxmlformats.org/officeDocument/2006/relationships/slideMaster" Target="slideMasters/slideMaster3.xml"/><Relationship Id="rId235" Type="http://schemas.openxmlformats.org/officeDocument/2006/relationships/slide" Target="slides/slide77.xml"/><Relationship Id="rId277" Type="http://schemas.openxmlformats.org/officeDocument/2006/relationships/slide" Target="slides/slide119.xml"/><Relationship Id="rId400" Type="http://schemas.openxmlformats.org/officeDocument/2006/relationships/slide" Target="slides/slide242.xml"/><Relationship Id="rId442" Type="http://schemas.openxmlformats.org/officeDocument/2006/relationships/slide" Target="slides/slide284.xml"/><Relationship Id="rId484" Type="http://schemas.openxmlformats.org/officeDocument/2006/relationships/slide" Target="slides/slide326.xml"/><Relationship Id="rId705" Type="http://schemas.openxmlformats.org/officeDocument/2006/relationships/tableStyles" Target="tableStyles.xml"/><Relationship Id="rId137" Type="http://schemas.openxmlformats.org/officeDocument/2006/relationships/slideMaster" Target="slideMasters/slideMaster137.xml"/><Relationship Id="rId302" Type="http://schemas.openxmlformats.org/officeDocument/2006/relationships/slide" Target="slides/slide144.xml"/><Relationship Id="rId344" Type="http://schemas.openxmlformats.org/officeDocument/2006/relationships/slide" Target="slides/slide186.xml"/><Relationship Id="rId691" Type="http://schemas.openxmlformats.org/officeDocument/2006/relationships/slide" Target="slides/slide533.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21.xml"/><Relationship Id="rId386" Type="http://schemas.openxmlformats.org/officeDocument/2006/relationships/slide" Target="slides/slide228.xml"/><Relationship Id="rId551" Type="http://schemas.openxmlformats.org/officeDocument/2006/relationships/slide" Target="slides/slide393.xml"/><Relationship Id="rId593" Type="http://schemas.openxmlformats.org/officeDocument/2006/relationships/slide" Target="slides/slide435.xml"/><Relationship Id="rId607" Type="http://schemas.openxmlformats.org/officeDocument/2006/relationships/slide" Target="slides/slide449.xml"/><Relationship Id="rId649" Type="http://schemas.openxmlformats.org/officeDocument/2006/relationships/slide" Target="slides/slide491.xml"/><Relationship Id="rId190" Type="http://schemas.openxmlformats.org/officeDocument/2006/relationships/slide" Target="slides/slide32.xml"/><Relationship Id="rId204" Type="http://schemas.openxmlformats.org/officeDocument/2006/relationships/slide" Target="slides/slide46.xml"/><Relationship Id="rId246" Type="http://schemas.openxmlformats.org/officeDocument/2006/relationships/slide" Target="slides/slide88.xml"/><Relationship Id="rId288" Type="http://schemas.openxmlformats.org/officeDocument/2006/relationships/slide" Target="slides/slide130.xml"/><Relationship Id="rId411" Type="http://schemas.openxmlformats.org/officeDocument/2006/relationships/slide" Target="slides/slide253.xml"/><Relationship Id="rId453" Type="http://schemas.openxmlformats.org/officeDocument/2006/relationships/slide" Target="slides/slide295.xml"/><Relationship Id="rId509" Type="http://schemas.openxmlformats.org/officeDocument/2006/relationships/slide" Target="slides/slide351.xml"/><Relationship Id="rId660" Type="http://schemas.openxmlformats.org/officeDocument/2006/relationships/slide" Target="slides/slide502.xml"/><Relationship Id="rId106" Type="http://schemas.openxmlformats.org/officeDocument/2006/relationships/slideMaster" Target="slideMasters/slideMaster106.xml"/><Relationship Id="rId313" Type="http://schemas.openxmlformats.org/officeDocument/2006/relationships/slide" Target="slides/slide155.xml"/><Relationship Id="rId495" Type="http://schemas.openxmlformats.org/officeDocument/2006/relationships/slide" Target="slides/slide337.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Master" Target="slideMasters/slideMaster148.xml"/><Relationship Id="rId355" Type="http://schemas.openxmlformats.org/officeDocument/2006/relationships/slide" Target="slides/slide197.xml"/><Relationship Id="rId397" Type="http://schemas.openxmlformats.org/officeDocument/2006/relationships/slide" Target="slides/slide239.xml"/><Relationship Id="rId520" Type="http://schemas.openxmlformats.org/officeDocument/2006/relationships/slide" Target="slides/slide362.xml"/><Relationship Id="rId562" Type="http://schemas.openxmlformats.org/officeDocument/2006/relationships/slide" Target="slides/slide404.xml"/><Relationship Id="rId618" Type="http://schemas.openxmlformats.org/officeDocument/2006/relationships/slide" Target="slides/slide460.xml"/><Relationship Id="rId215" Type="http://schemas.openxmlformats.org/officeDocument/2006/relationships/slide" Target="slides/slide57.xml"/><Relationship Id="rId257" Type="http://schemas.openxmlformats.org/officeDocument/2006/relationships/slide" Target="slides/slide99.xml"/><Relationship Id="rId422" Type="http://schemas.openxmlformats.org/officeDocument/2006/relationships/slide" Target="slides/slide264.xml"/><Relationship Id="rId464" Type="http://schemas.openxmlformats.org/officeDocument/2006/relationships/slide" Target="slides/slide306.xml"/><Relationship Id="rId299" Type="http://schemas.openxmlformats.org/officeDocument/2006/relationships/slide" Target="slides/slide141.xml"/><Relationship Id="rId63" Type="http://schemas.openxmlformats.org/officeDocument/2006/relationships/slideMaster" Target="slideMasters/slideMaster63.xml"/><Relationship Id="rId159" Type="http://schemas.openxmlformats.org/officeDocument/2006/relationships/slide" Target="slides/slide1.xml"/><Relationship Id="rId366" Type="http://schemas.openxmlformats.org/officeDocument/2006/relationships/slide" Target="slides/slide208.xml"/><Relationship Id="rId573" Type="http://schemas.openxmlformats.org/officeDocument/2006/relationships/slide" Target="slides/slide415.xml"/><Relationship Id="rId226" Type="http://schemas.openxmlformats.org/officeDocument/2006/relationships/slide" Target="slides/slide68.xml"/><Relationship Id="rId433" Type="http://schemas.openxmlformats.org/officeDocument/2006/relationships/slide" Target="slides/slide275.xml"/><Relationship Id="rId640" Type="http://schemas.openxmlformats.org/officeDocument/2006/relationships/slide" Target="slides/slide482.xml"/><Relationship Id="rId74" Type="http://schemas.openxmlformats.org/officeDocument/2006/relationships/slideMaster" Target="slideMasters/slideMaster74.xml"/><Relationship Id="rId377" Type="http://schemas.openxmlformats.org/officeDocument/2006/relationships/slide" Target="slides/slide219.xml"/><Relationship Id="rId500" Type="http://schemas.openxmlformats.org/officeDocument/2006/relationships/slide" Target="slides/slide342.xml"/><Relationship Id="rId584" Type="http://schemas.openxmlformats.org/officeDocument/2006/relationships/slide" Target="slides/slide426.xml"/><Relationship Id="rId5" Type="http://schemas.openxmlformats.org/officeDocument/2006/relationships/slideMaster" Target="slideMasters/slideMaster5.xml"/><Relationship Id="rId237" Type="http://schemas.openxmlformats.org/officeDocument/2006/relationships/slide" Target="slides/slide79.xml"/><Relationship Id="rId444" Type="http://schemas.openxmlformats.org/officeDocument/2006/relationships/slide" Target="slides/slide286.xml"/><Relationship Id="rId651" Type="http://schemas.openxmlformats.org/officeDocument/2006/relationships/slide" Target="slides/slide493.xml"/><Relationship Id="rId290" Type="http://schemas.openxmlformats.org/officeDocument/2006/relationships/slide" Target="slides/slide132.xml"/><Relationship Id="rId304" Type="http://schemas.openxmlformats.org/officeDocument/2006/relationships/slide" Target="slides/slide146.xml"/><Relationship Id="rId388" Type="http://schemas.openxmlformats.org/officeDocument/2006/relationships/slide" Target="slides/slide230.xml"/><Relationship Id="rId511" Type="http://schemas.openxmlformats.org/officeDocument/2006/relationships/slide" Target="slides/slide353.xml"/><Relationship Id="rId609" Type="http://schemas.openxmlformats.org/officeDocument/2006/relationships/slide" Target="slides/slide451.xml"/><Relationship Id="rId85" Type="http://schemas.openxmlformats.org/officeDocument/2006/relationships/slideMaster" Target="slideMasters/slideMaster85.xml"/><Relationship Id="rId150" Type="http://schemas.openxmlformats.org/officeDocument/2006/relationships/slideMaster" Target="slideMasters/slideMaster150.xml"/><Relationship Id="rId595" Type="http://schemas.openxmlformats.org/officeDocument/2006/relationships/slide" Target="slides/slide437.xml"/><Relationship Id="rId248" Type="http://schemas.openxmlformats.org/officeDocument/2006/relationships/slide" Target="slides/slide90.xml"/><Relationship Id="rId455" Type="http://schemas.openxmlformats.org/officeDocument/2006/relationships/slide" Target="slides/slide297.xml"/><Relationship Id="rId662" Type="http://schemas.openxmlformats.org/officeDocument/2006/relationships/slide" Target="slides/slide504.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57.xml"/><Relationship Id="rId522" Type="http://schemas.openxmlformats.org/officeDocument/2006/relationships/slide" Target="slides/slide364.xml"/><Relationship Id="rId96" Type="http://schemas.openxmlformats.org/officeDocument/2006/relationships/slideMaster" Target="slideMasters/slideMaster96.xml"/><Relationship Id="rId161" Type="http://schemas.openxmlformats.org/officeDocument/2006/relationships/slide" Target="slides/slide3.xml"/><Relationship Id="rId399" Type="http://schemas.openxmlformats.org/officeDocument/2006/relationships/slide" Target="slides/slide241.xml"/><Relationship Id="rId259" Type="http://schemas.openxmlformats.org/officeDocument/2006/relationships/slide" Target="slides/slide101.xml"/><Relationship Id="rId466" Type="http://schemas.openxmlformats.org/officeDocument/2006/relationships/slide" Target="slides/slide308.xml"/><Relationship Id="rId673" Type="http://schemas.openxmlformats.org/officeDocument/2006/relationships/slide" Target="slides/slide515.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68.xml"/><Relationship Id="rId533" Type="http://schemas.openxmlformats.org/officeDocument/2006/relationships/slide" Target="slides/slide375.xml"/><Relationship Id="rId172" Type="http://schemas.openxmlformats.org/officeDocument/2006/relationships/slide" Target="slides/slide14.xml"/><Relationship Id="rId477" Type="http://schemas.openxmlformats.org/officeDocument/2006/relationships/slide" Target="slides/slide319.xml"/><Relationship Id="rId600" Type="http://schemas.openxmlformats.org/officeDocument/2006/relationships/slide" Target="slides/slide442.xml"/><Relationship Id="rId684" Type="http://schemas.openxmlformats.org/officeDocument/2006/relationships/slide" Target="slides/slide526.xml"/><Relationship Id="rId337" Type="http://schemas.openxmlformats.org/officeDocument/2006/relationships/slide" Target="slides/slide179.xml"/><Relationship Id="rId34" Type="http://schemas.openxmlformats.org/officeDocument/2006/relationships/slideMaster" Target="slideMasters/slideMaster34.xml"/><Relationship Id="rId544" Type="http://schemas.openxmlformats.org/officeDocument/2006/relationships/slide" Target="slides/slide386.xml"/><Relationship Id="rId183" Type="http://schemas.openxmlformats.org/officeDocument/2006/relationships/slide" Target="slides/slide25.xml"/><Relationship Id="rId390" Type="http://schemas.openxmlformats.org/officeDocument/2006/relationships/slide" Target="slides/slide232.xml"/><Relationship Id="rId404" Type="http://schemas.openxmlformats.org/officeDocument/2006/relationships/slide" Target="slides/slide246.xml"/><Relationship Id="rId611" Type="http://schemas.openxmlformats.org/officeDocument/2006/relationships/slide" Target="slides/slide453.xml"/><Relationship Id="rId250" Type="http://schemas.openxmlformats.org/officeDocument/2006/relationships/slide" Target="slides/slide92.xml"/><Relationship Id="rId488" Type="http://schemas.openxmlformats.org/officeDocument/2006/relationships/slide" Target="slides/slide330.xml"/><Relationship Id="rId695" Type="http://schemas.openxmlformats.org/officeDocument/2006/relationships/slide" Target="slides/slide537.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190.xml"/><Relationship Id="rId555" Type="http://schemas.openxmlformats.org/officeDocument/2006/relationships/slide" Target="slides/slide397.xml"/><Relationship Id="rId194" Type="http://schemas.openxmlformats.org/officeDocument/2006/relationships/slide" Target="slides/slide36.xml"/><Relationship Id="rId208" Type="http://schemas.openxmlformats.org/officeDocument/2006/relationships/slide" Target="slides/slide50.xml"/><Relationship Id="rId415" Type="http://schemas.openxmlformats.org/officeDocument/2006/relationships/slide" Target="slides/slide257.xml"/><Relationship Id="rId622" Type="http://schemas.openxmlformats.org/officeDocument/2006/relationships/slide" Target="slides/slide464.xml"/><Relationship Id="rId261" Type="http://schemas.openxmlformats.org/officeDocument/2006/relationships/slide" Target="slides/slide103.xml"/><Relationship Id="rId499" Type="http://schemas.openxmlformats.org/officeDocument/2006/relationships/slide" Target="slides/slide341.xml"/><Relationship Id="rId56" Type="http://schemas.openxmlformats.org/officeDocument/2006/relationships/slideMaster" Target="slideMasters/slideMaster56.xml"/><Relationship Id="rId359" Type="http://schemas.openxmlformats.org/officeDocument/2006/relationships/slide" Target="slides/slide201.xml"/><Relationship Id="rId566" Type="http://schemas.openxmlformats.org/officeDocument/2006/relationships/slide" Target="slides/slide408.xml"/><Relationship Id="rId121" Type="http://schemas.openxmlformats.org/officeDocument/2006/relationships/slideMaster" Target="slideMasters/slideMaster121.xml"/><Relationship Id="rId219" Type="http://schemas.openxmlformats.org/officeDocument/2006/relationships/slide" Target="slides/slide61.xml"/><Relationship Id="rId426" Type="http://schemas.openxmlformats.org/officeDocument/2006/relationships/slide" Target="slides/slide268.xml"/><Relationship Id="rId633" Type="http://schemas.openxmlformats.org/officeDocument/2006/relationships/slide" Target="slides/slide475.xml"/><Relationship Id="rId67" Type="http://schemas.openxmlformats.org/officeDocument/2006/relationships/slideMaster" Target="slideMasters/slideMaster67.xml"/><Relationship Id="rId272" Type="http://schemas.openxmlformats.org/officeDocument/2006/relationships/slide" Target="slides/slide114.xml"/><Relationship Id="rId577" Type="http://schemas.openxmlformats.org/officeDocument/2006/relationships/slide" Target="slides/slide419.xml"/><Relationship Id="rId700" Type="http://schemas.openxmlformats.org/officeDocument/2006/relationships/slide" Target="slides/slide542.xml"/><Relationship Id="rId132" Type="http://schemas.openxmlformats.org/officeDocument/2006/relationships/slideMaster" Target="slideMasters/slideMaster132.xml"/><Relationship Id="rId437" Type="http://schemas.openxmlformats.org/officeDocument/2006/relationships/slide" Target="slides/slide279.xml"/><Relationship Id="rId644" Type="http://schemas.openxmlformats.org/officeDocument/2006/relationships/slide" Target="slides/slide486.xml"/><Relationship Id="rId283" Type="http://schemas.openxmlformats.org/officeDocument/2006/relationships/slide" Target="slides/slide125.xml"/><Relationship Id="rId490" Type="http://schemas.openxmlformats.org/officeDocument/2006/relationships/slide" Target="slides/slide332.xml"/><Relationship Id="rId504" Type="http://schemas.openxmlformats.org/officeDocument/2006/relationships/slide" Target="slides/slide346.xml"/><Relationship Id="rId78" Type="http://schemas.openxmlformats.org/officeDocument/2006/relationships/slideMaster" Target="slideMasters/slideMaster78.xml"/><Relationship Id="rId143" Type="http://schemas.openxmlformats.org/officeDocument/2006/relationships/slideMaster" Target="slideMasters/slideMaster143.xml"/><Relationship Id="rId350" Type="http://schemas.openxmlformats.org/officeDocument/2006/relationships/slide" Target="slides/slide192.xml"/><Relationship Id="rId588" Type="http://schemas.openxmlformats.org/officeDocument/2006/relationships/slide" Target="slides/slide430.xml"/><Relationship Id="rId9" Type="http://schemas.openxmlformats.org/officeDocument/2006/relationships/slideMaster" Target="slideMasters/slideMaster9.xml"/><Relationship Id="rId210" Type="http://schemas.openxmlformats.org/officeDocument/2006/relationships/slide" Target="slides/slide52.xml"/><Relationship Id="rId448" Type="http://schemas.openxmlformats.org/officeDocument/2006/relationships/slide" Target="slides/slide290.xml"/><Relationship Id="rId655" Type="http://schemas.openxmlformats.org/officeDocument/2006/relationships/slide" Target="slides/slide497.xml"/><Relationship Id="rId294" Type="http://schemas.openxmlformats.org/officeDocument/2006/relationships/slide" Target="slides/slide136.xml"/><Relationship Id="rId308" Type="http://schemas.openxmlformats.org/officeDocument/2006/relationships/slide" Target="slides/slide150.xml"/><Relationship Id="rId515" Type="http://schemas.openxmlformats.org/officeDocument/2006/relationships/slide" Target="slides/slide357.xml"/><Relationship Id="rId89" Type="http://schemas.openxmlformats.org/officeDocument/2006/relationships/slideMaster" Target="slideMasters/slideMaster89.xml"/><Relationship Id="rId154" Type="http://schemas.openxmlformats.org/officeDocument/2006/relationships/slideMaster" Target="slideMasters/slideMaster154.xml"/><Relationship Id="rId361" Type="http://schemas.openxmlformats.org/officeDocument/2006/relationships/slide" Target="slides/slide203.xml"/><Relationship Id="rId599" Type="http://schemas.openxmlformats.org/officeDocument/2006/relationships/slide" Target="slides/slide441.xml"/><Relationship Id="rId459" Type="http://schemas.openxmlformats.org/officeDocument/2006/relationships/slide" Target="slides/slide301.xml"/><Relationship Id="rId666" Type="http://schemas.openxmlformats.org/officeDocument/2006/relationships/slide" Target="slides/slide508.xml"/><Relationship Id="rId16" Type="http://schemas.openxmlformats.org/officeDocument/2006/relationships/slideMaster" Target="slideMasters/slideMaster16.xml"/><Relationship Id="rId221" Type="http://schemas.openxmlformats.org/officeDocument/2006/relationships/slide" Target="slides/slide63.xml"/><Relationship Id="rId319" Type="http://schemas.openxmlformats.org/officeDocument/2006/relationships/slide" Target="slides/slide161.xml"/><Relationship Id="rId526" Type="http://schemas.openxmlformats.org/officeDocument/2006/relationships/slide" Target="slides/slide368.xml"/><Relationship Id="rId165" Type="http://schemas.openxmlformats.org/officeDocument/2006/relationships/slide" Target="slides/slide7.xml"/><Relationship Id="rId372" Type="http://schemas.openxmlformats.org/officeDocument/2006/relationships/slide" Target="slides/slide214.xml"/><Relationship Id="rId677" Type="http://schemas.openxmlformats.org/officeDocument/2006/relationships/slide" Target="slides/slide519.xml"/><Relationship Id="rId232" Type="http://schemas.openxmlformats.org/officeDocument/2006/relationships/slide" Target="slides/slide74.xml"/><Relationship Id="rId27" Type="http://schemas.openxmlformats.org/officeDocument/2006/relationships/slideMaster" Target="slideMasters/slideMaster27.xml"/><Relationship Id="rId537" Type="http://schemas.openxmlformats.org/officeDocument/2006/relationships/slide" Target="slides/slide379.xml"/><Relationship Id="rId80" Type="http://schemas.openxmlformats.org/officeDocument/2006/relationships/slideMaster" Target="slideMasters/slideMaster80.xml"/><Relationship Id="rId176" Type="http://schemas.openxmlformats.org/officeDocument/2006/relationships/slide" Target="slides/slide18.xml"/><Relationship Id="rId383" Type="http://schemas.openxmlformats.org/officeDocument/2006/relationships/slide" Target="slides/slide225.xml"/><Relationship Id="rId590" Type="http://schemas.openxmlformats.org/officeDocument/2006/relationships/slide" Target="slides/slide432.xml"/><Relationship Id="rId604" Type="http://schemas.openxmlformats.org/officeDocument/2006/relationships/slide" Target="slides/slide446.xml"/><Relationship Id="rId243" Type="http://schemas.openxmlformats.org/officeDocument/2006/relationships/slide" Target="slides/slide85.xml"/><Relationship Id="rId450" Type="http://schemas.openxmlformats.org/officeDocument/2006/relationships/slide" Target="slides/slide292.xml"/><Relationship Id="rId688" Type="http://schemas.openxmlformats.org/officeDocument/2006/relationships/slide" Target="slides/slide530.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52.xml"/><Relationship Id="rId548" Type="http://schemas.openxmlformats.org/officeDocument/2006/relationships/slide" Target="slides/slide390.xml"/><Relationship Id="rId91" Type="http://schemas.openxmlformats.org/officeDocument/2006/relationships/slideMaster" Target="slideMasters/slideMaster91.xml"/><Relationship Id="rId187" Type="http://schemas.openxmlformats.org/officeDocument/2006/relationships/slide" Target="slides/slide29.xml"/><Relationship Id="rId394" Type="http://schemas.openxmlformats.org/officeDocument/2006/relationships/slide" Target="slides/slide236.xml"/><Relationship Id="rId408" Type="http://schemas.openxmlformats.org/officeDocument/2006/relationships/slide" Target="slides/slide250.xml"/><Relationship Id="rId615" Type="http://schemas.openxmlformats.org/officeDocument/2006/relationships/slide" Target="slides/slide457.xml"/><Relationship Id="rId254" Type="http://schemas.openxmlformats.org/officeDocument/2006/relationships/slide" Target="slides/slide96.xml"/><Relationship Id="rId699" Type="http://schemas.openxmlformats.org/officeDocument/2006/relationships/slide" Target="slides/slide541.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461" Type="http://schemas.openxmlformats.org/officeDocument/2006/relationships/slide" Target="slides/slide303.xml"/><Relationship Id="rId559" Type="http://schemas.openxmlformats.org/officeDocument/2006/relationships/slide" Target="slides/slide401.xml"/><Relationship Id="rId198" Type="http://schemas.openxmlformats.org/officeDocument/2006/relationships/slide" Target="slides/slide40.xml"/><Relationship Id="rId321" Type="http://schemas.openxmlformats.org/officeDocument/2006/relationships/slide" Target="slides/slide163.xml"/><Relationship Id="rId419" Type="http://schemas.openxmlformats.org/officeDocument/2006/relationships/slide" Target="slides/slide261.xml"/><Relationship Id="rId626" Type="http://schemas.openxmlformats.org/officeDocument/2006/relationships/slide" Target="slides/slide468.xml"/><Relationship Id="rId265" Type="http://schemas.openxmlformats.org/officeDocument/2006/relationships/slide" Target="slides/slide107.xml"/><Relationship Id="rId472" Type="http://schemas.openxmlformats.org/officeDocument/2006/relationships/slide" Target="slides/slide314.xml"/></Relationships>
</file>

<file path=ppt/charts/_rels/chart1.xml.rels><?xml version="1.0" encoding="UTF-8" standalone="yes"?>
<Relationships xmlns="http://schemas.openxmlformats.org/package/2006/relationships"><Relationship Id="rId2" Type="http://schemas.openxmlformats.org/officeDocument/2006/relationships/oleObject" Target="Rick%20HD:Users:griffith:Documents:All%20PPT:DVDs%20&amp;%20CDs%20Burned:DVD%200%20Courses%20in%20pdf%20and%20Word:Courses%20in%20pdf%20&amp;%20Word:NTS%20Folder:NTS%20Handouts:NT%20Book%20Lengths.xlsx" TargetMode="External"/><Relationship Id="rId1" Type="http://schemas.openxmlformats.org/officeDocument/2006/relationships/themeOverride" Target="../theme/themeOverride4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col"/>
        <c:grouping val="clustered"/>
        <c:varyColors val="0"/>
        <c:ser>
          <c:idx val="0"/>
          <c:order val="0"/>
          <c:invertIfNegative val="0"/>
          <c:cat>
            <c:strRef>
              <c:f>NT!$A$1:$A$27</c:f>
              <c:strCache>
                <c:ptCount val="27"/>
                <c:pt idx="0">
                  <c:v>MATT</c:v>
                </c:pt>
                <c:pt idx="1">
                  <c:v>MARK</c:v>
                </c:pt>
                <c:pt idx="2">
                  <c:v>LUKE</c:v>
                </c:pt>
                <c:pt idx="3">
                  <c:v>JOHN</c:v>
                </c:pt>
                <c:pt idx="4">
                  <c:v>ACTS</c:v>
                </c:pt>
                <c:pt idx="5">
                  <c:v>ROM</c:v>
                </c:pt>
                <c:pt idx="6">
                  <c:v>1CO</c:v>
                </c:pt>
                <c:pt idx="7">
                  <c:v>2CO</c:v>
                </c:pt>
                <c:pt idx="8">
                  <c:v>GAL</c:v>
                </c:pt>
                <c:pt idx="9">
                  <c:v>EPH</c:v>
                </c:pt>
                <c:pt idx="10">
                  <c:v>PHIL</c:v>
                </c:pt>
                <c:pt idx="11">
                  <c:v>COL</c:v>
                </c:pt>
                <c:pt idx="12">
                  <c:v>1TH</c:v>
                </c:pt>
                <c:pt idx="13">
                  <c:v>2TH</c:v>
                </c:pt>
                <c:pt idx="14">
                  <c:v>1TIM</c:v>
                </c:pt>
                <c:pt idx="15">
                  <c:v>2TIM</c:v>
                </c:pt>
                <c:pt idx="16">
                  <c:v>TIT</c:v>
                </c:pt>
                <c:pt idx="17">
                  <c:v>PHM</c:v>
                </c:pt>
                <c:pt idx="18">
                  <c:v>HEB</c:v>
                </c:pt>
                <c:pt idx="19">
                  <c:v>JAS</c:v>
                </c:pt>
                <c:pt idx="20">
                  <c:v>1PET</c:v>
                </c:pt>
                <c:pt idx="21">
                  <c:v>2PET</c:v>
                </c:pt>
                <c:pt idx="22">
                  <c:v>1JN</c:v>
                </c:pt>
                <c:pt idx="23">
                  <c:v>2JN</c:v>
                </c:pt>
                <c:pt idx="24">
                  <c:v>3JN</c:v>
                </c:pt>
                <c:pt idx="25">
                  <c:v>JUDE</c:v>
                </c:pt>
                <c:pt idx="26">
                  <c:v>REV</c:v>
                </c:pt>
              </c:strCache>
            </c:strRef>
          </c:cat>
          <c:val>
            <c:numRef>
              <c:f>NT!$B$1:$B$27</c:f>
              <c:numCache>
                <c:formatCode>General</c:formatCode>
                <c:ptCount val="27"/>
                <c:pt idx="0">
                  <c:v>28</c:v>
                </c:pt>
                <c:pt idx="1">
                  <c:v>16</c:v>
                </c:pt>
                <c:pt idx="2">
                  <c:v>24</c:v>
                </c:pt>
                <c:pt idx="3">
                  <c:v>21</c:v>
                </c:pt>
                <c:pt idx="4">
                  <c:v>28</c:v>
                </c:pt>
                <c:pt idx="5">
                  <c:v>16</c:v>
                </c:pt>
                <c:pt idx="6">
                  <c:v>16</c:v>
                </c:pt>
                <c:pt idx="7">
                  <c:v>13</c:v>
                </c:pt>
                <c:pt idx="8">
                  <c:v>6</c:v>
                </c:pt>
                <c:pt idx="9">
                  <c:v>6</c:v>
                </c:pt>
                <c:pt idx="10">
                  <c:v>4</c:v>
                </c:pt>
                <c:pt idx="11">
                  <c:v>4</c:v>
                </c:pt>
                <c:pt idx="12">
                  <c:v>5</c:v>
                </c:pt>
                <c:pt idx="13">
                  <c:v>3</c:v>
                </c:pt>
                <c:pt idx="14">
                  <c:v>6</c:v>
                </c:pt>
                <c:pt idx="15">
                  <c:v>4</c:v>
                </c:pt>
                <c:pt idx="16">
                  <c:v>3</c:v>
                </c:pt>
                <c:pt idx="17">
                  <c:v>1</c:v>
                </c:pt>
                <c:pt idx="18">
                  <c:v>13</c:v>
                </c:pt>
                <c:pt idx="19">
                  <c:v>5</c:v>
                </c:pt>
                <c:pt idx="20">
                  <c:v>5</c:v>
                </c:pt>
                <c:pt idx="21">
                  <c:v>3</c:v>
                </c:pt>
                <c:pt idx="22">
                  <c:v>5</c:v>
                </c:pt>
                <c:pt idx="23">
                  <c:v>1</c:v>
                </c:pt>
                <c:pt idx="24">
                  <c:v>1</c:v>
                </c:pt>
                <c:pt idx="25">
                  <c:v>1</c:v>
                </c:pt>
                <c:pt idx="26">
                  <c:v>22</c:v>
                </c:pt>
              </c:numCache>
            </c:numRef>
          </c:val>
          <c:extLst>
            <c:ext xmlns:c16="http://schemas.microsoft.com/office/drawing/2014/chart" uri="{C3380CC4-5D6E-409C-BE32-E72D297353CC}">
              <c16:uniqueId val="{00000000-A58D-B043-896A-FDF66A023233}"/>
            </c:ext>
          </c:extLst>
        </c:ser>
        <c:dLbls>
          <c:showLegendKey val="0"/>
          <c:showVal val="0"/>
          <c:showCatName val="0"/>
          <c:showSerName val="0"/>
          <c:showPercent val="0"/>
          <c:showBubbleSize val="0"/>
        </c:dLbls>
        <c:gapWidth val="150"/>
        <c:shape val="box"/>
        <c:axId val="405020336"/>
        <c:axId val="405019552"/>
        <c:axId val="0"/>
      </c:bar3DChart>
      <c:catAx>
        <c:axId val="405020336"/>
        <c:scaling>
          <c:orientation val="minMax"/>
        </c:scaling>
        <c:delete val="0"/>
        <c:axPos val="b"/>
        <c:numFmt formatCode="General" sourceLinked="0"/>
        <c:majorTickMark val="out"/>
        <c:minorTickMark val="none"/>
        <c:tickLblPos val="nextTo"/>
        <c:txPr>
          <a:bodyPr/>
          <a:lstStyle/>
          <a:p>
            <a:pPr>
              <a:defRPr sz="1600" b="1"/>
            </a:pPr>
            <a:endParaRPr lang="en-US"/>
          </a:p>
        </c:txPr>
        <c:crossAx val="405019552"/>
        <c:crosses val="autoZero"/>
        <c:auto val="1"/>
        <c:lblAlgn val="ctr"/>
        <c:lblOffset val="100"/>
        <c:noMultiLvlLbl val="0"/>
      </c:catAx>
      <c:valAx>
        <c:axId val="405019552"/>
        <c:scaling>
          <c:orientation val="minMax"/>
        </c:scaling>
        <c:delete val="0"/>
        <c:axPos val="l"/>
        <c:majorGridlines/>
        <c:numFmt formatCode="General" sourceLinked="1"/>
        <c:majorTickMark val="out"/>
        <c:minorTickMark val="none"/>
        <c:tickLblPos val="nextTo"/>
        <c:txPr>
          <a:bodyPr/>
          <a:lstStyle/>
          <a:p>
            <a:pPr>
              <a:defRPr sz="2000" b="1"/>
            </a:pPr>
            <a:endParaRPr lang="en-US"/>
          </a:p>
        </c:txPr>
        <c:crossAx val="405020336"/>
        <c:crosses val="autoZero"/>
        <c:crossBetween val="between"/>
      </c:valAx>
    </c:plotArea>
    <c:plotVisOnly val="1"/>
    <c:dispBlanksAs val="gap"/>
    <c:showDLblsOverMax val="0"/>
  </c:chart>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5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7/17/24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6522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2818"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162819" name="Text Box 2"/>
          <p:cNvSpPr>
            <a:spLocks noGrp="1" noChangeArrowheads="1"/>
          </p:cNvSpPr>
          <p:nvPr>
            <p:ph type="body"/>
          </p:nvPr>
        </p:nvSpPr>
        <p:spPr>
          <a:xfrm>
            <a:off x="905510" y="4712891"/>
            <a:ext cx="4980305" cy="4466567"/>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r>
              <a:rPr lang="en-US" b="1" dirty="0">
                <a:latin typeface="Times" charset="0"/>
                <a:ea typeface="ＭＳ Ｐゴシック" charset="0"/>
                <a:cs typeface="ＭＳ Ｐゴシック" charset="0"/>
              </a:rPr>
              <a:t>Now…what about the dates of the writing of these crucial documents?  And here we are left to our best scholarly guesses.  There will ALWAYS be argument here.  But some of the best guesses, based on decades of academic research and study are these – in suggested order…</a:t>
            </a:r>
          </a:p>
          <a:p>
            <a:r>
              <a:rPr lang="en-US" b="1" dirty="0">
                <a:latin typeface="Times" charset="0"/>
                <a:ea typeface="ＭＳ Ｐゴシック" charset="0"/>
                <a:cs typeface="ＭＳ Ｐゴシック" charset="0"/>
              </a:rPr>
              <a:t>////	MATTHEW…composed sometime during the A.D. 40s…</a:t>
            </a:r>
          </a:p>
          <a:p>
            <a:r>
              <a:rPr lang="en-US" b="1" dirty="0">
                <a:latin typeface="Times" charset="0"/>
                <a:ea typeface="ＭＳ Ｐゴシック" charset="0"/>
                <a:cs typeface="ＭＳ Ｐゴシック" charset="0"/>
              </a:rPr>
              <a:t>////	LUKE is suggested as next, between the years A.D. 57 and 59 A.D…</a:t>
            </a:r>
          </a:p>
          <a:p>
            <a:r>
              <a:rPr lang="en-US" b="1" dirty="0">
                <a:latin typeface="Times" charset="0"/>
                <a:ea typeface="ＭＳ Ｐゴシック" charset="0"/>
                <a:cs typeface="ＭＳ Ｐゴシック" charset="0"/>
              </a:rPr>
              <a:t>////	Mark…in the next decade…between 64 and 68…</a:t>
            </a:r>
          </a:p>
          <a:p>
            <a:r>
              <a:rPr lang="en-US" b="1" dirty="0">
                <a:latin typeface="Times" charset="0"/>
                <a:ea typeface="ＭＳ Ｐゴシック" charset="0"/>
                <a:cs typeface="ＭＳ Ｐゴシック" charset="0"/>
              </a:rPr>
              <a:t>////	and finally…John</a:t>
            </a:r>
            <a:r>
              <a:rPr lang="ja-JP" altLang="en-US"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s Gospel…around A.D. 69….but certainly after the </a:t>
            </a:r>
            <a:r>
              <a:rPr lang="en-US" altLang="ja-JP" b="1" dirty="0" err="1">
                <a:latin typeface="Times" charset="0"/>
                <a:ea typeface="ＭＳ Ｐゴシック" charset="0"/>
                <a:cs typeface="ＭＳ Ｐゴシック" charset="0"/>
              </a:rPr>
              <a:t>Synoptics</a:t>
            </a:r>
            <a:r>
              <a:rPr lang="en-US" altLang="ja-JP" b="1" dirty="0">
                <a:latin typeface="Times" charset="0"/>
                <a:ea typeface="ＭＳ Ｐゴシック" charset="0"/>
                <a:cs typeface="ＭＳ Ｐゴシック" charset="0"/>
              </a:rPr>
              <a:t> were set down.  Again, you will always find disagreement on these dates.  However, these dates are from the research of well-known Christian scholars and teachers.</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91502087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12115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a:t>
            </a:r>
            <a:r>
              <a:rPr lang="en-SG"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303950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What ways can we open our heart to God’s initiative to us?</a:t>
            </a:r>
          </a:p>
        </p:txBody>
      </p:sp>
    </p:spTree>
    <p:extLst>
      <p:ext uri="{BB962C8B-B14F-4D97-AF65-F5344CB8AC3E}">
        <p14:creationId xmlns:p14="http://schemas.microsoft.com/office/powerpoint/2010/main" val="323662001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859828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1385662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You have to</a:t>
            </a:r>
            <a:r>
              <a:rPr lang="en-US" baseline="0"/>
              <a:t> applaud the man here who is giving his best effort to put out the fire, even though it has no effect. He certainly looks sincere. But is sincerity enough? It's the same for our relationship with God. </a:t>
            </a:r>
            <a:r>
              <a:rPr lang="en-US"/>
              <a:t>The issue</a:t>
            </a:r>
            <a:r>
              <a:rPr lang="en-US" baseline="0"/>
              <a:t> for salvation is not how hard you try to be good. The fact is that none of us can be good enough to have our sins forgiven and be put into a right relationship with God. We need help—REAL help! We need God to justify us (declare us not guilty), which is the idea discussed in Galatians. </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610312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Justification is the instantaneous legal act of God when he declares a sinner "not guilty" due to Christ's righteousness being applied to this person, which makes him or her righteous in God's sight</a:t>
            </a:r>
            <a:r>
              <a:rPr lang="en-US" baseline="0" dirty="0"/>
              <a:t> (</a:t>
            </a:r>
            <a:r>
              <a:rPr lang="zh-SG" altLang="en-US" baseline="0" dirty="0"/>
              <a:t>对比</a:t>
            </a:r>
            <a:r>
              <a:rPr lang="en-US" baseline="0" dirty="0"/>
              <a:t> notes, 155h). It is being so innocent before God that it's "just-if-I'd" never sinned.</a:t>
            </a:r>
            <a:endParaRPr lang="en-US" dirty="0"/>
          </a:p>
        </p:txBody>
      </p:sp>
    </p:spTree>
    <p:extLst>
      <p:ext uri="{BB962C8B-B14F-4D97-AF65-F5344CB8AC3E}">
        <p14:creationId xmlns:p14="http://schemas.microsoft.com/office/powerpoint/2010/main" val="269361370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86941168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D5D9E-BA15-D54B-9584-D8534D0E0FD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062922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E850F6E-2D76-EB40-9898-8B0D90ECD4F6}" type="slidenum">
              <a:rPr lang="en-US" sz="1200">
                <a:solidFill>
                  <a:prstClr val="black"/>
                </a:solidFill>
              </a:rPr>
              <a:pPr eaLnBrk="1" hangingPunct="1"/>
              <a:t>171</a:t>
            </a:fld>
            <a:endParaRPr lang="en-US" sz="1200">
              <a:solidFill>
                <a:prstClr val="black"/>
              </a:solidFill>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637985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690369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07662475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33211578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that simple trust in Christ alone puts us in a right relationship with God?</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7468135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46162452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921342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a right relationship with God by simple trust.]</a:t>
            </a:r>
          </a:p>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275917821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37807913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97272870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CC67E4-45C8-784F-B70A-EBAC9A1AA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p:cNvSpPr>
          <p:nvPr>
            <p:ph type="sldImg"/>
          </p:nvPr>
        </p:nvSpPr>
        <p:spPr>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26924319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4"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Our natural tendency is to move towards disunity. We want to be around people who look like us, talk like us, eat like us, smell like us, and act like us. </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is much broader and more flexible than this. How many races are there? He did not create various races. He made only one race called the human race. He wants us to learn more about him and his open arms by being united with those who are different from us in minor ways and yet are united in the major way—the way of Jesus.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37978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Here is the basic outline of Matthew, designed around the three names of the Lord Jesus Christ.</a:t>
            </a:r>
          </a:p>
        </p:txBody>
      </p:sp>
    </p:spTree>
    <p:extLst>
      <p:ext uri="{BB962C8B-B14F-4D97-AF65-F5344CB8AC3E}">
        <p14:creationId xmlns:p14="http://schemas.microsoft.com/office/powerpoint/2010/main" val="181802165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8529458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CC10C-29B9-E242-B2DC-0E4A89B687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7458653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13E45569-FA8A-4260-BFC8-2C0329F52BDB}" type="slidenum">
              <a:rPr lang="en-US" altLang="en-US" sz="1200">
                <a:solidFill>
                  <a:srgbClr val="000000"/>
                </a:solidFill>
              </a:rPr>
              <a:pPr eaLnBrk="1" hangingPunct="1"/>
              <a:t>191</a:t>
            </a:fld>
            <a:endParaRPr lang="en-US" altLang="en-US" sz="1200">
              <a:solidFill>
                <a:srgbClr val="000000"/>
              </a:solidFill>
            </a:endParaRPr>
          </a:p>
        </p:txBody>
      </p:sp>
      <p:sp>
        <p:nvSpPr>
          <p:cNvPr id="288770" name="Rectangle 2"/>
          <p:cNvSpPr>
            <a:spLocks noGrp="1" noRot="1" noChangeAspect="1" noChangeArrowheads="1" noTextEdit="1"/>
          </p:cNvSpPr>
          <p:nvPr>
            <p:ph type="sldImg"/>
          </p:nvPr>
        </p:nvSpPr>
        <p:spPr>
          <a:ln/>
        </p:spPr>
      </p:sp>
      <p:sp>
        <p:nvSpPr>
          <p:cNvPr id="28877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marL="228600" indent="-228600" eaLnBrk="1" hangingPunct="1"/>
            <a:endParaRPr lang="zh-TW" altLang="en-US">
              <a:latin typeface="Times New Roman" pitchFamily="18" charset="0"/>
              <a:ea typeface="新細明體" charset="-120"/>
              <a:cs typeface="Times New Roman" pitchFamily="18" charset="0"/>
            </a:endParaRPr>
          </a:p>
          <a:p>
            <a:pPr marL="228600" indent="-228600" eaLnBrk="1" hangingPunct="1"/>
            <a:r>
              <a:rPr lang="zh-TW" altLang="en-US">
                <a:latin typeface="Times New Roman" pitchFamily="18" charset="0"/>
                <a:ea typeface="新細明體" charset="-120"/>
                <a:cs typeface="Times New Roman" pitchFamily="18" charset="0"/>
              </a:rPr>
              <a:t>章</a:t>
            </a:r>
          </a:p>
          <a:p>
            <a:pPr marL="228600" indent="-228600" eaLnBrk="1" hangingPunct="1"/>
            <a:endParaRPr lang="zh-TW" altLang="en-US">
              <a:latin typeface="Times New Roman" pitchFamily="18" charset="0"/>
              <a:ea typeface="新細明體" charset="-120"/>
              <a:cs typeface="Times New Roman" pitchFamily="18" charset="0"/>
            </a:endParaRPr>
          </a:p>
          <a:p>
            <a:pPr marL="228600" indent="-228600" eaLnBrk="1" hangingPunct="1"/>
            <a:r>
              <a:rPr lang="en-US" altLang="en-US">
                <a:latin typeface="Times New Roman" pitchFamily="18" charset="0"/>
                <a:ea typeface="新細明體" charset="-120"/>
                <a:cs typeface="Times New Roman" pitchFamily="18" charset="0"/>
              </a:rPr>
              <a:t>與主的關係不斷增長並意識到他們在基督裡所站的新地位，與</a:t>
            </a:r>
            <a:r>
              <a:rPr lang="zh-TW" altLang="en-US">
                <a:latin typeface="Times New Roman" pitchFamily="18" charset="0"/>
                <a:ea typeface="新細明體" charset="-120"/>
                <a:cs typeface="Times New Roman" pitchFamily="18" charset="0"/>
              </a:rPr>
              <a:t>猶太</a:t>
            </a:r>
            <a:r>
              <a:rPr lang="en-US" altLang="en-US">
                <a:latin typeface="Times New Roman" pitchFamily="18" charset="0"/>
                <a:ea typeface="新細明體" charset="-120"/>
                <a:cs typeface="Times New Roman" pitchFamily="18" charset="0"/>
              </a:rPr>
              <a:t>歸主者的後嗣的身份等同。</a:t>
            </a:r>
            <a:r>
              <a:rPr lang="en-US" altLang="ja-JP">
                <a:latin typeface="Times New Roman" pitchFamily="18" charset="0"/>
                <a:ea typeface="新細明體" charset="-120"/>
                <a:cs typeface="Times New Roman" pitchFamily="18" charset="0"/>
              </a:rPr>
              <a:t> (1-3)</a:t>
            </a:r>
          </a:p>
          <a:p>
            <a:pPr marL="228600" indent="-228600" eaLnBrk="1" hangingPunct="1"/>
            <a:r>
              <a:rPr lang="zh-TW" altLang="en-US">
                <a:latin typeface="Times New Roman" pitchFamily="18" charset="0"/>
                <a:ea typeface="新細明體" charset="-120"/>
                <a:cs typeface="Times New Roman" pitchFamily="18" charset="0"/>
              </a:rPr>
              <a:t> </a:t>
            </a:r>
            <a:r>
              <a:rPr lang="en-US" altLang="zh-TW">
                <a:latin typeface="Times New Roman" pitchFamily="18" charset="0"/>
                <a:ea typeface="新細明體" charset="-120"/>
                <a:cs typeface="Times New Roman" pitchFamily="18" charset="0"/>
              </a:rPr>
              <a:t>2.  </a:t>
            </a:r>
            <a:r>
              <a:rPr lang="zh-TW" altLang="en-US">
                <a:latin typeface="Times New Roman" pitchFamily="18" charset="0"/>
                <a:ea typeface="新細明體" charset="-120"/>
                <a:cs typeface="Times New Roman" pitchFamily="18" charset="0"/>
              </a:rPr>
              <a:t>每日</a:t>
            </a:r>
            <a:r>
              <a:rPr lang="en-US" altLang="en-US">
                <a:latin typeface="Times New Roman" pitchFamily="18" charset="0"/>
                <a:ea typeface="新細明體" charset="-120"/>
                <a:cs typeface="Times New Roman" pitchFamily="18" charset="0"/>
              </a:rPr>
              <a:t>與</a:t>
            </a:r>
            <a:r>
              <a:rPr lang="zh-TW" altLang="en-US">
                <a:latin typeface="Times New Roman" pitchFamily="18" charset="0"/>
                <a:ea typeface="新細明體" charset="-120"/>
                <a:cs typeface="Times New Roman" pitchFamily="18" charset="0"/>
              </a:rPr>
              <a:t>主同行的經歷顯出合一的愛。</a:t>
            </a:r>
          </a:p>
          <a:p>
            <a:pPr marL="228600" indent="-228600" eaLnBrk="1" hangingPunct="1"/>
            <a:r>
              <a:rPr lang="en-US" altLang="en-US">
                <a:latin typeface="Times New Roman" pitchFamily="18" charset="0"/>
                <a:ea typeface="新細明體" charset="-120"/>
                <a:cs typeface="Times New Roman" pitchFamily="18" charset="0"/>
              </a:rPr>
              <a:t>      (4-6)</a:t>
            </a:r>
          </a:p>
          <a:p>
            <a:pPr marL="228600" indent="-228600" eaLnBrk="1" hangingPunct="1"/>
            <a:endParaRPr lang="zh-TW" altLang="en-US">
              <a:latin typeface="Times New Roman" pitchFamily="18" charset="0"/>
              <a:ea typeface="新細明體" charset="-120"/>
              <a:cs typeface="Times New Roman" pitchFamily="18" charset="0"/>
            </a:endParaRPr>
          </a:p>
        </p:txBody>
      </p:sp>
    </p:spTree>
    <p:extLst>
      <p:ext uri="{BB962C8B-B14F-4D97-AF65-F5344CB8AC3E}">
        <p14:creationId xmlns:p14="http://schemas.microsoft.com/office/powerpoint/2010/main" val="59269362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34636516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76303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ＭＳ Ｐゴシック" charset="0"/>
            </a:endParaRPr>
          </a:p>
        </p:txBody>
      </p:sp>
    </p:spTree>
    <p:extLst>
      <p:ext uri="{BB962C8B-B14F-4D97-AF65-F5344CB8AC3E}">
        <p14:creationId xmlns:p14="http://schemas.microsoft.com/office/powerpoint/2010/main" val="213207018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dirty="0">
                <a:latin typeface="Arial" charset="0"/>
                <a:ea typeface="ＭＳ Ｐゴシック" charset="0"/>
                <a:cs typeface="ＭＳ Ｐゴシック" charset="0"/>
              </a:rPr>
              <a:t>Love God for our equality in Christ (Eph 1–3).</a:t>
            </a:r>
          </a:p>
          <a:p>
            <a:pPr eaLnBrk="1" hangingPunct="1"/>
            <a:r>
              <a:rPr lang="en-SG" dirty="0">
                <a:latin typeface="Arial"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299489736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dirty="0">
                <a:latin typeface="Arial" charset="0"/>
                <a:ea typeface="ＭＳ Ｐゴシック" charset="0"/>
                <a:cs typeface="ＭＳ Ｐゴシック" charset="0"/>
              </a:rPr>
              <a:t>Love the church to witness to the world (Eph 4–6).</a:t>
            </a:r>
          </a:p>
          <a:p>
            <a:pPr eaLnBrk="1" hangingPunct="1"/>
            <a:r>
              <a:rPr lang="en-SG" dirty="0">
                <a:latin typeface="Arial"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76850598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dirty="0">
                <a:latin typeface="Arial"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dirty="0">
                <a:latin typeface="Arial" charset="0"/>
                <a:ea typeface="ＭＳ Ｐゴシック" charset="0"/>
                <a:cs typeface="ＭＳ Ｐゴシック" charset="0"/>
              </a:rPr>
              <a:t>The way to unity for believing Jews and Gentiles is to see their equality and love one another as a witness to the world. </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25440611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85835473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itchFamily="-112" charset="0"/>
                <a:ea typeface="ＭＳ Ｐゴシック" charset="-128"/>
                <a:cs typeface="ＭＳ Ｐゴシック" charset="-128"/>
              </a:rPr>
              <a:t>Serve Jesus as Savior, God, and King of your life</a:t>
            </a:r>
            <a:r>
              <a:rPr lang="en-SG" sz="1200" kern="1200" dirty="0">
                <a:solidFill>
                  <a:schemeClr val="tx1"/>
                </a:solidFill>
                <a:effectLst/>
                <a:latin typeface="Arial" pitchFamily="-112" charset="0"/>
                <a:ea typeface="ＭＳ Ｐゴシック" charset="-128"/>
                <a:cs typeface="ＭＳ Ｐゴシック" charset="-128"/>
              </a:rPr>
              <a:t>! This is the essential message and application of the entire gospel of Matthew.</a:t>
            </a:r>
            <a:endParaRPr lang="en-US" dirty="0">
              <a:cs typeface="ＭＳ Ｐゴシック" charset="0"/>
            </a:endParaRPr>
          </a:p>
        </p:txBody>
      </p:sp>
    </p:spTree>
    <p:extLst>
      <p:ext uri="{BB962C8B-B14F-4D97-AF65-F5344CB8AC3E}">
        <p14:creationId xmlns:p14="http://schemas.microsoft.com/office/powerpoint/2010/main" val="117979461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92379725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C79C1E-95BC-FD4D-8EBD-AA6AA4D0FD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1026"/>
          <p:cNvSpPr>
            <a:spLocks noGrp="1" noRot="1" noChangeAspect="1" noChangeArrowheads="1" noTextEdit="1"/>
          </p:cNvSpPr>
          <p:nvPr>
            <p:ph type="sldImg"/>
          </p:nvPr>
        </p:nvSpPr>
        <p:spPr>
          <a:ln/>
        </p:spPr>
      </p:sp>
      <p:sp>
        <p:nvSpPr>
          <p:cNvPr id="210947"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774040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354949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542452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70CB257-508B-AD4F-A014-7D2C8FC9ECB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97346" name="Rectangle 2"/>
          <p:cNvSpPr>
            <a:spLocks noGrp="1" noRot="1" noChangeAspect="1" noChangeArrowheads="1" noTextEdit="1"/>
          </p:cNvSpPr>
          <p:nvPr>
            <p:ph type="sldImg"/>
          </p:nvPr>
        </p:nvSpPr>
        <p:spPr>
          <a:ln/>
        </p:spPr>
      </p:sp>
      <p:sp>
        <p:nvSpPr>
          <p:cNvPr id="697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9103583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8A0E66-4D76-4942-877A-5C42A8015F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3216406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8AA664-EB4F-F64E-8297-858B0F0BCBF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7570" name="Rectangle 1026"/>
          <p:cNvSpPr>
            <a:spLocks noGrp="1" noRot="1" noChangeAspect="1" noChangeArrowheads="1" noTextEdit="1"/>
          </p:cNvSpPr>
          <p:nvPr>
            <p:ph type="sldImg"/>
          </p:nvPr>
        </p:nvSpPr>
        <p:spPr>
          <a:ln/>
        </p:spPr>
      </p:sp>
      <p:sp>
        <p:nvSpPr>
          <p:cNvPr id="23757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7701873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31366987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SG" dirty="0"/>
              <a:t>Today many of the most admired are actors who make a pretty good living by pretending to be someone else.</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dirty="0"/>
              <a:t>Actually, in 2018 the most admired man was Barack Obama and woman was Angelina Jolie.</a:t>
            </a:r>
            <a:endParaRPr lang="en-US" dirty="0"/>
          </a:p>
        </p:txBody>
      </p:sp>
    </p:spTree>
    <p:extLst>
      <p:ext uri="{BB962C8B-B14F-4D97-AF65-F5344CB8AC3E}">
        <p14:creationId xmlns:p14="http://schemas.microsoft.com/office/powerpoint/2010/main" val="279021732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Who is your ultimate example in life? Who do you admire most? Who do you want to be like more than anyone else?</a:t>
            </a:r>
            <a:r>
              <a:rPr lang="en-SG" dirty="0">
                <a:effectLst/>
                <a:latin typeface="Arial" panose="020B0604020202020204" pitchFamily="34" charset="0"/>
                <a:cs typeface="Arial" panose="020B0604020202020204" pitchFamily="34" charset="0"/>
              </a:rPr>
              <a:t> </a:t>
            </a:r>
          </a:p>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A century ago the most admired people were scientists.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977562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This course will give both the “what” and the “why” of each NT book. Generally this will be in a single sentence, but Matthew is a bit more complicated with what I consider and dual purpose.</a:t>
            </a:r>
          </a:p>
        </p:txBody>
      </p:sp>
    </p:spTree>
    <p:extLst>
      <p:ext uri="{BB962C8B-B14F-4D97-AF65-F5344CB8AC3E}">
        <p14:creationId xmlns:p14="http://schemas.microsoft.com/office/powerpoint/2010/main" val="270502233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6192DE-1539-9B4A-822A-F86A1AA371A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4111772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Stated as a question, the letter of Philippians answers this question</a:t>
            </a:r>
            <a:r>
              <a:rPr lang="en-SG" sz="1200" kern="1200" dirty="0">
                <a:solidFill>
                  <a:schemeClr val="tx1"/>
                </a:solidFill>
                <a:effectLst/>
                <a:latin typeface="Arial" panose="020B0604020202020204" pitchFamily="34" charset="0"/>
                <a:ea typeface="ＭＳ Ｐゴシック"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charset="-128"/>
                <a:cs typeface="Arial" panose="020B0604020202020204" pitchFamily="34" charset="0"/>
              </a:rPr>
              <a:t>What are some results when we commit ourselves to respond to life with the same perspective that Jesus had—that kind of view or thinking that the risen Savior has?</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1910694"/>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421884124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80624073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defRPr/>
            </a:pPr>
            <a:fld id="{270CB257-508B-AD4F-A014-7D2C8FC9ECBC}" type="slidenum">
              <a:rPr lang="en-US" sz="1200">
                <a:solidFill>
                  <a:prstClr val="black"/>
                </a:solidFill>
              </a:rPr>
              <a:pPr defTabSz="914400" eaLnBrk="1" fontAlgn="base" hangingPunct="1">
                <a:spcBef>
                  <a:spcPct val="0"/>
                </a:spcBef>
                <a:spcAft>
                  <a:spcPct val="0"/>
                </a:spcAft>
                <a:defRPr/>
              </a:pPr>
              <a:t>220</a:t>
            </a:fld>
            <a:endParaRPr lang="en-US" sz="1200">
              <a:solidFill>
                <a:prstClr val="black"/>
              </a:solidFill>
            </a:endParaRPr>
          </a:p>
        </p:txBody>
      </p:sp>
      <p:sp>
        <p:nvSpPr>
          <p:cNvPr id="697346" name="Rectangle 2"/>
          <p:cNvSpPr>
            <a:spLocks noGrp="1" noRot="1" noChangeAspect="1" noChangeArrowheads="1" noTextEdit="1"/>
          </p:cNvSpPr>
          <p:nvPr>
            <p:ph type="sldImg"/>
          </p:nvPr>
        </p:nvSpPr>
        <p:spPr>
          <a:ln/>
        </p:spPr>
      </p:sp>
      <p:sp>
        <p:nvSpPr>
          <p:cNvPr id="697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7746328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5A2414-7B16-2848-BB52-221D541E20A2}"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222</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0022198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18980579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9365711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02C46C-FD3E-744A-8D50-81EA80696B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3532699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1031"/>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fld id="{82E5F92F-3BCF-EC41-B9A6-E69F4DFE12A4}" type="slidenum">
              <a:rPr lang="en-US" sz="1200">
                <a:solidFill>
                  <a:prstClr val="black"/>
                </a:solidFill>
                <a:sym typeface="Helvetica" charset="0"/>
              </a:rPr>
              <a:pPr defTabSz="914400" eaLnBrk="1" fontAlgn="base" hangingPunct="1">
                <a:spcBef>
                  <a:spcPct val="0"/>
                </a:spcBef>
                <a:spcAft>
                  <a:spcPct val="0"/>
                </a:spcAft>
              </a:pPr>
              <a:t>232</a:t>
            </a:fld>
            <a:endParaRPr lang="en-US" sz="1200">
              <a:solidFill>
                <a:prstClr val="black"/>
              </a:solidFill>
              <a:sym typeface="Helvetica" charset="0"/>
            </a:endParaRPr>
          </a:p>
        </p:txBody>
      </p:sp>
      <p:sp>
        <p:nvSpPr>
          <p:cNvPr id="234498" name="Rectangle 1026"/>
          <p:cNvSpPr>
            <a:spLocks noGrp="1" noRot="1" noChangeAspect="1" noChangeArrowheads="1" noTextEdit="1"/>
          </p:cNvSpPr>
          <p:nvPr>
            <p:ph type="sldImg"/>
          </p:nvPr>
        </p:nvSpPr>
        <p:spPr>
          <a:ln/>
        </p:spPr>
      </p:sp>
      <p:sp>
        <p:nvSpPr>
          <p:cNvPr id="23449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20967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is holding you back in your own kingdom before you can embrace Christ’s kingdom?</a:t>
            </a:r>
          </a:p>
          <a:p>
            <a:r>
              <a:rPr lang="en-US" dirty="0"/>
              <a:t>Your career?</a:t>
            </a:r>
          </a:p>
          <a:p>
            <a:r>
              <a:rPr lang="en-US" dirty="0"/>
              <a:t>Trusting God to meet your financial needs?</a:t>
            </a:r>
          </a:p>
          <a:p>
            <a:r>
              <a:rPr lang="en-US" dirty="0"/>
              <a:t>A relationship?</a:t>
            </a:r>
          </a:p>
          <a:p>
            <a:r>
              <a:rPr lang="en-US" dirty="0"/>
              <a:t>Can you tell him now that you want his kingdom instead of your own?</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79595183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4964712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False teaching is all around us. Reputable survey organizations in the USA like Gallup and Barna report that many fall for false teaching so that they leave the church</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99558880"/>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What ways can we prevent heretical ideas from capturing us in their snare?</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8782583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Protect yourself from heresy by your pure lifestyle</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795620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253670690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1124517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3818682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0794253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17270C3E-6B0B-448D-A6EA-964E804297FA}" type="slidenum">
              <a:rPr lang="en-US" altLang="en-US" sz="1200">
                <a:solidFill>
                  <a:srgbClr val="000000"/>
                </a:solidFill>
                <a:latin typeface="Arial" pitchFamily="34" charset="0"/>
              </a:rPr>
              <a:pPr/>
              <a:t>251</a:t>
            </a:fld>
            <a:endParaRPr lang="en-US" altLang="en-US" sz="1200">
              <a:solidFill>
                <a:srgbClr val="000000"/>
              </a:solidFill>
              <a:latin typeface="Arial" pitchFamily="34" charset="0"/>
            </a:endParaRPr>
          </a:p>
        </p:txBody>
      </p:sp>
      <p:sp>
        <p:nvSpPr>
          <p:cNvPr id="359426" name="Rectangle 2"/>
          <p:cNvSpPr>
            <a:spLocks noGrp="1" noRot="1" noChangeAspect="1" noChangeArrowheads="1" noTextEdit="1"/>
          </p:cNvSpPr>
          <p:nvPr>
            <p:ph type="sldImg"/>
          </p:nvPr>
        </p:nvSpPr>
        <p:spPr>
          <a:ln w="12700">
            <a:solidFill>
              <a:srgbClr val="000000"/>
            </a:solidFill>
            <a:miter lim="800000"/>
            <a:headEnd/>
            <a:tailEnd/>
          </a:ln>
        </p:spPr>
      </p:sp>
      <p:sp>
        <p:nvSpPr>
          <p:cNvPr id="359427"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93260967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4A28C9AB-5814-BA4F-84A6-C6DECF72119E}" type="slidenum">
              <a:rPr lang="en-GB" sz="1200">
                <a:solidFill>
                  <a:srgbClr val="FFFFFF"/>
                </a:solidFill>
                <a:latin typeface="Comic Sans MS" charset="0"/>
              </a:rPr>
              <a:pPr defTabSz="457200" eaLnBrk="1" fontAlgn="auto" hangingPunct="1">
                <a:spcBef>
                  <a:spcPts val="0"/>
                </a:spcBef>
                <a:spcAft>
                  <a:spcPts val="0"/>
                </a:spcAft>
                <a:defRPr/>
              </a:pPr>
              <a:t>253</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450617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33E67E6-67DC-7A42-8E12-90BA9C3FFCC3}" type="slidenum">
              <a:rPr lang="en-US" sz="1200">
                <a:solidFill>
                  <a:prstClr val="black"/>
                </a:solidFill>
              </a:rPr>
              <a:pPr eaLnBrk="1" hangingPunct="1"/>
              <a:t>22</a:t>
            </a:fld>
            <a:endParaRPr lang="en-US" sz="1200">
              <a:solidFill>
                <a:prstClr val="black"/>
              </a:solidFill>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92918683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At some point in perhaps the not-too-distant future millions of people will just quickly rise to meet the Lord Jesus Christ.</a:t>
            </a:r>
          </a:p>
        </p:txBody>
      </p:sp>
    </p:spTree>
    <p:extLst>
      <p:ext uri="{BB962C8B-B14F-4D97-AF65-F5344CB8AC3E}">
        <p14:creationId xmlns:p14="http://schemas.microsoft.com/office/powerpoint/2010/main" val="298682636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FD8A41DB-3C36-6449-9373-1EA56DABCFD1}" type="slidenum">
              <a:rPr lang="en-GB" sz="1200">
                <a:solidFill>
                  <a:srgbClr val="FFFFFF"/>
                </a:solidFill>
                <a:latin typeface="Comic Sans MS" charset="0"/>
              </a:rPr>
              <a:pPr defTabSz="457200" eaLnBrk="1" fontAlgn="auto" hangingPunct="1">
                <a:spcBef>
                  <a:spcPts val="0"/>
                </a:spcBef>
                <a:spcAft>
                  <a:spcPts val="0"/>
                </a:spcAft>
                <a:defRPr/>
              </a:pPr>
              <a:t>255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What specific ways can you be ready for Jesus when he come back?</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346760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63B0874B-D723-4F44-B2DB-AF30269199E9}" type="slidenum">
              <a:rPr lang="en-GB" sz="1200">
                <a:solidFill>
                  <a:srgbClr val="FFFFFF"/>
                </a:solidFill>
                <a:latin typeface="Comic Sans MS" charset="0"/>
              </a:rPr>
              <a:pPr defTabSz="457200" eaLnBrk="1" fontAlgn="auto" hangingPunct="1">
                <a:spcBef>
                  <a:spcPts val="0"/>
                </a:spcBef>
                <a:spcAft>
                  <a:spcPts val="0"/>
                </a:spcAft>
                <a:defRPr/>
              </a:pPr>
              <a:t>256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Live for Christ as if money is not a big concern</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9648177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63B0874B-D723-4F44-B2DB-AF30269199E9}" type="slidenum">
              <a:rPr lang="en-GB" sz="1200">
                <a:solidFill>
                  <a:srgbClr val="FFFFFF"/>
                </a:solidFill>
                <a:latin typeface="Comic Sans MS" charset="0"/>
              </a:rPr>
              <a:pPr defTabSz="457200" eaLnBrk="1" fontAlgn="auto" hangingPunct="1">
                <a:spcBef>
                  <a:spcPts val="0"/>
                </a:spcBef>
                <a:spcAft>
                  <a:spcPts val="0"/>
                </a:spcAft>
                <a:defRPr/>
              </a:pPr>
              <a:t>257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Doctrine and relationships should occupy much of our time</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In particular, we need a theology of Christ’s second coming.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873650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FD8A41DB-3C36-6449-9373-1EA56DABCFD1}" type="slidenum">
              <a:rPr lang="en-GB" sz="1200">
                <a:solidFill>
                  <a:srgbClr val="FFFFFF"/>
                </a:solidFill>
                <a:latin typeface="Comic Sans MS" charset="0"/>
              </a:rPr>
              <a:pPr defTabSz="457200" eaLnBrk="1" fontAlgn="auto" hangingPunct="1">
                <a:spcBef>
                  <a:spcPts val="0"/>
                </a:spcBef>
                <a:spcAft>
                  <a:spcPts val="0"/>
                </a:spcAft>
                <a:defRPr/>
              </a:pPr>
              <a:t>258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123804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63B0874B-D723-4F44-B2DB-AF30269199E9}" type="slidenum">
              <a:rPr lang="en-GB" sz="1200">
                <a:solidFill>
                  <a:srgbClr val="FFFFFF"/>
                </a:solidFill>
                <a:latin typeface="Comic Sans MS" charset="0"/>
              </a:rPr>
              <a:pPr defTabSz="457200" eaLnBrk="1" fontAlgn="auto" hangingPunct="1">
                <a:spcBef>
                  <a:spcPts val="0"/>
                </a:spcBef>
                <a:spcAft>
                  <a:spcPts val="0"/>
                </a:spcAft>
                <a:defRPr/>
              </a:pPr>
              <a:t>259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2569450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fld id="{FD8A41DB-3C36-6449-9373-1EA56DABCFD1}" type="slidenum">
              <a:rPr lang="en-GB" sz="1200">
                <a:solidFill>
                  <a:srgbClr val="FFFFFF"/>
                </a:solidFill>
                <a:latin typeface="Comic Sans MS" charset="0"/>
              </a:rPr>
              <a:pPr>
                <a:defRPr/>
              </a:pPr>
              <a:t>260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Do you think your home will be broken into tonight? At his return, Jesus will be as expected as much as you expect a thief to rob your house tonight. </a:t>
            </a:r>
          </a:p>
          <a:p>
            <a:r>
              <a:rPr lang="en-US" dirty="0">
                <a:cs typeface="ＭＳ Ｐゴシック" charset="0"/>
              </a:rPr>
              <a:t>Are you prepared for him to arrive at any time? Is there anything you do that will cause you to be ashamed if he came at that time you do it?</a:t>
            </a:r>
          </a:p>
        </p:txBody>
      </p:sp>
    </p:spTree>
    <p:extLst>
      <p:ext uri="{BB962C8B-B14F-4D97-AF65-F5344CB8AC3E}">
        <p14:creationId xmlns:p14="http://schemas.microsoft.com/office/powerpoint/2010/main" val="766663476"/>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4B996B-7C6B-2246-B7D2-80DE9D613E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27648135"/>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4730546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998085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40955286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1E8A65-50F7-8D41-80A1-97BD0E778B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9266" name="Rectangle 2"/>
          <p:cNvSpPr>
            <a:spLocks noGrp="1" noRot="1" noChangeAspect="1" noChangeArrowheads="1" noTextEdit="1"/>
          </p:cNvSpPr>
          <p:nvPr>
            <p:ph type="sldImg"/>
          </p:nvPr>
        </p:nvSpPr>
        <p:spPr>
          <a:ln/>
        </p:spPr>
      </p:sp>
      <p:sp>
        <p:nvSpPr>
          <p:cNvPr id="139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924340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1031888-DFC6-5742-8CC6-9ADF45B0FFDB}" type="slidenum">
              <a:rPr lang="en-US" sz="1200">
                <a:solidFill>
                  <a:srgbClr val="000000"/>
                </a:solidFill>
                <a:latin typeface="Arial" charset="0"/>
              </a:rPr>
              <a:pPr eaLnBrk="1" hangingPunct="1"/>
              <a:t>271</a:t>
            </a:fld>
            <a:endParaRPr lang="en-US" sz="1200">
              <a:solidFill>
                <a:srgbClr val="000000"/>
              </a:solidFill>
              <a:latin typeface="Arial"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3705153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9C3AC8-D5EC-6F4D-9061-9EE9BEAB13E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86256248"/>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26827314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005656464"/>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111386880"/>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fontAlgn="auto">
              <a:spcBef>
                <a:spcPts val="0"/>
              </a:spcBef>
              <a:spcAft>
                <a:spcPts val="0"/>
              </a:spcAft>
              <a:defRPr/>
            </a:pPr>
            <a:fld id="{D9019220-4E07-3C4E-BFE3-EE0190D80488}" type="slidenum">
              <a:rPr lang="en-GB" sz="1200">
                <a:solidFill>
                  <a:srgbClr val="FFFFFF"/>
                </a:solidFill>
                <a:latin typeface="Comic Sans MS" charset="0"/>
              </a:rPr>
              <a:pPr defTabSz="457200" fontAlgn="auto">
                <a:spcBef>
                  <a:spcPts val="0"/>
                </a:spcBef>
                <a:spcAft>
                  <a:spcPts val="0"/>
                </a:spcAft>
                <a:defRPr/>
              </a:pPr>
              <a:t>276</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lvl="0"/>
            <a:r>
              <a:rPr lang="en-US" sz="1200" kern="1200" dirty="0">
                <a:solidFill>
                  <a:schemeClr val="tx1"/>
                </a:solidFill>
                <a:effectLst/>
                <a:latin typeface="+mn-lt"/>
                <a:ea typeface="+mn-ea"/>
                <a:cs typeface="+mn-cs"/>
              </a:rPr>
              <a:t>Restated: He is not incomplete or piecemeal in his ministry to us. </a:t>
            </a:r>
          </a:p>
          <a:p>
            <a:pPr lvl="0"/>
            <a:r>
              <a:rPr lang="en-US" sz="1200" kern="1200" dirty="0">
                <a:solidFill>
                  <a:schemeClr val="tx1"/>
                </a:solidFill>
                <a:effectLst/>
                <a:latin typeface="+mn-lt"/>
                <a:ea typeface="+mn-ea"/>
                <a:cs typeface="+mn-cs"/>
              </a:rPr>
              <a:t>• He touches the heart (emotionally), </a:t>
            </a:r>
          </a:p>
          <a:p>
            <a:pPr lvl="0"/>
            <a:r>
              <a:rPr lang="en-US" sz="1200" kern="1200" dirty="0">
                <a:solidFill>
                  <a:schemeClr val="tx1"/>
                </a:solidFill>
                <a:effectLst/>
                <a:latin typeface="+mn-lt"/>
                <a:ea typeface="+mn-ea"/>
                <a:cs typeface="+mn-cs"/>
              </a:rPr>
              <a:t>• the mind (theologically), </a:t>
            </a:r>
          </a:p>
          <a:p>
            <a:pPr lvl="0"/>
            <a:r>
              <a:rPr lang="en-US" sz="1200" kern="1200" dirty="0">
                <a:solidFill>
                  <a:schemeClr val="tx1"/>
                </a:solidFill>
                <a:effectLst/>
                <a:latin typeface="+mn-lt"/>
                <a:ea typeface="+mn-ea"/>
                <a:cs typeface="+mn-cs"/>
              </a:rPr>
              <a:t>• and the hands (practically).</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404213635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sz="1200" kern="1200" dirty="0">
                <a:solidFill>
                  <a:schemeClr val="tx1"/>
                </a:solidFill>
                <a:effectLst/>
                <a:latin typeface="+mn-lt"/>
                <a:ea typeface="+mn-ea"/>
                <a:cs typeface="+mn-cs"/>
              </a:rPr>
              <a:t>The Lord helps us not to lose heart so we will grow.]</a:t>
            </a:r>
            <a:r>
              <a:rPr lang="en-SG" dirty="0">
                <a:effectLst/>
              </a:rPr>
              <a:t> </a:t>
            </a:r>
            <a:endParaRPr lang="en-US" dirty="0"/>
          </a:p>
        </p:txBody>
      </p:sp>
    </p:spTree>
    <p:extLst>
      <p:ext uri="{BB962C8B-B14F-4D97-AF65-F5344CB8AC3E}">
        <p14:creationId xmlns:p14="http://schemas.microsoft.com/office/powerpoint/2010/main" val="385329609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sz="1200" kern="1200" dirty="0">
                <a:solidFill>
                  <a:schemeClr val="tx1"/>
                </a:solidFill>
                <a:effectLst/>
                <a:latin typeface="+mn-lt"/>
                <a:ea typeface="+mn-ea"/>
                <a:cs typeface="+mn-cs"/>
              </a:rPr>
              <a:t>Theology matters! The Lord corrects our misconceptions to give us firm footing.</a:t>
            </a:r>
            <a:r>
              <a:rPr lang="en-SG" dirty="0">
                <a:effectLst/>
              </a:rPr>
              <a:t> </a:t>
            </a:r>
            <a:endParaRPr lang="en-US" dirty="0"/>
          </a:p>
        </p:txBody>
      </p:sp>
    </p:spTree>
    <p:extLst>
      <p:ext uri="{BB962C8B-B14F-4D97-AF65-F5344CB8AC3E}">
        <p14:creationId xmlns:p14="http://schemas.microsoft.com/office/powerpoint/2010/main" val="1776932005"/>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sz="1200" kern="1200" dirty="0">
                <a:solidFill>
                  <a:schemeClr val="tx1"/>
                </a:solidFill>
                <a:effectLst/>
                <a:latin typeface="+mn-lt"/>
                <a:ea typeface="+mn-ea"/>
                <a:cs typeface="+mn-cs"/>
              </a:rPr>
              <a:t>The Lord helps us hold one another accountable so we will be reliable.</a:t>
            </a:r>
            <a:r>
              <a:rPr lang="en-SG" dirty="0">
                <a:effectLst/>
              </a:rPr>
              <a:t> </a:t>
            </a:r>
          </a:p>
          <a:p>
            <a:r>
              <a:rPr lang="en-SG" dirty="0">
                <a:effectLst/>
              </a:rPr>
              <a:t>• Rather than living an undisciplined life</a:t>
            </a:r>
          </a:p>
          <a:p>
            <a:r>
              <a:rPr lang="en-SG" dirty="0">
                <a:effectLst/>
              </a:rPr>
              <a:t>• Each of us has had to show discipline to learn certain skills such as playing an instrument</a:t>
            </a:r>
          </a:p>
          <a:p>
            <a:r>
              <a:rPr lang="en-SG" dirty="0">
                <a:effectLst/>
              </a:rPr>
              <a:t>• So we need that same type of discipline to know his Word</a:t>
            </a:r>
          </a:p>
          <a:p>
            <a:r>
              <a:rPr lang="en-SG" dirty="0">
                <a:effectLst/>
              </a:rPr>
              <a:t>• And to be a vital part of his church.</a:t>
            </a:r>
          </a:p>
        </p:txBody>
      </p:sp>
    </p:spTree>
    <p:extLst>
      <p:ext uri="{BB962C8B-B14F-4D97-AF65-F5344CB8AC3E}">
        <p14:creationId xmlns:p14="http://schemas.microsoft.com/office/powerpoint/2010/main" val="249866432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13646694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2685152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D375DD82-C46C-B346-81FC-EA62990DE3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7874" name="Rectangle 2"/>
          <p:cNvSpPr>
            <a:spLocks noGrp="1" noRot="1" noChangeAspect="1" noChangeArrowheads="1"/>
          </p:cNvSpPr>
          <p:nvPr>
            <p:ph type="sldImg"/>
          </p:nvPr>
        </p:nvSpPr>
        <p:spPr>
          <a:solidFill>
            <a:srgbClr val="FFFFFF"/>
          </a:solidFill>
          <a:ln/>
        </p:spPr>
      </p:sp>
      <p:sp>
        <p:nvSpPr>
          <p:cNvPr id="2078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4593230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9886553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009907190"/>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285</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57532058"/>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14224941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6077266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Avoid the extremes of too many rules and too few rules.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028715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Our church services must main order by not just letting anyone lead.</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34632507"/>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Your beliefs affect everything about you—privately and publicly. Watch them!</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9770030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B7ED3D-CFCA-F94A-BF44-8212902C1D9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7814742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Our church’s different subgroups must not be vulnerable to enemy attack.</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6942168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Resist materialism that replaces godliness with apostasy</a:t>
            </a:r>
            <a:r>
              <a:rPr kumimoji="1" lang="en-SG" sz="1200" kern="1200" dirty="0">
                <a:solidFill>
                  <a:schemeClr val="tx1"/>
                </a:solidFill>
                <a:effectLst/>
                <a:latin typeface="Arial" panose="020B0604020202020204" pitchFamily="34" charset="0"/>
                <a:ea typeface="ＭＳ Ｐゴシック"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469615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2072308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84473A1-9104-EB4C-97CF-45DD91A7855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0706" name="Rectangle 2"/>
          <p:cNvSpPr>
            <a:spLocks noGrp="1" noRot="1" noChangeAspect="1" noChangeArrowheads="1"/>
          </p:cNvSpPr>
          <p:nvPr>
            <p:ph type="sldImg"/>
          </p:nvPr>
        </p:nvSpPr>
        <p:spPr>
          <a:solidFill>
            <a:srgbClr val="FFFFFF"/>
          </a:solidFill>
          <a:ln/>
        </p:spPr>
      </p:sp>
      <p:sp>
        <p:nvSpPr>
          <p:cNvPr id="200707"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宋体" charset="0"/>
              <a:cs typeface="宋体" charset="0"/>
            </a:endParaRPr>
          </a:p>
        </p:txBody>
      </p:sp>
    </p:spTree>
    <p:extLst>
      <p:ext uri="{BB962C8B-B14F-4D97-AF65-F5344CB8AC3E}">
        <p14:creationId xmlns:p14="http://schemas.microsoft.com/office/powerpoint/2010/main" val="102343415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45432294"/>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82901069"/>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84473A1-9104-EB4C-97CF-45DD91A7855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0706" name="Rectangle 2"/>
          <p:cNvSpPr>
            <a:spLocks noGrp="1" noRot="1" noChangeAspect="1" noChangeArrowheads="1"/>
          </p:cNvSpPr>
          <p:nvPr>
            <p:ph type="sldImg"/>
          </p:nvPr>
        </p:nvSpPr>
        <p:spPr>
          <a:solidFill>
            <a:srgbClr val="FFFFFF"/>
          </a:solidFill>
          <a:ln/>
        </p:spPr>
      </p:sp>
      <p:sp>
        <p:nvSpPr>
          <p:cNvPr id="200707"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宋体" charset="0"/>
              <a:cs typeface="宋体" charset="0"/>
            </a:endParaRPr>
          </a:p>
        </p:txBody>
      </p:sp>
    </p:spTree>
    <p:extLst>
      <p:ext uri="{BB962C8B-B14F-4D97-AF65-F5344CB8AC3E}">
        <p14:creationId xmlns:p14="http://schemas.microsoft.com/office/powerpoint/2010/main" val="209051734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just" defTabSz="914400" fontAlgn="base" hangingPunct="0">
              <a:spcBef>
                <a:spcPct val="0"/>
              </a:spcBef>
              <a:spcAft>
                <a:spcPct val="0"/>
              </a:spcAft>
            </a:pPr>
            <a:fld id="{E84473A1-9104-EB4C-97CF-45DD91A7855C}" type="slidenum">
              <a:rPr lang="en-US" sz="1200">
                <a:solidFill>
                  <a:prstClr val="black"/>
                </a:solidFill>
                <a:sym typeface="Times New Roman Bold" charset="0"/>
              </a:rPr>
              <a:pPr algn="just" defTabSz="914400" fontAlgn="base" hangingPunct="0">
                <a:spcBef>
                  <a:spcPct val="0"/>
                </a:spcBef>
                <a:spcAft>
                  <a:spcPct val="0"/>
                </a:spcAft>
              </a:pPr>
              <a:t>311</a:t>
            </a:fld>
            <a:endParaRPr lang="en-US" sz="1200">
              <a:solidFill>
                <a:prstClr val="black"/>
              </a:solidFill>
              <a:sym typeface="Times New Roman Bold" charset="0"/>
            </a:endParaRPr>
          </a:p>
        </p:txBody>
      </p:sp>
      <p:sp>
        <p:nvSpPr>
          <p:cNvPr id="200706" name="Rectangle 2"/>
          <p:cNvSpPr>
            <a:spLocks noGrp="1" noRot="1" noChangeAspect="1" noChangeArrowheads="1"/>
          </p:cNvSpPr>
          <p:nvPr>
            <p:ph type="sldImg"/>
          </p:nvPr>
        </p:nvSpPr>
        <p:spPr>
          <a:solidFill>
            <a:srgbClr val="FFFFFF"/>
          </a:solidFill>
          <a:ln/>
        </p:spPr>
      </p:sp>
      <p:sp>
        <p:nvSpPr>
          <p:cNvPr id="200707"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宋体" charset="0"/>
              <a:cs typeface="宋体" charset="0"/>
            </a:endParaRPr>
          </a:p>
        </p:txBody>
      </p:sp>
    </p:spTree>
    <p:extLst>
      <p:ext uri="{BB962C8B-B14F-4D97-AF65-F5344CB8AC3E}">
        <p14:creationId xmlns:p14="http://schemas.microsoft.com/office/powerpoint/2010/main" val="267118873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186657399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This is called “apostasy.” It literally means a turning away by rejecting.</a:t>
            </a:r>
          </a:p>
          <a:p>
            <a:r>
              <a:rPr lang="en-US" dirty="0"/>
              <a:t>Sometimes this means that the person no longer claims to be a Christian—but in other cases, the person still claims the name of Jesus (professes Christ) but has turned away from a key doctrine of the faith. </a:t>
            </a:r>
          </a:p>
          <a:p>
            <a:endParaRPr lang="en-US" dirty="0"/>
          </a:p>
        </p:txBody>
      </p:sp>
    </p:spTree>
    <p:extLst>
      <p:ext uri="{BB962C8B-B14F-4D97-AF65-F5344CB8AC3E}">
        <p14:creationId xmlns:p14="http://schemas.microsoft.com/office/powerpoint/2010/main" val="18676259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D6CF7F-62F3-AD43-B050-A225213004C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6400578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E2B44CC-208C-A943-A473-BB686908BDB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227889637"/>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charset="0"/>
                <a:ea typeface="宋体" charset="-122"/>
                <a:cs typeface="宋体" charset="-122"/>
              </a:rPr>
              <a:t>What can you do now to make sure you are following the Lord faithfully in the future?</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309452318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charset="0"/>
                <a:ea typeface="宋体" charset="-122"/>
                <a:cs typeface="宋体" charset="-122"/>
              </a:rPr>
              <a:t>Consistently </a:t>
            </a:r>
            <a:r>
              <a:rPr lang="en-US" sz="1200" i="1" kern="1200" dirty="0">
                <a:solidFill>
                  <a:schemeClr val="tx1"/>
                </a:solidFill>
                <a:effectLst/>
                <a:latin typeface="Arial" charset="0"/>
                <a:ea typeface="宋体" charset="-122"/>
                <a:cs typeface="宋体" charset="-122"/>
              </a:rPr>
              <a:t>follow</a:t>
            </a:r>
            <a:r>
              <a:rPr lang="en-US" sz="1200" kern="1200" dirty="0">
                <a:solidFill>
                  <a:schemeClr val="tx1"/>
                </a:solidFill>
                <a:effectLst/>
                <a:latin typeface="Arial" charset="0"/>
                <a:ea typeface="宋体" charset="-122"/>
                <a:cs typeface="宋体" charset="-122"/>
              </a:rPr>
              <a:t> what God says</a:t>
            </a:r>
            <a:r>
              <a:rPr lang="en-SG" sz="1200" dirty="0">
                <a:effectLst/>
              </a:rPr>
              <a:t> (1-2)</a:t>
            </a:r>
          </a:p>
          <a:p>
            <a:r>
              <a:rPr lang="en-US" sz="1200" kern="1200" dirty="0">
                <a:solidFill>
                  <a:schemeClr val="tx1"/>
                </a:solidFill>
                <a:effectLst/>
                <a:latin typeface="Arial" charset="0"/>
                <a:ea typeface="宋体" charset="-122"/>
                <a:cs typeface="宋体" charset="-122"/>
              </a:rPr>
              <a:t>Consistently </a:t>
            </a:r>
            <a:r>
              <a:rPr lang="en-US" sz="1200" i="1" kern="1200" dirty="0">
                <a:solidFill>
                  <a:schemeClr val="tx1"/>
                </a:solidFill>
                <a:effectLst/>
                <a:latin typeface="Arial" charset="0"/>
                <a:ea typeface="宋体" charset="-122"/>
                <a:cs typeface="宋体" charset="-122"/>
              </a:rPr>
              <a:t>tell others </a:t>
            </a:r>
            <a:r>
              <a:rPr lang="en-US" sz="1200" kern="1200" dirty="0">
                <a:solidFill>
                  <a:schemeClr val="tx1"/>
                </a:solidFill>
                <a:effectLst/>
                <a:latin typeface="Arial" charset="0"/>
                <a:ea typeface="宋体" charset="-122"/>
                <a:cs typeface="宋体" charset="-122"/>
              </a:rPr>
              <a:t>what God says</a:t>
            </a:r>
            <a:r>
              <a:rPr lang="en-SG" sz="1200" dirty="0">
                <a:effectLst/>
              </a:rPr>
              <a:t> (3-4)</a:t>
            </a:r>
            <a:endParaRPr lang="en-US" sz="1200" dirty="0">
              <a:cs typeface="ＭＳ Ｐゴシック" charset="0"/>
            </a:endParaRPr>
          </a:p>
        </p:txBody>
      </p:sp>
    </p:spTree>
    <p:extLst>
      <p:ext uri="{BB962C8B-B14F-4D97-AF65-F5344CB8AC3E}">
        <p14:creationId xmlns:p14="http://schemas.microsoft.com/office/powerpoint/2010/main" val="1650665447"/>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0524109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342096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3D510-0CD4-4C4A-9967-8D49B4E5042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50562" name="Rectangle 1026"/>
          <p:cNvSpPr>
            <a:spLocks noGrp="1" noRot="1" noChangeAspect="1" noChangeArrowheads="1"/>
          </p:cNvSpPr>
          <p:nvPr>
            <p:ph type="sldImg"/>
          </p:nvPr>
        </p:nvSpPr>
        <p:spPr>
          <a:solidFill>
            <a:srgbClr val="FFFFFF"/>
          </a:solidFill>
          <a:ln/>
        </p:spPr>
      </p:sp>
      <p:sp>
        <p:nvSpPr>
          <p:cNvPr id="4505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宋体" charset="0"/>
              <a:cs typeface="宋体" charset="0"/>
            </a:endParaRPr>
          </a:p>
        </p:txBody>
      </p:sp>
    </p:spTree>
    <p:extLst>
      <p:ext uri="{BB962C8B-B14F-4D97-AF65-F5344CB8AC3E}">
        <p14:creationId xmlns:p14="http://schemas.microsoft.com/office/powerpoint/2010/main" val="3890587844"/>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78802116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5283825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2923397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69557935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8"/>
          <p:cNvSpPr>
            <a:spLocks noGrp="1" noChangeArrowheads="1"/>
          </p:cNvSpPr>
          <p:nvPr>
            <p:ph type="sldNum" sz="quarter"/>
          </p:nvPr>
        </p:nvSpPr>
        <p:spPr>
          <a:extLst>
            <a:ext uri="{FAA26D3D-D897-4be2-8F04-BA451C77F1D7}">
              <ma14:placeholderFlag xmlns:ma14="http://schemas.microsoft.com/office/mac/drawingml/2011/main" xmlns="" val="1"/>
            </a:ext>
          </a:extLst>
        </p:spPr>
        <p:txBody>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eaLnBrk="1" hangingPunct="1"/>
            <a:fld id="{3F04DBAA-A736-458A-9915-EBEAB7106C1D}" type="slidenum">
              <a:rPr lang="zh-TW" altLang="en-GB" sz="1200">
                <a:solidFill>
                  <a:srgbClr val="000000"/>
                </a:solidFill>
                <a:ea typeface="新細明體" charset="-120"/>
              </a:rPr>
              <a:pPr eaLnBrk="1" hangingPunct="1"/>
              <a:t>331</a:t>
            </a:fld>
            <a:endParaRPr lang="en-GB" altLang="zh-TW" sz="1200">
              <a:solidFill>
                <a:srgbClr val="000000"/>
              </a:solidFill>
              <a:ea typeface="新細明體" charset="-120"/>
            </a:endParaRPr>
          </a:p>
        </p:txBody>
      </p:sp>
      <p:sp>
        <p:nvSpPr>
          <p:cNvPr id="69633" name="Text Box 1"/>
          <p:cNvSpPr txBox="1">
            <a:spLocks noChangeArrowheads="1"/>
          </p:cNvSpPr>
          <p:nvPr/>
        </p:nvSpPr>
        <p:spPr bwMode="auto">
          <a:xfrm>
            <a:off x="1143000" y="685800"/>
            <a:ext cx="4572000" cy="3429000"/>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sp>
        <p:nvSpPr>
          <p:cNvPr id="69634" name="Text Box 2"/>
          <p:cNvSpPr txBox="1">
            <a:spLocks noGrp="1" noChangeArrowheads="1"/>
          </p:cNvSpPr>
          <p:nvPr>
            <p:ph type="body"/>
          </p:nvPr>
        </p:nvSpPr>
        <p:spPr>
          <a:xfrm>
            <a:off x="914400" y="4343400"/>
            <a:ext cx="5027613" cy="4114800"/>
          </a:xfrm>
          <a:noFill/>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zh-TW" altLang="en-US">
              <a:latin typeface="Times New Roman" pitchFamily="18" charset="0"/>
              <a:ea typeface="新細明體" charset="-120"/>
            </a:endParaRPr>
          </a:p>
        </p:txBody>
      </p:sp>
    </p:spTree>
    <p:extLst>
      <p:ext uri="{BB962C8B-B14F-4D97-AF65-F5344CB8AC3E}">
        <p14:creationId xmlns:p14="http://schemas.microsoft.com/office/powerpoint/2010/main" val="4875245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4A1D3F-4707-4441-A47B-0AE826E4328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620453377"/>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055636609"/>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09316834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129813785"/>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i="0" kern="1200" dirty="0">
                <a:solidFill>
                  <a:schemeClr val="tx1"/>
                </a:solidFill>
                <a:effectLst/>
                <a:latin typeface="Arial" panose="020B0604020202020204" pitchFamily="34" charset="0"/>
                <a:ea typeface="ＭＳ Ｐゴシック" charset="-128"/>
                <a:cs typeface="ＭＳ Ｐゴシック" charset="-128"/>
              </a:rPr>
              <a:t>How can we stand true to the Lord with so many heresies plaguing the church?</a:t>
            </a:r>
            <a:r>
              <a:rPr lang="en-SG" b="0" dirty="0">
                <a:effectLst/>
              </a:rPr>
              <a:t> </a:t>
            </a:r>
            <a:endParaRPr lang="en-US" b="0" dirty="0"/>
          </a:p>
        </p:txBody>
      </p:sp>
    </p:spTree>
    <p:extLst>
      <p:ext uri="{BB962C8B-B14F-4D97-AF65-F5344CB8AC3E}">
        <p14:creationId xmlns:p14="http://schemas.microsoft.com/office/powerpoint/2010/main" val="1747927636"/>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Sound doctrine silences error.</a:t>
            </a:r>
          </a:p>
        </p:txBody>
      </p:sp>
    </p:spTree>
    <p:extLst>
      <p:ext uri="{BB962C8B-B14F-4D97-AF65-F5344CB8AC3E}">
        <p14:creationId xmlns:p14="http://schemas.microsoft.com/office/powerpoint/2010/main" val="1737966790"/>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b="0" i="0" kern="1200" dirty="0">
                <a:solidFill>
                  <a:schemeClr val="tx1"/>
                </a:solidFill>
                <a:effectLst/>
                <a:latin typeface="Arial" panose="020B0604020202020204" pitchFamily="34" charset="0"/>
                <a:ea typeface="ＭＳ Ｐゴシック" charset="-128"/>
                <a:cs typeface="ＭＳ Ｐゴシック" charset="-128"/>
              </a:rPr>
              <a:t>Order life to doctrine.</a:t>
            </a:r>
            <a:endParaRPr lang="en-US" b="0" dirty="0"/>
          </a:p>
        </p:txBody>
      </p:sp>
    </p:spTree>
    <p:extLst>
      <p:ext uri="{BB962C8B-B14F-4D97-AF65-F5344CB8AC3E}">
        <p14:creationId xmlns:p14="http://schemas.microsoft.com/office/powerpoint/2010/main" val="1403719984"/>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dirty="0">
                <a:solidFill>
                  <a:schemeClr val="tx1"/>
                </a:solidFill>
                <a:effectLst/>
                <a:latin typeface="Arial" panose="020B0604020202020204" pitchFamily="34" charset="0"/>
                <a:ea typeface="ＭＳ Ｐゴシック" charset="-128"/>
                <a:cs typeface="ＭＳ Ｐゴシック" charset="-128"/>
              </a:rPr>
              <a:t>Never shun good deeds</a:t>
            </a:r>
            <a:r>
              <a:rPr lang="en-SG" b="0" dirty="0">
                <a:effectLst/>
              </a:rPr>
              <a:t> </a:t>
            </a:r>
          </a:p>
        </p:txBody>
      </p:sp>
    </p:spTree>
    <p:extLst>
      <p:ext uri="{BB962C8B-B14F-4D97-AF65-F5344CB8AC3E}">
        <p14:creationId xmlns:p14="http://schemas.microsoft.com/office/powerpoint/2010/main" val="2174118881"/>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78665706"/>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19825492"/>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06450479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71222243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28146209"/>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46609043"/>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1B26123-EA5A-CB4A-A38C-141AE450061F}" type="slidenum">
              <a:rPr lang="en-US" sz="1200">
                <a:solidFill>
                  <a:prstClr val="black"/>
                </a:solidFill>
              </a:rPr>
              <a:pPr/>
              <a:t>351</a:t>
            </a:fld>
            <a:endParaRPr lang="en-US" sz="1200">
              <a:solidFill>
                <a:prstClr val="black"/>
              </a:solidFill>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667324416"/>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178566362"/>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zh-TW" altLang="en-US" sz="1200" kern="1200" dirty="0">
                <a:solidFill>
                  <a:schemeClr val="tx1"/>
                </a:solidFill>
                <a:effectLst/>
                <a:latin typeface="Arial" charset="0"/>
                <a:ea typeface="ＭＳ Ｐゴシック" charset="-128"/>
                <a:cs typeface="ＭＳ Ｐゴシック" charset="-128"/>
              </a:rPr>
              <a:t>你怎么知道宽恕何时不是无条件的？ 当你说</a:t>
            </a:r>
            <a:r>
              <a:rPr lang="en-US" altLang="zh-TW" sz="1200" kern="1200" dirty="0">
                <a:solidFill>
                  <a:schemeClr val="tx1"/>
                </a:solidFill>
                <a:effectLst/>
                <a:latin typeface="Arial" charset="0"/>
                <a:ea typeface="ＭＳ Ｐゴシック" charset="-128"/>
                <a:cs typeface="ＭＳ Ｐゴシック" charset="-128"/>
              </a:rPr>
              <a:t>…</a:t>
            </a:r>
            <a:endParaRPr lang="en-US" dirty="0"/>
          </a:p>
        </p:txBody>
      </p:sp>
      <p:sp>
        <p:nvSpPr>
          <p:cNvPr id="4" name="Slide Number Placeholder 3"/>
          <p:cNvSpPr>
            <a:spLocks noGrp="1"/>
          </p:cNvSpPr>
          <p:nvPr>
            <p:ph type="sldNum" sz="quarter" idx="10"/>
          </p:nvPr>
        </p:nvSpPr>
        <p:spPr/>
        <p:txBody>
          <a:bodyPr/>
          <a:lstStyle/>
          <a:p>
            <a:pPr>
              <a:defRPr/>
            </a:pPr>
            <a:fld id="{B5240D20-2ADB-B249-9347-DAEFFA89E530}" type="slidenum">
              <a:rPr lang="en-US">
                <a:solidFill>
                  <a:prstClr val="black"/>
                </a:solidFill>
              </a:rPr>
              <a:pPr>
                <a:defRPr/>
              </a:pPr>
              <a:t>354</a:t>
            </a:fld>
            <a:endParaRPr lang="en-US">
              <a:solidFill>
                <a:prstClr val="black"/>
              </a:solidFill>
            </a:endParaRPr>
          </a:p>
        </p:txBody>
      </p:sp>
    </p:spTree>
    <p:extLst>
      <p:ext uri="{BB962C8B-B14F-4D97-AF65-F5344CB8AC3E}">
        <p14:creationId xmlns:p14="http://schemas.microsoft.com/office/powerpoint/2010/main" val="141513128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sz="1200" kern="1200" dirty="0">
                <a:solidFill>
                  <a:schemeClr val="tx1"/>
                </a:solidFill>
                <a:effectLst/>
                <a:latin typeface="Arial" charset="0"/>
                <a:ea typeface="ＭＳ Ｐゴシック" charset="-128"/>
                <a:cs typeface="ＭＳ Ｐゴシック" charset="-128"/>
              </a:rPr>
              <a:t>Today we will see a very active step, that of </a:t>
            </a:r>
            <a:r>
              <a:rPr lang="en-US" sz="1200" b="1" i="1" kern="1200" dirty="0">
                <a:solidFill>
                  <a:schemeClr val="tx1"/>
                </a:solidFill>
                <a:effectLst/>
                <a:latin typeface="Arial" charset="0"/>
                <a:ea typeface="ＭＳ Ｐゴシック" charset="-128"/>
                <a:cs typeface="ＭＳ Ｐゴシック" charset="-128"/>
              </a:rPr>
              <a:t>how to forgive those who offend us</a:t>
            </a:r>
            <a:r>
              <a:rPr lang="en-US" sz="1200" kern="1200" dirty="0">
                <a:solidFill>
                  <a:schemeClr val="tx1"/>
                </a:solidFill>
                <a:effectLst/>
                <a:latin typeface="Arial" charset="0"/>
                <a:ea typeface="ＭＳ Ｐゴシック" charset="-128"/>
                <a:cs typeface="ＭＳ Ｐゴシック" charset="-128"/>
              </a:rPr>
              <a:t>.  We'll look at a scriptural example of one who was strongly urged to forgive an offender</a:t>
            </a:r>
            <a:r>
              <a:rPr lang="en-SG" sz="1200" kern="1200" dirty="0">
                <a:solidFill>
                  <a:schemeClr val="tx1"/>
                </a:solidFill>
                <a:effectLst/>
                <a:latin typeface="Arial" charset="0"/>
                <a:ea typeface="ＭＳ Ｐゴシック" charset="-128"/>
                <a:cs typeface="ＭＳ Ｐゴシック" charset="-128"/>
              </a:rPr>
              <a:t>.</a:t>
            </a:r>
            <a:endParaRPr lang="en-US" dirty="0"/>
          </a:p>
        </p:txBody>
      </p:sp>
    </p:spTree>
    <p:extLst>
      <p:ext uri="{BB962C8B-B14F-4D97-AF65-F5344CB8AC3E}">
        <p14:creationId xmlns:p14="http://schemas.microsoft.com/office/powerpoint/2010/main" val="3553680161"/>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Paul began his appeal to Philemon on a very positive note (1-7). </a:t>
            </a:r>
          </a:p>
        </p:txBody>
      </p:sp>
    </p:spTree>
    <p:extLst>
      <p:ext uri="{BB962C8B-B14F-4D97-AF65-F5344CB8AC3E}">
        <p14:creationId xmlns:p14="http://schemas.microsoft.com/office/powerpoint/2010/main" val="376829491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Paul handles</a:t>
            </a:r>
            <a:r>
              <a:rPr lang="en-US" baseline="0" dirty="0"/>
              <a:t> this situation very delicately, not ever even using the word “forgive,” or commanding it, but he does address the need for reconcilation fairly directly.</a:t>
            </a:r>
            <a:endParaRPr lang="en-US" dirty="0"/>
          </a:p>
        </p:txBody>
      </p:sp>
    </p:spTree>
    <p:extLst>
      <p:ext uri="{BB962C8B-B14F-4D97-AF65-F5344CB8AC3E}">
        <p14:creationId xmlns:p14="http://schemas.microsoft.com/office/powerpoint/2010/main" val="330388757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sz="1200" kern="1200" dirty="0">
                <a:solidFill>
                  <a:schemeClr val="tx1"/>
                </a:solidFill>
                <a:effectLst/>
                <a:latin typeface="Arial" charset="0"/>
                <a:ea typeface="ＭＳ Ｐゴシック" charset="-128"/>
                <a:cs typeface="ＭＳ Ｐゴシック" charset="-128"/>
              </a:rPr>
              <a:t>It was clearly God's will that Philemon forgive his repentant, runaway slave who had become a brother in Christ. Why? God forgave Philemon of even a greater debt.</a:t>
            </a:r>
            <a:r>
              <a:rPr lang="en-SG" dirty="0">
                <a:effectLst/>
              </a:rPr>
              <a:t> </a:t>
            </a:r>
            <a:endParaRPr lang="en-US" dirty="0"/>
          </a:p>
        </p:txBody>
      </p:sp>
    </p:spTree>
    <p:extLst>
      <p:ext uri="{BB962C8B-B14F-4D97-AF65-F5344CB8AC3E}">
        <p14:creationId xmlns:p14="http://schemas.microsoft.com/office/powerpoint/2010/main" val="231198456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6F004D-7600-1341-A911-B49B76C32DB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4322" name="Rectangle 2"/>
          <p:cNvSpPr>
            <a:spLocks noGrp="1" noRot="1" noChangeAspect="1" noChangeArrowheads="1" noTextEdit="1"/>
          </p:cNvSpPr>
          <p:nvPr>
            <p:ph type="sldImg"/>
          </p:nvPr>
        </p:nvSpPr>
        <p:spPr>
          <a:solidFill>
            <a:srgbClr val="FFFFFF"/>
          </a:solidFill>
          <a:ln/>
        </p:spPr>
      </p:sp>
      <p:sp>
        <p:nvSpPr>
          <p:cNvPr id="18432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228600" indent="-228600" eaLnBrk="1" hangingPunct="1"/>
            <a:endParaRPr lang="en-US" b="0" dirty="0">
              <a:ea typeface="ＭＳ Ｐゴシック" charset="0"/>
              <a:cs typeface="ＭＳ Ｐゴシック" charset="0"/>
            </a:endParaRPr>
          </a:p>
          <a:p>
            <a:pPr marL="228600" indent="-228600" eaLnBrk="1" hangingPunct="1"/>
            <a:r>
              <a:rPr lang="en-US" b="0" dirty="0">
                <a:ea typeface="ＭＳ Ｐゴシック" charset="0"/>
                <a:cs typeface="ＭＳ Ｐゴシック" charset="0"/>
              </a:rPr>
              <a:t>With which person in this letter do you best relate to now?</a:t>
            </a:r>
          </a:p>
          <a:p>
            <a:r>
              <a:rPr lang="en-US" sz="1200" kern="1200" dirty="0">
                <a:solidFill>
                  <a:schemeClr val="tx1"/>
                </a:solidFill>
                <a:effectLst/>
                <a:latin typeface="Arial" charset="0"/>
                <a:ea typeface="ＭＳ Ｐゴシック" charset="-128"/>
                <a:cs typeface="ＭＳ Ｐゴシック" charset="-128"/>
              </a:rPr>
              <a:t>Let's humble ourselves before our great God…  If Paul were writing a similar letter to you as if you were Philemon, whom would he ask you to forgive?</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 </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a)</a:t>
            </a:r>
            <a:r>
              <a:rPr lang="en-US" sz="1200" kern="1200" baseline="0" dirty="0">
                <a:solidFill>
                  <a:schemeClr val="tx1"/>
                </a:solidFill>
                <a:effectLst/>
                <a:latin typeface="Arial" charset="0"/>
                <a:ea typeface="ＭＳ Ｐゴシック" charset="-128"/>
                <a:cs typeface="ＭＳ Ｐゴシック" charset="-128"/>
              </a:rPr>
              <a:t> </a:t>
            </a:r>
            <a:r>
              <a:rPr lang="en-US" sz="1200" kern="1200" dirty="0">
                <a:solidFill>
                  <a:schemeClr val="tx1"/>
                </a:solidFill>
                <a:effectLst/>
                <a:latin typeface="Arial" charset="0"/>
                <a:ea typeface="ＭＳ Ｐゴシック" charset="-128"/>
                <a:cs typeface="ＭＳ Ｐゴシック" charset="-128"/>
              </a:rPr>
              <a:t>Would he request you to forgive a former friend who hurt you deeply?</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 </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b)</a:t>
            </a:r>
            <a:r>
              <a:rPr lang="en-US" sz="1200" kern="1200" baseline="0" dirty="0">
                <a:solidFill>
                  <a:schemeClr val="tx1"/>
                </a:solidFill>
                <a:effectLst/>
                <a:latin typeface="Arial" charset="0"/>
                <a:ea typeface="ＭＳ Ｐゴシック" charset="-128"/>
                <a:cs typeface="ＭＳ Ｐゴシック" charset="-128"/>
              </a:rPr>
              <a:t> </a:t>
            </a:r>
            <a:r>
              <a:rPr lang="en-US" sz="1200" kern="1200" dirty="0">
                <a:solidFill>
                  <a:schemeClr val="tx1"/>
                </a:solidFill>
                <a:effectLst/>
                <a:latin typeface="Arial" charset="0"/>
                <a:ea typeface="ＭＳ Ｐゴシック" charset="-128"/>
                <a:cs typeface="ＭＳ Ｐゴシック" charset="-128"/>
              </a:rPr>
              <a:t>Would Paul say, "Hey, credit to my account all the money lost in the bad business deal because ___ (you fill in the name) still owes me big bucks?"</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 </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c)</a:t>
            </a:r>
            <a:r>
              <a:rPr lang="en-US" sz="1200" kern="1200" baseline="0" dirty="0">
                <a:solidFill>
                  <a:schemeClr val="tx1"/>
                </a:solidFill>
                <a:effectLst/>
                <a:latin typeface="Arial" charset="0"/>
                <a:ea typeface="ＭＳ Ｐゴシック" charset="-128"/>
                <a:cs typeface="ＭＳ Ｐゴシック" charset="-128"/>
              </a:rPr>
              <a:t> </a:t>
            </a:r>
            <a:r>
              <a:rPr lang="en-US" sz="1200" kern="1200" dirty="0">
                <a:solidFill>
                  <a:schemeClr val="tx1"/>
                </a:solidFill>
                <a:effectLst/>
                <a:latin typeface="Arial" charset="0"/>
                <a:ea typeface="ＭＳ Ｐゴシック" charset="-128"/>
                <a:cs typeface="ＭＳ Ｐゴシック" charset="-128"/>
              </a:rPr>
              <a:t>Would he ask you, plead with you, implore you to forgive your spouse who has really blown it? Or some believers who really did you wrong?</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 </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d)	Will you, as an act of the will (not the emotions), grant forgiveness unconditionally even if your offender never requests it?</a:t>
            </a:r>
            <a:r>
              <a:rPr lang="en-SG" dirty="0">
                <a:effectLst/>
              </a:rPr>
              <a:t> </a:t>
            </a:r>
            <a:endParaRPr lang="en-US" b="0" dirty="0">
              <a:ea typeface="ＭＳ Ｐゴシック" charset="0"/>
              <a:cs typeface="ＭＳ Ｐゴシック" charset="0"/>
            </a:endParaRPr>
          </a:p>
          <a:p>
            <a:pPr marL="228600" indent="-228600" eaLnBrk="1" hangingPunct="1"/>
            <a:endParaRPr lang="en-US" b="0" dirty="0">
              <a:ea typeface="ＭＳ Ｐゴシック" charset="0"/>
              <a:cs typeface="ＭＳ Ｐゴシック" charset="0"/>
            </a:endParaRPr>
          </a:p>
          <a:p>
            <a:pPr marL="228600" indent="-228600" eaLnBrk="1" hangingPunct="1"/>
            <a:r>
              <a:rPr lang="en-US" b="0" dirty="0">
                <a:ea typeface="ＭＳ Ｐゴシック" charset="0"/>
                <a:cs typeface="ＭＳ Ｐゴシック" charset="0"/>
              </a:rPr>
              <a:t>Philemon: Whom do you need to forgive a wrong done to you?</a:t>
            </a:r>
          </a:p>
          <a:p>
            <a:pPr marL="228600" indent="-228600" eaLnBrk="1" hangingPunct="1"/>
            <a:r>
              <a:rPr lang="en-US" b="0" dirty="0" err="1">
                <a:ea typeface="ＭＳ Ｐゴシック" charset="0"/>
                <a:cs typeface="ＭＳ Ｐゴシック" charset="0"/>
              </a:rPr>
              <a:t>Onesimus</a:t>
            </a:r>
            <a:r>
              <a:rPr lang="en-US" b="0" dirty="0">
                <a:ea typeface="ＭＳ Ｐゴシック" charset="0"/>
                <a:cs typeface="ＭＳ Ｐゴシック" charset="0"/>
              </a:rPr>
              <a:t>: Whose forgiveness do you need to request?</a:t>
            </a:r>
          </a:p>
          <a:p>
            <a:pPr marL="228600" indent="-228600" eaLnBrk="1" hangingPunct="1"/>
            <a:r>
              <a:rPr lang="en-US" sz="1200" kern="1200" dirty="0">
                <a:solidFill>
                  <a:schemeClr val="tx1"/>
                </a:solidFill>
                <a:effectLst/>
                <a:latin typeface="Arial" charset="0"/>
                <a:ea typeface="ＭＳ Ｐゴシック" charset="-128"/>
                <a:cs typeface="ＭＳ Ｐゴシック" charset="-128"/>
              </a:rPr>
              <a:t>Maybe you're not in the position of Philemon, needing to </a:t>
            </a:r>
            <a:r>
              <a:rPr lang="en-US" sz="1200" b="1" kern="1200" dirty="0">
                <a:solidFill>
                  <a:schemeClr val="tx1"/>
                </a:solidFill>
                <a:effectLst/>
                <a:latin typeface="Arial" charset="0"/>
                <a:ea typeface="ＭＳ Ｐゴシック" charset="-128"/>
                <a:cs typeface="ＭＳ Ｐゴシック" charset="-128"/>
              </a:rPr>
              <a:t>grant</a:t>
            </a:r>
            <a:r>
              <a:rPr lang="en-US" sz="1200" kern="1200" dirty="0">
                <a:solidFill>
                  <a:schemeClr val="tx1"/>
                </a:solidFill>
                <a:effectLst/>
                <a:latin typeface="Arial" charset="0"/>
                <a:ea typeface="ＭＳ Ｐゴシック" charset="-128"/>
                <a:cs typeface="ＭＳ Ｐゴシック" charset="-128"/>
              </a:rPr>
              <a:t> forgiveness, but perhaps you're where </a:t>
            </a:r>
            <a:r>
              <a:rPr lang="en-US" sz="1200" kern="1200" dirty="0" err="1">
                <a:solidFill>
                  <a:schemeClr val="tx1"/>
                </a:solidFill>
                <a:effectLst/>
                <a:latin typeface="Arial" charset="0"/>
                <a:ea typeface="ＭＳ Ｐゴシック" charset="-128"/>
                <a:cs typeface="ＭＳ Ｐゴシック" charset="-128"/>
              </a:rPr>
              <a:t>Onesimus</a:t>
            </a:r>
            <a:r>
              <a:rPr lang="en-US" sz="1200" kern="1200" dirty="0">
                <a:solidFill>
                  <a:schemeClr val="tx1"/>
                </a:solidFill>
                <a:effectLst/>
                <a:latin typeface="Arial" charset="0"/>
                <a:ea typeface="ＭＳ Ｐゴシック" charset="-128"/>
                <a:cs typeface="ＭＳ Ｐゴシック" charset="-128"/>
              </a:rPr>
              <a:t> was, needing to </a:t>
            </a:r>
            <a:r>
              <a:rPr lang="en-US" sz="1200" b="1" kern="1200" dirty="0">
                <a:solidFill>
                  <a:schemeClr val="tx1"/>
                </a:solidFill>
                <a:effectLst/>
                <a:latin typeface="Arial" charset="0"/>
                <a:ea typeface="ＭＳ Ｐゴシック" charset="-128"/>
                <a:cs typeface="ＭＳ Ｐゴシック" charset="-128"/>
              </a:rPr>
              <a:t>ask</a:t>
            </a:r>
            <a:r>
              <a:rPr lang="en-US" sz="1200" kern="1200" dirty="0">
                <a:solidFill>
                  <a:schemeClr val="tx1"/>
                </a:solidFill>
                <a:effectLst/>
                <a:latin typeface="Arial" charset="0"/>
                <a:ea typeface="ＭＳ Ｐゴシック" charset="-128"/>
                <a:cs typeface="ＭＳ Ｐゴシック" charset="-128"/>
              </a:rPr>
              <a:t> forgiveness.  </a:t>
            </a:r>
            <a:r>
              <a:rPr lang="en-US" sz="1200" kern="1200" dirty="0" err="1">
                <a:solidFill>
                  <a:schemeClr val="tx1"/>
                </a:solidFill>
                <a:effectLst/>
                <a:latin typeface="Arial" charset="0"/>
                <a:ea typeface="ＭＳ Ｐゴシック" charset="-128"/>
                <a:cs typeface="ＭＳ Ｐゴシック" charset="-128"/>
              </a:rPr>
              <a:t>Onesimus</a:t>
            </a:r>
            <a:r>
              <a:rPr lang="en-US" sz="1200" kern="1200" dirty="0">
                <a:solidFill>
                  <a:schemeClr val="tx1"/>
                </a:solidFill>
                <a:effectLst/>
                <a:latin typeface="Arial" charset="0"/>
                <a:ea typeface="ＭＳ Ｐゴシック" charset="-128"/>
                <a:cs typeface="ＭＳ Ｐゴシック" charset="-128"/>
              </a:rPr>
              <a:t> risked his very life to make things right.  Certainly your risk is not greater than his.  How will you respond to God's desire for you?  Will you take the risk of rejection to restore your walk with God by forgiving your offender?</a:t>
            </a:r>
            <a:r>
              <a:rPr lang="en-SG" dirty="0">
                <a:effectLst/>
              </a:rPr>
              <a:t> </a:t>
            </a:r>
            <a:endParaRPr lang="en-US" b="0" dirty="0">
              <a:ea typeface="ＭＳ Ｐゴシック" charset="0"/>
              <a:cs typeface="ＭＳ Ｐゴシック" charset="0"/>
            </a:endParaRPr>
          </a:p>
          <a:p>
            <a:pPr marL="228600" indent="-228600" eaLnBrk="1" hangingPunct="1"/>
            <a:r>
              <a:rPr lang="en-US" b="0" dirty="0">
                <a:ea typeface="ＭＳ Ｐゴシック" charset="0"/>
                <a:cs typeface="ＭＳ Ｐゴシック" charset="0"/>
              </a:rPr>
              <a:t>Paul: How can you help two others reconcile?</a:t>
            </a:r>
          </a:p>
          <a:p>
            <a:pPr marL="228600" indent="-228600" eaLnBrk="1" hangingPunct="1"/>
            <a:r>
              <a:rPr lang="en-US" b="0" dirty="0">
                <a:ea typeface="ＭＳ Ｐゴシック" charset="0"/>
                <a:cs typeface="ＭＳ Ｐゴシック" charset="0"/>
              </a:rPr>
              <a:t>The Church: How can you affirm the reconciliation of others?</a:t>
            </a:r>
          </a:p>
          <a:p>
            <a:pPr marL="228600" indent="-228600"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97706062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51703387"/>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7747641-BF27-0644-9251-DB95B0E02A4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0883" name="Rectangle 2"/>
          <p:cNvSpPr>
            <a:spLocks noGrp="1" noRot="1" noChangeAspect="1" noChangeArrowheads="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Title slide</a:t>
            </a:r>
          </a:p>
        </p:txBody>
      </p:sp>
    </p:spTree>
    <p:extLst>
      <p:ext uri="{BB962C8B-B14F-4D97-AF65-F5344CB8AC3E}">
        <p14:creationId xmlns:p14="http://schemas.microsoft.com/office/powerpoint/2010/main" val="1164040830"/>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4418613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569683717"/>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BA5955-5D6A-7748-B467-A813D6E193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50372653"/>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7BA5955-5D6A-7748-B467-A813D6E19329}" type="slidenum">
              <a:rPr lang="en-US" sz="1200">
                <a:solidFill>
                  <a:srgbClr val="000000"/>
                </a:solidFill>
              </a:rPr>
              <a:pPr eaLnBrk="1" hangingPunct="1"/>
              <a:t>371</a:t>
            </a:fld>
            <a:endParaRPr lang="en-US" sz="1200">
              <a:solidFill>
                <a:srgbClr val="000000"/>
              </a:solidFill>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3347944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37100779"/>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C2D8E-6BBF-A84C-A684-80F61EF7A2B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282278743"/>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DFCD55F-6981-5049-A777-D1FA3BF49FB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0099" name="Rectangle 2"/>
          <p:cNvSpPr>
            <a:spLocks noGrp="1" noRot="1" noChangeAspect="1" noChangeArrowheads="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Laziness &amp; Tiredness—would get more rest!</a:t>
            </a:r>
          </a:p>
          <a:p>
            <a:pPr eaLnBrk="1" hangingPunct="1"/>
            <a:r>
              <a:rPr lang="en-US" dirty="0">
                <a:latin typeface="Arial" charset="0"/>
                <a:ea typeface="ＭＳ Ｐゴシック" charset="0"/>
                <a:cs typeface="ＭＳ Ｐゴシック" charset="0"/>
              </a:rPr>
              <a:t>Legalism—have clear guidelines on food &amp; behavior</a:t>
            </a:r>
          </a:p>
          <a:p>
            <a:pPr eaLnBrk="1" hangingPunct="1"/>
            <a:r>
              <a:rPr lang="en-US" dirty="0">
                <a:latin typeface="Arial" charset="0"/>
                <a:ea typeface="ＭＳ Ｐゴシック" charset="0"/>
                <a:cs typeface="ＭＳ Ｐゴシック" charset="0"/>
              </a:rPr>
              <a:t>Lust—wouldn't have to control myself</a:t>
            </a:r>
          </a:p>
          <a:p>
            <a:pPr eaLnBrk="1" hangingPunct="1"/>
            <a:r>
              <a:rPr lang="en-US" dirty="0">
                <a:latin typeface="Arial" charset="0"/>
                <a:ea typeface="ＭＳ Ｐゴシック" charset="0"/>
                <a:cs typeface="ＭＳ Ｐゴシック" charset="0"/>
              </a:rPr>
              <a:t>Selfishness—could spend money on myself</a:t>
            </a:r>
          </a:p>
          <a:p>
            <a:pPr eaLnBrk="1" hangingPunct="1"/>
            <a:r>
              <a:rPr lang="en-US" dirty="0">
                <a:latin typeface="Arial" charset="0"/>
                <a:ea typeface="ＭＳ Ｐゴシック" charset="0"/>
                <a:cs typeface="ＭＳ Ｐゴシック" charset="0"/>
              </a:rPr>
              <a:t>Family—would please my parents if I denied Christ</a:t>
            </a:r>
          </a:p>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 Meeting Notes (3/4/18 12:06) -----</a:t>
            </a:r>
          </a:p>
          <a:p>
            <a:pPr eaLnBrk="1" hangingPunct="1"/>
            <a:r>
              <a:rPr lang="en-US" dirty="0">
                <a:latin typeface="Arial" charset="0"/>
                <a:ea typeface="ＭＳ Ｐゴシック" charset="0"/>
                <a:cs typeface="ＭＳ Ｐゴシック" charset="0"/>
              </a:rPr>
              <a:t>Persecution—had to choose life or denying Christ</a:t>
            </a:r>
          </a:p>
          <a:p>
            <a:pPr eaLnBrk="1" hangingPunct="1"/>
            <a:r>
              <a:rPr lang="en-US" dirty="0">
                <a:latin typeface="Arial" charset="0"/>
                <a:ea typeface="ＭＳ Ｐゴシック" charset="0"/>
                <a:cs typeface="ＭＳ Ｐゴシック" charset="0"/>
              </a:rPr>
              <a:t>Grandkids—became more important than Jesus</a:t>
            </a:r>
          </a:p>
          <a:p>
            <a:pPr eaLnBrk="1" hangingPunct="1"/>
            <a:r>
              <a:rPr lang="en-US" dirty="0">
                <a:latin typeface="Arial" charset="0"/>
                <a:ea typeface="ＭＳ Ｐゴシック" charset="0"/>
                <a:cs typeface="ＭＳ Ｐゴシック" charset="0"/>
              </a:rPr>
              <a:t>Security—over-saved money due to fear of future</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85895305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pitchFamily="-111" charset="0"/>
                <a:ea typeface="ＭＳ Ｐゴシック" pitchFamily="-111" charset="-128"/>
                <a:cs typeface="ＭＳ Ｐゴシック" pitchFamily="-111" charset="-128"/>
              </a:rPr>
              <a:t>Why should you NOT quit your belief in Christ—no matter how difficult it becomes to serve him?</a:t>
            </a:r>
            <a:r>
              <a:rPr lang="en-SG" dirty="0">
                <a:effectLst/>
              </a:rPr>
              <a:t> </a:t>
            </a:r>
            <a:endParaRPr lang="en-US" dirty="0"/>
          </a:p>
        </p:txBody>
      </p:sp>
    </p:spTree>
    <p:extLst>
      <p:ext uri="{BB962C8B-B14F-4D97-AF65-F5344CB8AC3E}">
        <p14:creationId xmlns:p14="http://schemas.microsoft.com/office/powerpoint/2010/main" val="237258857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F32B57-3A86-9244-B6D8-8C7527F5CF6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pitchFamily="-111" charset="0"/>
                <a:ea typeface="ＭＳ Ｐゴシック" pitchFamily="-111" charset="-128"/>
                <a:cs typeface="ＭＳ Ｐゴシック" pitchFamily="-111" charset="-128"/>
              </a:rPr>
              <a:t>Christ is superior to whoever or whatever you or anyone else can imagine</a:t>
            </a:r>
            <a:r>
              <a:rPr lang="en-SG" sz="1200" kern="1200" dirty="0">
                <a:solidFill>
                  <a:schemeClr val="tx1"/>
                </a:solidFill>
                <a:effectLst/>
                <a:latin typeface="Arial" pitchFamily="-111" charset="0"/>
                <a:ea typeface="ＭＳ Ｐゴシック" pitchFamily="-111" charset="-128"/>
                <a:cs typeface="ＭＳ Ｐゴシック" pitchFamily="-111" charset="-128"/>
              </a:rPr>
              <a:t>.</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56402559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Most of us haven’t had our house burnt down, but we may know something about the cost of being a disciple. For me, it started at age 13 when I was the first in my family to trust Christ. We lived in the second wealthiest part of town with a nice house. We had a vacation cabin, 7 cars, 2 boats—and we were miserable. To honor my parents, I agreed to major in business in university, but God got ahold of my heart. Two hours after my graduation, I left home to become a missionary. I remember my mother saying in desperation, “I can’t believe my son would graduate with honors from business school and go beg for money!”</a:t>
            </a:r>
          </a:p>
          <a:p>
            <a:endParaRPr lang="en-US" dirty="0">
              <a:cs typeface="ＭＳ Ｐゴシック" charset="0"/>
            </a:endParaRPr>
          </a:p>
          <a:p>
            <a:r>
              <a:rPr lang="en-US" dirty="0">
                <a:cs typeface="ＭＳ Ｐゴシック" charset="0"/>
              </a:rPr>
              <a:t>My parents left my choice of profession up to me, but my church felt that I should go into business—so when I came to Asia, my church refused to support me and asked the members not to do so also. I never felt so alone. Is this what it means to be a disciple—a follower of Jesus?</a:t>
            </a:r>
          </a:p>
        </p:txBody>
      </p:sp>
    </p:spTree>
    <p:extLst>
      <p:ext uri="{BB962C8B-B14F-4D97-AF65-F5344CB8AC3E}">
        <p14:creationId xmlns:p14="http://schemas.microsoft.com/office/powerpoint/2010/main" val="2046251308"/>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itchFamily="-111" charset="0"/>
                <a:ea typeface="ＭＳ Ｐゴシック" pitchFamily="-111" charset="-128"/>
                <a:cs typeface="ＭＳ Ｐゴシック" pitchFamily="-111" charset="-128"/>
              </a:rPr>
              <a:t>Don’t shrink back—press on instead!</a:t>
            </a:r>
            <a:r>
              <a:rPr lang="en-SG" dirty="0">
                <a:effectLst/>
              </a:rPr>
              <a:t> </a:t>
            </a:r>
            <a:endParaRPr lang="en-US" dirty="0"/>
          </a:p>
        </p:txBody>
      </p:sp>
    </p:spTree>
    <p:extLst>
      <p:ext uri="{BB962C8B-B14F-4D97-AF65-F5344CB8AC3E}">
        <p14:creationId xmlns:p14="http://schemas.microsoft.com/office/powerpoint/2010/main" val="2127935734"/>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itchFamily="-111" charset="0"/>
                <a:ea typeface="ＭＳ Ｐゴシック" pitchFamily="-111" charset="-128"/>
                <a:cs typeface="ＭＳ Ｐゴシック" pitchFamily="-111" charset="-128"/>
              </a:rPr>
              <a:t>Christ is the only high priest you have to represent the sinful you to the sinless God.</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3688479167"/>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844590511"/>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0CDC99-6466-1443-AD30-AF2A8D7EFD9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382</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23266" name="Rectangle 1026"/>
          <p:cNvSpPr>
            <a:spLocks noGrp="1" noRot="1" noChangeAspect="1" noChangeArrowheads="1" noTextEdit="1"/>
          </p:cNvSpPr>
          <p:nvPr>
            <p:ph type="sldImg"/>
          </p:nvPr>
        </p:nvSpPr>
        <p:spPr>
          <a:ln/>
        </p:spPr>
      </p:sp>
      <p:sp>
        <p:nvSpPr>
          <p:cNvPr id="52326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520189638"/>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502272386"/>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597909171"/>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26F2939-F990-0D45-AEB6-51F2097391A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386</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172093070"/>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dirty="0">
                <a:solidFill>
                  <a:srgbClr val="FFFFFF"/>
                </a:solidFill>
                <a:effectLst>
                  <a:glow rad="127000">
                    <a:srgbClr val="000000"/>
                  </a:glow>
                </a:effectLst>
                <a:latin typeface="Arial" charset="0"/>
                <a:ea typeface="ＭＳ Ｐゴシック" charset="0"/>
                <a:cs typeface="ＭＳ Ｐゴシック" charset="0"/>
              </a:rPr>
              <a:t>See Zane Hodges, </a:t>
            </a:r>
            <a:r>
              <a:rPr lang="en-US" sz="1200" b="0" i="1" dirty="0">
                <a:solidFill>
                  <a:srgbClr val="FFFFFF"/>
                </a:solidFill>
                <a:effectLst>
                  <a:glow rad="127000">
                    <a:srgbClr val="000000"/>
                  </a:glow>
                </a:effectLst>
                <a:latin typeface="Arial" charset="0"/>
                <a:ea typeface="ＭＳ Ｐゴシック" charset="0"/>
                <a:cs typeface="ＭＳ Ｐゴシック" charset="0"/>
              </a:rPr>
              <a:t>The Epistle of James</a:t>
            </a:r>
            <a:r>
              <a:rPr lang="en-US" sz="1200" b="0" dirty="0">
                <a:solidFill>
                  <a:srgbClr val="FFFFFF"/>
                </a:solidFill>
                <a:effectLst>
                  <a:glow rad="127000">
                    <a:srgbClr val="000000"/>
                  </a:glow>
                </a:effectLst>
                <a:latin typeface="Arial" charset="0"/>
                <a:ea typeface="ＭＳ Ｐゴシック" charset="0"/>
                <a:cs typeface="ＭＳ Ｐゴシック" charset="0"/>
              </a:rPr>
              <a:t> (Irving, TX: Grace Evangelical Society, 1994), 41. </a:t>
            </a:r>
            <a:endParaRPr lang="en-US" b="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4037349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Verdana" charset="0"/>
                <a:ea typeface="ＭＳ Ｐゴシック" charset="0"/>
                <a:cs typeface="ＭＳ Ｐゴシック" charset="0"/>
              </a:defRPr>
            </a:lvl1pPr>
            <a:lvl2pPr marL="742950" indent="-285750" eaLnBrk="0" hangingPunct="0">
              <a:defRPr sz="2400">
                <a:solidFill>
                  <a:schemeClr val="tx1"/>
                </a:solidFill>
                <a:latin typeface="Verdana" charset="0"/>
                <a:ea typeface="ＭＳ Ｐゴシック" charset="0"/>
              </a:defRPr>
            </a:lvl2pPr>
            <a:lvl3pPr marL="1143000" indent="-228600" eaLnBrk="0" hangingPunct="0">
              <a:defRPr sz="2400">
                <a:solidFill>
                  <a:schemeClr val="tx1"/>
                </a:solidFill>
                <a:latin typeface="Verdana" charset="0"/>
                <a:ea typeface="ＭＳ Ｐゴシック" charset="0"/>
              </a:defRPr>
            </a:lvl3pPr>
            <a:lvl4pPr marL="1600200" indent="-228600" eaLnBrk="0" hangingPunct="0">
              <a:defRPr sz="2400">
                <a:solidFill>
                  <a:schemeClr val="tx1"/>
                </a:solidFill>
                <a:latin typeface="Verdana" charset="0"/>
                <a:ea typeface="ＭＳ Ｐゴシック" charset="0"/>
              </a:defRPr>
            </a:lvl4pPr>
            <a:lvl5pPr marL="2057400" indent="-228600" eaLnBrk="0" hangingPunct="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fld id="{7F2DF1D2-1131-D84F-BCA6-C7610BC51501}" type="slidenum">
              <a:rPr lang="en-US" sz="1200">
                <a:solidFill>
                  <a:srgbClr val="000000"/>
                </a:solidFill>
              </a:rPr>
              <a:pPr/>
              <a:t>391</a:t>
            </a:fld>
            <a:endParaRPr lang="en-US" sz="1200">
              <a:solidFill>
                <a:srgbClr val="000000"/>
              </a:solidFill>
            </a:endParaRPr>
          </a:p>
        </p:txBody>
      </p:sp>
      <p:sp>
        <p:nvSpPr>
          <p:cNvPr id="603138" name="Rectangle 2"/>
          <p:cNvSpPr>
            <a:spLocks noGrp="1" noRot="1" noChangeAspect="1" noChangeArrowheads="1" noTextEdit="1"/>
          </p:cNvSpPr>
          <p:nvPr>
            <p:ph type="sldImg"/>
          </p:nvPr>
        </p:nvSpPr>
        <p:spPr>
          <a:ln/>
        </p:spPr>
      </p:sp>
      <p:sp>
        <p:nvSpPr>
          <p:cNvPr id="603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004236436"/>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28493945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39490905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Will you have a special glow?</a:t>
            </a:r>
          </a:p>
          <a:p>
            <a:r>
              <a:rPr lang="en-US" dirty="0">
                <a:latin typeface="Arial" panose="020B0604020202020204" pitchFamily="34" charset="0"/>
                <a:cs typeface="Arial" panose="020B0604020202020204" pitchFamily="34" charset="0"/>
              </a:rPr>
              <a:t>Do Christians smile more?</a:t>
            </a:r>
          </a:p>
        </p:txBody>
      </p:sp>
    </p:spTree>
    <p:extLst>
      <p:ext uri="{BB962C8B-B14F-4D97-AF65-F5344CB8AC3E}">
        <p14:creationId xmlns:p14="http://schemas.microsoft.com/office/powerpoint/2010/main" val="2314797416"/>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Should we try to get others to ask about our faith by seeing religious disciplines in us like prayer and Bible reading?</a:t>
            </a:r>
          </a:p>
          <a:p>
            <a:r>
              <a:rPr lang="en-US" dirty="0">
                <a:latin typeface="Arial" panose="020B0604020202020204" pitchFamily="34" charset="0"/>
                <a:cs typeface="Arial" panose="020B0604020202020204" pitchFamily="34" charset="0"/>
              </a:rPr>
              <a:t>What if we tell people what the Bible says?</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88259614"/>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What should your trust in Christ look like?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What does faith in Jesus look like?</a:t>
            </a:r>
          </a:p>
        </p:txBody>
      </p:sp>
    </p:spTree>
    <p:extLst>
      <p:ext uri="{BB962C8B-B14F-4D97-AF65-F5344CB8AC3E}">
        <p14:creationId xmlns:p14="http://schemas.microsoft.com/office/powerpoint/2010/main" val="4109339686"/>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AAAFA0-2159-6E4E-A091-BA8BC66F261A}"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3285587747"/>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4084065627"/>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a:defRPr/>
            </a:pPr>
            <a:fld id="{B87282A2-3898-C843-A302-BC2D0462D2BF}" type="slidenum">
              <a:rPr lang="en-US" sz="1200">
                <a:solidFill>
                  <a:prstClr val="black"/>
                </a:solidFill>
              </a:rPr>
              <a:pPr>
                <a:defRPr/>
              </a:pPr>
              <a:t>399</a:t>
            </a:fld>
            <a:endParaRPr lang="en-US" sz="1200">
              <a:solidFill>
                <a:prstClr val="black"/>
              </a:solidFill>
            </a:endParaRPr>
          </a:p>
        </p:txBody>
      </p:sp>
      <p:sp>
        <p:nvSpPr>
          <p:cNvPr id="829442" name="Rectangle 1026"/>
          <p:cNvSpPr>
            <a:spLocks noGrp="1" noRot="1" noChangeAspect="1" noChangeArrowheads="1" noTextEdit="1"/>
          </p:cNvSpPr>
          <p:nvPr>
            <p:ph type="sldImg"/>
          </p:nvPr>
        </p:nvSpPr>
        <p:spPr>
          <a:ln/>
        </p:spPr>
      </p:sp>
      <p:sp>
        <p:nvSpPr>
          <p:cNvPr id="82944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392354631"/>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a:defRPr/>
            </a:pPr>
            <a:fld id="{C860D8C3-03D7-9248-89CA-94BC88A9D82B}" type="slidenum">
              <a:rPr lang="en-US" sz="1200">
                <a:solidFill>
                  <a:prstClr val="black"/>
                </a:solidFill>
              </a:rPr>
              <a:pPr>
                <a:defRPr/>
              </a:pPr>
              <a:t>400</a:t>
            </a:fld>
            <a:endParaRPr lang="en-US" sz="1200">
              <a:solidFill>
                <a:prstClr val="black"/>
              </a:solidFill>
            </a:endParaRPr>
          </a:p>
        </p:txBody>
      </p:sp>
      <p:sp>
        <p:nvSpPr>
          <p:cNvPr id="831490" name="Rectangle 1026"/>
          <p:cNvSpPr>
            <a:spLocks noGrp="1" noRot="1" noChangeAspect="1" noChangeArrowheads="1" noTextEdit="1"/>
          </p:cNvSpPr>
          <p:nvPr>
            <p:ph type="sldImg"/>
          </p:nvPr>
        </p:nvSpPr>
        <p:spPr>
          <a:ln/>
        </p:spPr>
      </p:sp>
      <p:sp>
        <p:nvSpPr>
          <p:cNvPr id="83149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086162521"/>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88921571"/>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98780596"/>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8478114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kumimoji="1" lang="en-US" sz="1200" kern="1200" dirty="0">
                <a:solidFill>
                  <a:schemeClr val="tx1"/>
                </a:solidFill>
                <a:effectLst/>
                <a:latin typeface="Arial" pitchFamily="-108" charset="0"/>
                <a:ea typeface="ＭＳ Ｐゴシック" pitchFamily="-110" charset="-128"/>
                <a:cs typeface="ＭＳ Ｐゴシック" pitchFamily="-110" charset="-128"/>
              </a:rPr>
              <a:t>We will experience victory over death just as Jesus rose from the dead as Messiah and God (Mark 16).</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230637445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Do you feel that someone else has an advantage over you because you are a Christian? Maybe it seems that everyone else has privileges that you do not have due to your faith in Jesus?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414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5241048"/>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itchFamily="-111" charset="0"/>
                <a:ea typeface="ＭＳ Ｐゴシック" charset="-128"/>
                <a:cs typeface="ＭＳ Ｐゴシック" charset="-128"/>
              </a:rPr>
              <a:t>[Our holy anticipation of God's reward attracts unbelievers.]</a:t>
            </a:r>
            <a:endParaRPr lang="en-SG" sz="1200" kern="1200" dirty="0">
              <a:solidFill>
                <a:schemeClr val="tx1"/>
              </a:solidFill>
              <a:effectLst/>
              <a:latin typeface="Arial" pitchFamily="-111" charset="0"/>
              <a:ea typeface="ＭＳ Ｐゴシック" charset="-128"/>
              <a:cs typeface="ＭＳ Ｐゴシック" charset="-128"/>
            </a:endParaRPr>
          </a:p>
          <a:p>
            <a:r>
              <a:rPr lang="en-US" sz="1200" kern="1200" dirty="0">
                <a:solidFill>
                  <a:schemeClr val="tx1"/>
                </a:solidFill>
                <a:effectLst/>
                <a:latin typeface="Arial" pitchFamily="-111" charset="0"/>
                <a:ea typeface="ＭＳ Ｐゴシック" charset="-128"/>
                <a:cs typeface="ＭＳ Ｐゴシック" charset="-128"/>
              </a:rPr>
              <a:t>[Sanctification in light of our hope of future glory helps watching unbelievers praise God.]</a:t>
            </a:r>
            <a:endParaRPr lang="en-SG" sz="1200" kern="1200" dirty="0">
              <a:solidFill>
                <a:schemeClr val="tx1"/>
              </a:solidFill>
              <a:effectLst/>
              <a:latin typeface="Arial" pitchFamily="-111" charset="0"/>
              <a:ea typeface="ＭＳ Ｐゴシック" charset="-128"/>
              <a:cs typeface="ＭＳ Ｐゴシック" charset="-128"/>
            </a:endParaRPr>
          </a:p>
        </p:txBody>
      </p:sp>
    </p:spTree>
    <p:extLst>
      <p:ext uri="{BB962C8B-B14F-4D97-AF65-F5344CB8AC3E}">
        <p14:creationId xmlns:p14="http://schemas.microsoft.com/office/powerpoint/2010/main" val="423458026"/>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1" charset="0"/>
                <a:ea typeface="ＭＳ Ｐゴシック" charset="-128"/>
                <a:cs typeface="ＭＳ Ｐゴシック" charset="-128"/>
              </a:rPr>
              <a:t>[Submit in all areas of life and this pleases both God and man.]</a:t>
            </a:r>
            <a:endParaRPr lang="en-SG" sz="1200" kern="1200" dirty="0">
              <a:solidFill>
                <a:schemeClr val="tx1"/>
              </a:solidFill>
              <a:effectLst/>
              <a:latin typeface="Arial" pitchFamily="-111" charset="0"/>
              <a:ea typeface="ＭＳ Ｐゴシック" charset="-128"/>
              <a:cs typeface="ＭＳ Ｐゴシック" charset="-128"/>
            </a:endParaRPr>
          </a:p>
          <a:p>
            <a:endParaRPr lang="en-US" dirty="0"/>
          </a:p>
        </p:txBody>
      </p:sp>
    </p:spTree>
    <p:extLst>
      <p:ext uri="{BB962C8B-B14F-4D97-AF65-F5344CB8AC3E}">
        <p14:creationId xmlns:p14="http://schemas.microsoft.com/office/powerpoint/2010/main" val="1185272152"/>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1" charset="0"/>
                <a:ea typeface="ＭＳ Ｐゴシック" charset="-128"/>
                <a:cs typeface="ＭＳ Ｐゴシック" charset="-128"/>
              </a:rPr>
              <a:t>[A self-sacrificing lifestyle follows Christ's example of suffering then triumph.]</a:t>
            </a:r>
            <a:endParaRPr lang="en-SG" sz="1200" kern="1200" dirty="0">
              <a:solidFill>
                <a:schemeClr val="tx1"/>
              </a:solidFill>
              <a:effectLst/>
              <a:latin typeface="Arial" pitchFamily="-111" charset="0"/>
              <a:ea typeface="ＭＳ Ｐゴシック" charset="-128"/>
              <a:cs typeface="ＭＳ Ｐゴシック" charset="-128"/>
            </a:endParaRPr>
          </a:p>
          <a:p>
            <a:endParaRPr lang="en-US" dirty="0"/>
          </a:p>
        </p:txBody>
      </p:sp>
    </p:spTree>
    <p:extLst>
      <p:ext uri="{BB962C8B-B14F-4D97-AF65-F5344CB8AC3E}">
        <p14:creationId xmlns:p14="http://schemas.microsoft.com/office/powerpoint/2010/main" val="1294144692"/>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112828586"/>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84344115"/>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E574AF-34F8-244D-A1C8-A2836ACBB7C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54214433"/>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809054691"/>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198559191"/>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2EE603-D9C0-6D4A-BFEA-90F9E2A5A0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5442" name="Rectangle 2"/>
          <p:cNvSpPr>
            <a:spLocks noGrp="1" noRot="1" noChangeAspect="1" noChangeArrowheads="1" noTextEdit="1"/>
          </p:cNvSpPr>
          <p:nvPr>
            <p:ph type="sldImg"/>
          </p:nvPr>
        </p:nvSpPr>
        <p:spPr>
          <a:ln/>
        </p:spPr>
      </p:sp>
      <p:sp>
        <p:nvSpPr>
          <p:cNvPr id="4454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kumimoji="0" lang="en-US" altLang="zh-CN" sz="1200" b="0" i="0" u="none" strike="noStrike" kern="1200" cap="none" spc="0" normalizeH="0" baseline="0" noProof="0" dirty="0">
                <a:ln>
                  <a:noFill/>
                </a:ln>
                <a:solidFill>
                  <a:srgbClr val="000000"/>
                </a:solidFill>
                <a:effectLst/>
                <a:uLnTx/>
                <a:uFillTx/>
                <a:latin typeface="Arial" charset="0"/>
                <a:ea typeface="SimSun" charset="0"/>
                <a:cs typeface="SimSun" charset="0"/>
              </a:rPr>
              <a:t>Peter reminds north Asian believers of their knowledge of the characteristics and future destruction of false teachers and of the grace of Jesus Christ in order to combat </a:t>
            </a:r>
            <a:r>
              <a:rPr kumimoji="0" lang="en-US" altLang="zh-CN" sz="1200" b="0" i="0" u="none" strike="noStrike" kern="1200" cap="none" spc="0" normalizeH="0" baseline="0" noProof="0" dirty="0">
                <a:ln>
                  <a:noFill/>
                </a:ln>
                <a:solidFill>
                  <a:srgbClr val="9E0631"/>
                </a:solidFill>
                <a:effectLst/>
                <a:uLnTx/>
                <a:uFillTx/>
                <a:latin typeface="Arial" charset="0"/>
                <a:ea typeface="SimSun" charset="0"/>
                <a:cs typeface="SimSun" charset="0"/>
              </a:rPr>
              <a:t>false teaching</a:t>
            </a:r>
            <a:r>
              <a:rPr kumimoji="0" lang="en-US" altLang="zh-CN" sz="1200" b="0" i="0" u="none" strike="noStrike" kern="1200" cap="none" spc="0" normalizeH="0" baseline="0" noProof="0" dirty="0">
                <a:ln>
                  <a:noFill/>
                </a:ln>
                <a:solidFill>
                  <a:srgbClr val="000000"/>
                </a:solidFill>
                <a:effectLst/>
                <a:uLnTx/>
                <a:uFillTx/>
                <a:latin typeface="Arial" charset="0"/>
                <a:ea typeface="SimSun" charset="0"/>
                <a:cs typeface="SimSun" charset="0"/>
              </a:rPr>
              <a:t> and stimulate </a:t>
            </a:r>
            <a:r>
              <a:rPr kumimoji="0" lang="en-US" altLang="zh-CN" sz="1200" b="0" i="0" u="none" strike="noStrike" kern="1200" cap="none" spc="0" normalizeH="0" baseline="0" noProof="0" dirty="0">
                <a:ln>
                  <a:noFill/>
                </a:ln>
                <a:solidFill>
                  <a:srgbClr val="9E0631"/>
                </a:solidFill>
                <a:effectLst/>
                <a:uLnTx/>
                <a:uFillTx/>
                <a:latin typeface="Arial" charset="0"/>
                <a:ea typeface="SimSun" charset="0"/>
                <a:cs typeface="SimSun" charset="0"/>
              </a:rPr>
              <a:t>growth in godliness</a:t>
            </a:r>
            <a:r>
              <a:rPr kumimoji="0" lang="en-US" altLang="zh-CN" sz="1200" b="0" i="0" u="none" strike="noStrike" kern="1200" cap="none" spc="0" normalizeH="0" baseline="0" noProof="0" dirty="0">
                <a:ln>
                  <a:noFill/>
                </a:ln>
                <a:solidFill>
                  <a:srgbClr val="000000"/>
                </a:solidFill>
                <a:effectLst/>
                <a:uLnTx/>
                <a:uFillTx/>
                <a:latin typeface="Arial" charset="0"/>
                <a:ea typeface="SimSun" charset="0"/>
                <a:cs typeface="SimSun" charset="0"/>
              </a:rPr>
              <a:t>. </a:t>
            </a:r>
          </a:p>
        </p:txBody>
      </p:sp>
    </p:spTree>
    <p:extLst>
      <p:ext uri="{BB962C8B-B14F-4D97-AF65-F5344CB8AC3E}">
        <p14:creationId xmlns:p14="http://schemas.microsoft.com/office/powerpoint/2010/main" val="9256069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601786890"/>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6AAE67E5-3738-420D-AABB-B416304D5801}" type="slidenum">
              <a:rPr lang="en-US" altLang="en-US" sz="1200">
                <a:solidFill>
                  <a:prstClr val="black"/>
                </a:solidFill>
              </a:rPr>
              <a:pPr eaLnBrk="1" hangingPunct="1"/>
              <a:t>431</a:t>
            </a:fld>
            <a:endParaRPr lang="en-US" altLang="en-US" sz="1200">
              <a:solidFill>
                <a:prstClr val="black"/>
              </a:solidFill>
            </a:endParaRPr>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37821206"/>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66421568"/>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50161773"/>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defRPr/>
            </a:pPr>
            <a:fld id="{63B0874B-D723-4F44-B2DB-AF30269199E9}" type="slidenum">
              <a:rPr lang="en-GB" sz="1200">
                <a:solidFill>
                  <a:srgbClr val="FFFFFF"/>
                </a:solidFill>
                <a:latin typeface="Comic Sans MS" charset="0"/>
              </a:rPr>
              <a:pPr defTabSz="914400" fontAlgn="base">
                <a:spcBef>
                  <a:spcPct val="0"/>
                </a:spcBef>
                <a:spcAft>
                  <a:spcPct val="0"/>
                </a:spcAft>
                <a:defRPr/>
              </a:pPr>
              <a:t>435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41770627"/>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786274205"/>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1138959"/>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29531268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E384BD-7EFF-5E4E-AA61-05B0FCDE24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1913628"/>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32693917"/>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07078494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832430"/>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807247893"/>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E627DB7-ADB1-E840-9004-7E6FC1C7CD12}" type="slidenum">
              <a:rPr lang="en-US" sz="1200">
                <a:solidFill>
                  <a:prstClr val="black"/>
                </a:solidFill>
              </a:rPr>
              <a:pPr eaLnBrk="1" hangingPunct="1"/>
              <a:t>451</a:t>
            </a:fld>
            <a:endParaRPr lang="en-US" sz="1200">
              <a:solidFill>
                <a:prstClr val="black"/>
              </a:solidFill>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912896460"/>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D7DEBE-8FC4-7547-880F-D00374E47F2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65900372"/>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1847372711"/>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ARIAL</a:t>
            </a:r>
          </a:p>
        </p:txBody>
      </p:sp>
    </p:spTree>
    <p:extLst>
      <p:ext uri="{BB962C8B-B14F-4D97-AF65-F5344CB8AC3E}">
        <p14:creationId xmlns:p14="http://schemas.microsoft.com/office/powerpoint/2010/main" val="2344393163"/>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 The first letter from the Apostle John tells us • three key ways that we can stop losing our way—wandering off, drifting—like sheep.</a:t>
            </a:r>
          </a:p>
        </p:txBody>
      </p:sp>
    </p:spTree>
    <p:extLst>
      <p:ext uri="{BB962C8B-B14F-4D97-AF65-F5344CB8AC3E}">
        <p14:creationId xmlns:p14="http://schemas.microsoft.com/office/powerpoint/2010/main" val="315798100"/>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Follow what the Lord says so you won’t stray away (1 John 1–2 restated).</a:t>
            </a:r>
          </a:p>
        </p:txBody>
      </p:sp>
    </p:spTree>
    <p:extLst>
      <p:ext uri="{BB962C8B-B14F-4D97-AF65-F5344CB8AC3E}">
        <p14:creationId xmlns:p14="http://schemas.microsoft.com/office/powerpoint/2010/main" val="652846147"/>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Live for other people instead of for yourself, which is a key trait of false teaching (3:1–5:3 restated).</a:t>
            </a:r>
          </a:p>
        </p:txBody>
      </p:sp>
    </p:spTree>
    <p:extLst>
      <p:ext uri="{BB962C8B-B14F-4D97-AF65-F5344CB8AC3E}">
        <p14:creationId xmlns:p14="http://schemas.microsoft.com/office/powerpoint/2010/main" val="108334437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When you do what God says, you get your true needs met (5:4-21 restated).</a:t>
            </a:r>
          </a:p>
        </p:txBody>
      </p:sp>
    </p:spTree>
    <p:extLst>
      <p:ext uri="{BB962C8B-B14F-4D97-AF65-F5344CB8AC3E}">
        <p14:creationId xmlns:p14="http://schemas.microsoft.com/office/powerpoint/2010/main" val="10661210"/>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We stay on track spiritually and benefit greatly by obeying God and loving each other (commands restated).</a:t>
            </a:r>
          </a:p>
        </p:txBody>
      </p:sp>
    </p:spTree>
    <p:extLst>
      <p:ext uri="{BB962C8B-B14F-4D97-AF65-F5344CB8AC3E}">
        <p14:creationId xmlns:p14="http://schemas.microsoft.com/office/powerpoint/2010/main" val="21187600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15F92F-AD3C-284A-9BDC-D3915B94588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4482" name="Rectangle 2"/>
          <p:cNvSpPr>
            <a:spLocks noGrp="1" noRot="1" noChangeAspect="1" noChangeArrowheads="1"/>
          </p:cNvSpPr>
          <p:nvPr>
            <p:ph type="sldImg"/>
          </p:nvPr>
        </p:nvSpPr>
        <p:spPr>
          <a:solidFill>
            <a:srgbClr val="FFFFFF"/>
          </a:solidFill>
          <a:ln/>
        </p:spPr>
      </p:sp>
      <p:sp>
        <p:nvSpPr>
          <p:cNvPr id="404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979385486"/>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4D3A5EF-978C-3641-8739-A6FDF2FF8892}" type="slidenum">
              <a:rPr lang="en-US" sz="1200">
                <a:solidFill>
                  <a:prstClr val="black"/>
                </a:solidFill>
              </a:rPr>
              <a:pPr eaLnBrk="1" hangingPunct="1"/>
              <a:t>460</a:t>
            </a:fld>
            <a:endParaRPr lang="en-US" sz="1200">
              <a:solidFill>
                <a:prstClr val="black"/>
              </a:solidFill>
            </a:endParaRPr>
          </a:p>
        </p:txBody>
      </p:sp>
      <p:sp>
        <p:nvSpPr>
          <p:cNvPr id="470018" name="Rectangle 2"/>
          <p:cNvSpPr>
            <a:spLocks noGrp="1" noRot="1" noChangeAspect="1" noChangeArrowheads="1" noTextEdit="1"/>
          </p:cNvSpPr>
          <p:nvPr>
            <p:ph type="sldImg"/>
          </p:nvPr>
        </p:nvSpPr>
        <p:spPr>
          <a:ln/>
        </p:spPr>
      </p:sp>
      <p:sp>
        <p:nvSpPr>
          <p:cNvPr id="470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392342483"/>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582101568"/>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363667659"/>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D6917-6746-8D4A-9A60-899111D0AFD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61904929"/>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1C7FC1AF-8F71-415F-90C9-E0FE91EB34A8}" type="slidenum">
              <a:rPr lang="en-US" altLang="en-US" sz="1200">
                <a:solidFill>
                  <a:prstClr val="black"/>
                </a:solidFill>
              </a:rPr>
              <a:pPr eaLnBrk="1" hangingPunct="1"/>
              <a:t>471</a:t>
            </a:fld>
            <a:endParaRPr lang="en-US" altLang="en-US" sz="1200">
              <a:solidFill>
                <a:prstClr val="black"/>
              </a:solidFill>
            </a:endParaRPr>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639242966"/>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D6917-6746-8D4A-9A60-899111D0AFD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097328993"/>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60029871"/>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051DE5C-D967-734E-8531-FF9C41B570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a:ea typeface="ＭＳ Ｐゴシック" charset="-128"/>
                <a:cs typeface="Arial"/>
              </a:rPr>
              <a:t>It’s a lazy Saturday afternoon and you’re catching up on a few projects around the house. Then a knock comes at the door. You open it to discover two Jehovah's Witnesses. After talking a few minutes, they say to you, “It sounds like you have a keen interest in spiritual things. Can we hear more from you and tell us our understanding?” </a:t>
            </a:r>
          </a:p>
          <a:p>
            <a:pPr eaLnBrk="1" hangingPunct="1"/>
            <a:r>
              <a:rPr lang="en-US" sz="1200" kern="1200" dirty="0">
                <a:solidFill>
                  <a:schemeClr val="tx1"/>
                </a:solidFill>
                <a:effectLst/>
                <a:latin typeface="Arial"/>
                <a:ea typeface="ＭＳ Ｐゴシック" charset="-128"/>
                <a:cs typeface="Arial"/>
              </a:rPr>
              <a:t>• In such a situation, would you invite them inside your home?  Why or why not?</a:t>
            </a:r>
            <a:r>
              <a:rPr lang="en-SG" dirty="0">
                <a:effectLst/>
                <a:latin typeface="Arial"/>
                <a:cs typeface="Arial"/>
              </a:rPr>
              <a:t> </a:t>
            </a:r>
          </a:p>
          <a:p>
            <a:pPr eaLnBrk="1" hangingPunct="1"/>
            <a:r>
              <a:rPr lang="en-US" dirty="0">
                <a:latin typeface="Arial"/>
                <a:ea typeface="ＭＳ Ｐゴシック" charset="0"/>
                <a:cs typeface="Arial"/>
              </a:rPr>
              <a:t>• </a:t>
            </a:r>
            <a:r>
              <a:rPr lang="en-US" sz="1200" kern="1200" dirty="0">
                <a:solidFill>
                  <a:schemeClr val="tx1"/>
                </a:solidFill>
                <a:effectLst/>
                <a:latin typeface="Arial"/>
                <a:ea typeface="ＭＳ Ｐゴシック" charset="-128"/>
                <a:cs typeface="Arial"/>
              </a:rPr>
              <a:t>We often vote with our hands, but today I want you to vote with your feet, walking to a certain part of the room</a:t>
            </a:r>
            <a:r>
              <a:rPr lang="en-SG" sz="1200" kern="1200" dirty="0">
                <a:solidFill>
                  <a:schemeClr val="tx1"/>
                </a:solidFill>
                <a:effectLst/>
                <a:latin typeface="Arial"/>
                <a:ea typeface="ＭＳ Ｐゴシック" charset="-128"/>
                <a:cs typeface="Arial"/>
              </a:rPr>
              <a:t>.</a:t>
            </a:r>
          </a:p>
          <a:p>
            <a:pPr eaLnBrk="1" hangingPunct="1"/>
            <a:r>
              <a:rPr lang="en-US" dirty="0">
                <a:latin typeface="Arial"/>
                <a:ea typeface="ＭＳ Ｐゴシック" charset="0"/>
                <a:cs typeface="Arial"/>
              </a:rPr>
              <a:t>• </a:t>
            </a:r>
            <a:r>
              <a:rPr lang="en-US" sz="1200" kern="1200" dirty="0">
                <a:solidFill>
                  <a:schemeClr val="tx1"/>
                </a:solidFill>
                <a:effectLst/>
                <a:latin typeface="Arial"/>
                <a:ea typeface="ＭＳ Ｐゴシック" charset="-128"/>
                <a:cs typeface="Arial"/>
              </a:rPr>
              <a:t>Please get into the right group.</a:t>
            </a:r>
            <a:r>
              <a:rPr lang="en-US" sz="1200" kern="1200" baseline="0" dirty="0">
                <a:solidFill>
                  <a:schemeClr val="tx1"/>
                </a:solidFill>
                <a:effectLst/>
                <a:latin typeface="Arial"/>
                <a:ea typeface="ＭＳ Ｐゴシック" charset="-128"/>
                <a:cs typeface="Arial"/>
              </a:rPr>
              <a:t> • T</a:t>
            </a:r>
            <a:r>
              <a:rPr lang="en-US" sz="1200" kern="1200" dirty="0">
                <a:solidFill>
                  <a:schemeClr val="tx1"/>
                </a:solidFill>
                <a:effectLst/>
                <a:latin typeface="Arial"/>
                <a:ea typeface="ＭＳ Ｐゴシック" charset="-128"/>
                <a:cs typeface="Arial"/>
              </a:rPr>
              <a:t>hose who would keep them out move left</a:t>
            </a:r>
            <a:r>
              <a:rPr lang="en-US" sz="1200" kern="1200" baseline="0" dirty="0">
                <a:solidFill>
                  <a:schemeClr val="tx1"/>
                </a:solidFill>
                <a:effectLst/>
                <a:latin typeface="Arial"/>
                <a:ea typeface="ＭＳ Ｐゴシック" charset="-128"/>
                <a:cs typeface="Arial"/>
              </a:rPr>
              <a:t> • </a:t>
            </a:r>
            <a:r>
              <a:rPr lang="en-US" sz="1200" kern="1200" dirty="0">
                <a:solidFill>
                  <a:schemeClr val="tx1"/>
                </a:solidFill>
                <a:effectLst/>
                <a:latin typeface="Arial"/>
                <a:ea typeface="ＭＳ Ｐゴシック" charset="-128"/>
                <a:cs typeface="Arial"/>
              </a:rPr>
              <a:t>those who would let them in move to the right side of the room</a:t>
            </a:r>
            <a:r>
              <a:rPr lang="en-US" sz="1200" kern="1200" baseline="0" dirty="0">
                <a:solidFill>
                  <a:schemeClr val="tx1"/>
                </a:solidFill>
                <a:effectLst/>
                <a:latin typeface="Arial"/>
                <a:ea typeface="ＭＳ Ｐゴシック" charset="-128"/>
                <a:cs typeface="Arial"/>
              </a:rPr>
              <a:t> •</a:t>
            </a:r>
            <a:r>
              <a:rPr lang="en-US" sz="1200" kern="1200" dirty="0">
                <a:solidFill>
                  <a:schemeClr val="tx1"/>
                </a:solidFill>
                <a:effectLst/>
                <a:latin typeface="Arial"/>
                <a:ea typeface="ＭＳ Ｐゴシック" charset="-128"/>
                <a:cs typeface="Arial"/>
              </a:rPr>
              <a:t> and those who need more information or feel it depends on certain factors move to the back. Ready, vote!</a:t>
            </a:r>
            <a:r>
              <a:rPr lang="en-SG" dirty="0">
                <a:effectLst/>
                <a:latin typeface="Arial"/>
                <a:cs typeface="Arial"/>
              </a:rPr>
              <a:t> </a:t>
            </a:r>
          </a:p>
          <a:p>
            <a:pPr eaLnBrk="1" hangingPunct="1"/>
            <a:r>
              <a:rPr lang="en-US" sz="1200" kern="1200" dirty="0">
                <a:solidFill>
                  <a:schemeClr val="tx1"/>
                </a:solidFill>
                <a:effectLst/>
                <a:latin typeface="Arial"/>
                <a:ea typeface="ＭＳ Ｐゴシック" charset="-128"/>
                <a:cs typeface="Arial"/>
              </a:rPr>
              <a:t>Why are you in that group? Tell those around you for the next minute</a:t>
            </a:r>
            <a:r>
              <a:rPr lang="en-SG" sz="1200" kern="1200" dirty="0">
                <a:solidFill>
                  <a:schemeClr val="tx1"/>
                </a:solidFill>
                <a:effectLst/>
                <a:latin typeface="Arial"/>
                <a:ea typeface="ＭＳ Ｐゴシック" charset="-128"/>
                <a:cs typeface="Arial"/>
              </a:rPr>
              <a:t>.</a:t>
            </a:r>
          </a:p>
          <a:p>
            <a:pPr eaLnBrk="1" hangingPunct="1"/>
            <a:r>
              <a:rPr lang="en-SG" sz="1200" kern="1200" dirty="0">
                <a:solidFill>
                  <a:schemeClr val="tx1"/>
                </a:solidFill>
                <a:effectLst/>
                <a:latin typeface="Arial"/>
                <a:ea typeface="ＭＳ Ｐゴシック" charset="-128"/>
                <a:cs typeface="Arial"/>
              </a:rPr>
              <a:t>Each group will now have 1-2 people tell the rest why they came to that group: first letting them in, second keeping them out</a:t>
            </a:r>
            <a:r>
              <a:rPr lang="en-SG" sz="1200" kern="1200" baseline="0" dirty="0">
                <a:solidFill>
                  <a:schemeClr val="tx1"/>
                </a:solidFill>
                <a:effectLst/>
                <a:latin typeface="Arial"/>
                <a:ea typeface="ＭＳ Ｐゴシック" charset="-128"/>
                <a:cs typeface="Arial"/>
              </a:rPr>
              <a:t> and then the "it depends" group.</a:t>
            </a:r>
            <a:endParaRPr lang="en-SG" sz="1200" kern="1200" dirty="0">
              <a:solidFill>
                <a:schemeClr val="tx1"/>
              </a:solidFill>
              <a:effectLst/>
              <a:latin typeface="Arial"/>
              <a:ea typeface="ＭＳ Ｐゴシック" charset="-128"/>
              <a:cs typeface="Arial"/>
            </a:endParaRPr>
          </a:p>
          <a:p>
            <a:pPr eaLnBrk="1" hangingPunct="1"/>
            <a:r>
              <a:rPr lang="en-US" sz="1200" kern="1200" dirty="0">
                <a:solidFill>
                  <a:schemeClr val="tx1"/>
                </a:solidFill>
                <a:effectLst/>
                <a:latin typeface="Arial"/>
                <a:ea typeface="ＭＳ Ｐゴシック" charset="-128"/>
                <a:cs typeface="Arial"/>
              </a:rPr>
              <a:t>Please take your seats now.</a:t>
            </a:r>
            <a:r>
              <a:rPr lang="en-SG" dirty="0">
                <a:effectLst/>
                <a:latin typeface="Arial"/>
                <a:cs typeface="Arial"/>
              </a:rPr>
              <a:t> </a:t>
            </a:r>
            <a:endParaRPr lang="en-US" dirty="0">
              <a:latin typeface="Arial"/>
              <a:ea typeface="ＭＳ Ｐゴシック" charset="0"/>
              <a:cs typeface="Arial"/>
            </a:endParaRPr>
          </a:p>
        </p:txBody>
      </p:sp>
    </p:spTree>
    <p:extLst>
      <p:ext uri="{BB962C8B-B14F-4D97-AF65-F5344CB8AC3E}">
        <p14:creationId xmlns:p14="http://schemas.microsoft.com/office/powerpoint/2010/main" val="343736347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The gospel is supposed to change lives</a:t>
            </a:r>
            <a:r>
              <a:rPr lang="en-SG" sz="1200" kern="1200" dirty="0">
                <a:solidFill>
                  <a:schemeClr val="tx1"/>
                </a:solidFill>
                <a:effectLst/>
                <a:latin typeface="Arial" panose="020B0604020202020204" pitchFamily="34" charset="0"/>
                <a:ea typeface="ＭＳ Ｐゴシック" charset="-128"/>
                <a:cs typeface="Arial" panose="020B0604020202020204" pitchFamily="34" charset="0"/>
              </a:rPr>
              <a:t>,</a:t>
            </a:r>
            <a:r>
              <a:rPr lang="en-SG" sz="1200" kern="1200" baseline="0" dirty="0">
                <a:solidFill>
                  <a:schemeClr val="tx1"/>
                </a:solidFill>
                <a:effectLst/>
                <a:latin typeface="Arial" panose="020B0604020202020204" pitchFamily="34" charset="0"/>
                <a:ea typeface="ＭＳ Ｐゴシック" charset="-128"/>
                <a:cs typeface="Arial" panose="020B0604020202020204" pitchFamily="34" charset="0"/>
              </a:rPr>
              <a:t> showing us how to respond in a difficult situation such as dealing with false teaching.</a:t>
            </a:r>
            <a:endParaRPr lang="en-SG" sz="1200"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dirty="0">
                <a:latin typeface="Arial" panose="020B0604020202020204" pitchFamily="34" charset="0"/>
                <a:cs typeface="Arial" panose="020B0604020202020204" pitchFamily="34" charset="0"/>
              </a:rPr>
              <a:t>In such a</a:t>
            </a:r>
            <a:r>
              <a:rPr lang="en-US" baseline="0" dirty="0">
                <a:latin typeface="Arial" panose="020B0604020202020204" pitchFamily="34" charset="0"/>
                <a:cs typeface="Arial" panose="020B0604020202020204" pitchFamily="34" charset="0"/>
              </a:rPr>
              <a:t> situation, how does the gospel tell us to respond?</a:t>
            </a:r>
            <a:endParaRPr lang="en-SG"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2639429"/>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What ways can you apply the Good News of Jesus?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A794F3F-C40D-154F-97F3-148C120A0BC7}"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815579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218082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624370324"/>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Support those preaching the right message about Christ (1-6).</a:t>
            </a:r>
          </a:p>
        </p:txBody>
      </p:sp>
    </p:spTree>
    <p:extLst>
      <p:ext uri="{BB962C8B-B14F-4D97-AF65-F5344CB8AC3E}">
        <p14:creationId xmlns:p14="http://schemas.microsoft.com/office/powerpoint/2010/main" val="88701191"/>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Do not support preachers of heresy (7-13).</a:t>
            </a:r>
          </a:p>
        </p:txBody>
      </p:sp>
    </p:spTree>
    <p:extLst>
      <p:ext uri="{BB962C8B-B14F-4D97-AF65-F5344CB8AC3E}">
        <p14:creationId xmlns:p14="http://schemas.microsoft.com/office/powerpoint/2010/main" val="247026133"/>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In 2 John 10 we see the teaching in a nutshell: Do not encourage false teaching in any way so you can live out the Good News!</a:t>
            </a:r>
          </a:p>
        </p:txBody>
      </p:sp>
    </p:spTree>
    <p:extLst>
      <p:ext uri="{BB962C8B-B14F-4D97-AF65-F5344CB8AC3E}">
        <p14:creationId xmlns:p14="http://schemas.microsoft.com/office/powerpoint/2010/main" val="3616372118"/>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85DFDE6-9078-F149-AEBB-CB534CD315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39901482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37344528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997384875"/>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906A3F09-63C4-48B2-88E0-E9A5E711556F}" type="slidenum">
              <a:rPr lang="en-US" altLang="en-US" smtClean="0">
                <a:solidFill>
                  <a:prstClr val="black"/>
                </a:solidFill>
              </a:rPr>
              <a:pPr/>
              <a:t>491</a:t>
            </a:fld>
            <a:endParaRPr lang="en-US" altLang="en-US">
              <a:solidFill>
                <a:prstClr val="black"/>
              </a:solidFill>
            </a:endParaRPr>
          </a:p>
        </p:txBody>
      </p:sp>
    </p:spTree>
    <p:extLst>
      <p:ext uri="{BB962C8B-B14F-4D97-AF65-F5344CB8AC3E}">
        <p14:creationId xmlns:p14="http://schemas.microsoft.com/office/powerpoint/2010/main" val="3546137809"/>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096348500"/>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Do you see the subtle lie that “there is no objective truth”?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71929611"/>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Truth is truth, even if no one believes it. A lie is still a lie, even if everyone believes it. Gravity is true, so you WILL fall off the cliff even if you SINCERELY believe you won’t fall!</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603269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06155772"/>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Did you know that, of the 27 NT books, 19 of them responded to heresy afflicting the church?  Talk about the need to know and obey God’s truth!  Defending truth is a </a:t>
            </a:r>
            <a:r>
              <a:rPr lang="en-US" sz="1200" i="1" kern="1200" dirty="0">
                <a:solidFill>
                  <a:schemeClr val="tx1"/>
                </a:solidFill>
                <a:effectLst/>
                <a:latin typeface="Arial" panose="020B0604020202020204" pitchFamily="34" charset="0"/>
                <a:ea typeface="ＭＳ Ｐゴシック" charset="0"/>
                <a:cs typeface="Arial" panose="020B0604020202020204" pitchFamily="34" charset="0"/>
              </a:rPr>
              <a:t>huge</a:t>
            </a:r>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 theme in the New Testament!</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78915424"/>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How many of you feel a need to obey God’s truth?  Raise your hand if you feel the need to be obedient to the Bible. </a:t>
            </a:r>
          </a:p>
          <a:p>
            <a:r>
              <a:rPr lang="en-US" sz="1200" kern="1200" dirty="0">
                <a:solidFill>
                  <a:schemeClr val="tx1"/>
                </a:solidFill>
                <a:effectLst/>
                <a:latin typeface="Arial"/>
                <a:ea typeface="ＭＳ Ｐゴシック" charset="0"/>
                <a:cs typeface="Arial"/>
              </a:rPr>
              <a:t>Obviously there are numerous ways to obey God’s truth—prayer, reading the Bible, etc. but today we will focus on three ways noted in one of these 19 letters.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9606161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So how can we obey God’s truth?</a:t>
            </a:r>
          </a:p>
          <a:p>
            <a:r>
              <a:rPr lang="en-US" sz="1200" kern="1200" dirty="0">
                <a:solidFill>
                  <a:schemeClr val="tx1"/>
                </a:solidFill>
                <a:effectLst/>
                <a:latin typeface="Arial"/>
                <a:ea typeface="ＭＳ Ｐゴシック" charset="0"/>
                <a:cs typeface="Arial"/>
              </a:rPr>
              <a:t>• We’re to be people who propagate the truth.  How? Support missionaries like Gaius </a:t>
            </a:r>
            <a:br>
              <a:rPr lang="en-US" sz="1200" kern="1200" dirty="0">
                <a:solidFill>
                  <a:schemeClr val="tx1"/>
                </a:solidFill>
                <a:effectLst/>
                <a:latin typeface="Arial"/>
                <a:ea typeface="ＭＳ Ｐゴシック" charset="0"/>
                <a:cs typeface="Arial"/>
              </a:rPr>
            </a:br>
            <a:r>
              <a:rPr lang="en-US" sz="1200" kern="1200" dirty="0">
                <a:solidFill>
                  <a:schemeClr val="tx1"/>
                </a:solidFill>
                <a:effectLst/>
                <a:latin typeface="Arial"/>
                <a:ea typeface="ＭＳ Ｐゴシック" charset="0"/>
                <a:cs typeface="Arial"/>
              </a:rPr>
              <a:t>•</a:t>
            </a:r>
            <a:r>
              <a:rPr lang="en-US" sz="1200" kern="1200" baseline="0" dirty="0">
                <a:solidFill>
                  <a:schemeClr val="tx1"/>
                </a:solidFill>
                <a:effectLst/>
                <a:latin typeface="Arial"/>
                <a:ea typeface="ＭＳ Ｐゴシック" charset="0"/>
                <a:cs typeface="Arial"/>
              </a:rPr>
              <a:t> </a:t>
            </a:r>
            <a:r>
              <a:rPr lang="en-US" sz="1200" kern="1200" dirty="0">
                <a:solidFill>
                  <a:schemeClr val="tx1"/>
                </a:solidFill>
                <a:effectLst/>
                <a:latin typeface="Arial"/>
                <a:ea typeface="ＭＳ Ｐゴシック" charset="0"/>
                <a:cs typeface="Arial"/>
              </a:rPr>
              <a:t>and don’t hinder the gospel like Diotrephes.  But it would be amiss not to share the final way to obey the truth, and that is to…</a:t>
            </a:r>
          </a:p>
          <a:p>
            <a:r>
              <a:rPr lang="en-US" sz="1200" kern="1200" dirty="0">
                <a:solidFill>
                  <a:schemeClr val="tx1"/>
                </a:solidFill>
                <a:effectLst/>
                <a:latin typeface="Arial"/>
                <a:ea typeface="ＭＳ Ｐゴシック" charset="0"/>
                <a:cs typeface="Arial"/>
              </a:rPr>
              <a:t>• Spread God’s truth by being a witness yourself in the footsteps of Demetrius</a:t>
            </a:r>
            <a:r>
              <a:rPr lang="en-SG" sz="1200" kern="1200" dirty="0">
                <a:solidFill>
                  <a:schemeClr val="tx1"/>
                </a:solidFill>
                <a:effectLst/>
                <a:latin typeface="Arial"/>
                <a:ea typeface="ＭＳ Ｐゴシック" charset="0"/>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0447391"/>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The Lord has a specific place in his vineyard for you to share his truth—find it and go for it!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4875413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13409860"/>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7362384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9C426E-5604-B04F-A837-0B3C02D2979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093031025"/>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F2A0A5C-71B0-3349-A9FE-934FC2FF904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2644963288"/>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87779385"/>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What ways can you fight unbelievers who destroy the church from within?</a:t>
            </a:r>
          </a:p>
        </p:txBody>
      </p:sp>
    </p:spTree>
    <p:extLst>
      <p:ext uri="{BB962C8B-B14F-4D97-AF65-F5344CB8AC3E}">
        <p14:creationId xmlns:p14="http://schemas.microsoft.com/office/powerpoint/2010/main" val="325147265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82054675"/>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Tell believers about their riches in Christ.</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8895726"/>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Know the evil nature of the apostates who pretend to know God.</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7271386"/>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charset="0"/>
                <a:ea typeface="ＭＳ Ｐゴシック" charset="0"/>
                <a:cs typeface="ＭＳ Ｐゴシック" charset="0"/>
              </a:rPr>
              <a:t>Build yourself up by following three practices</a:t>
            </a:r>
            <a:r>
              <a:rPr lang="en-SG" sz="1200" kern="1200" dirty="0">
                <a:solidFill>
                  <a:schemeClr val="tx1"/>
                </a:solidFill>
                <a:effectLst/>
                <a:latin typeface="Times New Roman" charset="0"/>
                <a:ea typeface="ＭＳ Ｐゴシック" charset="0"/>
                <a:cs typeface="ＭＳ Ｐゴシック" charset="0"/>
              </a:rPr>
              <a:t>.</a:t>
            </a:r>
            <a:endParaRPr lang="en-US" dirty="0"/>
          </a:p>
        </p:txBody>
      </p:sp>
    </p:spTree>
    <p:extLst>
      <p:ext uri="{BB962C8B-B14F-4D97-AF65-F5344CB8AC3E}">
        <p14:creationId xmlns:p14="http://schemas.microsoft.com/office/powerpoint/2010/main" val="3989983915"/>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Be assured of your final victory.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5719378"/>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Defend against apostasy by fighting non-Christian leaders who lead believers astray.</a:t>
            </a:r>
          </a:p>
        </p:txBody>
      </p:sp>
    </p:spTree>
    <p:extLst>
      <p:ext uri="{BB962C8B-B14F-4D97-AF65-F5344CB8AC3E}">
        <p14:creationId xmlns:p14="http://schemas.microsoft.com/office/powerpoint/2010/main" val="1615914024"/>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FA316B-148A-7240-A56C-3E992B64EFB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5346" name="Rectangle 2"/>
          <p:cNvSpPr>
            <a:spLocks noGrp="1" noRot="1" noChangeAspect="1" noChangeArrowheads="1" noTextEdit="1"/>
          </p:cNvSpPr>
          <p:nvPr>
            <p:ph type="sldImg"/>
          </p:nvPr>
        </p:nvSpPr>
        <p:spPr>
          <a:ln/>
        </p:spPr>
      </p:sp>
      <p:sp>
        <p:nvSpPr>
          <p:cNvPr id="185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724346646"/>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09569794"/>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571482080"/>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00796109"/>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192520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592715361"/>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287F4C-C64C-48CC-AE2D-AD77EFA89A3B}" type="slidenum">
              <a:rPr lang="en-GB" sz="1200">
                <a:solidFill>
                  <a:prstClr val="white"/>
                </a:solidFill>
              </a:rPr>
              <a:pPr/>
              <a:t>531</a:t>
            </a:fld>
            <a:endParaRPr lang="en-GB" sz="1200">
              <a:solidFill>
                <a:prstClr val="white"/>
              </a:solidFill>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extLst>
      <p:ext uri="{BB962C8B-B14F-4D97-AF65-F5344CB8AC3E}">
        <p14:creationId xmlns:p14="http://schemas.microsoft.com/office/powerpoint/2010/main" val="952989196"/>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1144041812"/>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068-AB14-F644-900C-CA9BF183F74A}" type="slidenum">
              <a:rPr lang="en-US" sz="1200">
                <a:solidFill>
                  <a:srgbClr val="000000"/>
                </a:solidFill>
                <a:latin typeface="Arial" charset="0"/>
              </a:rPr>
              <a:pPr/>
              <a:t>535</a:t>
            </a:fld>
            <a:endParaRPr lang="en-US" sz="1200">
              <a:solidFill>
                <a:srgbClr val="000000"/>
              </a:solidFill>
              <a:latin typeface="Arial"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17503902"/>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Slide Image Placeholder 1"/>
          <p:cNvSpPr>
            <a:spLocks noGrp="1" noRot="1" noChangeAspect="1" noTextEdit="1"/>
          </p:cNvSpPr>
          <p:nvPr>
            <p:ph type="sldImg"/>
          </p:nvPr>
        </p:nvSpPr>
        <p:spPr>
          <a:ln/>
        </p:spPr>
      </p:sp>
      <p:sp>
        <p:nvSpPr>
          <p:cNvPr id="5427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eaLnBrk="1" hangingPunct="1"/>
            <a:endParaRPr lang="en-US"/>
          </a:p>
        </p:txBody>
      </p:sp>
      <p:sp>
        <p:nvSpPr>
          <p:cNvPr id="5427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F11E991-08F8-4E82-9FA0-5A8560E1DB62}" type="slidenum">
              <a:rPr lang="zh-CN" altLang="en-US" sz="1200">
                <a:solidFill>
                  <a:prstClr val="white"/>
                </a:solidFill>
                <a:ea typeface="SimSun" pitchFamily="2" charset="-122"/>
              </a:rPr>
              <a:pPr/>
              <a:t>536</a:t>
            </a:fld>
            <a:endParaRPr lang="en-US" altLang="zh-CN" sz="1200">
              <a:solidFill>
                <a:prstClr val="white"/>
              </a:solidFill>
              <a:ea typeface="SimSun" pitchFamily="2" charset="-122"/>
            </a:endParaRPr>
          </a:p>
        </p:txBody>
      </p:sp>
    </p:spTree>
    <p:extLst>
      <p:ext uri="{BB962C8B-B14F-4D97-AF65-F5344CB8AC3E}">
        <p14:creationId xmlns:p14="http://schemas.microsoft.com/office/powerpoint/2010/main" val="1057605034"/>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7165031"/>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65522608"/>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4000260530"/>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542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NT Survey link</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02622238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73422914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17505560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Who says this?</a:t>
            </a:r>
          </a:p>
          <a:p>
            <a:r>
              <a:rPr lang="en-US" dirty="0">
                <a:cs typeface="ＭＳ Ｐゴシック" charset="0"/>
              </a:rPr>
              <a:t>• Yes, Richard Dawkins!</a:t>
            </a:r>
          </a:p>
          <a:p>
            <a:r>
              <a:rPr lang="en-US" dirty="0">
                <a:cs typeface="ＭＳ Ｐゴシック" charset="0"/>
              </a:rPr>
              <a:t>Do you believe it?</a:t>
            </a:r>
          </a:p>
        </p:txBody>
      </p:sp>
    </p:spTree>
    <p:extLst>
      <p:ext uri="{BB962C8B-B14F-4D97-AF65-F5344CB8AC3E}">
        <p14:creationId xmlns:p14="http://schemas.microsoft.com/office/powerpoint/2010/main" val="39438738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charset="0"/>
                <a:ea typeface="ＭＳ Ｐゴシック" charset="-128"/>
                <a:cs typeface="ＭＳ Ｐゴシック" charset="-128"/>
              </a:rPr>
              <a:t>I am a skeptic. You should be too.</a:t>
            </a:r>
            <a:r>
              <a:rPr lang="en-SG" dirty="0">
                <a:effectLst/>
              </a:rPr>
              <a:t>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Do you believe most of what you are told?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you get information, do you consider the source?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people tell you something about Jesus, do you believe it? </a:t>
            </a:r>
            <a:endParaRPr lang="en-US" dirty="0">
              <a:cs typeface="ＭＳ Ｐゴシック" charset="0"/>
            </a:endParaRPr>
          </a:p>
        </p:txBody>
      </p:sp>
    </p:spTree>
    <p:extLst>
      <p:ext uri="{BB962C8B-B14F-4D97-AF65-F5344CB8AC3E}">
        <p14:creationId xmlns:p14="http://schemas.microsoft.com/office/powerpoint/2010/main" val="423792638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charset="0"/>
                <a:ea typeface="ＭＳ Ｐゴシック" charset="-128"/>
                <a:cs typeface="ＭＳ Ｐゴシック" charset="-128"/>
              </a:rPr>
              <a:t>What ways can we consider to help us be confident about what we have been taught?</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36673482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05639056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Jerusalem to Illyricum represented the eastern part of the Empire. No wonder many Gentiles thought that Christians were easterners following an eastern, Jewish Jesus!</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52361810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128"/>
                <a:cs typeface="ＭＳ Ｐゴシック" charset="-128"/>
              </a:rPr>
              <a:t>Christ's resurrection, commission, and ascension authenticate his ministry and atoning death as worthy of bringing to the nations.</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398024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By contrast, the Bible claims to be the very “Word of God.” The fact that millions of people the world over have found that claim to be credible for 3500 years proves that the truths that matter the most are not nullified by the passing of time or rendered passé by better information.  There is no half-life to the truth that God loves us or that Jesus came into this world to die for the sins of mankind.  These truths are grounded in God’s unfailing nature and will never be overturned or replaced. </a:t>
            </a:r>
            <a:r>
              <a:rPr lang="en-SG" b="0"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b="0" dirty="0">
                <a:effectLst/>
                <a:latin typeface="Arial" panose="020B0604020202020204" pitchFamily="34" charset="0"/>
                <a:cs typeface="Arial" panose="020B0604020202020204" pitchFamily="34" charset="0"/>
              </a:rPr>
              <a:t>• </a:t>
            </a:r>
            <a:r>
              <a:rPr kumimoji="0" lang="en-SG"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Jesus is the </a:t>
            </a:r>
            <a:r>
              <a:rPr kumimoji="0" lang="en-SG" sz="1200" b="0" i="0" u="none" strike="noStrike" kern="0" cap="none" spc="0" normalizeH="0" baseline="0" noProof="0" dirty="0">
                <a:ln>
                  <a:noFill/>
                </a:ln>
                <a:solidFill>
                  <a:srgbClr val="FF0000"/>
                </a:solidFill>
                <a:effectLst/>
                <a:uLnTx/>
                <a:uFillTx/>
                <a:latin typeface="Arial" panose="020B0604020202020204" pitchFamily="34" charset="0"/>
                <a:ea typeface="Osaka"/>
                <a:cs typeface="Arial" panose="020B0604020202020204" pitchFamily="34" charset="0"/>
              </a:rPr>
              <a:t>Universal</a:t>
            </a:r>
            <a:r>
              <a:rPr kumimoji="0" lang="en-SG"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Saviour—but do you need to be confirmed that he is </a:t>
            </a:r>
            <a:r>
              <a:rPr kumimoji="0" lang="en-SG" sz="1200" b="0" i="0" u="sng"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your</a:t>
            </a:r>
            <a:r>
              <a:rPr kumimoji="0" lang="en-SG"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Saviour?</a:t>
            </a: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86245343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109C48-A762-2643-9431-069025D2EFE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1026"/>
          <p:cNvSpPr>
            <a:spLocks noGrp="1" noRot="1" noChangeAspect="1" noChangeArrowheads="1" noTextEdit="1"/>
          </p:cNvSpPr>
          <p:nvPr>
            <p:ph type="sldImg"/>
          </p:nvPr>
        </p:nvSpPr>
        <p:spPr>
          <a:xfrm>
            <a:off x="1143000" y="685800"/>
            <a:ext cx="4572000" cy="3429000"/>
          </a:xfrm>
          <a:ln/>
        </p:spPr>
      </p:sp>
      <p:sp>
        <p:nvSpPr>
          <p:cNvPr id="28467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9470609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5627181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8734016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71F5B4-0BE8-B048-B47A-362AD43287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3113281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Grp="1" noRot="1" noChangeAspect="1" noChangeArrowheads="1" noTextEdit="1"/>
          </p:cNvSpPr>
          <p:nvPr>
            <p:ph type="sldImg"/>
          </p:nvPr>
        </p:nvSpPr>
        <p:spPr>
          <a:ln/>
        </p:spPr>
      </p:sp>
      <p:sp>
        <p:nvSpPr>
          <p:cNvPr id="20582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238723628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1BCA4F-3D37-014A-8F5B-2D7D70030E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802648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264446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C34142-D699-F44E-A472-7D6AED9A247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6002" name="Rectangle 2"/>
          <p:cNvSpPr>
            <a:spLocks noGrp="1" noRot="1" noChangeAspect="1" noChangeArrowheads="1"/>
          </p:cNvSpPr>
          <p:nvPr>
            <p:ph type="sldImg"/>
          </p:nvPr>
        </p:nvSpPr>
        <p:spPr>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81916840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216113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07195631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28293961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613649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12525222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844256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as simple as A-B-C.  Let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771766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30DE8C-8068-D944-8CAA-D36624C0C28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Ascension:  Angels said </a:t>
            </a:r>
          </a:p>
        </p:txBody>
      </p:sp>
    </p:spTree>
    <p:extLst>
      <p:ext uri="{BB962C8B-B14F-4D97-AF65-F5344CB8AC3E}">
        <p14:creationId xmlns:p14="http://schemas.microsoft.com/office/powerpoint/2010/main" val="254681665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6965401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276671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94316649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0BF3C6-4404-714A-BAE4-6E25335B26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494504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B47A22D4-FF38-B64A-B739-A50F9C5DB989}" type="slidenum">
              <a:rPr lang="zh-CN" altLang="en-US" sz="1200">
                <a:solidFill>
                  <a:prstClr val="black"/>
                </a:solidFill>
                <a:latin typeface="Calibri" charset="0"/>
              </a:rPr>
              <a:pPr/>
              <a:t>91</a:t>
            </a:fld>
            <a:endParaRPr lang="en-US" altLang="zh-CN" sz="1200">
              <a:solidFill>
                <a:prstClr val="black"/>
              </a:solidFill>
              <a:latin typeface="Calibri" charset="0"/>
            </a:endParaRPr>
          </a:p>
        </p:txBody>
      </p:sp>
      <p:sp>
        <p:nvSpPr>
          <p:cNvPr id="1320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13209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379943100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F027D-B642-824E-9215-9D6F02805C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8119434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4782398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It’s not hard to witness to what you have seen—</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002628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p:txBody>
      </p:sp>
    </p:spTree>
    <p:extLst>
      <p:ext uri="{BB962C8B-B14F-4D97-AF65-F5344CB8AC3E}">
        <p14:creationId xmlns:p14="http://schemas.microsoft.com/office/powerpoint/2010/main" val="238148699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2064087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080630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final unevangelized place on earth will eventually be reached through us.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5384687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3928437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3358A78-FEA6-F44A-A178-319A063F5832}" type="slidenum">
              <a:rPr lang="en-US" altLang="zh-CN" sz="1200">
                <a:solidFill>
                  <a:prstClr val="black"/>
                </a:solidFill>
              </a:rPr>
              <a:pPr/>
              <a:t>12</a:t>
            </a:fld>
            <a:endParaRPr lang="en-US" altLang="zh-CN" sz="1200">
              <a:solidFill>
                <a:prstClr val="black"/>
              </a:solidFill>
            </a:endParaRPr>
          </a:p>
        </p:txBody>
      </p:sp>
      <p:sp>
        <p:nvSpPr>
          <p:cNvPr id="143362" name="Rectangle 2"/>
          <p:cNvSpPr>
            <a:spLocks noGrp="1" noRot="1" noChangeAspect="1" noChangeArrowheads="1"/>
          </p:cNvSpPr>
          <p:nvPr>
            <p:ph type="sldImg"/>
          </p:nvPr>
        </p:nvSpPr>
        <p:spPr>
          <a:solidFill>
            <a:srgbClr val="FFFFFF"/>
          </a:solidFill>
          <a:ln/>
        </p:spPr>
      </p:sp>
      <p:sp>
        <p:nvSpPr>
          <p:cNvPr id="143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41064807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7006420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endParaRPr lang="en-US" dirty="0">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47D0619-D1B2-6A49-9480-279F03DA9E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16427549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96186432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0761859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24411618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4849857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71481817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dirty="0">
                <a:latin typeface="Arial" panose="020B0604020202020204" pitchFamily="34" charset="0"/>
                <a:cs typeface="Arial" panose="020B0604020202020204" pitchFamily="34" charset="0"/>
              </a:rPr>
              <a:t>We get God’s righteousness </a:t>
            </a:r>
            <a:r>
              <a:rPr lang="en-SG" u="sng" dirty="0">
                <a:latin typeface="Arial" panose="020B0604020202020204" pitchFamily="34" charset="0"/>
                <a:cs typeface="Arial" panose="020B0604020202020204" pitchFamily="34" charset="0"/>
              </a:rPr>
              <a:t>equally</a:t>
            </a:r>
            <a:r>
              <a:rPr lang="en-SG" dirty="0">
                <a:latin typeface="Arial" panose="020B0604020202020204" pitchFamily="34" charset="0"/>
                <a:cs typeface="Arial" panose="020B0604020202020204" pitchFamily="34" charset="0"/>
              </a:rPr>
              <a:t> by faith in Christ (1:1-17).</a:t>
            </a:r>
          </a:p>
          <a:p>
            <a:r>
              <a:rPr lang="en-SG" dirty="0">
                <a:latin typeface="Arial" panose="020B0604020202020204" pitchFamily="34" charset="0"/>
                <a:cs typeface="Arial" panose="020B0604020202020204" pitchFamily="34" charset="0"/>
              </a:rPr>
              <a:t>We need God's righteousness since we’re all </a:t>
            </a:r>
            <a:r>
              <a:rPr lang="en-SG" u="sng" dirty="0">
                <a:latin typeface="Arial" panose="020B0604020202020204" pitchFamily="34" charset="0"/>
                <a:cs typeface="Arial" panose="020B0604020202020204" pitchFamily="34" charset="0"/>
              </a:rPr>
              <a:t>condemned</a:t>
            </a:r>
            <a:r>
              <a:rPr lang="en-SG" dirty="0">
                <a:latin typeface="Arial" panose="020B0604020202020204" pitchFamily="34" charset="0"/>
                <a:cs typeface="Arial" panose="020B0604020202020204" pitchFamily="34" charset="0"/>
              </a:rPr>
              <a:t> by sin (1:18–3:20).</a:t>
            </a:r>
          </a:p>
          <a:p>
            <a:r>
              <a:rPr lang="en-SG" dirty="0">
                <a:latin typeface="Arial" panose="020B0604020202020204" pitchFamily="34" charset="0"/>
                <a:cs typeface="Arial" panose="020B0604020202020204" pitchFamily="34" charset="0"/>
              </a:rPr>
              <a:t>God provided righteousness equally in the </a:t>
            </a:r>
            <a:r>
              <a:rPr lang="en-SG" u="sng" dirty="0">
                <a:latin typeface="Arial" panose="020B0604020202020204" pitchFamily="34" charset="0"/>
                <a:cs typeface="Arial" panose="020B0604020202020204" pitchFamily="34" charset="0"/>
              </a:rPr>
              <a:t>justification</a:t>
            </a:r>
            <a:r>
              <a:rPr lang="en-SG" dirty="0">
                <a:latin typeface="Arial" panose="020B0604020202020204" pitchFamily="34" charset="0"/>
                <a:cs typeface="Arial" panose="020B0604020202020204" pitchFamily="34" charset="0"/>
              </a:rPr>
              <a:t> of all who trust Christ (3:21–5:21).</a:t>
            </a:r>
          </a:p>
          <a:p>
            <a:r>
              <a:rPr lang="en-SG" dirty="0">
                <a:latin typeface="Arial" panose="020B0604020202020204" pitchFamily="34" charset="0"/>
                <a:cs typeface="Arial" panose="020B0604020202020204" pitchFamily="34" charset="0"/>
              </a:rPr>
              <a:t>God's righteousness imparted </a:t>
            </a:r>
            <a:r>
              <a:rPr lang="en-SG" u="sng" dirty="0">
                <a:latin typeface="Arial" panose="020B0604020202020204" pitchFamily="34" charset="0"/>
                <a:cs typeface="Arial" panose="020B0604020202020204" pitchFamily="34" charset="0"/>
              </a:rPr>
              <a:t>sanctification</a:t>
            </a:r>
            <a:r>
              <a:rPr lang="en-SG" dirty="0">
                <a:latin typeface="Arial" panose="020B0604020202020204" pitchFamily="34" charset="0"/>
                <a:cs typeface="Arial" panose="020B0604020202020204" pitchFamily="34" charset="0"/>
              </a:rPr>
              <a:t> equally to us all (Rom 6–8).</a:t>
            </a:r>
          </a:p>
          <a:p>
            <a:r>
              <a:rPr lang="en-SG" dirty="0">
                <a:latin typeface="Arial" panose="020B0604020202020204" pitchFamily="34" charset="0"/>
                <a:cs typeface="Arial" panose="020B0604020202020204" pitchFamily="34" charset="0"/>
              </a:rPr>
              <a:t>God vindicated his righteousness in Israel’s </a:t>
            </a:r>
            <a:r>
              <a:rPr lang="en-SG" u="sng" dirty="0">
                <a:latin typeface="Arial" panose="020B0604020202020204" pitchFamily="34" charset="0"/>
                <a:cs typeface="Arial" panose="020B0604020202020204" pitchFamily="34" charset="0"/>
              </a:rPr>
              <a:t>election</a:t>
            </a:r>
            <a:r>
              <a:rPr lang="en-SG" dirty="0">
                <a:latin typeface="Arial" panose="020B0604020202020204" pitchFamily="34" charset="0"/>
                <a:cs typeface="Arial" panose="020B0604020202020204" pitchFamily="34" charset="0"/>
              </a:rPr>
              <a:t> and Gentile salvation (Rom 9–11).</a:t>
            </a:r>
          </a:p>
          <a:p>
            <a:r>
              <a:rPr lang="en-SG" dirty="0">
                <a:latin typeface="Arial" panose="020B0604020202020204" pitchFamily="34" charset="0"/>
                <a:cs typeface="Arial" panose="020B0604020202020204" pitchFamily="34" charset="0"/>
              </a:rPr>
              <a:t>Righteousness applies equally in our life </a:t>
            </a:r>
            <a:r>
              <a:rPr lang="en-SG" u="sng" dirty="0">
                <a:latin typeface="Arial" panose="020B0604020202020204" pitchFamily="34" charset="0"/>
                <a:cs typeface="Arial" panose="020B0604020202020204" pitchFamily="34" charset="0"/>
              </a:rPr>
              <a:t>transformation</a:t>
            </a:r>
            <a:r>
              <a:rPr lang="en-SG" dirty="0">
                <a:latin typeface="Arial" panose="020B0604020202020204" pitchFamily="34" charset="0"/>
                <a:cs typeface="Arial" panose="020B0604020202020204" pitchFamily="34" charset="0"/>
              </a:rPr>
              <a:t> (12:1–15:13).</a:t>
            </a:r>
          </a:p>
          <a:p>
            <a:r>
              <a:rPr lang="en-SG" dirty="0">
                <a:latin typeface="Arial" panose="020B0604020202020204" pitchFamily="34" charset="0"/>
                <a:cs typeface="Arial" panose="020B0604020202020204" pitchFamily="34" charset="0"/>
              </a:rPr>
              <a:t>Righteousness must be disseminated in </a:t>
            </a:r>
            <a:r>
              <a:rPr lang="en-SG" u="sng" dirty="0">
                <a:latin typeface="Arial" panose="020B0604020202020204" pitchFamily="34" charset="0"/>
                <a:cs typeface="Arial" panose="020B0604020202020204" pitchFamily="34" charset="0"/>
              </a:rPr>
              <a:t>propagating</a:t>
            </a:r>
            <a:r>
              <a:rPr lang="en-SG" dirty="0">
                <a:latin typeface="Arial" panose="020B0604020202020204" pitchFamily="34" charset="0"/>
                <a:cs typeface="Arial" panose="020B0604020202020204" pitchFamily="34" charset="0"/>
              </a:rPr>
              <a:t> the gospel by us all (15:14–16:27).</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98965027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5446113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0976997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31842589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128132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5871198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9346071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6F734D4B-2E3D-D143-A4F8-ED3F344F4560}" type="slidenum">
              <a:rPr lang="en-US" sz="1200">
                <a:solidFill>
                  <a:prstClr val="black"/>
                </a:solidFill>
              </a:rPr>
              <a:pPr eaLnBrk="1" hangingPunct="1"/>
              <a:t>126</a:t>
            </a:fld>
            <a:endParaRPr lang="en-US" sz="1200">
              <a:solidFill>
                <a:prstClr val="black"/>
              </a:solidFill>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7834478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76156B23-09DC-E443-8B78-7AFF8311388E}" type="slidenum">
              <a:rPr lang="en-US" sz="1200">
                <a:solidFill>
                  <a:srgbClr val="000000"/>
                </a:solidFill>
              </a:rPr>
              <a:pPr eaLnBrk="1" hangingPunct="1"/>
              <a:t>131</a:t>
            </a:fld>
            <a:endParaRPr lang="en-US" sz="1200">
              <a:solidFill>
                <a:srgbClr val="000000"/>
              </a:solidFill>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385457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F027D-B642-824E-9215-9D6F02805C41}" type="slidenum">
              <a:rPr kumimoji="0" lang="en-US" sz="1200" b="1"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1"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804433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67719543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dirty="0">
                <a:latin typeface="Arial" panose="020B0604020202020204" pitchFamily="34" charset="0"/>
                <a:cs typeface="Arial" panose="020B0604020202020204" pitchFamily="34" charset="0"/>
              </a:rPr>
              <a:t>This week the governor of Virginia publicly argued for infanticide—and millions supported him!</a:t>
            </a:r>
          </a:p>
          <a:p>
            <a:r>
              <a:rPr lang="en-US"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265965453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178131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BA84B0-8409-9242-AC72-39DD42405DB1}"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9923" name="Rectangle 2"/>
          <p:cNvSpPr>
            <a:spLocks noGrp="1" noRot="1" noChangeAspect="1" noChangeArrowheads="1"/>
          </p:cNvSpPr>
          <p:nvPr>
            <p:ph type="sldImg"/>
          </p:nvPr>
        </p:nvSpPr>
        <p:spPr>
          <a:solidFill>
            <a:srgbClr val="FFFFFF"/>
          </a:solidFill>
          <a:ln/>
        </p:spPr>
      </p:sp>
      <p:sp>
        <p:nvSpPr>
          <p:cNvPr id="209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The route from Italy long required the treacherous sailing around the Corinthian Peninsula in order to arrive</a:t>
            </a:r>
            <a:r>
              <a:rPr lang="en-US" baseline="0" dirty="0">
                <a:latin typeface="Arial" charset="0"/>
                <a:ea typeface="ＭＳ Ｐゴシック" charset="0"/>
                <a:cs typeface="ＭＳ Ｐゴシック" charset="0"/>
              </a:rPr>
              <a:t> in the Aegean area to reach the heartland of Greek culture and trade.</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5183365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9A23FF8-A4D0-EA41-9D65-C00C4DE3B284}" type="slidenum">
              <a:rPr lang="en-US" altLang="zh-CN" sz="1200">
                <a:solidFill>
                  <a:srgbClr val="000000"/>
                </a:solidFill>
              </a:rPr>
              <a:pPr/>
              <a:t>14</a:t>
            </a:fld>
            <a:endParaRPr lang="en-US" altLang="zh-CN" sz="1200">
              <a:solidFill>
                <a:srgbClr val="000000"/>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399435393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DB0D77-A12B-D042-B32E-2C5FA89CCC2B}"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9010" name="Rectangle 2"/>
          <p:cNvSpPr>
            <a:spLocks noGrp="1" noRot="1" noChangeAspect="1" noChangeArrowheads="1"/>
          </p:cNvSpPr>
          <p:nvPr>
            <p:ph type="sldImg"/>
          </p:nvPr>
        </p:nvSpPr>
        <p:spPr>
          <a:solidFill>
            <a:srgbClr val="FFFFFF"/>
          </a:solidFill>
          <a:ln/>
        </p:spPr>
      </p:sp>
      <p:sp>
        <p:nvSpPr>
          <p:cNvPr id="299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rPr>
              <a:t>However, in the years before Christ, an</a:t>
            </a:r>
            <a:r>
              <a:rPr lang="en-US" baseline="0" dirty="0">
                <a:latin typeface="Arial" charset="0"/>
              </a:rPr>
              <a:t> ingenious business of ship transport developed.  Sailors would disembark on one side of the Isthmus of Corinth, the ships would be put on logs and specialized crews rolled them on land the entire seven kilometers to the other side.  This gave the sailors a few days off, so they visited nearby Corinth and then met their ship a few days later on the other side of the isthmus.</a:t>
            </a:r>
            <a:endParaRPr lang="en-US" dirty="0">
              <a:latin typeface="Arial" charset="0"/>
            </a:endParaRPr>
          </a:p>
        </p:txBody>
      </p:sp>
    </p:spTree>
    <p:extLst>
      <p:ext uri="{BB962C8B-B14F-4D97-AF65-F5344CB8AC3E}">
        <p14:creationId xmlns:p14="http://schemas.microsoft.com/office/powerpoint/2010/main" val="288003187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95182996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Said differently, do not divide the church, do not be immoral, and do not act only for your own benefit (restatement).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039310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40753791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0244925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1950681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F736D4-F857-E842-B294-35ACA8A2A028}" type="slidenum">
              <a:rPr lang="en-US" sz="1200">
                <a:solidFill>
                  <a:srgbClr val="000000"/>
                </a:solidFill>
                <a:latin typeface="Arial" charset="0"/>
              </a:rPr>
              <a:pPr eaLnBrk="1" hangingPunct="1"/>
              <a:t>151</a:t>
            </a:fld>
            <a:endParaRPr lang="en-US" sz="1200">
              <a:solidFill>
                <a:srgbClr val="000000"/>
              </a:solidFill>
              <a:latin typeface="Arial"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6043304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4893533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a:latin typeface="Arial" panose="020B0604020202020204" pitchFamily="34" charset="0"/>
                <a:cs typeface="Arial" panose="020B0604020202020204" pitchFamily="34" charset="0"/>
              </a:rPr>
              <a:t>Maybe you can relate to my experience. You are open to people, but they are closed to you. One of our cruellest responses to others is apathy—or simply ignoring others—and you have seen this first 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SG" dirty="0">
                <a:latin typeface="Arial" panose="020B0604020202020204" pitchFamily="34" charset="0"/>
                <a:cs typeface="Arial" panose="020B0604020202020204" pitchFamily="34" charset="0"/>
              </a:rPr>
              <a:t>I find that here in Singapore many people struggle with apathy towards them at work. A worldwide survey was done some years back where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5799868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28675"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28676"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eaLnBrk="1" hangingPunct="1"/>
            <a:fld id="{F7FC1D02-48D6-41B5-AF4E-33A3CF441873}" type="slidenum">
              <a:rPr lang="zh-CN" altLang="en-US" sz="1200">
                <a:solidFill>
                  <a:prstClr val="black"/>
                </a:solidFill>
                <a:ea typeface="ＭＳ Ｐゴシック" charset="-128"/>
              </a:rPr>
              <a:pPr eaLnBrk="1" hangingPunct="1"/>
              <a:t>155</a:t>
            </a:fld>
            <a:endParaRPr lang="en-US" altLang="zh-CN" sz="1200">
              <a:solidFill>
                <a:prstClr val="black"/>
              </a:solidFill>
              <a:ea typeface="ＭＳ Ｐゴシック" charset="-128"/>
            </a:endParaRPr>
          </a:p>
        </p:txBody>
      </p:sp>
    </p:spTree>
    <p:extLst>
      <p:ext uri="{BB962C8B-B14F-4D97-AF65-F5344CB8AC3E}">
        <p14:creationId xmlns:p14="http://schemas.microsoft.com/office/powerpoint/2010/main" val="27401038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9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eg"/><Relationship Id="rId1" Type="http://schemas.openxmlformats.org/officeDocument/2006/relationships/slideMaster" Target="../slideMasters/slideMaster10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5.png"/><Relationship Id="rId1" Type="http://schemas.openxmlformats.org/officeDocument/2006/relationships/slideMaster" Target="../slideMasters/slideMaster107.xml"/><Relationship Id="rId4" Type="http://schemas.openxmlformats.org/officeDocument/2006/relationships/image" Target="../media/image16.png"/></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emf"/><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8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5.png"/><Relationship Id="rId1" Type="http://schemas.openxmlformats.org/officeDocument/2006/relationships/slideMaster" Target="../slideMasters/slideMaster124.xml"/><Relationship Id="rId4" Type="http://schemas.openxmlformats.org/officeDocument/2006/relationships/image" Target="../media/image16.png"/></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eg"/><Relationship Id="rId1" Type="http://schemas.openxmlformats.org/officeDocument/2006/relationships/slideMaster" Target="../slideMasters/slideMaster126.xml"/><Relationship Id="rId4" Type="http://schemas.openxmlformats.org/officeDocument/2006/relationships/image" Target="../media/image36.png"/></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133.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133.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40.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8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5.png"/><Relationship Id="rId1" Type="http://schemas.openxmlformats.org/officeDocument/2006/relationships/slideMaster" Target="../slideMasters/slideMaster152.xml"/><Relationship Id="rId4" Type="http://schemas.openxmlformats.org/officeDocument/2006/relationships/image" Target="../media/image16.png"/></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9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5.png"/><Relationship Id="rId1" Type="http://schemas.openxmlformats.org/officeDocument/2006/relationships/slideMaster" Target="../slideMasters/slideMaster153.xml"/><Relationship Id="rId4" Type="http://schemas.openxmlformats.org/officeDocument/2006/relationships/image" Target="../media/image16.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54.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5.png"/><Relationship Id="rId1" Type="http://schemas.openxmlformats.org/officeDocument/2006/relationships/slideMaster" Target="../slideMasters/slideMaster31.xml"/><Relationship Id="rId4" Type="http://schemas.openxmlformats.org/officeDocument/2006/relationships/image" Target="../media/image16.pn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5.png"/><Relationship Id="rId1" Type="http://schemas.openxmlformats.org/officeDocument/2006/relationships/slideMaster" Target="../slideMasters/slideMaster32.xml"/><Relationship Id="rId4" Type="http://schemas.openxmlformats.org/officeDocument/2006/relationships/image" Target="../media/image16.png"/></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eg"/><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eg"/><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72.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Master" Target="../slideMasters/slideMaster83.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eg"/><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4.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43209021"/>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0244448"/>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1434680"/>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8037286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58228524"/>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0865193"/>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69311491"/>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89399306"/>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a:endParaRPr kumimoji="1" lang="en-US"/>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chemeClr val="bg1"/>
                </a:solidFill>
              </a:defRPr>
            </a:lvl1pPr>
          </a:lstStyle>
          <a:p>
            <a:pPr>
              <a:defRPr/>
            </a:pPr>
            <a:endParaRPr lang="en-US"/>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08BD5EF-9779-D249-9AE9-9B97DE3D20F7}" type="slidenum">
              <a:rPr lang="en-US"/>
              <a:pPr>
                <a:defRPr/>
              </a:pPr>
              <a:t>‹#›</a:t>
            </a:fld>
            <a:endParaRPr lang="en-US"/>
          </a:p>
        </p:txBody>
      </p:sp>
    </p:spTree>
    <p:extLst>
      <p:ext uri="{BB962C8B-B14F-4D97-AF65-F5344CB8AC3E}">
        <p14:creationId xmlns:p14="http://schemas.microsoft.com/office/powerpoint/2010/main" val="193618552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DADD0B9-FAF8-8E41-B76E-CAEA9A1046A6}" type="slidenum">
              <a:rPr lang="en-US"/>
              <a:pPr>
                <a:defRPr/>
              </a:pPr>
              <a:t>‹#›</a:t>
            </a:fld>
            <a:endParaRPr lang="en-US"/>
          </a:p>
        </p:txBody>
      </p:sp>
    </p:spTree>
    <p:extLst>
      <p:ext uri="{BB962C8B-B14F-4D97-AF65-F5344CB8AC3E}">
        <p14:creationId xmlns:p14="http://schemas.microsoft.com/office/powerpoint/2010/main" val="4180160664"/>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E166FD6-6BFA-CF43-88D8-882A36840981}" type="slidenum">
              <a:rPr lang="en-US"/>
              <a:pPr>
                <a:defRPr/>
              </a:pPr>
              <a:t>‹#›</a:t>
            </a:fld>
            <a:endParaRPr lang="en-US"/>
          </a:p>
        </p:txBody>
      </p:sp>
    </p:spTree>
    <p:extLst>
      <p:ext uri="{BB962C8B-B14F-4D97-AF65-F5344CB8AC3E}">
        <p14:creationId xmlns:p14="http://schemas.microsoft.com/office/powerpoint/2010/main" val="16016455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0842005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175AF9F-0053-164A-AC42-67F9EA309A2F}" type="slidenum">
              <a:rPr lang="en-US"/>
              <a:pPr>
                <a:defRPr/>
              </a:pPr>
              <a:t>‹#›</a:t>
            </a:fld>
            <a:endParaRPr lang="en-US"/>
          </a:p>
        </p:txBody>
      </p:sp>
    </p:spTree>
    <p:extLst>
      <p:ext uri="{BB962C8B-B14F-4D97-AF65-F5344CB8AC3E}">
        <p14:creationId xmlns:p14="http://schemas.microsoft.com/office/powerpoint/2010/main" val="205574005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488B2217-A4E3-9E4A-9E60-C54C82E66684}" type="slidenum">
              <a:rPr lang="en-US"/>
              <a:pPr>
                <a:defRPr/>
              </a:pPr>
              <a:t>‹#›</a:t>
            </a:fld>
            <a:endParaRPr lang="en-US"/>
          </a:p>
        </p:txBody>
      </p:sp>
    </p:spTree>
    <p:extLst>
      <p:ext uri="{BB962C8B-B14F-4D97-AF65-F5344CB8AC3E}">
        <p14:creationId xmlns:p14="http://schemas.microsoft.com/office/powerpoint/2010/main" val="4040613680"/>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255982E6-7566-5142-8721-11259309A012}" type="slidenum">
              <a:rPr lang="en-US"/>
              <a:pPr>
                <a:defRPr/>
              </a:pPr>
              <a:t>‹#›</a:t>
            </a:fld>
            <a:endParaRPr lang="en-US"/>
          </a:p>
        </p:txBody>
      </p:sp>
    </p:spTree>
    <p:extLst>
      <p:ext uri="{BB962C8B-B14F-4D97-AF65-F5344CB8AC3E}">
        <p14:creationId xmlns:p14="http://schemas.microsoft.com/office/powerpoint/2010/main" val="3813020920"/>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D11809-599F-694B-8E22-ED5B637D084A}" type="slidenum">
              <a:rPr lang="en-US"/>
              <a:pPr>
                <a:defRPr/>
              </a:pPr>
              <a:t>‹#›</a:t>
            </a:fld>
            <a:endParaRPr lang="en-US"/>
          </a:p>
        </p:txBody>
      </p:sp>
    </p:spTree>
    <p:extLst>
      <p:ext uri="{BB962C8B-B14F-4D97-AF65-F5344CB8AC3E}">
        <p14:creationId xmlns:p14="http://schemas.microsoft.com/office/powerpoint/2010/main" val="1317246723"/>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D23D87B-3FAA-F54A-9117-2478903633DC}" type="slidenum">
              <a:rPr lang="en-US"/>
              <a:pPr>
                <a:defRPr/>
              </a:pPr>
              <a:t>‹#›</a:t>
            </a:fld>
            <a:endParaRPr lang="en-US"/>
          </a:p>
        </p:txBody>
      </p:sp>
    </p:spTree>
    <p:extLst>
      <p:ext uri="{BB962C8B-B14F-4D97-AF65-F5344CB8AC3E}">
        <p14:creationId xmlns:p14="http://schemas.microsoft.com/office/powerpoint/2010/main" val="3675558651"/>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33906E8-887E-7643-8CEC-AC39AB3A170E}" type="slidenum">
              <a:rPr lang="en-US"/>
              <a:pPr>
                <a:defRPr/>
              </a:pPr>
              <a:t>‹#›</a:t>
            </a:fld>
            <a:endParaRPr lang="en-US"/>
          </a:p>
        </p:txBody>
      </p:sp>
    </p:spTree>
    <p:extLst>
      <p:ext uri="{BB962C8B-B14F-4D97-AF65-F5344CB8AC3E}">
        <p14:creationId xmlns:p14="http://schemas.microsoft.com/office/powerpoint/2010/main" val="1321099328"/>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D443C08-16DD-4747-8241-17F15610F6B9}" type="slidenum">
              <a:rPr lang="en-US"/>
              <a:pPr>
                <a:defRPr/>
              </a:pPr>
              <a:t>‹#›</a:t>
            </a:fld>
            <a:endParaRPr lang="en-US"/>
          </a:p>
        </p:txBody>
      </p:sp>
    </p:spTree>
    <p:extLst>
      <p:ext uri="{BB962C8B-B14F-4D97-AF65-F5344CB8AC3E}">
        <p14:creationId xmlns:p14="http://schemas.microsoft.com/office/powerpoint/2010/main" val="847308435"/>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5692CFF-5757-3245-B1D2-DA4439462702}" type="slidenum">
              <a:rPr lang="en-US"/>
              <a:pPr>
                <a:defRPr/>
              </a:pPr>
              <a:t>‹#›</a:t>
            </a:fld>
            <a:endParaRPr lang="en-US"/>
          </a:p>
        </p:txBody>
      </p:sp>
    </p:spTree>
    <p:extLst>
      <p:ext uri="{BB962C8B-B14F-4D97-AF65-F5344CB8AC3E}">
        <p14:creationId xmlns:p14="http://schemas.microsoft.com/office/powerpoint/2010/main" val="3143003097"/>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a:lvl1pPr>
          </a:lstStyle>
          <a:p>
            <a:r>
              <a:rPr lang="en-US"/>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200845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18398917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12509031"/>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3694147172"/>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2735778661"/>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3990040949"/>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102854822"/>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2540853766"/>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2175068932"/>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1793404860"/>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572911341"/>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3711060029"/>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234776091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04587430"/>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3245479240"/>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128307004"/>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38767971"/>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8385487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23317701"/>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86114292"/>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24732933"/>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78352524"/>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23427702"/>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653954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2276987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82430890"/>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78300224"/>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66156146"/>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34009253"/>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12300860"/>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59513096"/>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67068764"/>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56897693"/>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6461224"/>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9377707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05117278"/>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23778262"/>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95397576"/>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27781015"/>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6185042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4" y="4038600"/>
            <a:ext cx="3960813" cy="1752600"/>
          </a:xfrm>
          <a:ln w="9525">
            <a:headEnd/>
            <a:tailEnd/>
          </a:ln>
        </p:spPr>
        <p:txBody>
          <a:bodyPr lIns="92020" tIns="46011" rIns="92020" bIns="46011"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046887"/>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2083100"/>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933" indent="0">
              <a:buNone/>
              <a:defRPr sz="1800"/>
            </a:lvl2pPr>
            <a:lvl3pPr marL="913865" indent="0">
              <a:buNone/>
              <a:defRPr sz="1600"/>
            </a:lvl3pPr>
            <a:lvl4pPr marL="1370799" indent="0">
              <a:buNone/>
              <a:defRPr sz="1400"/>
            </a:lvl4pPr>
            <a:lvl5pPr marL="1827731" indent="0">
              <a:buNone/>
              <a:defRPr sz="1400"/>
            </a:lvl5pPr>
            <a:lvl6pPr marL="2284665" indent="0">
              <a:buNone/>
              <a:defRPr sz="1400"/>
            </a:lvl6pPr>
            <a:lvl7pPr marL="2741596" indent="0">
              <a:buNone/>
              <a:defRPr sz="1400"/>
            </a:lvl7pPr>
            <a:lvl8pPr marL="3198530" indent="0">
              <a:buNone/>
              <a:defRPr sz="1400"/>
            </a:lvl8pPr>
            <a:lvl9pPr marL="365546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1418575"/>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34374426"/>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11136534"/>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3059803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78242600"/>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7495530"/>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6"/>
            <a:ext cx="3008313" cy="4691063"/>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3971877"/>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33" indent="0">
              <a:buNone/>
              <a:defRPr sz="2800"/>
            </a:lvl2pPr>
            <a:lvl3pPr marL="913865" indent="0">
              <a:buNone/>
              <a:defRPr sz="2400"/>
            </a:lvl3pPr>
            <a:lvl4pPr marL="1370799" indent="0">
              <a:buNone/>
              <a:defRPr sz="2000"/>
            </a:lvl4pPr>
            <a:lvl5pPr marL="1827731" indent="0">
              <a:buNone/>
              <a:defRPr sz="2000"/>
            </a:lvl5pPr>
            <a:lvl6pPr marL="2284665" indent="0">
              <a:buNone/>
              <a:defRPr sz="2000"/>
            </a:lvl6pPr>
            <a:lvl7pPr marL="2741596" indent="0">
              <a:buNone/>
              <a:defRPr sz="2000"/>
            </a:lvl7pPr>
            <a:lvl8pPr marL="3198530" indent="0">
              <a:buNone/>
              <a:defRPr sz="2000"/>
            </a:lvl8pPr>
            <a:lvl9pPr marL="36554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80195841"/>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73320051"/>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23381554"/>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1428695054"/>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1889967457"/>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1324838471"/>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3192973499"/>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234532551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5410634"/>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486687382"/>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1522782460"/>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1102246865"/>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368769468"/>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3374636625"/>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1542496188"/>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364732531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3923457998"/>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62655987"/>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3166697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93826811"/>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92463485"/>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82446577"/>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59316149"/>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52099624"/>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9023591"/>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3805591"/>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16871799"/>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94407893"/>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38575276"/>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2619860627"/>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550581910"/>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444734244"/>
      </p:ext>
    </p:extLst>
  </p:cSld>
  <p:clrMapOvr>
    <a:masterClrMapping/>
  </p:clrMapOvr>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620641509"/>
      </p:ext>
    </p:extLst>
  </p:cSld>
  <p:clrMapOvr>
    <a:masterClrMapping/>
  </p:clrMapOvr>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1858546593"/>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4040225226"/>
      </p:ext>
    </p:extLst>
  </p:cSld>
  <p:clrMapOvr>
    <a:masterClrMapping/>
  </p:clrMapOvr>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3959004822"/>
      </p:ext>
    </p:extLst>
  </p:cSld>
  <p:clrMapOvr>
    <a:masterClrMapping/>
  </p:clrMapOvr>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121997607"/>
      </p:ext>
    </p:extLst>
  </p:cSld>
  <p:clrMapOvr>
    <a:masterClrMapping/>
  </p:clrMapOvr>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269586366"/>
      </p:ext>
    </p:extLst>
  </p:cSld>
  <p:clrMapOvr>
    <a:masterClrMapping/>
  </p:clrMapOvr>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2830708280"/>
      </p:ext>
    </p:extLst>
  </p:cSld>
  <p:clrMapOvr>
    <a:masterClrMapping/>
  </p:clrMapOvr>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2176486770"/>
      </p:ext>
    </p:extLst>
  </p:cSld>
  <p:clrMapOvr>
    <a:masterClrMapping/>
  </p:clrMapOvr>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549889141"/>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40568297"/>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47526711"/>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63AABD9-E53B-9241-877F-DFCCA8B54ED4}"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310237994"/>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7348FA0-BF27-7B47-94F7-39C78385B93B}"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521761639"/>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6F10ED4-0689-6B43-B2DA-10298A3FB6C3}"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4178953821"/>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3CD2A76-DCDD-7741-8C77-DE934297E6D5}"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740791502"/>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C757E35-AD68-A74F-B533-51E2E656BFBF}"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402803947"/>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0B07FEB-969D-2B41-B703-9707BAB3CA47}"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471889191"/>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D6DF18-E628-0741-A49D-6C8F9AB73976}"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62911911"/>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EF42DC8-30B4-2A48-BB11-49F0779E84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476266308"/>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FB94EA7-0554-D740-8964-AC80D1EAEF89}"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68623339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692997621"/>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DBF685E-3C9C-FF48-9103-BCD7F1CA31CA}"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403766783"/>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defTabSz="914400" fontAlgn="base">
              <a:spcBef>
                <a:spcPct val="0"/>
              </a:spcBef>
              <a:spcAft>
                <a:spcPct val="0"/>
              </a:spcAft>
              <a:defRPr/>
            </a:pPr>
            <a:fld id="{AE8FC753-32A8-904B-B20C-9CE3D3F722C2}" type="slidenum">
              <a:rPr lang="en-US" sz="2400">
                <a:solidFill>
                  <a:srgbClr val="2A3D7A"/>
                </a:solidFill>
                <a:ea typeface="ＭＳ Ｐゴシック" charset="0"/>
                <a:cs typeface="ＭＳ Ｐゴシック" charset="0"/>
              </a:rPr>
              <a:pPr defTabSz="914400" fontAlgn="base">
                <a:spcBef>
                  <a:spcPct val="0"/>
                </a:spcBef>
                <a:spcAft>
                  <a:spcPct val="0"/>
                </a:spcAft>
                <a:defRPr/>
              </a:pPr>
              <a:t>‹#›</a:t>
            </a:fld>
            <a:endParaRPr lang="en-US">
              <a:solidFill>
                <a:srgbClr val="2A3D7A"/>
              </a:solidFill>
              <a:ea typeface="ＭＳ Ｐゴシック" charset="0"/>
              <a:cs typeface="ＭＳ Ｐゴシック" charset="0"/>
            </a:endParaRPr>
          </a:p>
        </p:txBody>
      </p:sp>
    </p:spTree>
    <p:extLst>
      <p:ext uri="{BB962C8B-B14F-4D97-AF65-F5344CB8AC3E}">
        <p14:creationId xmlns:p14="http://schemas.microsoft.com/office/powerpoint/2010/main" val="1584129647"/>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448675178"/>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51193617"/>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35533509"/>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89818782"/>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12272772"/>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75536160"/>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045190963"/>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41068897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05662039"/>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96897523"/>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4272740"/>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21631779"/>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831079404"/>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505994904"/>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pPr>
              <a:defRPr/>
            </a:pPr>
            <a:fld id="{60F57D3E-C6A1-7545-B951-0AB4179AA8D8}" type="slidenum">
              <a:rPr lang="en-US"/>
              <a:pPr>
                <a:defRPr/>
              </a:pPr>
              <a:t>‹#›</a:t>
            </a:fld>
            <a:endParaRPr lang="en-US"/>
          </a:p>
        </p:txBody>
      </p:sp>
    </p:spTree>
    <p:extLst>
      <p:ext uri="{BB962C8B-B14F-4D97-AF65-F5344CB8AC3E}">
        <p14:creationId xmlns:p14="http://schemas.microsoft.com/office/powerpoint/2010/main" val="1941983876"/>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882333-F1CD-314A-9D73-464A15D217F5}" type="slidenum">
              <a:rPr lang="en-US"/>
              <a:pPr>
                <a:defRPr/>
              </a:pPr>
              <a:t>‹#›</a:t>
            </a:fld>
            <a:endParaRPr lang="en-US"/>
          </a:p>
        </p:txBody>
      </p:sp>
    </p:spTree>
    <p:extLst>
      <p:ext uri="{BB962C8B-B14F-4D97-AF65-F5344CB8AC3E}">
        <p14:creationId xmlns:p14="http://schemas.microsoft.com/office/powerpoint/2010/main" val="3098374026"/>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84D81F-3461-BE46-8E30-E1CC53F5014B}" type="slidenum">
              <a:rPr lang="en-US"/>
              <a:pPr>
                <a:defRPr/>
              </a:pPr>
              <a:t>‹#›</a:t>
            </a:fld>
            <a:endParaRPr lang="en-US"/>
          </a:p>
        </p:txBody>
      </p:sp>
    </p:spTree>
    <p:extLst>
      <p:ext uri="{BB962C8B-B14F-4D97-AF65-F5344CB8AC3E}">
        <p14:creationId xmlns:p14="http://schemas.microsoft.com/office/powerpoint/2010/main" val="97536339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1E8FBC2-5C3F-8044-A0FC-46221598AD7C}" type="slidenum">
              <a:rPr lang="en-US"/>
              <a:pPr>
                <a:defRPr/>
              </a:pPr>
              <a:t>‹#›</a:t>
            </a:fld>
            <a:endParaRPr lang="en-US"/>
          </a:p>
        </p:txBody>
      </p:sp>
    </p:spTree>
    <p:extLst>
      <p:ext uri="{BB962C8B-B14F-4D97-AF65-F5344CB8AC3E}">
        <p14:creationId xmlns:p14="http://schemas.microsoft.com/office/powerpoint/2010/main" val="2870594938"/>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48621B9-8EB3-1647-898C-B682FDB786C2}" type="slidenum">
              <a:rPr lang="en-US"/>
              <a:pPr>
                <a:defRPr/>
              </a:pPr>
              <a:t>‹#›</a:t>
            </a:fld>
            <a:endParaRPr lang="en-US"/>
          </a:p>
        </p:txBody>
      </p:sp>
    </p:spTree>
    <p:extLst>
      <p:ext uri="{BB962C8B-B14F-4D97-AF65-F5344CB8AC3E}">
        <p14:creationId xmlns:p14="http://schemas.microsoft.com/office/powerpoint/2010/main" val="105703973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17064620"/>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666ADC-C29C-ED49-B043-84EBD6E0265A}" type="slidenum">
              <a:rPr lang="en-US"/>
              <a:pPr>
                <a:defRPr/>
              </a:pPr>
              <a:t>‹#›</a:t>
            </a:fld>
            <a:endParaRPr lang="en-US"/>
          </a:p>
        </p:txBody>
      </p:sp>
    </p:spTree>
    <p:extLst>
      <p:ext uri="{BB962C8B-B14F-4D97-AF65-F5344CB8AC3E}">
        <p14:creationId xmlns:p14="http://schemas.microsoft.com/office/powerpoint/2010/main" val="2239568663"/>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B170433-E275-224D-BD76-E8D8DAB322B7}" type="slidenum">
              <a:rPr lang="en-US"/>
              <a:pPr>
                <a:defRPr/>
              </a:pPr>
              <a:t>‹#›</a:t>
            </a:fld>
            <a:endParaRPr lang="en-US"/>
          </a:p>
        </p:txBody>
      </p:sp>
    </p:spTree>
    <p:extLst>
      <p:ext uri="{BB962C8B-B14F-4D97-AF65-F5344CB8AC3E}">
        <p14:creationId xmlns:p14="http://schemas.microsoft.com/office/powerpoint/2010/main" val="1176095972"/>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774582-9DA3-DE4E-9EFE-8E28585E075C}" type="slidenum">
              <a:rPr lang="en-US"/>
              <a:pPr>
                <a:defRPr/>
              </a:pPr>
              <a:t>‹#›</a:t>
            </a:fld>
            <a:endParaRPr lang="en-US"/>
          </a:p>
        </p:txBody>
      </p:sp>
    </p:spTree>
    <p:extLst>
      <p:ext uri="{BB962C8B-B14F-4D97-AF65-F5344CB8AC3E}">
        <p14:creationId xmlns:p14="http://schemas.microsoft.com/office/powerpoint/2010/main" val="3587205870"/>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452960E-0E64-CC4B-B6DB-02176539C433}" type="slidenum">
              <a:rPr lang="en-US"/>
              <a:pPr>
                <a:defRPr/>
              </a:pPr>
              <a:t>‹#›</a:t>
            </a:fld>
            <a:endParaRPr lang="en-US"/>
          </a:p>
        </p:txBody>
      </p:sp>
    </p:spTree>
    <p:extLst>
      <p:ext uri="{BB962C8B-B14F-4D97-AF65-F5344CB8AC3E}">
        <p14:creationId xmlns:p14="http://schemas.microsoft.com/office/powerpoint/2010/main" val="2801011353"/>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4D80E7-F761-FF42-8AD1-A83C0C0D1AB0}" type="slidenum">
              <a:rPr lang="en-US"/>
              <a:pPr>
                <a:defRPr/>
              </a:pPr>
              <a:t>‹#›</a:t>
            </a:fld>
            <a:endParaRPr lang="en-US"/>
          </a:p>
        </p:txBody>
      </p:sp>
    </p:spTree>
    <p:extLst>
      <p:ext uri="{BB962C8B-B14F-4D97-AF65-F5344CB8AC3E}">
        <p14:creationId xmlns:p14="http://schemas.microsoft.com/office/powerpoint/2010/main" val="1781177733"/>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B846BC-7FB1-3D4A-A74E-A411AD29982A}" type="slidenum">
              <a:rPr lang="en-US"/>
              <a:pPr>
                <a:defRPr/>
              </a:pPr>
              <a:t>‹#›</a:t>
            </a:fld>
            <a:endParaRPr lang="en-US"/>
          </a:p>
        </p:txBody>
      </p:sp>
    </p:spTree>
    <p:extLst>
      <p:ext uri="{BB962C8B-B14F-4D97-AF65-F5344CB8AC3E}">
        <p14:creationId xmlns:p14="http://schemas.microsoft.com/office/powerpoint/2010/main" val="2408533755"/>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61051709"/>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92711908"/>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84338542"/>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3846068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02021349"/>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37647791"/>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7237682"/>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03291462"/>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6769432"/>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7645741"/>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8424213"/>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87460377"/>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vl1pPr>
          </a:lstStyle>
          <a:p>
            <a:pPr>
              <a:defRPr/>
            </a:pPr>
            <a:fld id="{77CC1E64-E32B-9847-A452-6EBF747A8A32}" type="slidenum">
              <a:rPr lang="en-US"/>
              <a:pPr>
                <a:defRPr/>
              </a:pPr>
              <a:t>‹#›</a:t>
            </a:fld>
            <a:endParaRPr lang="en-US"/>
          </a:p>
        </p:txBody>
      </p:sp>
    </p:spTree>
    <p:extLst>
      <p:ext uri="{BB962C8B-B14F-4D97-AF65-F5344CB8AC3E}">
        <p14:creationId xmlns:p14="http://schemas.microsoft.com/office/powerpoint/2010/main" val="173349864"/>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vl1pPr>
          </a:lstStyle>
          <a:p>
            <a:pPr>
              <a:defRPr/>
            </a:pPr>
            <a:endParaRPr lang="en-GB"/>
          </a:p>
        </p:txBody>
      </p:sp>
      <p:sp>
        <p:nvSpPr>
          <p:cNvPr id="3" name="Rectangle 5"/>
          <p:cNvSpPr>
            <a:spLocks noGrp="1" noChangeArrowheads="1"/>
          </p:cNvSpPr>
          <p:nvPr>
            <p:ph type="ftr" sz="quarter" idx="11"/>
          </p:nvPr>
        </p:nvSpPr>
        <p:spPr/>
        <p:txBody>
          <a:bodyPr/>
          <a:lstStyle>
            <a:lvl1pPr>
              <a:spcBef>
                <a:spcPct val="20000"/>
              </a:spcBef>
              <a:defRPr/>
            </a:lvl1pPr>
          </a:lstStyle>
          <a:p>
            <a:pPr>
              <a:defRPr/>
            </a:pPr>
            <a:endParaRPr lang="en-GB"/>
          </a:p>
        </p:txBody>
      </p:sp>
      <p:sp>
        <p:nvSpPr>
          <p:cNvPr id="4" name="Rectangle 6"/>
          <p:cNvSpPr>
            <a:spLocks noGrp="1" noChangeArrowheads="1"/>
          </p:cNvSpPr>
          <p:nvPr>
            <p:ph type="sldNum" sz="quarter" idx="12"/>
          </p:nvPr>
        </p:nvSpPr>
        <p:spPr/>
        <p:txBody>
          <a:bodyPr/>
          <a:lstStyle>
            <a:lvl1pPr>
              <a:spcBef>
                <a:spcPct val="20000"/>
              </a:spcBef>
              <a:defRPr/>
            </a:lvl1pPr>
          </a:lstStyle>
          <a:p>
            <a:pPr>
              <a:defRPr/>
            </a:pPr>
            <a:fld id="{B2BD8022-32CB-8B4F-A259-24F1D4725AF1}" type="slidenum">
              <a:rPr lang="en-GB"/>
              <a:pPr>
                <a:defRPr/>
              </a:pPr>
              <a:t>‹#›</a:t>
            </a:fld>
            <a:endParaRPr lang="en-GB"/>
          </a:p>
        </p:txBody>
      </p:sp>
    </p:spTree>
    <p:extLst>
      <p:ext uri="{BB962C8B-B14F-4D97-AF65-F5344CB8AC3E}">
        <p14:creationId xmlns:p14="http://schemas.microsoft.com/office/powerpoint/2010/main" val="2252785929"/>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581045"/>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702118745"/>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180150"/>
      </p:ext>
    </p:extLst>
  </p:cSld>
  <p:clrMapOvr>
    <a:masterClrMapping/>
  </p:clrMapOvr>
  <p:transition/>
</p:sldLayout>
</file>

<file path=ppt/slideLayouts/slideLayout1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68015934"/>
      </p:ext>
    </p:extLst>
  </p:cSld>
  <p:clrMapOvr>
    <a:masterClrMapping/>
  </p:clrMapOvr>
  <p:transition/>
</p:sldLayout>
</file>

<file path=ppt/slideLayouts/slideLayout1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727224"/>
      </p:ext>
    </p:extLst>
  </p:cSld>
  <p:clrMapOvr>
    <a:masterClrMapping/>
  </p:clrMapOvr>
  <p:transition/>
</p:sldLayout>
</file>

<file path=ppt/slideLayouts/slideLayout1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894299"/>
      </p:ext>
    </p:extLst>
  </p:cSld>
  <p:clrMapOvr>
    <a:masterClrMapping/>
  </p:clrMapOvr>
  <p:transition/>
</p:sldLayout>
</file>

<file path=ppt/slideLayouts/slideLayout1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136288"/>
      </p:ext>
    </p:extLst>
  </p:cSld>
  <p:clrMapOvr>
    <a:masterClrMapping/>
  </p:clrMapOvr>
  <p:transition/>
</p:sldLayout>
</file>

<file path=ppt/slideLayouts/slideLayout1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5227314"/>
      </p:ext>
    </p:extLst>
  </p:cSld>
  <p:clrMapOvr>
    <a:masterClrMapping/>
  </p:clrMapOvr>
  <p:transition/>
</p:sldLayout>
</file>

<file path=ppt/slideLayouts/slideLayout1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7512601"/>
      </p:ext>
    </p:extLst>
  </p:cSld>
  <p:clrMapOvr>
    <a:masterClrMapping/>
  </p:clrMapOvr>
  <p:transition/>
</p:sldLayout>
</file>

<file path=ppt/slideLayouts/slideLayout1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2041679"/>
      </p:ext>
    </p:extLst>
  </p:cSld>
  <p:clrMapOvr>
    <a:masterClrMapping/>
  </p:clrMapOvr>
  <p:transition/>
</p:sldLayout>
</file>

<file path=ppt/slideLayouts/slideLayout1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751773"/>
      </p:ext>
    </p:extLst>
  </p:cSld>
  <p:clrMapOvr>
    <a:masterClrMapping/>
  </p:clrMapOvr>
  <p:transition/>
</p:sldLayout>
</file>

<file path=ppt/slideLayouts/slideLayout1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620657"/>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023551653"/>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4318086"/>
      </p:ext>
    </p:extLst>
  </p:cSld>
  <p:clrMapOvr>
    <a:masterClrMapping/>
  </p:clrMapOvr>
  <p:transition/>
</p:sldLayout>
</file>

<file path=ppt/slideLayouts/slideLayout11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0328040"/>
      </p:ext>
    </p:extLst>
  </p:cSld>
  <p:clrMapOvr>
    <a:masterClrMapping/>
  </p:clrMapOvr>
  <p:transition/>
</p:sldLayout>
</file>

<file path=ppt/slideLayouts/slideLayout116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9258404"/>
      </p:ext>
    </p:extLst>
  </p:cSld>
  <p:clrMapOvr>
    <a:masterClrMapping/>
  </p:clrMapOvr>
  <p:transition/>
</p:sldLayout>
</file>

<file path=ppt/slideLayouts/slideLayout1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52180349"/>
      </p:ext>
    </p:extLst>
  </p:cSld>
  <p:clrMapOvr>
    <a:masterClrMapping/>
  </p:clrMapOvr>
  <p:transition/>
</p:sldLayout>
</file>

<file path=ppt/slideLayouts/slideLayout1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11902787"/>
      </p:ext>
    </p:extLst>
  </p:cSld>
  <p:clrMapOvr>
    <a:masterClrMapping/>
  </p:clrMapOvr>
  <p:transition/>
</p:sldLayout>
</file>

<file path=ppt/slideLayouts/slideLayout1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572000202"/>
      </p:ext>
    </p:extLst>
  </p:cSld>
  <p:clrMapOvr>
    <a:masterClrMapping/>
  </p:clrMapOvr>
  <p:transition/>
</p:sldLayout>
</file>

<file path=ppt/slideLayouts/slideLayout1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503305440"/>
      </p:ext>
    </p:extLst>
  </p:cSld>
  <p:clrMapOvr>
    <a:masterClrMapping/>
  </p:clrMapOvr>
  <p:transition/>
</p:sldLayout>
</file>

<file path=ppt/slideLayouts/slideLayout1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00424892"/>
      </p:ext>
    </p:extLst>
  </p:cSld>
  <p:clrMapOvr>
    <a:masterClrMapping/>
  </p:clrMapOvr>
  <p:transition/>
</p:sldLayout>
</file>

<file path=ppt/slideLayouts/slideLayout1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568480436"/>
      </p:ext>
    </p:extLst>
  </p:cSld>
  <p:clrMapOvr>
    <a:masterClrMapping/>
  </p:clrMapOvr>
  <p:transition/>
</p:sldLayout>
</file>

<file path=ppt/slideLayouts/slideLayout1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69361615"/>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17369667"/>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139480087"/>
      </p:ext>
    </p:extLst>
  </p:cSld>
  <p:clrMapOvr>
    <a:masterClrMapping/>
  </p:clrMapOvr>
  <p:transition/>
</p:sldLayout>
</file>

<file path=ppt/slideLayouts/slideLayout1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53803254"/>
      </p:ext>
    </p:extLst>
  </p:cSld>
  <p:clrMapOvr>
    <a:masterClrMapping/>
  </p:clrMapOvr>
  <p:transition/>
</p:sldLayout>
</file>

<file path=ppt/slideLayouts/slideLayout1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59010838"/>
      </p:ext>
    </p:extLst>
  </p:cSld>
  <p:clrMapOvr>
    <a:masterClrMapping/>
  </p:clrMapOvr>
  <p:transition/>
</p:sldLayout>
</file>

<file path=ppt/slideLayouts/slideLayout1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27111328"/>
      </p:ext>
    </p:extLst>
  </p:cSld>
  <p:clrMapOvr>
    <a:masterClrMapping/>
  </p:clrMapOvr>
  <p:transition/>
</p:sldLayout>
</file>

<file path=ppt/slideLayouts/slideLayout11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65339011"/>
      </p:ext>
    </p:extLst>
  </p:cSld>
  <p:clrMapOvr>
    <a:masterClrMapping/>
  </p:clrMapOvr>
  <p:transition/>
</p:sldLayout>
</file>

<file path=ppt/slideLayouts/slideLayout1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225606755"/>
      </p:ext>
    </p:extLst>
  </p:cSld>
  <p:clrMapOvr>
    <a:masterClrMapping/>
  </p:clrMapOvr>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009351337"/>
      </p:ext>
    </p:extLst>
  </p:cSld>
  <p:clrMapOvr>
    <a:masterClrMapping/>
  </p:clrMapOvr>
  <p:transition/>
</p:sldLayout>
</file>

<file path=ppt/slideLayouts/slideLayout1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08912363"/>
      </p:ext>
    </p:extLst>
  </p:cSld>
  <p:clrMapOvr>
    <a:masterClrMapping/>
  </p:clrMapOvr>
  <p:transition/>
</p:sldLayout>
</file>

<file path=ppt/slideLayouts/slideLayout1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67052620"/>
      </p:ext>
    </p:extLst>
  </p:cSld>
  <p:clrMapOvr>
    <a:masterClrMapping/>
  </p:clrMapOvr>
  <p:transition/>
</p:sldLayout>
</file>

<file path=ppt/slideLayouts/slideLayout1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35282206"/>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a:solidFill>
                  <a:srgbClr val="2F1311"/>
                </a:solidFill>
                <a:latin typeface="Arial" charset="0"/>
                <a:ea typeface="ＭＳ Ｐゴシック" charset="0"/>
                <a:cs typeface="ＭＳ Ｐゴシック" charset="0"/>
              </a:endParaRPr>
            </a:p>
          </p:txBody>
        </p:sp>
        <p:grpSp>
          <p:nvGrpSpPr>
            <p:cNvPr id="8" name="Group 6"/>
            <p:cNvGrpSpPr>
              <a:grpSpLocks/>
            </p:cNvGrpSpPr>
            <p:nvPr/>
          </p:nvGrpSpPr>
          <p:grpSpPr bwMode="auto">
            <a:xfrm>
              <a:off x="4944" y="-5"/>
              <a:ext cx="816" cy="3980"/>
              <a:chOff x="4944" y="-5"/>
              <a:chExt cx="816" cy="3980"/>
            </a:xfrm>
          </p:grpSpPr>
          <p:grpSp>
            <p:nvGrpSpPr>
              <p:cNvPr id="20" name="Group 7"/>
              <p:cNvGrpSpPr>
                <a:grpSpLocks/>
              </p:cNvGrpSpPr>
              <p:nvPr userDrawn="1"/>
            </p:nvGrpSpPr>
            <p:grpSpPr bwMode="auto">
              <a:xfrm>
                <a:off x="5280" y="-5"/>
                <a:ext cx="480" cy="1436"/>
                <a:chOff x="5280" y="-5"/>
                <a:chExt cx="480" cy="1436"/>
              </a:xfrm>
            </p:grpSpPr>
            <p:grpSp>
              <p:nvGrpSpPr>
                <p:cNvPr id="41" name="Group 8"/>
                <p:cNvGrpSpPr>
                  <a:grpSpLocks/>
                </p:cNvGrpSpPr>
                <p:nvPr userDrawn="1"/>
              </p:nvGrpSpPr>
              <p:grpSpPr bwMode="auto">
                <a:xfrm rot="-5400000">
                  <a:off x="5486" y="-4"/>
                  <a:ext cx="177" cy="176"/>
                  <a:chOff x="1682" y="330"/>
                  <a:chExt cx="1720" cy="2560"/>
                </a:xfrm>
              </p:grpSpPr>
              <p:grpSp>
                <p:nvGrpSpPr>
                  <p:cNvPr id="50" name="Group 9"/>
                  <p:cNvGrpSpPr>
                    <a:grpSpLocks/>
                  </p:cNvGrpSpPr>
                  <p:nvPr/>
                </p:nvGrpSpPr>
                <p:grpSpPr bwMode="auto">
                  <a:xfrm>
                    <a:off x="1682" y="330"/>
                    <a:ext cx="1720" cy="2560"/>
                    <a:chOff x="1682" y="330"/>
                    <a:chExt cx="1720" cy="2560"/>
                  </a:xfrm>
                </p:grpSpPr>
                <p:sp>
                  <p:nvSpPr>
                    <p:cNvPr id="57" name="Freeform 10"/>
                    <p:cNvSpPr>
                      <a:spLocks/>
                    </p:cNvSpPr>
                    <p:nvPr/>
                  </p:nvSpPr>
                  <p:spPr bwMode="auto">
                    <a:xfrm>
                      <a:off x="2182" y="337"/>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8" name="Freeform 11"/>
                    <p:cNvSpPr>
                      <a:spLocks/>
                    </p:cNvSpPr>
                    <p:nvPr/>
                  </p:nvSpPr>
                  <p:spPr bwMode="auto">
                    <a:xfrm>
                      <a:off x="1687" y="337"/>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1" name="Oval 12"/>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2" name="Freeform 13"/>
                  <p:cNvSpPr>
                    <a:spLocks/>
                  </p:cNvSpPr>
                  <p:nvPr/>
                </p:nvSpPr>
                <p:spPr bwMode="auto">
                  <a:xfrm>
                    <a:off x="2668" y="701"/>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3" name="Freeform 14"/>
                  <p:cNvSpPr>
                    <a:spLocks/>
                  </p:cNvSpPr>
                  <p:nvPr/>
                </p:nvSpPr>
                <p:spPr bwMode="auto">
                  <a:xfrm>
                    <a:off x="2736" y="1603"/>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4" name="Freeform 15"/>
                  <p:cNvSpPr>
                    <a:spLocks/>
                  </p:cNvSpPr>
                  <p:nvPr/>
                </p:nvSpPr>
                <p:spPr bwMode="auto">
                  <a:xfrm>
                    <a:off x="2445" y="1937"/>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5" name="Freeform 16"/>
                  <p:cNvSpPr>
                    <a:spLocks/>
                  </p:cNvSpPr>
                  <p:nvPr/>
                </p:nvSpPr>
                <p:spPr bwMode="auto">
                  <a:xfrm>
                    <a:off x="1901" y="1603"/>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6" name="Freeform 17"/>
                  <p:cNvSpPr>
                    <a:spLocks/>
                  </p:cNvSpPr>
                  <p:nvPr/>
                </p:nvSpPr>
                <p:spPr bwMode="auto">
                  <a:xfrm>
                    <a:off x="2085" y="890"/>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9"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8425"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58426"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latin typeface="Aria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latin typeface="Arial"/>
            </a:endParaRPr>
          </a:p>
        </p:txBody>
      </p:sp>
      <p:sp>
        <p:nvSpPr>
          <p:cNvPr id="61" name="Rectangle 61"/>
          <p:cNvSpPr>
            <a:spLocks noGrp="1" noChangeArrowheads="1"/>
          </p:cNvSpPr>
          <p:nvPr>
            <p:ph type="sldNum" sz="quarter" idx="12"/>
          </p:nvPr>
        </p:nvSpPr>
        <p:spPr/>
        <p:txBody>
          <a:bodyPr/>
          <a:lstStyle>
            <a:lvl1pPr>
              <a:defRPr/>
            </a:lvl1pPr>
          </a:lstStyle>
          <a:p>
            <a:pPr>
              <a:defRPr/>
            </a:pPr>
            <a:fld id="{D9B37407-A5DD-0A43-B92F-1A292DCCD99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879212716"/>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21693819"/>
      </p:ext>
    </p:extLst>
  </p:cSld>
  <p:clrMapOvr>
    <a:masterClrMapping/>
  </p:clrMapOvr>
  <p:transition/>
</p:sldLayout>
</file>

<file path=ppt/slideLayouts/slideLayout1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8200742"/>
      </p:ext>
    </p:extLst>
  </p:cSld>
  <p:clrMapOvr>
    <a:masterClrMapping/>
  </p:clrMapOvr>
  <p:transition/>
</p:sldLayout>
</file>

<file path=ppt/slideLayouts/slideLayout1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34394055"/>
      </p:ext>
    </p:extLst>
  </p:cSld>
  <p:clrMapOvr>
    <a:masterClrMapping/>
  </p:clrMapOvr>
  <p:transition/>
</p:sldLayout>
</file>

<file path=ppt/slideLayouts/slideLayout1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28891976"/>
      </p:ext>
    </p:extLst>
  </p:cSld>
  <p:clrMapOvr>
    <a:masterClrMapping/>
  </p:clrMapOvr>
  <p:transition/>
</p:sldLayout>
</file>

<file path=ppt/slideLayouts/slideLayout1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241319385"/>
      </p:ext>
    </p:extLst>
  </p:cSld>
  <p:clrMapOvr>
    <a:masterClrMapping/>
  </p:clrMapOvr>
  <p:transition/>
</p:sldLayout>
</file>

<file path=ppt/slideLayouts/slideLayout1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541708470"/>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201293284"/>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382179540"/>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2450836848"/>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86839439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66189ADB-AAF4-AF4A-ADB9-F10788C8A67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183004751"/>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4140993536"/>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11664399"/>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3312585835"/>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777058194"/>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3584658491"/>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4040946218"/>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1300491919"/>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1612089749"/>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244230931"/>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2721024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2227CC7D-8B45-BC4A-A778-688A8E97C42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388710177"/>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84001021"/>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937404530"/>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73511969"/>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832726048"/>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96157013"/>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63149643"/>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541810789"/>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90926863"/>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65091554"/>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1432408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59F21CC7-C726-1345-B1D0-F43478AB949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119330987"/>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786938980"/>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1817080340"/>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3255818135"/>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1155103288"/>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784338845"/>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2449451118"/>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370373020"/>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697572391"/>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1145439714"/>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303667731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FA8A0C4D-065C-5849-A596-43CB4E8B52A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6984588"/>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1915682632"/>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2361644934"/>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2690675674"/>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3114903924"/>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9105414"/>
      </p:ext>
    </p:extLst>
  </p:cSld>
  <p:clrMapOvr>
    <a:masterClrMapping/>
  </p:clrMapOvr>
  <p:transition>
    <p:fade/>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xfrm>
            <a:off x="6553200" y="6248400"/>
            <a:ext cx="1903413" cy="455613"/>
          </a:xfrm>
          <a:prstGeom prst="rect">
            <a:avLst/>
          </a:prstGeom>
        </p:spPr>
        <p:txBody>
          <a:bodyPr/>
          <a:lstStyle>
            <a:lvl1pPr defTabSz="914400" eaLnBrk="0" hangingPunct="0">
              <a:defRPr/>
            </a:lvl1pPr>
          </a:lstStyle>
          <a:p>
            <a:pPr fontAlgn="base">
              <a:spcBef>
                <a:spcPct val="0"/>
              </a:spcBef>
              <a:spcAft>
                <a:spcPct val="0"/>
              </a:spcAft>
              <a:defRPr/>
            </a:pPr>
            <a:fld id="{9F509352-FE87-3E4C-9E6A-82BF3D892262}" type="slidenum">
              <a:rPr lang="en-GB" sz="2400">
                <a:solidFill>
                  <a:srgbClr val="FFFFFF"/>
                </a:solidFill>
                <a:latin typeface="Arial" charset="0"/>
                <a:ea typeface="ＭＳ Ｐゴシック" charset="0"/>
              </a:rPr>
              <a:pPr fontAlgn="base">
                <a:spcBef>
                  <a:spcPct val="0"/>
                </a:spcBef>
                <a:spcAft>
                  <a:spcPct val="0"/>
                </a:spcAft>
                <a:defRPr/>
              </a:pPr>
              <a:t>‹#›</a:t>
            </a:fld>
            <a:endParaRPr lang="en-GB" sz="2400">
              <a:solidFill>
                <a:srgbClr val="FFFFFF"/>
              </a:solidFill>
              <a:latin typeface="Arial" charset="0"/>
              <a:ea typeface="ＭＳ Ｐゴシック" charset="0"/>
            </a:endParaRPr>
          </a:p>
        </p:txBody>
      </p:sp>
    </p:spTree>
    <p:extLst>
      <p:ext uri="{BB962C8B-B14F-4D97-AF65-F5344CB8AC3E}">
        <p14:creationId xmlns:p14="http://schemas.microsoft.com/office/powerpoint/2010/main" val="2195940624"/>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a:prstGeom prst="rect">
            <a:avLst/>
          </a:prstGeom>
        </p:spPr>
        <p:txBody>
          <a:bodyPr/>
          <a:lstStyle/>
          <a:p>
            <a:pPr lvl="0"/>
            <a:endParaRPr lang="en-US" noProof="0"/>
          </a:p>
        </p:txBody>
      </p:sp>
      <p:sp>
        <p:nvSpPr>
          <p:cNvPr id="4" name="Rectangle 9"/>
          <p:cNvSpPr>
            <a:spLocks noGrp="1" noChangeArrowheads="1"/>
          </p:cNvSpPr>
          <p:nvPr>
            <p:ph type="dt" sz="half" idx="10"/>
          </p:nvPr>
        </p:nvSpPr>
        <p:spPr>
          <a:xfrm>
            <a:off x="685800" y="6248400"/>
            <a:ext cx="1905000" cy="457200"/>
          </a:xfrm>
          <a:prstGeom prst="rect">
            <a:avLst/>
          </a:prstGeom>
          <a:ln/>
        </p:spPr>
        <p:txBody>
          <a:bodyPr/>
          <a:lstStyle>
            <a:lvl1pPr>
              <a:defRPr/>
            </a:lvl1pPr>
          </a:lstStyle>
          <a:p>
            <a:pPr defTabSz="914400" eaLnBrk="0" fontAlgn="base" hangingPunct="0">
              <a:spcBef>
                <a:spcPct val="0"/>
              </a:spcBef>
              <a:spcAft>
                <a:spcPct val="0"/>
              </a:spcAft>
              <a:defRPr/>
            </a:pPr>
            <a:endParaRPr lang="en-US" altLang="zh-CN" sz="2400">
              <a:solidFill>
                <a:srgbClr val="FFFFFF"/>
              </a:solidFill>
              <a:latin typeface="Arial" charset="0"/>
              <a:ea typeface="ＭＳ Ｐゴシック" charset="0"/>
            </a:endParaRPr>
          </a:p>
        </p:txBody>
      </p:sp>
      <p:sp>
        <p:nvSpPr>
          <p:cNvPr id="5" name="Rectangle 10"/>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defTabSz="914400" eaLnBrk="0" fontAlgn="base" hangingPunct="0">
              <a:spcBef>
                <a:spcPct val="0"/>
              </a:spcBef>
              <a:spcAft>
                <a:spcPct val="0"/>
              </a:spcAft>
              <a:defRPr/>
            </a:pPr>
            <a:endParaRPr lang="en-US" altLang="zh-CN" sz="2400">
              <a:solidFill>
                <a:srgbClr val="FFFFFF"/>
              </a:solidFill>
              <a:latin typeface="Arial" charset="0"/>
              <a:ea typeface="ＭＳ Ｐゴシック" charset="0"/>
            </a:endParaRPr>
          </a:p>
        </p:txBody>
      </p:sp>
      <p:sp>
        <p:nvSpPr>
          <p:cNvPr id="6" name="Rectangle 11"/>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defTabSz="914400" eaLnBrk="0" fontAlgn="base" hangingPunct="0">
              <a:spcBef>
                <a:spcPct val="0"/>
              </a:spcBef>
              <a:spcAft>
                <a:spcPct val="0"/>
              </a:spcAft>
              <a:defRPr/>
            </a:pPr>
            <a:fld id="{898C7DE7-E4B7-4F49-A621-E6F1A18D617F}" type="slidenum">
              <a:rPr lang="en-US" altLang="zh-CN" sz="2400">
                <a:solidFill>
                  <a:srgbClr val="FFFFFF"/>
                </a:solidFill>
                <a:latin typeface="Arial" charset="0"/>
                <a:ea typeface="ＭＳ Ｐゴシック" charset="0"/>
              </a:rPr>
              <a:pPr defTabSz="914400" eaLnBrk="0" fontAlgn="base" hangingPunct="0">
                <a:spcBef>
                  <a:spcPct val="0"/>
                </a:spcBef>
                <a:spcAft>
                  <a:spcPct val="0"/>
                </a:spcAft>
                <a:defRPr/>
              </a:pPr>
              <a:t>‹#›</a:t>
            </a:fld>
            <a:endParaRPr lang="en-US" altLang="zh-CN" sz="2400">
              <a:solidFill>
                <a:srgbClr val="FFFFFF"/>
              </a:solidFill>
              <a:latin typeface="Arial" charset="0"/>
              <a:ea typeface="ＭＳ Ｐゴシック" charset="0"/>
            </a:endParaRPr>
          </a:p>
        </p:txBody>
      </p:sp>
    </p:spTree>
    <p:extLst>
      <p:ext uri="{BB962C8B-B14F-4D97-AF65-F5344CB8AC3E}">
        <p14:creationId xmlns:p14="http://schemas.microsoft.com/office/powerpoint/2010/main" val="476315901"/>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000000"/>
              </a:solidFill>
              <a:latin typeface="Arial" charset="0"/>
              <a:ea typeface="ＭＳ Ｐゴシック" charset="0"/>
            </a:endParaRPr>
          </a:p>
        </p:txBody>
      </p:sp>
      <p:sp>
        <p:nvSpPr>
          <p:cNvPr id="6" name="Footer Placeholder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000000"/>
              </a:solidFill>
              <a:latin typeface="Arial" charset="0"/>
              <a:ea typeface="ＭＳ Ｐゴシック" charset="0"/>
            </a:endParaRPr>
          </a:p>
        </p:txBody>
      </p:sp>
      <p:sp>
        <p:nvSpPr>
          <p:cNvPr id="7" name="Slide Number Placeholder 6"/>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fld id="{3C90EBF2-CAB3-B540-A4F4-2884CBFD461B}" type="slidenum">
              <a:rPr lang="en-US" sz="2400">
                <a:solidFill>
                  <a:srgbClr val="000000"/>
                </a:solidFill>
                <a:latin typeface="Arial"/>
                <a:ea typeface="ＭＳ Ｐゴシック" charset="0"/>
              </a:rPr>
              <a:pPr defTabSz="914400" eaLnBrk="0" fontAlgn="base" hangingPunct="0">
                <a:spcBef>
                  <a:spcPct val="0"/>
                </a:spcBef>
                <a:spcAft>
                  <a:spcPct val="0"/>
                </a:spcAft>
                <a:defRPr/>
              </a:pPr>
              <a:t>‹#›</a:t>
            </a:fld>
            <a:endParaRPr lang="en-US" sz="2400">
              <a:solidFill>
                <a:srgbClr val="000000"/>
              </a:solidFill>
              <a:latin typeface="Arial"/>
              <a:ea typeface="ＭＳ Ｐゴシック" charset="0"/>
            </a:endParaRPr>
          </a:p>
        </p:txBody>
      </p:sp>
    </p:spTree>
    <p:extLst>
      <p:ext uri="{BB962C8B-B14F-4D97-AF65-F5344CB8AC3E}">
        <p14:creationId xmlns:p14="http://schemas.microsoft.com/office/powerpoint/2010/main" val="2914953013"/>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509352-FE87-3E4C-9E6A-82BF3D892262}" type="slidenum">
              <a:rPr lang="en-GB" smtClean="0">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38514602"/>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5D5B64-8AB6-AF4D-9B57-688DF44FE850}" type="slidenum">
              <a:rPr lang="en-GB" smtClean="0">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99751805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CC89DEB2-56B9-6F41-924F-F2B9FD551ED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12887173"/>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9321407"/>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691199"/>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232661"/>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744030-95FE-5141-923C-A5972FFE2E66}" type="slidenum">
              <a:rPr lang="en-GB" smtClean="0">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17032524"/>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342078"/>
      </p:ext>
    </p:extLst>
  </p:cSld>
  <p:clrMapOvr>
    <a:masterClrMapping/>
  </p:clrMapOvr>
  <p:transition>
    <p:fade/>
  </p:transition>
</p:sldLayout>
</file>

<file path=ppt/slideLayouts/slideLayout1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066820"/>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2890309"/>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0426957"/>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0553213"/>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317165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75997C9-7A19-B847-A47E-92AEEB6C097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034092140"/>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5"/>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defTabSz="914400" fontAlgn="base">
                <a:spcBef>
                  <a:spcPct val="0"/>
                </a:spcBef>
                <a:spcAft>
                  <a:spcPct val="0"/>
                </a:spcAft>
                <a:defRPr/>
              </a:pPr>
              <a:endParaRPr lang="en-US" sz="2400">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780 w 21600"/>
                <a:gd name="T1" fmla="*/ 0 h 21231"/>
                <a:gd name="T2" fmla="*/ 4237 w 21600"/>
                <a:gd name="T3" fmla="*/ 3342 h 21231"/>
                <a:gd name="T4" fmla="*/ 0 w 21600"/>
                <a:gd name="T5" fmla="*/ 3342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FFFFFF"/>
                </a:solidFill>
                <a:ea typeface="ＭＳ Ｐゴシック"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0"/>
            <a:ext cx="6400800" cy="1752600"/>
          </a:xfrm>
        </p:spPr>
        <p:txBody>
          <a:bodyPr lIns="92075" tIns="46038" rIns="92075" bIns="46038" anchor="ctr"/>
          <a:lstStyle>
            <a:lvl1pPr marL="0" indent="0" algn="ctr">
              <a:buFont typeface="Wingdings"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smtClean="0"/>
            </a:lvl1pPr>
          </a:lstStyle>
          <a:p>
            <a:pPr>
              <a:defRPr/>
            </a:pPr>
            <a:fld id="{2EE910E1-6C42-C441-A63B-15F69E40BD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6281622"/>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9B85293-A2CC-2247-88E6-360BEC6332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4118483"/>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AA2B57-CF5F-7048-A71B-51F8346606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4359078"/>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489EA23-691A-0F47-BFA3-C37DEADADC5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5027154"/>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A3AF5ABD-4F46-8642-AC06-79B96C50D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87330812"/>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5E6C26F6-6E63-7F41-A1C1-7AB7BF3EB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3860581"/>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E3D98421-F803-524F-AE99-9811C4AE54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40699904"/>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C0C7EF40-7CDA-5E4C-A6AB-63A6F06EF8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69904610"/>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E878DFC0-F9F2-1641-8CC8-91F1CACC76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211730"/>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C42F85F-B956-4D4B-A461-770BBB8F894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150020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A3D921B0-EE2D-954B-8E7E-6E17250A7B9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608745384"/>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166908FD-2479-F341-BFA8-C5E9C4417B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38388586"/>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E973156B-6E67-5A42-B8A1-1031BEBB78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56330459"/>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2881718003"/>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1657661070"/>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3054829012"/>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3586239470"/>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2407895736"/>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14860284"/>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599396215"/>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200185781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4DBF4F0-CEDC-3641-AD90-6CDE00422EA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610657748"/>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4134105454"/>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413888174"/>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22267504"/>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3DC84F-E63B-3A44-8C3F-A71073BE272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01636329"/>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7D2E8B-80B3-9449-ACDA-62A13EE61FD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6257439"/>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4BA50D-455B-6E4B-BF9A-F82CF80FA6FC}"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44479962"/>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C161B78-BF9D-F240-84E0-3846AE7F0D4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67454519"/>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8D55A98-88EF-8A4B-AA56-6857AFFDE86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98004546"/>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FE5F4D2-9E58-2748-8310-34B56DE0B4A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76225730"/>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191B1AC-AF8D-D245-BC1B-E0C4368FB8F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158575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B8D0C08-8819-8D4D-87A9-D196BB06F26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790902020"/>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E0931B-9C62-9D48-A459-95B97F304E3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97900471"/>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6AC79E4-909D-1F48-9619-AA9A1E40251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73264935"/>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8FA27D-9D9D-6043-B4EC-9DDC4C7E7E8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28653150"/>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00D555-9108-B240-A3C6-9DD71851D40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6852121"/>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63F901-3D4F-B040-AFAF-3CE4F2BECC8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802303608"/>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8FFE3F-5029-5C4E-BFFE-D838C65AAB8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755917643"/>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E15342-17D6-8449-A594-A976358C40E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144202117"/>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D21AFBD-7890-8742-87BB-00644D033D61}"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220563126"/>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45C8100-820D-C74A-B82A-D19D9F9DAE2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554658725"/>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4E3EB36-DA58-324E-B353-82A32AE3171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97458889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87E39D9F-64CB-524E-9B16-9AFB045632C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6161160"/>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6B50DF5-F8A9-D14E-9963-0EF49E58519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43517466"/>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C25996-8E84-7C4D-A678-392B139FDBE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99052298"/>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599EACA-C00F-F440-8977-4955921FE2A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542054516"/>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95EE30-B445-2B4D-AC51-1746A24B55E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250433451"/>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2015872682"/>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1565865661"/>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6"/>
            <a:ext cx="7772400" cy="1500187"/>
          </a:xfrm>
        </p:spPr>
        <p:txBody>
          <a:bodyPr anchor="b"/>
          <a:lstStyle>
            <a:lvl1pPr marL="0" indent="0">
              <a:buNone/>
              <a:defRPr sz="2000"/>
            </a:lvl1pPr>
            <a:lvl2pPr marL="456893" indent="0">
              <a:buNone/>
              <a:defRPr sz="1800"/>
            </a:lvl2pPr>
            <a:lvl3pPr marL="913790" indent="0">
              <a:buNone/>
              <a:defRPr sz="1600"/>
            </a:lvl3pPr>
            <a:lvl4pPr marL="1370690" indent="0">
              <a:buNone/>
              <a:defRPr sz="1400"/>
            </a:lvl4pPr>
            <a:lvl5pPr marL="1827585" indent="0">
              <a:buNone/>
              <a:defRPr sz="1400"/>
            </a:lvl5pPr>
            <a:lvl6pPr marL="2284479" indent="0">
              <a:buNone/>
              <a:defRPr sz="1400"/>
            </a:lvl6pPr>
            <a:lvl7pPr marL="2741378" indent="0">
              <a:buNone/>
              <a:defRPr sz="1400"/>
            </a:lvl7pPr>
            <a:lvl8pPr marL="3198268" indent="0">
              <a:buNone/>
              <a:defRPr sz="1400"/>
            </a:lvl8pPr>
            <a:lvl9pPr marL="36551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3156121269"/>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2440836813"/>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93" indent="0">
              <a:buNone/>
              <a:defRPr sz="2000" b="1"/>
            </a:lvl2pPr>
            <a:lvl3pPr marL="913790" indent="0">
              <a:buNone/>
              <a:defRPr sz="1800" b="1"/>
            </a:lvl3pPr>
            <a:lvl4pPr marL="1370690" indent="0">
              <a:buNone/>
              <a:defRPr sz="1600" b="1"/>
            </a:lvl4pPr>
            <a:lvl5pPr marL="1827585" indent="0">
              <a:buNone/>
              <a:defRPr sz="1600" b="1"/>
            </a:lvl5pPr>
            <a:lvl6pPr marL="2284479" indent="0">
              <a:buNone/>
              <a:defRPr sz="1600" b="1"/>
            </a:lvl6pPr>
            <a:lvl7pPr marL="2741378" indent="0">
              <a:buNone/>
              <a:defRPr sz="1600" b="1"/>
            </a:lvl7pPr>
            <a:lvl8pPr marL="3198268" indent="0">
              <a:buNone/>
              <a:defRPr sz="1600" b="1"/>
            </a:lvl8pPr>
            <a:lvl9pPr marL="36551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93" indent="0">
              <a:buNone/>
              <a:defRPr sz="2000" b="1"/>
            </a:lvl2pPr>
            <a:lvl3pPr marL="913790" indent="0">
              <a:buNone/>
              <a:defRPr sz="1800" b="1"/>
            </a:lvl3pPr>
            <a:lvl4pPr marL="1370690" indent="0">
              <a:buNone/>
              <a:defRPr sz="1600" b="1"/>
            </a:lvl4pPr>
            <a:lvl5pPr marL="1827585" indent="0">
              <a:buNone/>
              <a:defRPr sz="1600" b="1"/>
            </a:lvl5pPr>
            <a:lvl6pPr marL="2284479" indent="0">
              <a:buNone/>
              <a:defRPr sz="1600" b="1"/>
            </a:lvl6pPr>
            <a:lvl7pPr marL="2741378" indent="0">
              <a:buNone/>
              <a:defRPr sz="1600" b="1"/>
            </a:lvl7pPr>
            <a:lvl8pPr marL="3198268" indent="0">
              <a:buNone/>
              <a:defRPr sz="1600" b="1"/>
            </a:lvl8pPr>
            <a:lvl9pPr marL="36551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2901631567"/>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106889985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05276245"/>
      </p:ext>
    </p:extLst>
  </p:cSld>
  <p:clrMapOvr>
    <a:masterClrMapping/>
  </p:clrMapOvr>
  <p:transition/>
</p:sldLayout>
</file>

<file path=ppt/slideLayouts/slideLayout1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1009986965"/>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93" indent="0">
              <a:buNone/>
              <a:defRPr sz="1200"/>
            </a:lvl2pPr>
            <a:lvl3pPr marL="913790" indent="0">
              <a:buNone/>
              <a:defRPr sz="1000"/>
            </a:lvl3pPr>
            <a:lvl4pPr marL="1370690" indent="0">
              <a:buNone/>
              <a:defRPr sz="900"/>
            </a:lvl4pPr>
            <a:lvl5pPr marL="1827585" indent="0">
              <a:buNone/>
              <a:defRPr sz="900"/>
            </a:lvl5pPr>
            <a:lvl6pPr marL="2284479" indent="0">
              <a:buNone/>
              <a:defRPr sz="900"/>
            </a:lvl6pPr>
            <a:lvl7pPr marL="2741378" indent="0">
              <a:buNone/>
              <a:defRPr sz="900"/>
            </a:lvl7pPr>
            <a:lvl8pPr marL="3198268" indent="0">
              <a:buNone/>
              <a:defRPr sz="900"/>
            </a:lvl8pPr>
            <a:lvl9pPr marL="36551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80690433"/>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93" indent="0">
              <a:buNone/>
              <a:defRPr sz="2800"/>
            </a:lvl2pPr>
            <a:lvl3pPr marL="913790" indent="0">
              <a:buNone/>
              <a:defRPr sz="2400"/>
            </a:lvl3pPr>
            <a:lvl4pPr marL="1370690" indent="0">
              <a:buNone/>
              <a:defRPr sz="2000"/>
            </a:lvl4pPr>
            <a:lvl5pPr marL="1827585" indent="0">
              <a:buNone/>
              <a:defRPr sz="2000"/>
            </a:lvl5pPr>
            <a:lvl6pPr marL="2284479" indent="0">
              <a:buNone/>
              <a:defRPr sz="2000"/>
            </a:lvl6pPr>
            <a:lvl7pPr marL="2741378" indent="0">
              <a:buNone/>
              <a:defRPr sz="2000"/>
            </a:lvl7pPr>
            <a:lvl8pPr marL="3198268" indent="0">
              <a:buNone/>
              <a:defRPr sz="2000"/>
            </a:lvl8pPr>
            <a:lvl9pPr marL="36551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93" indent="0">
              <a:buNone/>
              <a:defRPr sz="1200"/>
            </a:lvl2pPr>
            <a:lvl3pPr marL="913790" indent="0">
              <a:buNone/>
              <a:defRPr sz="1000"/>
            </a:lvl3pPr>
            <a:lvl4pPr marL="1370690" indent="0">
              <a:buNone/>
              <a:defRPr sz="900"/>
            </a:lvl4pPr>
            <a:lvl5pPr marL="1827585" indent="0">
              <a:buNone/>
              <a:defRPr sz="900"/>
            </a:lvl5pPr>
            <a:lvl6pPr marL="2284479" indent="0">
              <a:buNone/>
              <a:defRPr sz="900"/>
            </a:lvl6pPr>
            <a:lvl7pPr marL="2741378" indent="0">
              <a:buNone/>
              <a:defRPr sz="900"/>
            </a:lvl7pPr>
            <a:lvl8pPr marL="3198268" indent="0">
              <a:buNone/>
              <a:defRPr sz="900"/>
            </a:lvl8pPr>
            <a:lvl9pPr marL="36551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3643513885"/>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523031025"/>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3176330161"/>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8353BC11-2A14-4D4E-B4B2-5AA779C19857}" type="datetime1">
              <a:rPr lang="en-US">
                <a:latin typeface="Times New Roman"/>
              </a:rPr>
              <a:pPr/>
              <a:t>7/17/24</a:t>
            </a:fld>
            <a:endParaRPr lang="en-US">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906CBD8C-04C2-D64D-9895-34EDFDF69F89}" type="slidenum">
              <a:rPr lang="en-US">
                <a:latin typeface="Times New Roman"/>
              </a:rPr>
              <a:pPr/>
              <a:t>‹#›</a:t>
            </a:fld>
            <a:endParaRPr lang="en-US">
              <a:latin typeface="Times New Roman"/>
            </a:endParaRPr>
          </a:p>
        </p:txBody>
      </p:sp>
    </p:spTree>
    <p:extLst>
      <p:ext uri="{BB962C8B-B14F-4D97-AF65-F5344CB8AC3E}">
        <p14:creationId xmlns:p14="http://schemas.microsoft.com/office/powerpoint/2010/main" val="2923679775"/>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ea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ea typeface="ＭＳ Ｐゴシック"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24674349"/>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23516355"/>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9751629"/>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4818926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123050542"/>
      </p:ext>
    </p:extLst>
  </p:cSld>
  <p:clrMapOvr>
    <a:masterClrMapping/>
  </p:clrMapOvr>
  <p:transition/>
</p:sldLayout>
</file>

<file path=ppt/slideLayouts/slideLayout1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4194242"/>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04160546"/>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45485651"/>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81570456"/>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80215323"/>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03272819"/>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05989209"/>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C8C7411-2B45-409B-ABF4-8A73530131E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3406971"/>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1E02BB9-09D6-4FEF-BA0C-3625EFFD4C4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5739198"/>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4AC2861-FE8C-43D4-832E-A4CFC7D26BF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80909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721800546"/>
      </p:ext>
    </p:extLst>
  </p:cSld>
  <p:clrMapOvr>
    <a:masterClrMapping/>
  </p:clrMapOvr>
  <p:transition/>
</p:sldLayout>
</file>

<file path=ppt/slideLayouts/slideLayout1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76B231A-5E2C-4FB9-8EDB-63FB6A6D10F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55676954"/>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0E8C7BB9-8822-4DA6-B6BD-4684C1C0B3C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2207541"/>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DCEDE31-441A-4E7B-9737-4344B3BA24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32173"/>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6FB3CCF-766F-4610-BEAC-F3BFBFDD1EB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3516193"/>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00CBD5B-BD37-4696-A499-BB6C3EED0B2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5335933"/>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F8E31E32-EF53-4073-95B6-8EA7C987B10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32444"/>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68C62AE-2ED3-49C8-B00B-445398E8ECF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8441620"/>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0123326-0D25-4524-A236-50DA374B212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97026"/>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FFFFFF"/>
              </a:solidFill>
              <a:latin typeface="Times New Roman" charset="0"/>
              <a:ea typeface="ＭＳ Ｐゴシック" charset="0"/>
            </a:endParaRPr>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FFFFFF"/>
              </a:solidFill>
              <a:latin typeface="Times New Roman" charset="0"/>
              <a:ea typeface="ＭＳ Ｐゴシック" charset="0"/>
            </a:endParaRPr>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3923540370"/>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4890200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038818738"/>
      </p:ext>
    </p:extLst>
  </p:cSld>
  <p:clrMapOvr>
    <a:masterClrMapping/>
  </p:clrMapOvr>
  <p:transition/>
</p:sldLayout>
</file>

<file path=ppt/slideLayouts/slideLayout1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23988063"/>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246038"/>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545853"/>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72796025"/>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8251355"/>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627618"/>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0340748"/>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11371483"/>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7076067"/>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endParaRPr lang="en-US" altLang="en-US"/>
          </a:p>
        </p:txBody>
      </p:sp>
      <p:sp>
        <p:nvSpPr>
          <p:cNvPr id="3" name="Rectangle 9"/>
          <p:cNvSpPr>
            <a:spLocks noGrp="1" noChangeArrowheads="1"/>
          </p:cNvSpPr>
          <p:nvPr>
            <p:ph type="ftr" sz="quarter" idx="11"/>
          </p:nvPr>
        </p:nvSpPr>
        <p:spPr>
          <a:ln/>
        </p:spPr>
        <p:txBody>
          <a:bodyPr/>
          <a:lstStyle>
            <a:lvl1pPr>
              <a:defRPr/>
            </a:lvl1pPr>
          </a:lstStyle>
          <a:p>
            <a:endParaRPr lang="en-US" altLang="en-US"/>
          </a:p>
        </p:txBody>
      </p:sp>
      <p:sp>
        <p:nvSpPr>
          <p:cNvPr id="4" name="Rectangle 10"/>
          <p:cNvSpPr>
            <a:spLocks noGrp="1" noChangeArrowheads="1"/>
          </p:cNvSpPr>
          <p:nvPr>
            <p:ph type="sldNum" sz="quarter" idx="12"/>
          </p:nvPr>
        </p:nvSpPr>
        <p:spPr>
          <a:ln/>
        </p:spPr>
        <p:txBody>
          <a:bodyPr/>
          <a:lstStyle>
            <a:lvl1pPr>
              <a:defRPr/>
            </a:lvl1pPr>
          </a:lstStyle>
          <a:p>
            <a:fld id="{1D15814B-6672-417E-984A-BD68C714776D}" type="slidenum">
              <a:rPr lang="en-US" altLang="en-US"/>
              <a:pPr/>
              <a:t>‹#›</a:t>
            </a:fld>
            <a:endParaRPr lang="en-US" altLang="en-US"/>
          </a:p>
        </p:txBody>
      </p:sp>
    </p:spTree>
    <p:extLst>
      <p:ext uri="{BB962C8B-B14F-4D97-AF65-F5344CB8AC3E}">
        <p14:creationId xmlns:p14="http://schemas.microsoft.com/office/powerpoint/2010/main" val="353070451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568667325"/>
      </p:ext>
    </p:extLst>
  </p:cSld>
  <p:clrMapOvr>
    <a:masterClrMapping/>
  </p:clrMapOvr>
  <p:transition/>
</p:sldLayout>
</file>

<file path=ppt/slideLayouts/slideLayout1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
          <p:cNvSpPr>
            <a:spLocks noGrp="1"/>
          </p:cNvSpPr>
          <p:nvPr>
            <p:ph type="sldNum" sz="quarter" idx="10"/>
          </p:nvPr>
        </p:nvSpPr>
        <p:spPr>
          <a:ln/>
        </p:spPr>
        <p:txBody>
          <a:bodyPr/>
          <a:lstStyle>
            <a:lvl1pPr>
              <a:defRPr/>
            </a:lvl1pPr>
          </a:lstStyle>
          <a:p>
            <a:pPr>
              <a:defRPr/>
            </a:pPr>
            <a:fld id="{B0C236B0-C193-984E-962D-772F3398A9A5}"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2935407642"/>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pPr>
              <a:defRPr/>
            </a:pPr>
            <a:fld id="{CA4D1870-4BA5-754D-A0CE-67C3F466FC6C}"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2307801401"/>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
          <p:cNvSpPr>
            <a:spLocks noGrp="1"/>
          </p:cNvSpPr>
          <p:nvPr>
            <p:ph type="sldNum" sz="quarter" idx="10"/>
          </p:nvPr>
        </p:nvSpPr>
        <p:spPr>
          <a:ln/>
        </p:spPr>
        <p:txBody>
          <a:bodyPr/>
          <a:lstStyle>
            <a:lvl1pPr>
              <a:defRPr/>
            </a:lvl1pPr>
          </a:lstStyle>
          <a:p>
            <a:pPr>
              <a:defRPr/>
            </a:pPr>
            <a:fld id="{090EDE75-3FBC-BF41-A311-0BE3E975D654}"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1533664034"/>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6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6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
          <p:cNvSpPr>
            <a:spLocks noGrp="1"/>
          </p:cNvSpPr>
          <p:nvPr>
            <p:ph type="sldNum" sz="quarter" idx="10"/>
          </p:nvPr>
        </p:nvSpPr>
        <p:spPr>
          <a:ln/>
        </p:spPr>
        <p:txBody>
          <a:bodyPr/>
          <a:lstStyle>
            <a:lvl1pPr>
              <a:defRPr/>
            </a:lvl1pPr>
          </a:lstStyle>
          <a:p>
            <a:pPr>
              <a:defRPr/>
            </a:pPr>
            <a:fld id="{933EA690-5A8D-154B-B358-FE36B1247D4F}"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1390075192"/>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
          <p:cNvSpPr>
            <a:spLocks noGrp="1"/>
          </p:cNvSpPr>
          <p:nvPr>
            <p:ph type="sldNum" sz="quarter" idx="10"/>
          </p:nvPr>
        </p:nvSpPr>
        <p:spPr>
          <a:ln/>
        </p:spPr>
        <p:txBody>
          <a:bodyPr/>
          <a:lstStyle>
            <a:lvl1pPr>
              <a:defRPr/>
            </a:lvl1pPr>
          </a:lstStyle>
          <a:p>
            <a:pPr>
              <a:defRPr/>
            </a:pPr>
            <a:fld id="{7B98D3FF-A1DA-AC4E-B94A-85FF4AD8D912}"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4017131581"/>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
          <p:cNvSpPr>
            <a:spLocks noGrp="1"/>
          </p:cNvSpPr>
          <p:nvPr>
            <p:ph type="sldNum" sz="quarter" idx="10"/>
          </p:nvPr>
        </p:nvSpPr>
        <p:spPr>
          <a:ln/>
        </p:spPr>
        <p:txBody>
          <a:bodyPr/>
          <a:lstStyle>
            <a:lvl1pPr>
              <a:defRPr/>
            </a:lvl1pPr>
          </a:lstStyle>
          <a:p>
            <a:pPr>
              <a:defRPr/>
            </a:pPr>
            <a:fld id="{35465391-D110-4845-BBBE-FBE2BD387DFA}"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4077710025"/>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p:cNvSpPr>
          <p:nvPr>
            <p:ph type="sldNum" sz="quarter" idx="10"/>
          </p:nvPr>
        </p:nvSpPr>
        <p:spPr>
          <a:ln/>
        </p:spPr>
        <p:txBody>
          <a:bodyPr/>
          <a:lstStyle>
            <a:lvl1pPr>
              <a:defRPr/>
            </a:lvl1pPr>
          </a:lstStyle>
          <a:p>
            <a:pPr>
              <a:defRPr/>
            </a:pPr>
            <a:fld id="{7436D728-558B-0843-B729-19EAC32E2BE0}"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3351903045"/>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pPr>
              <a:defRPr/>
            </a:pPr>
            <a:fld id="{40017820-2E26-BE4B-B61F-7EC3A7C53D7B}"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4098817318"/>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pPr>
              <a:defRPr/>
            </a:pPr>
            <a:fld id="{FB813AED-2E8F-FD4A-B5FB-6CAFB2E327C1}"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4144439366"/>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pPr>
              <a:defRPr/>
            </a:pPr>
            <a:fld id="{A366FA39-77E2-1047-803B-71DF809FBF34}"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46091555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385556020"/>
      </p:ext>
    </p:extLst>
  </p:cSld>
  <p:clrMapOvr>
    <a:masterClrMapping/>
  </p:clrMapOvr>
  <p:transition/>
</p:sldLayout>
</file>

<file path=ppt/slideLayouts/slideLayout1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65817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65817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pPr>
              <a:defRPr/>
            </a:pPr>
            <a:fld id="{12430E6C-7503-F041-B4C4-183F08D958E1}"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110038373"/>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pPr>
                <a:defRPr/>
              </a:pPr>
              <a:t>‹#›</a:t>
            </a:fld>
            <a:endParaRPr lang="en-US"/>
          </a:p>
        </p:txBody>
      </p:sp>
    </p:spTree>
    <p:extLst>
      <p:ext uri="{BB962C8B-B14F-4D97-AF65-F5344CB8AC3E}">
        <p14:creationId xmlns:p14="http://schemas.microsoft.com/office/powerpoint/2010/main" val="2982354131"/>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pPr>
                <a:defRPr/>
              </a:pPr>
              <a:t>‹#›</a:t>
            </a:fld>
            <a:endParaRPr lang="en-US"/>
          </a:p>
        </p:txBody>
      </p:sp>
    </p:spTree>
    <p:extLst>
      <p:ext uri="{BB962C8B-B14F-4D97-AF65-F5344CB8AC3E}">
        <p14:creationId xmlns:p14="http://schemas.microsoft.com/office/powerpoint/2010/main" val="1368727537"/>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pPr>
                <a:defRPr/>
              </a:pPr>
              <a:t>‹#›</a:t>
            </a:fld>
            <a:endParaRPr lang="en-US"/>
          </a:p>
        </p:txBody>
      </p:sp>
    </p:spTree>
    <p:extLst>
      <p:ext uri="{BB962C8B-B14F-4D97-AF65-F5344CB8AC3E}">
        <p14:creationId xmlns:p14="http://schemas.microsoft.com/office/powerpoint/2010/main" val="3929300137"/>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pPr>
                <a:defRPr/>
              </a:pPr>
              <a:t>‹#›</a:t>
            </a:fld>
            <a:endParaRPr lang="en-US"/>
          </a:p>
        </p:txBody>
      </p:sp>
    </p:spTree>
    <p:extLst>
      <p:ext uri="{BB962C8B-B14F-4D97-AF65-F5344CB8AC3E}">
        <p14:creationId xmlns:p14="http://schemas.microsoft.com/office/powerpoint/2010/main" val="1671954357"/>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pPr>
                <a:defRPr/>
              </a:pPr>
              <a:t>‹#›</a:t>
            </a:fld>
            <a:endParaRPr lang="en-US"/>
          </a:p>
        </p:txBody>
      </p:sp>
    </p:spTree>
    <p:extLst>
      <p:ext uri="{BB962C8B-B14F-4D97-AF65-F5344CB8AC3E}">
        <p14:creationId xmlns:p14="http://schemas.microsoft.com/office/powerpoint/2010/main" val="413770050"/>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pPr>
                <a:defRPr/>
              </a:pPr>
              <a:t>‹#›</a:t>
            </a:fld>
            <a:endParaRPr lang="en-US"/>
          </a:p>
        </p:txBody>
      </p:sp>
    </p:spTree>
    <p:extLst>
      <p:ext uri="{BB962C8B-B14F-4D97-AF65-F5344CB8AC3E}">
        <p14:creationId xmlns:p14="http://schemas.microsoft.com/office/powerpoint/2010/main" val="3572393145"/>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pPr>
                <a:defRPr/>
              </a:pPr>
              <a:t>‹#›</a:t>
            </a:fld>
            <a:endParaRPr lang="en-US"/>
          </a:p>
        </p:txBody>
      </p:sp>
    </p:spTree>
    <p:extLst>
      <p:ext uri="{BB962C8B-B14F-4D97-AF65-F5344CB8AC3E}">
        <p14:creationId xmlns:p14="http://schemas.microsoft.com/office/powerpoint/2010/main" val="2075865748"/>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pPr>
                <a:defRPr/>
              </a:pPr>
              <a:t>‹#›</a:t>
            </a:fld>
            <a:endParaRPr lang="en-US"/>
          </a:p>
        </p:txBody>
      </p:sp>
    </p:spTree>
    <p:extLst>
      <p:ext uri="{BB962C8B-B14F-4D97-AF65-F5344CB8AC3E}">
        <p14:creationId xmlns:p14="http://schemas.microsoft.com/office/powerpoint/2010/main" val="2747552893"/>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pPr>
                <a:defRPr/>
              </a:pPr>
              <a:t>‹#›</a:t>
            </a:fld>
            <a:endParaRPr lang="en-US"/>
          </a:p>
        </p:txBody>
      </p:sp>
    </p:spTree>
    <p:extLst>
      <p:ext uri="{BB962C8B-B14F-4D97-AF65-F5344CB8AC3E}">
        <p14:creationId xmlns:p14="http://schemas.microsoft.com/office/powerpoint/2010/main" val="340666264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262576283"/>
      </p:ext>
    </p:extLst>
  </p:cSld>
  <p:clrMapOvr>
    <a:masterClrMapping/>
  </p:clrMapOvr>
  <p:transition/>
</p:sldLayout>
</file>

<file path=ppt/slideLayouts/slideLayout1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pPr>
                <a:defRPr/>
              </a:pPr>
              <a:t>‹#›</a:t>
            </a:fld>
            <a:endParaRPr lang="en-US"/>
          </a:p>
        </p:txBody>
      </p:sp>
    </p:spTree>
    <p:extLst>
      <p:ext uri="{BB962C8B-B14F-4D97-AF65-F5344CB8AC3E}">
        <p14:creationId xmlns:p14="http://schemas.microsoft.com/office/powerpoint/2010/main" val="2829927199"/>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pPr>
                <a:defRPr/>
              </a:pPr>
              <a:t>‹#›</a:t>
            </a:fld>
            <a:endParaRPr lang="en-US"/>
          </a:p>
        </p:txBody>
      </p:sp>
    </p:spTree>
    <p:extLst>
      <p:ext uri="{BB962C8B-B14F-4D97-AF65-F5344CB8AC3E}">
        <p14:creationId xmlns:p14="http://schemas.microsoft.com/office/powerpoint/2010/main" val="4055143470"/>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
          <p:cNvSpPr>
            <a:spLocks noGrp="1"/>
          </p:cNvSpPr>
          <p:nvPr>
            <p:ph type="sldNum" sz="quarter" idx="10"/>
          </p:nvPr>
        </p:nvSpPr>
        <p:spPr>
          <a:ln/>
        </p:spPr>
        <p:txBody>
          <a:bodyPr/>
          <a:lstStyle>
            <a:lvl1pPr>
              <a:defRPr/>
            </a:lvl1pPr>
          </a:lstStyle>
          <a:p>
            <a:pPr>
              <a:defRPr/>
            </a:pPr>
            <a:fld id="{B0C236B0-C193-984E-962D-772F3398A9A5}"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1558519551"/>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pPr>
              <a:defRPr/>
            </a:pPr>
            <a:fld id="{CA4D1870-4BA5-754D-A0CE-67C3F466FC6C}"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1866144854"/>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
          <p:cNvSpPr>
            <a:spLocks noGrp="1"/>
          </p:cNvSpPr>
          <p:nvPr>
            <p:ph type="sldNum" sz="quarter" idx="10"/>
          </p:nvPr>
        </p:nvSpPr>
        <p:spPr>
          <a:ln/>
        </p:spPr>
        <p:txBody>
          <a:bodyPr/>
          <a:lstStyle>
            <a:lvl1pPr>
              <a:defRPr/>
            </a:lvl1pPr>
          </a:lstStyle>
          <a:p>
            <a:pPr>
              <a:defRPr/>
            </a:pPr>
            <a:fld id="{090EDE75-3FBC-BF41-A311-0BE3E975D654}"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1271577703"/>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6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6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
          <p:cNvSpPr>
            <a:spLocks noGrp="1"/>
          </p:cNvSpPr>
          <p:nvPr>
            <p:ph type="sldNum" sz="quarter" idx="10"/>
          </p:nvPr>
        </p:nvSpPr>
        <p:spPr>
          <a:ln/>
        </p:spPr>
        <p:txBody>
          <a:bodyPr/>
          <a:lstStyle>
            <a:lvl1pPr>
              <a:defRPr/>
            </a:lvl1pPr>
          </a:lstStyle>
          <a:p>
            <a:pPr>
              <a:defRPr/>
            </a:pPr>
            <a:fld id="{933EA690-5A8D-154B-B358-FE36B1247D4F}"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3477851920"/>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
          <p:cNvSpPr>
            <a:spLocks noGrp="1"/>
          </p:cNvSpPr>
          <p:nvPr>
            <p:ph type="sldNum" sz="quarter" idx="10"/>
          </p:nvPr>
        </p:nvSpPr>
        <p:spPr>
          <a:ln/>
        </p:spPr>
        <p:txBody>
          <a:bodyPr/>
          <a:lstStyle>
            <a:lvl1pPr>
              <a:defRPr/>
            </a:lvl1pPr>
          </a:lstStyle>
          <a:p>
            <a:pPr>
              <a:defRPr/>
            </a:pPr>
            <a:fld id="{7B98D3FF-A1DA-AC4E-B94A-85FF4AD8D912}"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2176568878"/>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
          <p:cNvSpPr>
            <a:spLocks noGrp="1"/>
          </p:cNvSpPr>
          <p:nvPr>
            <p:ph type="sldNum" sz="quarter" idx="10"/>
          </p:nvPr>
        </p:nvSpPr>
        <p:spPr>
          <a:ln/>
        </p:spPr>
        <p:txBody>
          <a:bodyPr/>
          <a:lstStyle>
            <a:lvl1pPr>
              <a:defRPr/>
            </a:lvl1pPr>
          </a:lstStyle>
          <a:p>
            <a:pPr>
              <a:defRPr/>
            </a:pPr>
            <a:fld id="{35465391-D110-4845-BBBE-FBE2BD387DFA}"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4016938577"/>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p:cNvSpPr>
          <p:nvPr>
            <p:ph type="sldNum" sz="quarter" idx="10"/>
          </p:nvPr>
        </p:nvSpPr>
        <p:spPr>
          <a:ln/>
        </p:spPr>
        <p:txBody>
          <a:bodyPr/>
          <a:lstStyle>
            <a:lvl1pPr>
              <a:defRPr/>
            </a:lvl1pPr>
          </a:lstStyle>
          <a:p>
            <a:pPr>
              <a:defRPr/>
            </a:pPr>
            <a:fld id="{7436D728-558B-0843-B729-19EAC32E2BE0}"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1486621437"/>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pPr>
              <a:defRPr/>
            </a:pPr>
            <a:fld id="{40017820-2E26-BE4B-B61F-7EC3A7C53D7B}"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192584340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477005159"/>
      </p:ext>
    </p:extLst>
  </p:cSld>
  <p:clrMapOvr>
    <a:masterClrMapping/>
  </p:clrMapOvr>
  <p:transition/>
</p:sldLayout>
</file>

<file path=ppt/slideLayouts/slideLayout1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pPr>
              <a:defRPr/>
            </a:pPr>
            <a:fld id="{FB813AED-2E8F-FD4A-B5FB-6CAFB2E327C1}"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3779005854"/>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pPr>
              <a:defRPr/>
            </a:pPr>
            <a:fld id="{A366FA39-77E2-1047-803B-71DF809FBF34}"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1609277135"/>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65817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65817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pPr>
              <a:defRPr/>
            </a:pPr>
            <a:fld id="{12430E6C-7503-F041-B4C4-183F08D958E1}" type="slidenum">
              <a:rPr lang="en-US"/>
              <a:pPr>
                <a:defRPr/>
              </a:pPr>
              <a:t>‹#›</a:t>
            </a:fld>
            <a:endParaRPr lang="en-US">
              <a:latin typeface="Times New Roman Bold" charset="0"/>
              <a:cs typeface="Times New Roman Bold" charset="0"/>
              <a:sym typeface="Times New Roman Bold" charset="0"/>
            </a:endParaRPr>
          </a:p>
        </p:txBody>
      </p:sp>
    </p:spTree>
    <p:extLst>
      <p:ext uri="{BB962C8B-B14F-4D97-AF65-F5344CB8AC3E}">
        <p14:creationId xmlns:p14="http://schemas.microsoft.com/office/powerpoint/2010/main" val="2155201357"/>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ight Triangle 3"/>
          <p:cNvSpPr/>
          <p:nvPr/>
        </p:nvSpPr>
        <p:spPr>
          <a:xfrm>
            <a:off x="0" y="4664075"/>
            <a:ext cx="9150350" cy="0"/>
          </a:xfrm>
          <a:prstGeom prst="rtTriangle">
            <a:avLst/>
          </a:prstGeom>
          <a:gradFill flip="none" rotWithShape="1">
            <a:gsLst>
              <a:gs pos="0">
                <a:schemeClr val="accent1">
                  <a:shade val="35000"/>
                  <a:satMod val="170000"/>
                  <a:alpha val="100000"/>
                </a:schemeClr>
              </a:gs>
              <a:gs pos="55000">
                <a:schemeClr val="accent1">
                  <a:tint val="90000"/>
                  <a:satMod val="150000"/>
                  <a:alpha val="100000"/>
                </a:schemeClr>
              </a:gs>
              <a:gs pos="100000">
                <a:schemeClr val="accent1">
                  <a:shade val="35000"/>
                  <a:satMod val="170000"/>
                  <a:alpha val="100000"/>
                </a:schemeClr>
              </a:gs>
            </a:gsLst>
            <a:lin ang="3000000" scaled="1"/>
            <a:tileRect/>
          </a:gradFill>
          <a:ln w="127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fontAlgn="base">
              <a:spcBef>
                <a:spcPct val="0"/>
              </a:spcBef>
              <a:spcAft>
                <a:spcPct val="0"/>
              </a:spcAft>
            </a:pPr>
            <a:endParaRPr lang="en-US" altLang="en-US">
              <a:solidFill>
                <a:srgbClr val="FFFFFF"/>
              </a:solidFill>
              <a:latin typeface="Lucida Sans Unicode" pitchFamily="34" charset="0"/>
            </a:endParaRPr>
          </a:p>
        </p:txBody>
      </p:sp>
      <p:grpSp>
        <p:nvGrpSpPr>
          <p:cNvPr id="5" name="Group 15"/>
          <p:cNvGrpSpPr>
            <a:grpSpLocks/>
          </p:cNvGrpSpPr>
          <p:nvPr/>
        </p:nvGrpSpPr>
        <p:grpSpPr bwMode="auto">
          <a:xfrm>
            <a:off x="-3175" y="4953000"/>
            <a:ext cx="9147175" cy="1911350"/>
            <a:chOff x="-3765" y="4832896"/>
            <a:chExt cx="9147765" cy="2032192"/>
          </a:xfrm>
        </p:grpSpPr>
        <p:sp>
          <p:nvSpPr>
            <p:cNvPr id="6" name="Freeform 5"/>
            <p:cNvSpPr>
              <a:spLocks/>
            </p:cNvSpPr>
            <p:nvPr/>
          </p:nvSpPr>
          <p:spPr bwMode="auto">
            <a:xfrm>
              <a:off x="1687032" y="4832896"/>
              <a:ext cx="7456968" cy="518176"/>
            </a:xfrm>
            <a:custGeom>
              <a:avLst>
                <a:gd name="A1" fmla="val 0"/>
                <a:gd name="A2" fmla="val 0"/>
                <a:gd name="A3" fmla="val 0"/>
                <a:gd name="A4" fmla="val 0"/>
                <a:gd name="A5" fmla="val 0"/>
                <a:gd name="A6" fmla="val 0"/>
                <a:gd name="A7" fmla="val 0"/>
                <a:gd name="A8" fmla="val 0"/>
              </a:avLst>
              <a:gdLst/>
              <a:ahLst/>
              <a:cxnLst>
                <a:cxn ang="0">
                  <a:pos x="4697" y="0"/>
                </a:cxn>
                <a:cxn ang="0">
                  <a:pos x="4697" y="367"/>
                </a:cxn>
                <a:cxn ang="0">
                  <a:pos x="0" y="218"/>
                </a:cxn>
                <a:cxn ang="0">
                  <a:pos x="4697" y="0"/>
                </a:cxn>
              </a:cxnLst>
              <a:rect l="0" t="0" r="0" b="0"/>
              <a:pathLst>
                <a:path w="4697" h="367">
                  <a:moveTo>
                    <a:pt x="4697" y="0"/>
                  </a:moveTo>
                  <a:lnTo>
                    <a:pt x="4697" y="367"/>
                  </a:lnTo>
                  <a:lnTo>
                    <a:pt x="0" y="218"/>
                  </a:lnTo>
                  <a:lnTo>
                    <a:pt x="4697" y="0"/>
                  </a:lnTo>
                  <a:close/>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prstClr val="white"/>
                </a:solidFill>
                <a:latin typeface="Times New Roman" pitchFamily="18" charset="0"/>
                <a:ea typeface="ＭＳ Ｐゴシック" pitchFamily="34" charset="-128"/>
              </a:endParaRPr>
            </a:p>
          </p:txBody>
        </p:sp>
        <p:sp>
          <p:nvSpPr>
            <p:cNvPr id="7" name="Freeform 18"/>
            <p:cNvSpPr>
              <a:spLocks/>
            </p:cNvSpPr>
            <p:nvPr/>
          </p:nvSpPr>
          <p:spPr bwMode="auto">
            <a:xfrm>
              <a:off x="35443" y="5135526"/>
              <a:ext cx="9108557" cy="838200"/>
            </a:xfrm>
            <a:custGeom>
              <a:avLst/>
              <a:gdLst>
                <a:gd name="T0" fmla="*/ 0 w 5760"/>
                <a:gd name="T1" fmla="*/ 0 h 528"/>
                <a:gd name="T2" fmla="*/ 2147483647 w 5760"/>
                <a:gd name="T3" fmla="*/ 0 h 528"/>
                <a:gd name="T4" fmla="*/ 2147483647 w 5760"/>
                <a:gd name="T5" fmla="*/ 1330642500 h 528"/>
                <a:gd name="T6" fmla="*/ 120032121 w 5760"/>
                <a:gd name="T7" fmla="*/ 0 h 528"/>
                <a:gd name="T8" fmla="*/ 0 60000 65536"/>
                <a:gd name="T9" fmla="*/ 0 60000 65536"/>
                <a:gd name="T10" fmla="*/ 0 60000 65536"/>
                <a:gd name="T11" fmla="*/ 0 60000 65536"/>
                <a:gd name="T12" fmla="*/ 0 w 5760"/>
                <a:gd name="T13" fmla="*/ 0 h 528"/>
                <a:gd name="T14" fmla="*/ 5760 w 5760"/>
                <a:gd name="T15" fmla="*/ 528 h 528"/>
              </a:gdLst>
              <a:ahLst/>
              <a:cxnLst>
                <a:cxn ang="T8">
                  <a:pos x="T0" y="T1"/>
                </a:cxn>
                <a:cxn ang="T9">
                  <a:pos x="T2" y="T3"/>
                </a:cxn>
                <a:cxn ang="T10">
                  <a:pos x="T4" y="T5"/>
                </a:cxn>
                <a:cxn ang="T11">
                  <a:pos x="T6" y="T7"/>
                </a:cxn>
              </a:cxnLst>
              <a:rect l="T12" t="T13" r="T14" b="T15"/>
              <a:pathLst>
                <a:path w="5760" h="528">
                  <a:moveTo>
                    <a:pt x="0" y="0"/>
                  </a:moveTo>
                  <a:lnTo>
                    <a:pt x="5760" y="0"/>
                  </a:lnTo>
                  <a:lnTo>
                    <a:pt x="5760" y="528"/>
                  </a:lnTo>
                  <a:lnTo>
                    <a:pt x="48" y="0"/>
                  </a:lnTo>
                </a:path>
              </a:pathLst>
            </a:custGeom>
            <a:solidFill>
              <a:srgbClr val="000000"/>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GB" sz="2400">
                <a:solidFill>
                  <a:prstClr val="white"/>
                </a:solidFill>
                <a:latin typeface="Times New Roman" pitchFamily="18" charset="0"/>
                <a:ea typeface="MS PGothic" pitchFamily="34" charset="-128"/>
              </a:endParaRPr>
            </a:p>
          </p:txBody>
        </p:sp>
        <p:sp>
          <p:nvSpPr>
            <p:cNvPr id="8" name="Freeform 7"/>
            <p:cNvSpPr>
              <a:spLocks/>
            </p:cNvSpPr>
            <p:nvPr/>
          </p:nvSpPr>
          <p:spPr bwMode="auto">
            <a:xfrm>
              <a:off x="0" y="4883888"/>
              <a:ext cx="9144000" cy="1981200"/>
            </a:xfrm>
            <a:custGeom>
              <a:avLst>
                <a:gd name="A1" fmla="val 0"/>
                <a:gd name="A2" fmla="val 0"/>
                <a:gd name="A3" fmla="val 0"/>
                <a:gd name="A4" fmla="val 0"/>
                <a:gd name="A5" fmla="val 0"/>
                <a:gd name="A6" fmla="val 0"/>
                <a:gd name="A7" fmla="val 0"/>
                <a:gd name="A8" fmla="val 0"/>
              </a:avLst>
              <a:gdLst/>
              <a:ahLst/>
              <a:cxnLst>
                <a:cxn ang="0">
                  <a:pos x="0" y="0"/>
                </a:cxn>
                <a:cxn ang="0">
                  <a:pos x="0" y="1248"/>
                </a:cxn>
                <a:cxn ang="0">
                  <a:pos x="5760" y="1248"/>
                </a:cxn>
                <a:cxn ang="0">
                  <a:pos x="5760" y="528"/>
                </a:cxn>
                <a:cxn ang="0">
                  <a:pos x="0" y="0"/>
                </a:cxn>
              </a:cxnLst>
              <a:rect l="0" t="0" r="0" b="0"/>
              <a:pathLst>
                <a:path w="5760" h="1248">
                  <a:moveTo>
                    <a:pt x="0" y="0"/>
                  </a:moveTo>
                  <a:lnTo>
                    <a:pt x="0" y="1248"/>
                  </a:lnTo>
                  <a:lnTo>
                    <a:pt x="5760" y="1248"/>
                  </a:lnTo>
                  <a:lnTo>
                    <a:pt x="5760" y="528"/>
                  </a:lnTo>
                  <a:lnTo>
                    <a:pt x="0" y="0"/>
                  </a:lnTo>
                  <a:close/>
                </a:path>
              </a:pathLst>
            </a:custGeom>
            <a:blipFill>
              <a:blip r:embed="rId2" cstate="print">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fontAlgn="base">
                <a:spcBef>
                  <a:spcPct val="0"/>
                </a:spcBef>
                <a:spcAft>
                  <a:spcPct val="0"/>
                </a:spcAft>
              </a:pPr>
              <a:endParaRPr lang="en-US" altLang="en-US">
                <a:solidFill>
                  <a:srgbClr val="FFFFFF"/>
                </a:solidFill>
                <a:latin typeface="Lucida Sans Unicode" pitchFamily="34" charset="0"/>
              </a:endParaRPr>
            </a:p>
          </p:txBody>
        </p:sp>
        <p:cxnSp>
          <p:nvCxnSpPr>
            <p:cNvPr id="10" name="Straight Connector 9"/>
            <p:cNvCxnSpPr/>
            <p:nvPr/>
          </p:nvCxnSpPr>
          <p:spPr>
            <a:xfrm>
              <a:off x="-3765" y="4880373"/>
              <a:ext cx="9147765" cy="83994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grpSp>
      <p:sp>
        <p:nvSpPr>
          <p:cNvPr id="9" name="Title 8"/>
          <p:cNvSpPr>
            <a:spLocks noGrp="1"/>
          </p:cNvSpPr>
          <p:nvPr>
            <p:ph type="ctrTitle"/>
          </p:nvPr>
        </p:nvSpPr>
        <p:spPr>
          <a:xfrm>
            <a:off x="685800" y="1752601"/>
            <a:ext cx="7772400" cy="1829761"/>
          </a:xfrm>
        </p:spPr>
        <p:txBody>
          <a:bodyPr anchor="b"/>
          <a:lstStyle>
            <a:lvl1pPr algn="r">
              <a:defRPr sz="4800" b="1">
                <a:solidFill>
                  <a:schemeClr val="tx2"/>
                </a:solidFill>
                <a:effectLst>
                  <a:outerShdw blurRad="31750" dist="25400" dir="5400000" algn="tl" rotWithShape="0">
                    <a:srgbClr val="000000">
                      <a:alpha val="25000"/>
                    </a:srgbClr>
                  </a:outerShdw>
                </a:effectLst>
              </a:defRPr>
            </a:lvl1pPr>
            <a:extLst/>
          </a:lstStyle>
          <a:p>
            <a:r>
              <a:rPr lang="en-US"/>
              <a:t>Click to edit Master title style</a:t>
            </a:r>
          </a:p>
        </p:txBody>
      </p:sp>
      <p:sp>
        <p:nvSpPr>
          <p:cNvPr id="17" name="Subtitle 16"/>
          <p:cNvSpPr>
            <a:spLocks noGrp="1"/>
          </p:cNvSpPr>
          <p:nvPr>
            <p:ph type="subTitle" idx="1"/>
          </p:nvPr>
        </p:nvSpPr>
        <p:spPr>
          <a:xfrm>
            <a:off x="685800" y="3611607"/>
            <a:ext cx="7772400" cy="1199704"/>
          </a:xfrm>
        </p:spPr>
        <p:txBody>
          <a:bodyPr lIns="45720" rIns="45720"/>
          <a:lstStyle>
            <a:lvl1pPr marL="0" marR="64008" indent="0" algn="r">
              <a:buNone/>
              <a:defRPr>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lang="en-US"/>
              <a:t>Click to edit Master subtitle style</a:t>
            </a:r>
          </a:p>
        </p:txBody>
      </p:sp>
      <p:sp>
        <p:nvSpPr>
          <p:cNvPr id="11" name="Date Placeholder 29"/>
          <p:cNvSpPr>
            <a:spLocks noGrp="1"/>
          </p:cNvSpPr>
          <p:nvPr>
            <p:ph type="dt" sz="half" idx="10"/>
          </p:nvPr>
        </p:nvSpPr>
        <p:spPr/>
        <p:txBody>
          <a:bodyPr/>
          <a:lstStyle>
            <a:lvl1pPr>
              <a:defRPr/>
            </a:lvl1pPr>
          </a:lstStyle>
          <a:p>
            <a:endParaRPr lang="en-US" altLang="zh-CN"/>
          </a:p>
        </p:txBody>
      </p:sp>
      <p:sp>
        <p:nvSpPr>
          <p:cNvPr id="12" name="Footer Placeholder 18"/>
          <p:cNvSpPr>
            <a:spLocks noGrp="1"/>
          </p:cNvSpPr>
          <p:nvPr>
            <p:ph type="ftr" sz="quarter" idx="11"/>
          </p:nvPr>
        </p:nvSpPr>
        <p:spPr/>
        <p:txBody>
          <a:bodyPr/>
          <a:lstStyle>
            <a:lvl1pPr>
              <a:defRPr>
                <a:solidFill>
                  <a:srgbClr val="E8F0F4"/>
                </a:solidFill>
              </a:defRPr>
            </a:lvl1pPr>
          </a:lstStyle>
          <a:p>
            <a:endParaRPr lang="en-US" altLang="en-US"/>
          </a:p>
        </p:txBody>
      </p:sp>
      <p:sp>
        <p:nvSpPr>
          <p:cNvPr id="13" name="Slide Number Placeholder 26"/>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3173392891"/>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p:cNvSpPr>
            <a:spLocks noGrp="1"/>
          </p:cNvSpPr>
          <p:nvPr>
            <p:ph type="title"/>
          </p:nvPr>
        </p:nvSpPr>
        <p:spPr/>
        <p:txBody>
          <a:bodyPr rtlCol="0"/>
          <a:lstStyle/>
          <a:p>
            <a:r>
              <a:rPr lang="en-US"/>
              <a:t>Click to edit Master title style</a:t>
            </a:r>
          </a:p>
        </p:txBody>
      </p:sp>
      <p:sp>
        <p:nvSpPr>
          <p:cNvPr id="4" name="Date Placeholder 3"/>
          <p:cNvSpPr>
            <a:spLocks noGrp="1"/>
          </p:cNvSpPr>
          <p:nvPr>
            <p:ph type="dt" sz="half" idx="10"/>
          </p:nvPr>
        </p:nvSpPr>
        <p:spPr/>
        <p:txBody>
          <a:bodyPr/>
          <a:lstStyle>
            <a:lvl1pPr>
              <a:defRPr/>
            </a:lvl1pPr>
          </a:lstStyle>
          <a:p>
            <a:endParaRPr lang="en-US" altLang="zh-CN"/>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3330956391"/>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Chevron 3"/>
          <p:cNvSpPr>
            <a:spLocks noChangeArrowheads="1"/>
          </p:cNvSpPr>
          <p:nvPr/>
        </p:nvSpPr>
        <p:spPr bwMode="auto">
          <a:xfrm>
            <a:off x="3636963" y="3005138"/>
            <a:ext cx="182562" cy="228600"/>
          </a:xfrm>
          <a:prstGeom prst="chevron">
            <a:avLst>
              <a:gd name="adj" fmla="val 50000"/>
            </a:avLst>
          </a:prstGeom>
          <a:gradFill rotWithShape="1">
            <a:gsLst>
              <a:gs pos="0">
                <a:srgbClr val="7FC4DD"/>
              </a:gs>
              <a:gs pos="28000">
                <a:srgbClr val="50B8DA"/>
              </a:gs>
              <a:gs pos="100000">
                <a:srgbClr val="1389A6"/>
              </a:gs>
            </a:gsLst>
            <a:lin ang="5400000"/>
          </a:gradFill>
          <a:ln w="3175" cap="rnd">
            <a:solidFill>
              <a:srgbClr val="1E768C"/>
            </a:solidFill>
            <a:miter lim="800000"/>
            <a:headEnd/>
            <a:tailEnd/>
          </a:ln>
          <a:effectLst>
            <a:outerShdw blurRad="50800" dist="25400" dir="5400000" rotWithShape="0">
              <a:srgbClr val="808080">
                <a:alpha val="45999"/>
              </a:srgbClr>
            </a:outerShdw>
          </a:effectLst>
        </p:spPr>
        <p:txBody>
          <a:bodyPr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fontAlgn="base">
              <a:spcBef>
                <a:spcPct val="0"/>
              </a:spcBef>
              <a:spcAft>
                <a:spcPct val="0"/>
              </a:spcAft>
            </a:pPr>
            <a:endParaRPr lang="en-US" altLang="en-US">
              <a:solidFill>
                <a:srgbClr val="FFFFFF"/>
              </a:solidFill>
              <a:latin typeface="Lucida Sans Unicode" pitchFamily="34" charset="0"/>
            </a:endParaRPr>
          </a:p>
        </p:txBody>
      </p:sp>
      <p:sp>
        <p:nvSpPr>
          <p:cNvPr id="5" name="Chevron 4"/>
          <p:cNvSpPr>
            <a:spLocks noChangeArrowheads="1"/>
          </p:cNvSpPr>
          <p:nvPr/>
        </p:nvSpPr>
        <p:spPr bwMode="auto">
          <a:xfrm>
            <a:off x="3449638" y="3005138"/>
            <a:ext cx="184150" cy="228600"/>
          </a:xfrm>
          <a:prstGeom prst="chevron">
            <a:avLst>
              <a:gd name="adj" fmla="val 50000"/>
            </a:avLst>
          </a:prstGeom>
          <a:gradFill rotWithShape="1">
            <a:gsLst>
              <a:gs pos="0">
                <a:srgbClr val="7FC4DD"/>
              </a:gs>
              <a:gs pos="28000">
                <a:srgbClr val="50B8DA"/>
              </a:gs>
              <a:gs pos="100000">
                <a:srgbClr val="1389A6"/>
              </a:gs>
            </a:gsLst>
            <a:lin ang="5400000"/>
          </a:gradFill>
          <a:ln w="3175" cap="rnd">
            <a:solidFill>
              <a:srgbClr val="1E768C"/>
            </a:solidFill>
            <a:miter lim="800000"/>
            <a:headEnd/>
            <a:tailEnd/>
          </a:ln>
          <a:effectLst>
            <a:outerShdw blurRad="50800" dist="25400" dir="5400000" rotWithShape="0">
              <a:srgbClr val="808080">
                <a:alpha val="45999"/>
              </a:srgbClr>
            </a:outerShdw>
          </a:effectLst>
        </p:spPr>
        <p:txBody>
          <a:bodyPr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fontAlgn="base">
              <a:spcBef>
                <a:spcPct val="0"/>
              </a:spcBef>
              <a:spcAft>
                <a:spcPct val="0"/>
              </a:spcAft>
            </a:pPr>
            <a:endParaRPr lang="en-US" altLang="en-US">
              <a:solidFill>
                <a:srgbClr val="FFFFFF"/>
              </a:solidFill>
              <a:latin typeface="Lucida Sans Unicode" pitchFamily="34" charset="0"/>
            </a:endParaRPr>
          </a:p>
        </p:txBody>
      </p:sp>
      <p:sp>
        <p:nvSpPr>
          <p:cNvPr id="2" name="Title 1"/>
          <p:cNvSpPr>
            <a:spLocks noGrp="1"/>
          </p:cNvSpPr>
          <p:nvPr>
            <p:ph type="title"/>
          </p:nvPr>
        </p:nvSpPr>
        <p:spPr>
          <a:xfrm>
            <a:off x="722376" y="1059712"/>
            <a:ext cx="7772400" cy="1828800"/>
          </a:xfrm>
        </p:spPr>
        <p:txBody>
          <a:bodyPr anchor="b"/>
          <a:lstStyle>
            <a:lvl1pPr algn="r">
              <a:buNone/>
              <a:defRPr sz="4800" b="1" cap="none" baseline="0">
                <a:effectLst>
                  <a:outerShdw blurRad="31750" dist="25400" dir="5400000" algn="tl" rotWithShape="0">
                    <a:srgbClr val="000000">
                      <a:alpha val="25000"/>
                    </a:srgbClr>
                  </a:outerShdw>
                </a:effectLst>
              </a:defRPr>
            </a:lvl1pPr>
            <a:extLst/>
          </a:lstStyle>
          <a:p>
            <a:r>
              <a:rPr lang="en-US"/>
              <a:t>Click to edit Master title style</a:t>
            </a:r>
          </a:p>
        </p:txBody>
      </p:sp>
      <p:sp>
        <p:nvSpPr>
          <p:cNvPr id="3" name="Text Placeholder 2"/>
          <p:cNvSpPr>
            <a:spLocks noGrp="1"/>
          </p:cNvSpPr>
          <p:nvPr>
            <p:ph type="body" idx="1"/>
          </p:nvPr>
        </p:nvSpPr>
        <p:spPr>
          <a:xfrm>
            <a:off x="3922713" y="2931712"/>
            <a:ext cx="4572000" cy="1454888"/>
          </a:xfrm>
        </p:spPr>
        <p:txBody>
          <a:bodyPr/>
          <a:lstStyle>
            <a:lvl1pPr marL="0" indent="0" algn="l">
              <a:buNone/>
              <a:defRPr sz="23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endParaRPr lang="en-US" altLang="zh-CN"/>
          </a:p>
        </p:txBody>
      </p:sp>
      <p:sp>
        <p:nvSpPr>
          <p:cNvPr id="7" name="Footer Placeholder 4"/>
          <p:cNvSpPr>
            <a:spLocks noGrp="1"/>
          </p:cNvSpPr>
          <p:nvPr>
            <p:ph type="ftr" sz="quarter" idx="11"/>
          </p:nvPr>
        </p:nvSpPr>
        <p:spPr/>
        <p:txBody>
          <a:bodyPr/>
          <a:lstStyle>
            <a:lvl1pPr>
              <a:defRPr/>
            </a:lvl1pPr>
          </a:lstStyle>
          <a:p>
            <a:endParaRPr lang="en-US" altLang="en-US"/>
          </a:p>
        </p:txBody>
      </p:sp>
      <p:sp>
        <p:nvSpPr>
          <p:cNvPr id="8" name="Slide Number Placeholder 5"/>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3649109351"/>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57200" y="1481328"/>
            <a:ext cx="4038600" cy="4525963"/>
          </a:xfrm>
        </p:spPr>
        <p:txBody>
          <a:bodyPr/>
          <a:lstStyle>
            <a:lvl1pPr>
              <a:defRPr sz="2800"/>
            </a:lvl1pPr>
            <a:lvl2pPr>
              <a:defRPr sz="2400"/>
            </a:lvl2pPr>
            <a:lvl3pPr>
              <a:defRPr sz="2000"/>
            </a:lvl3pPr>
            <a:lvl4pPr>
              <a:defRPr sz="1800"/>
            </a:lvl4pPr>
            <a:lvl5pPr>
              <a:defRPr sz="1800"/>
            </a:lvl5pPr>
            <a:extLs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481328"/>
            <a:ext cx="4038600" cy="4525963"/>
          </a:xfrm>
        </p:spPr>
        <p:txBody>
          <a:bodyPr/>
          <a:lstStyle>
            <a:lvl1pPr>
              <a:defRPr sz="2800"/>
            </a:lvl1pPr>
            <a:lvl2pPr>
              <a:defRPr sz="2400"/>
            </a:lvl2pPr>
            <a:lvl3pPr>
              <a:defRPr sz="2000"/>
            </a:lvl3pPr>
            <a:lvl4pPr>
              <a:defRPr sz="1800"/>
            </a:lvl4pPr>
            <a:lvl5pPr>
              <a:defRPr sz="1800"/>
            </a:lvl5pPr>
            <a:extLs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p:txBody>
          <a:bodyPr rtlCol="0"/>
          <a:lstStyle/>
          <a:p>
            <a:r>
              <a:rPr lang="en-US"/>
              <a:t>Click to edit Master title style</a:t>
            </a:r>
          </a:p>
        </p:txBody>
      </p:sp>
      <p:sp>
        <p:nvSpPr>
          <p:cNvPr id="5" name="Date Placeholder 4"/>
          <p:cNvSpPr>
            <a:spLocks noGrp="1"/>
          </p:cNvSpPr>
          <p:nvPr>
            <p:ph type="dt" sz="half" idx="10"/>
          </p:nvPr>
        </p:nvSpPr>
        <p:spPr/>
        <p:txBody>
          <a:bodyPr/>
          <a:lstStyle>
            <a:lvl1pPr>
              <a:defRPr/>
            </a:lvl1pPr>
          </a:lstStyle>
          <a:p>
            <a:endParaRPr lang="en-US" altLang="zh-CN"/>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1709804986"/>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8229600" cy="1143000"/>
          </a:xfrm>
        </p:spPr>
        <p:txBody>
          <a:bodyPr/>
          <a:lstStyle>
            <a:lvl1pPr>
              <a:defRPr/>
            </a:lvl1pPr>
            <a:extLst/>
          </a:lstStyle>
          <a:p>
            <a:r>
              <a:rPr lang="en-US"/>
              <a:t>Click to edit Master title style</a:t>
            </a:r>
          </a:p>
        </p:txBody>
      </p:sp>
      <p:sp>
        <p:nvSpPr>
          <p:cNvPr id="3" name="Text Placeholder 2"/>
          <p:cNvSpPr>
            <a:spLocks noGrp="1"/>
          </p:cNvSpPr>
          <p:nvPr>
            <p:ph type="body" idx="1"/>
          </p:nvPr>
        </p:nvSpPr>
        <p:spPr>
          <a:xfrm>
            <a:off x="457200" y="5410200"/>
            <a:ext cx="4040188" cy="762000"/>
          </a:xfrm>
          <a:solidFill>
            <a:schemeClr val="accent1"/>
          </a:solidFill>
          <a:ln w="9652">
            <a:solidFill>
              <a:schemeClr val="accent1"/>
            </a:solidFill>
            <a:miter lim="800000"/>
          </a:ln>
        </p:spPr>
        <p:txBody>
          <a:bodyPr lIns="182880" anchor="ctr"/>
          <a:lstStyle>
            <a:lvl1pPr marL="0" indent="0">
              <a:buNone/>
              <a:defRPr sz="2400" b="0">
                <a:solidFill>
                  <a:schemeClr val="bg1"/>
                </a:solidFill>
              </a:defRPr>
            </a:lvl1pPr>
            <a:lvl2pPr>
              <a:buNone/>
              <a:defRPr sz="2000" b="1"/>
            </a:lvl2pPr>
            <a:lvl3pPr>
              <a:buNone/>
              <a:defRPr sz="1800" b="1"/>
            </a:lvl3pPr>
            <a:lvl4pPr>
              <a:buNone/>
              <a:defRPr sz="1600" b="1"/>
            </a:lvl4pPr>
            <a:lvl5pPr>
              <a:buNone/>
              <a:defRPr sz="1600" b="1"/>
            </a:lvl5pPr>
            <a:extLst/>
          </a:lstStyle>
          <a:p>
            <a:pPr lvl="0"/>
            <a:r>
              <a:rPr lang="en-US"/>
              <a:t>Click to edit Master text styles</a:t>
            </a:r>
          </a:p>
        </p:txBody>
      </p:sp>
      <p:sp>
        <p:nvSpPr>
          <p:cNvPr id="4" name="Text Placeholder 3"/>
          <p:cNvSpPr>
            <a:spLocks noGrp="1"/>
          </p:cNvSpPr>
          <p:nvPr>
            <p:ph type="body" sz="half" idx="3"/>
          </p:nvPr>
        </p:nvSpPr>
        <p:spPr>
          <a:xfrm>
            <a:off x="4645026" y="5410200"/>
            <a:ext cx="4041775" cy="762000"/>
          </a:xfrm>
          <a:solidFill>
            <a:schemeClr val="accent1"/>
          </a:solidFill>
          <a:ln w="9652">
            <a:solidFill>
              <a:schemeClr val="accent1"/>
            </a:solidFill>
            <a:miter lim="800000"/>
          </a:ln>
        </p:spPr>
        <p:txBody>
          <a:bodyPr lIns="182880" anchor="ctr"/>
          <a:lstStyle>
            <a:lvl1pPr marL="0" indent="0">
              <a:buNone/>
              <a:defRPr sz="2400" b="0">
                <a:solidFill>
                  <a:schemeClr val="bg1"/>
                </a:solidFill>
              </a:defRPr>
            </a:lvl1pPr>
            <a:lvl2pPr>
              <a:buNone/>
              <a:defRPr sz="2000" b="1"/>
            </a:lvl2pPr>
            <a:lvl3pPr>
              <a:buNone/>
              <a:defRPr sz="1800" b="1"/>
            </a:lvl3pPr>
            <a:lvl4pPr>
              <a:buNone/>
              <a:defRPr sz="1600" b="1"/>
            </a:lvl4pPr>
            <a:lvl5pPr>
              <a:buNone/>
              <a:defRPr sz="1600" b="1"/>
            </a:lvl5pPr>
            <a:extLst/>
          </a:lstStyle>
          <a:p>
            <a:pPr lvl="0"/>
            <a:r>
              <a:rPr lang="en-US"/>
              <a:t>Click to edit Master text styles</a:t>
            </a:r>
          </a:p>
        </p:txBody>
      </p:sp>
      <p:sp>
        <p:nvSpPr>
          <p:cNvPr id="5" name="Content Placeholder 4"/>
          <p:cNvSpPr>
            <a:spLocks noGrp="1"/>
          </p:cNvSpPr>
          <p:nvPr>
            <p:ph sz="quarter" idx="2"/>
          </p:nvPr>
        </p:nvSpPr>
        <p:spPr>
          <a:xfrm>
            <a:off x="457200" y="1444294"/>
            <a:ext cx="4040188" cy="3941763"/>
          </a:xfrm>
          <a:ln>
            <a:noFill/>
            <a:prstDash val="sysDash"/>
            <a:miter lim="800000"/>
          </a:ln>
        </p:spPr>
        <p:txBody>
          <a:bodyPr/>
          <a:lstStyle>
            <a:lvl1pPr>
              <a:defRPr sz="2400"/>
            </a:lvl1pPr>
            <a:lvl2pPr>
              <a:defRPr sz="2000"/>
            </a:lvl2pPr>
            <a:lvl3pPr>
              <a:defRPr sz="1800"/>
            </a:lvl3pPr>
            <a:lvl4pPr>
              <a:defRPr sz="1600"/>
            </a:lvl4pPr>
            <a:lvl5pPr>
              <a:defRPr sz="1600"/>
            </a:lvl5pPr>
            <a:extLs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5025" y="1444294"/>
            <a:ext cx="4041775" cy="3941763"/>
          </a:xfrm>
          <a:ln>
            <a:noFill/>
            <a:prstDash val="sysDash"/>
            <a:miter lim="800000"/>
          </a:ln>
        </p:spPr>
        <p:txBody>
          <a:bodyPr/>
          <a:lstStyle>
            <a:lvl1pPr>
              <a:spcBef>
                <a:spcPts val="0"/>
              </a:spcBef>
              <a:defRPr sz="2400"/>
            </a:lvl1pPr>
            <a:lvl2pPr>
              <a:defRPr sz="2000"/>
            </a:lvl2pPr>
            <a:lvl3pPr>
              <a:defRPr sz="1800"/>
            </a:lvl3pPr>
            <a:lvl4pPr>
              <a:defRPr sz="1600"/>
            </a:lvl4pPr>
            <a:lvl5pPr>
              <a:defRPr sz="1600"/>
            </a:lvl5pPr>
            <a:extLs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tLang="zh-CN"/>
          </a:p>
        </p:txBody>
      </p:sp>
      <p:sp>
        <p:nvSpPr>
          <p:cNvPr id="8" name="Footer Placeholder 7"/>
          <p:cNvSpPr>
            <a:spLocks noGrp="1"/>
          </p:cNvSpPr>
          <p:nvPr>
            <p:ph type="ftr" sz="quarter" idx="11"/>
          </p:nvPr>
        </p:nvSpPr>
        <p:spPr/>
        <p:txBody>
          <a:bodyPr/>
          <a:lstStyle>
            <a:lvl1pPr>
              <a:defRPr/>
            </a:lvl1pPr>
          </a:lstStyle>
          <a:p>
            <a:endParaRPr lang="en-US" altLang="en-US"/>
          </a:p>
        </p:txBody>
      </p:sp>
      <p:sp>
        <p:nvSpPr>
          <p:cNvPr id="9" name="Slide Number Placeholder 8"/>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3624525539"/>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rtlCol="0"/>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tLang="zh-CN"/>
          </a:p>
        </p:txBody>
      </p:sp>
      <p:sp>
        <p:nvSpPr>
          <p:cNvPr id="4" name="Footer Placeholder 3"/>
          <p:cNvSpPr>
            <a:spLocks noGrp="1"/>
          </p:cNvSpPr>
          <p:nvPr>
            <p:ph type="ftr" sz="quarter" idx="11"/>
          </p:nvPr>
        </p:nvSpPr>
        <p:spPr/>
        <p:txBody>
          <a:bodyPr/>
          <a:lstStyle>
            <a:lvl1pPr>
              <a:defRPr/>
            </a:lvl1pPr>
          </a:lstStyle>
          <a:p>
            <a:endParaRPr lang="en-US" altLang="en-US"/>
          </a:p>
        </p:txBody>
      </p:sp>
      <p:sp>
        <p:nvSpPr>
          <p:cNvPr id="5" name="Slide Number Placeholder 4"/>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4028223816"/>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zh-CN"/>
          </a:p>
        </p:txBody>
      </p:sp>
      <p:sp>
        <p:nvSpPr>
          <p:cNvPr id="3" name="Footer Placeholder 2"/>
          <p:cNvSpPr>
            <a:spLocks noGrp="1"/>
          </p:cNvSpPr>
          <p:nvPr>
            <p:ph type="ftr" sz="quarter" idx="11"/>
          </p:nvPr>
        </p:nvSpPr>
        <p:spPr/>
        <p:txBody>
          <a:bodyPr/>
          <a:lstStyle>
            <a:lvl1pPr>
              <a:defRPr/>
            </a:lvl1pPr>
          </a:lstStyle>
          <a:p>
            <a:endParaRPr lang="en-US" altLang="en-US"/>
          </a:p>
        </p:txBody>
      </p:sp>
      <p:sp>
        <p:nvSpPr>
          <p:cNvPr id="4" name="Slide Number Placeholder 3"/>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196821589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5075223"/>
      </p:ext>
    </p:extLst>
  </p:cSld>
  <p:clrMapOvr>
    <a:masterClrMapping/>
  </p:clrMapOvr>
  <p:transition/>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0" y="4876800"/>
            <a:ext cx="7481776" cy="457200"/>
          </a:xfrm>
        </p:spPr>
        <p:txBody>
          <a:bodyPr anchor="t">
            <a:noAutofit/>
            <a:sp3d prstMaterial="softEdge">
              <a:bevelT w="0" h="0"/>
            </a:sp3d>
          </a:bodyPr>
          <a:lstStyle>
            <a:lvl1pPr algn="r">
              <a:buNone/>
              <a:defRPr sz="2500" b="0">
                <a:solidFill>
                  <a:schemeClr val="accent1"/>
                </a:solidFill>
                <a:effectLst/>
              </a:defRPr>
            </a:lvl1pPr>
            <a:extLst/>
          </a:lstStyle>
          <a:p>
            <a:r>
              <a:rPr lang="en-US"/>
              <a:t>Click to edit Master title style</a:t>
            </a:r>
          </a:p>
        </p:txBody>
      </p:sp>
      <p:sp>
        <p:nvSpPr>
          <p:cNvPr id="3" name="Text Placeholder 2"/>
          <p:cNvSpPr>
            <a:spLocks noGrp="1"/>
          </p:cNvSpPr>
          <p:nvPr>
            <p:ph type="body" idx="2"/>
          </p:nvPr>
        </p:nvSpPr>
        <p:spPr>
          <a:xfrm>
            <a:off x="4419600" y="5355102"/>
            <a:ext cx="3974592" cy="914400"/>
          </a:xfrm>
        </p:spPr>
        <p:txBody>
          <a:bodyPr/>
          <a:lstStyle>
            <a:lvl1pPr marL="0" indent="0" algn="r">
              <a:buNone/>
              <a:defRPr sz="1600"/>
            </a:lvl1pPr>
            <a:lvl2pPr>
              <a:buNone/>
              <a:defRPr sz="1200"/>
            </a:lvl2pPr>
            <a:lvl3pPr>
              <a:buNone/>
              <a:defRPr sz="1000"/>
            </a:lvl3pPr>
            <a:lvl4pPr>
              <a:buNone/>
              <a:defRPr sz="900"/>
            </a:lvl4pPr>
            <a:lvl5pPr>
              <a:buNone/>
              <a:defRPr sz="900"/>
            </a:lvl5pPr>
            <a:extLst/>
          </a:lstStyle>
          <a:p>
            <a:pPr lvl="0"/>
            <a:r>
              <a:rPr lang="en-US"/>
              <a:t>Click to edit Master text styles</a:t>
            </a:r>
          </a:p>
        </p:txBody>
      </p:sp>
      <p:sp>
        <p:nvSpPr>
          <p:cNvPr id="4" name="Content Placeholder 3"/>
          <p:cNvSpPr>
            <a:spLocks noGrp="1"/>
          </p:cNvSpPr>
          <p:nvPr>
            <p:ph sz="half" idx="1"/>
          </p:nvPr>
        </p:nvSpPr>
        <p:spPr>
          <a:xfrm>
            <a:off x="914400" y="274320"/>
            <a:ext cx="7479792" cy="4572000"/>
          </a:xfrm>
        </p:spPr>
        <p:txBody>
          <a:bodyPr/>
          <a:lstStyle>
            <a:lvl1pPr>
              <a:defRPr sz="3200"/>
            </a:lvl1pPr>
            <a:lvl2pPr>
              <a:defRPr sz="2800"/>
            </a:lvl2pPr>
            <a:lvl3pPr>
              <a:defRPr sz="2400"/>
            </a:lvl3pPr>
            <a:lvl4pPr>
              <a:defRPr sz="2000"/>
            </a:lvl4pPr>
            <a:lvl5pPr>
              <a:defRPr sz="2000"/>
            </a:lvl5pPr>
            <a:extLs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tLang="zh-CN"/>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3390635284"/>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Freeform 4"/>
          <p:cNvSpPr>
            <a:spLocks/>
          </p:cNvSpPr>
          <p:nvPr/>
        </p:nvSpPr>
        <p:spPr bwMode="auto">
          <a:xfrm>
            <a:off x="500063" y="5945188"/>
            <a:ext cx="4940300" cy="92075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7485" h="337">
                <a:moveTo>
                  <a:pt x="0" y="2"/>
                </a:moveTo>
                <a:lnTo>
                  <a:pt x="7485" y="337"/>
                </a:lnTo>
                <a:lnTo>
                  <a:pt x="5558" y="337"/>
                </a:lnTo>
                <a:lnTo>
                  <a:pt x="1" y="0"/>
                </a:lnTo>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prstClr val="white"/>
              </a:solidFill>
              <a:latin typeface="Times New Roman" pitchFamily="18" charset="0"/>
              <a:ea typeface="ＭＳ Ｐゴシック" pitchFamily="34" charset="-128"/>
            </a:endParaRPr>
          </a:p>
        </p:txBody>
      </p:sp>
      <p:sp>
        <p:nvSpPr>
          <p:cNvPr id="6" name="Freeform 15"/>
          <p:cNvSpPr>
            <a:spLocks/>
          </p:cNvSpPr>
          <p:nvPr/>
        </p:nvSpPr>
        <p:spPr bwMode="auto">
          <a:xfrm>
            <a:off x="485775" y="5938838"/>
            <a:ext cx="3690938" cy="933450"/>
          </a:xfrm>
          <a:custGeom>
            <a:avLst/>
            <a:gdLst>
              <a:gd name="T0" fmla="*/ 0 w 5591"/>
              <a:gd name="T1" fmla="*/ 0 h 588"/>
              <a:gd name="T2" fmla="*/ 2147483647 w 5591"/>
              <a:gd name="T3" fmla="*/ 0 h 588"/>
              <a:gd name="T4" fmla="*/ 2147483647 w 5591"/>
              <a:gd name="T5" fmla="*/ 1330642500 h 588"/>
              <a:gd name="T6" fmla="*/ 20919056 w 5591"/>
              <a:gd name="T7" fmla="*/ 0 h 588"/>
              <a:gd name="T8" fmla="*/ 0 60000 65536"/>
              <a:gd name="T9" fmla="*/ 0 60000 65536"/>
              <a:gd name="T10" fmla="*/ 0 60000 65536"/>
              <a:gd name="T11" fmla="*/ 0 60000 65536"/>
              <a:gd name="T12" fmla="*/ 0 w 5591"/>
              <a:gd name="T13" fmla="*/ 0 h 588"/>
              <a:gd name="T14" fmla="*/ 5591 w 5591"/>
              <a:gd name="T15" fmla="*/ 588 h 588"/>
            </a:gdLst>
            <a:ahLst/>
            <a:cxnLst>
              <a:cxn ang="T8">
                <a:pos x="T0" y="T1"/>
              </a:cxn>
              <a:cxn ang="T9">
                <a:pos x="T2" y="T3"/>
              </a:cxn>
              <a:cxn ang="T10">
                <a:pos x="T4" y="T5"/>
              </a:cxn>
              <a:cxn ang="T11">
                <a:pos x="T6" y="T7"/>
              </a:cxn>
            </a:cxnLst>
            <a:rect l="T12" t="T13" r="T14" b="T15"/>
            <a:pathLst>
              <a:path w="5591" h="588">
                <a:moveTo>
                  <a:pt x="0" y="0"/>
                </a:moveTo>
                <a:lnTo>
                  <a:pt x="5591" y="585"/>
                </a:lnTo>
                <a:lnTo>
                  <a:pt x="4415" y="588"/>
                </a:lnTo>
                <a:lnTo>
                  <a:pt x="12" y="4"/>
                </a:lnTo>
              </a:path>
            </a:pathLst>
          </a:custGeom>
          <a:solidFill>
            <a:srgbClr val="000000"/>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GB" sz="2400">
              <a:solidFill>
                <a:prstClr val="white"/>
              </a:solidFill>
              <a:latin typeface="Times New Roman" pitchFamily="18" charset="0"/>
              <a:ea typeface="MS PGothic" pitchFamily="34" charset="-128"/>
            </a:endParaRPr>
          </a:p>
        </p:txBody>
      </p:sp>
      <p:sp>
        <p:nvSpPr>
          <p:cNvPr id="7" name="Right Triangle 6"/>
          <p:cNvSpPr>
            <a:spLocks/>
          </p:cNvSpPr>
          <p:nvPr/>
        </p:nvSpPr>
        <p:spPr bwMode="auto">
          <a:xfrm>
            <a:off x="-6042" y="5791253"/>
            <a:ext cx="3402314" cy="1080868"/>
          </a:xfrm>
          <a:prstGeom prst="rtTriangle">
            <a:avLst/>
          </a:prstGeom>
          <a:blipFill>
            <a:blip r:embed="rId2" cstate="print">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fontAlgn="base">
              <a:spcBef>
                <a:spcPct val="0"/>
              </a:spcBef>
              <a:spcAft>
                <a:spcPct val="0"/>
              </a:spcAft>
            </a:pPr>
            <a:endParaRPr lang="en-US" altLang="en-US">
              <a:solidFill>
                <a:srgbClr val="FFFFFF"/>
              </a:solidFill>
              <a:latin typeface="Lucida Sans Unicode" pitchFamily="34" charset="0"/>
            </a:endParaRPr>
          </a:p>
        </p:txBody>
      </p:sp>
      <p:cxnSp>
        <p:nvCxnSpPr>
          <p:cNvPr id="8" name="Straight Connector 7"/>
          <p:cNvCxnSpPr/>
          <p:nvPr/>
        </p:nvCxnSpPr>
        <p:spPr>
          <a:xfrm>
            <a:off x="-9237" y="5787738"/>
            <a:ext cx="3405509" cy="10843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sp>
        <p:nvSpPr>
          <p:cNvPr id="9" name="Chevron 8"/>
          <p:cNvSpPr>
            <a:spLocks noChangeArrowheads="1"/>
          </p:cNvSpPr>
          <p:nvPr/>
        </p:nvSpPr>
        <p:spPr bwMode="auto">
          <a:xfrm>
            <a:off x="8664575" y="4987925"/>
            <a:ext cx="182563" cy="228600"/>
          </a:xfrm>
          <a:prstGeom prst="chevron">
            <a:avLst>
              <a:gd name="adj" fmla="val 50000"/>
            </a:avLst>
          </a:prstGeom>
          <a:gradFill rotWithShape="1">
            <a:gsLst>
              <a:gs pos="0">
                <a:srgbClr val="7FC4DD"/>
              </a:gs>
              <a:gs pos="28000">
                <a:srgbClr val="50B8DA"/>
              </a:gs>
              <a:gs pos="100000">
                <a:srgbClr val="1389A6"/>
              </a:gs>
            </a:gsLst>
            <a:lin ang="5400000"/>
          </a:gradFill>
          <a:ln w="3175" cap="rnd">
            <a:solidFill>
              <a:srgbClr val="1E768C"/>
            </a:solidFill>
            <a:miter lim="800000"/>
            <a:headEnd/>
            <a:tailEnd/>
          </a:ln>
          <a:effectLst>
            <a:outerShdw blurRad="50800" dist="25400" dir="5400000" rotWithShape="0">
              <a:srgbClr val="808080">
                <a:alpha val="45999"/>
              </a:srgbClr>
            </a:outerShdw>
          </a:effectLst>
        </p:spPr>
        <p:txBody>
          <a:bodyPr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fontAlgn="base">
              <a:spcBef>
                <a:spcPct val="0"/>
              </a:spcBef>
              <a:spcAft>
                <a:spcPct val="0"/>
              </a:spcAft>
            </a:pPr>
            <a:endParaRPr lang="en-US" altLang="en-US">
              <a:solidFill>
                <a:srgbClr val="FFFFFF"/>
              </a:solidFill>
              <a:latin typeface="Lucida Sans Unicode" pitchFamily="34" charset="0"/>
            </a:endParaRPr>
          </a:p>
        </p:txBody>
      </p:sp>
      <p:sp>
        <p:nvSpPr>
          <p:cNvPr id="10" name="Chevron 9"/>
          <p:cNvSpPr>
            <a:spLocks noChangeArrowheads="1"/>
          </p:cNvSpPr>
          <p:nvPr/>
        </p:nvSpPr>
        <p:spPr bwMode="auto">
          <a:xfrm>
            <a:off x="8477250" y="4987925"/>
            <a:ext cx="182563" cy="228600"/>
          </a:xfrm>
          <a:prstGeom prst="chevron">
            <a:avLst>
              <a:gd name="adj" fmla="val 50000"/>
            </a:avLst>
          </a:prstGeom>
          <a:gradFill rotWithShape="1">
            <a:gsLst>
              <a:gs pos="0">
                <a:srgbClr val="7FC4DD"/>
              </a:gs>
              <a:gs pos="28000">
                <a:srgbClr val="50B8DA"/>
              </a:gs>
              <a:gs pos="100000">
                <a:srgbClr val="1389A6"/>
              </a:gs>
            </a:gsLst>
            <a:lin ang="5400000"/>
          </a:gradFill>
          <a:ln w="3175" cap="rnd">
            <a:solidFill>
              <a:srgbClr val="1E768C"/>
            </a:solidFill>
            <a:miter lim="800000"/>
            <a:headEnd/>
            <a:tailEnd/>
          </a:ln>
          <a:effectLst>
            <a:outerShdw blurRad="50800" dist="25400" dir="5400000" rotWithShape="0">
              <a:srgbClr val="808080">
                <a:alpha val="45999"/>
              </a:srgbClr>
            </a:outerShdw>
          </a:effectLst>
        </p:spPr>
        <p:txBody>
          <a:bodyPr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fontAlgn="base">
              <a:spcBef>
                <a:spcPct val="0"/>
              </a:spcBef>
              <a:spcAft>
                <a:spcPct val="0"/>
              </a:spcAft>
            </a:pPr>
            <a:endParaRPr lang="en-US" altLang="en-US">
              <a:solidFill>
                <a:srgbClr val="FFFFFF"/>
              </a:solidFill>
              <a:latin typeface="Lucida Sans Unicode" pitchFamily="34" charset="0"/>
            </a:endParaRPr>
          </a:p>
        </p:txBody>
      </p:sp>
      <p:sp>
        <p:nvSpPr>
          <p:cNvPr id="4" name="Text Placeholder 3"/>
          <p:cNvSpPr>
            <a:spLocks noGrp="1"/>
          </p:cNvSpPr>
          <p:nvPr>
            <p:ph type="body" sz="half" idx="2"/>
          </p:nvPr>
        </p:nvSpPr>
        <p:spPr>
          <a:xfrm>
            <a:off x="1141232" y="5443402"/>
            <a:ext cx="7162800" cy="648232"/>
          </a:xfrm>
          <a:noFill/>
        </p:spPr>
        <p:txBody>
          <a:bodyPr tIns="0"/>
          <a:lstStyle>
            <a:lvl1pPr marL="0" marR="18288" indent="0" algn="r">
              <a:buNone/>
              <a:defRPr sz="1400"/>
            </a:lvl1pPr>
            <a:lvl2pPr>
              <a:defRPr sz="1200"/>
            </a:lvl2pPr>
            <a:lvl3pPr>
              <a:defRPr sz="1000"/>
            </a:lvl3pPr>
            <a:lvl4pPr>
              <a:defRPr sz="900"/>
            </a:lvl4pPr>
            <a:lvl5pPr>
              <a:defRPr sz="900"/>
            </a:lvl5pPr>
            <a:extLst/>
          </a:lstStyle>
          <a:p>
            <a:pPr lvl="0"/>
            <a:r>
              <a:rPr lang="en-US"/>
              <a:t>Click to edit Master text styles</a:t>
            </a:r>
          </a:p>
        </p:txBody>
      </p:sp>
      <p:sp>
        <p:nvSpPr>
          <p:cNvPr id="3" name="Picture Placeholder 2"/>
          <p:cNvSpPr>
            <a:spLocks noGrp="1"/>
          </p:cNvSpPr>
          <p:nvPr>
            <p:ph type="pic" idx="1"/>
          </p:nvPr>
        </p:nvSpPr>
        <p:spPr>
          <a:xfrm>
            <a:off x="228600" y="189968"/>
            <a:ext cx="8686800" cy="4389120"/>
          </a:xfrm>
          <a:prstGeom prst="rect">
            <a:avLst/>
          </a:prstGeom>
          <a:solidFill>
            <a:schemeClr val="bg2"/>
          </a:solidFill>
          <a:ln>
            <a:solidFill>
              <a:schemeClr val="bg1"/>
            </a:solidFill>
          </a:ln>
          <a:effectLst>
            <a:innerShdw blurRad="95250">
              <a:srgbClr val="000000"/>
            </a:innerShdw>
          </a:effectLst>
        </p:spPr>
        <p:txBody>
          <a:bodyPr>
            <a:normAutofit/>
          </a:bodyPr>
          <a:lstStyle>
            <a:lvl1pPr marL="0" indent="0">
              <a:buNone/>
              <a:defRPr sz="3200"/>
            </a:lvl1pPr>
            <a:extLst/>
          </a:lstStyle>
          <a:p>
            <a:pPr lvl="0"/>
            <a:r>
              <a:rPr lang="en-US" noProof="0"/>
              <a:t>Click icon to add picture</a:t>
            </a:r>
            <a:endParaRPr lang="en-US" noProof="0" dirty="0"/>
          </a:p>
        </p:txBody>
      </p:sp>
      <p:sp>
        <p:nvSpPr>
          <p:cNvPr id="2" name="Title 1"/>
          <p:cNvSpPr>
            <a:spLocks noGrp="1"/>
          </p:cNvSpPr>
          <p:nvPr>
            <p:ph type="title"/>
          </p:nvPr>
        </p:nvSpPr>
        <p:spPr>
          <a:xfrm>
            <a:off x="228600" y="4865122"/>
            <a:ext cx="8075432" cy="562672"/>
          </a:xfrm>
          <a:noFill/>
        </p:spPr>
        <p:txBody>
          <a:bodyPr anchor="t">
            <a:sp3d prstMaterial="softEdge"/>
          </a:bodyPr>
          <a:lstStyle>
            <a:lvl1pPr marR="0" algn="r">
              <a:buNone/>
              <a:defRPr sz="3000" b="0">
                <a:solidFill>
                  <a:schemeClr val="accent1"/>
                </a:solidFill>
                <a:effectLst>
                  <a:outerShdw blurRad="50800" dist="25000" dir="5400000" algn="t" rotWithShape="0">
                    <a:prstClr val="black">
                      <a:alpha val="45000"/>
                    </a:prstClr>
                  </a:outerShdw>
                </a:effectLst>
              </a:defRPr>
            </a:lvl1pPr>
            <a:extLst/>
          </a:lstStyle>
          <a:p>
            <a:r>
              <a:rPr lang="en-US"/>
              <a:t>Click to edit Master title style</a:t>
            </a:r>
          </a:p>
        </p:txBody>
      </p:sp>
      <p:sp>
        <p:nvSpPr>
          <p:cNvPr id="11" name="Date Placeholder 4"/>
          <p:cNvSpPr>
            <a:spLocks noGrp="1"/>
          </p:cNvSpPr>
          <p:nvPr>
            <p:ph type="dt" sz="half" idx="10"/>
          </p:nvPr>
        </p:nvSpPr>
        <p:spPr/>
        <p:txBody>
          <a:bodyPr/>
          <a:lstStyle>
            <a:lvl1pPr>
              <a:defRPr/>
            </a:lvl1pPr>
          </a:lstStyle>
          <a:p>
            <a:endParaRPr lang="en-US" altLang="zh-CN"/>
          </a:p>
        </p:txBody>
      </p:sp>
      <p:sp>
        <p:nvSpPr>
          <p:cNvPr id="12" name="Footer Placeholder 5"/>
          <p:cNvSpPr>
            <a:spLocks noGrp="1"/>
          </p:cNvSpPr>
          <p:nvPr>
            <p:ph type="ftr" sz="quarter" idx="11"/>
          </p:nvPr>
        </p:nvSpPr>
        <p:spPr/>
        <p:txBody>
          <a:bodyPr/>
          <a:lstStyle>
            <a:lvl1pPr>
              <a:defRPr/>
            </a:lvl1pPr>
          </a:lstStyle>
          <a:p>
            <a:endParaRPr lang="en-US" altLang="en-US"/>
          </a:p>
        </p:txBody>
      </p:sp>
      <p:sp>
        <p:nvSpPr>
          <p:cNvPr id="13" name="Slide Number Placeholder 6"/>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1530586655"/>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481329"/>
            <a:ext cx="8229600" cy="43860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tLang="zh-CN"/>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3772108051"/>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44013" y="274640"/>
            <a:ext cx="1777470" cy="559276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324600" cy="559276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tLang="zh-CN"/>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r>
              <a:rPr lang="en-US" altLang="zh-CN"/>
              <a:t>Source</a:t>
            </a:r>
            <a:endParaRPr lang="en-US" altLang="zh-CN" sz="1400"/>
          </a:p>
        </p:txBody>
      </p:sp>
    </p:spTree>
    <p:extLst>
      <p:ext uri="{BB962C8B-B14F-4D97-AF65-F5344CB8AC3E}">
        <p14:creationId xmlns:p14="http://schemas.microsoft.com/office/powerpoint/2010/main" val="1546814556"/>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normAutofit/>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Footer Placeholder 5"/>
          <p:cNvSpPr>
            <a:spLocks noGrp="1" noChangeArrowheads="1"/>
          </p:cNvSpPr>
          <p:nvPr>
            <p:ph type="ftr" sz="quarter" idx="11"/>
          </p:nvPr>
        </p:nvSpPr>
        <p:spPr>
          <a:xfrm>
            <a:off x="3124200" y="6421438"/>
            <a:ext cx="2895600" cy="365125"/>
          </a:xfrm>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vl1pPr>
          </a:lstStyle>
          <a:p>
            <a:fld id="{613AD657-FA7D-4F01-9210-EBC3A59059D6}" type="slidenum">
              <a:rPr lang="en-US" altLang="en-US"/>
              <a:pPr/>
              <a:t>‹#›</a:t>
            </a:fld>
            <a:endParaRPr lang="en-US" altLang="en-US"/>
          </a:p>
        </p:txBody>
      </p:sp>
    </p:spTree>
    <p:extLst>
      <p:ext uri="{BB962C8B-B14F-4D97-AF65-F5344CB8AC3E}">
        <p14:creationId xmlns:p14="http://schemas.microsoft.com/office/powerpoint/2010/main" val="4290370349"/>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005388619"/>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29655892"/>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587955438"/>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325893007"/>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8026994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4116027411"/>
      </p:ext>
    </p:extLst>
  </p:cSld>
  <p:clrMapOvr>
    <a:masterClrMapping/>
  </p:clrMapOvr>
  <p:transition/>
</p:sldLayout>
</file>

<file path=ppt/slideLayouts/slideLayout1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35174800"/>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811187544"/>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82599342"/>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848968197"/>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40615250"/>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70789171"/>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5206782"/>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906098430"/>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502850513"/>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3211539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611823320"/>
      </p:ext>
    </p:extLst>
  </p:cSld>
  <p:clrMapOvr>
    <a:masterClrMapping/>
  </p:clrMapOvr>
  <p:transition/>
</p:sldLayout>
</file>

<file path=ppt/slideLayouts/slideLayout1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027129367"/>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38648475"/>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96675785"/>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18483712"/>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697748998"/>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01544409"/>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04241346"/>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13574264"/>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73791911"/>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17997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527045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4067280224"/>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33964352"/>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686507083"/>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841649411"/>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610461398"/>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9963054"/>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18889831"/>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824874257"/>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357826979"/>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400766420"/>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402592942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512535814"/>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946928011"/>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523725434"/>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02824129"/>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57861964"/>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71248070"/>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077019070"/>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752193905"/>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95831229"/>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277126624"/>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18804908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458231082"/>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28938260"/>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573577178"/>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98070724"/>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539475272"/>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78450783"/>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111484737"/>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998391738"/>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849FD15-3EB1-514C-AB0A-CB373C13E872}" type="slidenum">
              <a:rPr lang="en-US"/>
              <a:pPr>
                <a:defRPr/>
              </a:pPr>
              <a:t>‹#›</a:t>
            </a:fld>
            <a:endParaRPr lang="en-US"/>
          </a:p>
        </p:txBody>
      </p:sp>
    </p:spTree>
    <p:extLst>
      <p:ext uri="{BB962C8B-B14F-4D97-AF65-F5344CB8AC3E}">
        <p14:creationId xmlns:p14="http://schemas.microsoft.com/office/powerpoint/2010/main" val="3720510507"/>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E5AC4A5-6BE5-4B47-97D4-DECC54F7C7F8}" type="slidenum">
              <a:rPr lang="en-US"/>
              <a:pPr>
                <a:defRPr/>
              </a:pPr>
              <a:t>‹#›</a:t>
            </a:fld>
            <a:endParaRPr lang="en-US"/>
          </a:p>
        </p:txBody>
      </p:sp>
    </p:spTree>
    <p:extLst>
      <p:ext uri="{BB962C8B-B14F-4D97-AF65-F5344CB8AC3E}">
        <p14:creationId xmlns:p14="http://schemas.microsoft.com/office/powerpoint/2010/main" val="2576076395"/>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CC429E6-FB0B-B641-925B-AF9943124171}" type="slidenum">
              <a:rPr lang="en-US"/>
              <a:pPr>
                <a:defRPr/>
              </a:pPr>
              <a:t>‹#›</a:t>
            </a:fld>
            <a:endParaRPr lang="en-US"/>
          </a:p>
        </p:txBody>
      </p:sp>
    </p:spTree>
    <p:extLst>
      <p:ext uri="{BB962C8B-B14F-4D97-AF65-F5344CB8AC3E}">
        <p14:creationId xmlns:p14="http://schemas.microsoft.com/office/powerpoint/2010/main" val="66492666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93075414"/>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94C0E33-92E1-5248-A6FD-302186E0147F}" type="slidenum">
              <a:rPr lang="en-US"/>
              <a:pPr>
                <a:defRPr/>
              </a:pPr>
              <a:t>‹#›</a:t>
            </a:fld>
            <a:endParaRPr lang="en-US"/>
          </a:p>
        </p:txBody>
      </p:sp>
    </p:spTree>
    <p:extLst>
      <p:ext uri="{BB962C8B-B14F-4D97-AF65-F5344CB8AC3E}">
        <p14:creationId xmlns:p14="http://schemas.microsoft.com/office/powerpoint/2010/main" val="3794935001"/>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5949B59-29D8-9849-8124-C3DC691DD6D2}" type="slidenum">
              <a:rPr lang="en-US"/>
              <a:pPr>
                <a:defRPr/>
              </a:pPr>
              <a:t>‹#›</a:t>
            </a:fld>
            <a:endParaRPr lang="en-US"/>
          </a:p>
        </p:txBody>
      </p:sp>
    </p:spTree>
    <p:extLst>
      <p:ext uri="{BB962C8B-B14F-4D97-AF65-F5344CB8AC3E}">
        <p14:creationId xmlns:p14="http://schemas.microsoft.com/office/powerpoint/2010/main" val="4012534764"/>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53FBF81-1CED-0E4C-8B26-98AF11371339}" type="slidenum">
              <a:rPr lang="en-US"/>
              <a:pPr>
                <a:defRPr/>
              </a:pPr>
              <a:t>‹#›</a:t>
            </a:fld>
            <a:endParaRPr lang="en-US"/>
          </a:p>
        </p:txBody>
      </p:sp>
    </p:spTree>
    <p:extLst>
      <p:ext uri="{BB962C8B-B14F-4D97-AF65-F5344CB8AC3E}">
        <p14:creationId xmlns:p14="http://schemas.microsoft.com/office/powerpoint/2010/main" val="3783957355"/>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EEDAAB8-752C-684C-B430-D564BB5E2B53}" type="slidenum">
              <a:rPr lang="en-US"/>
              <a:pPr>
                <a:defRPr/>
              </a:pPr>
              <a:t>‹#›</a:t>
            </a:fld>
            <a:endParaRPr lang="en-US"/>
          </a:p>
        </p:txBody>
      </p:sp>
    </p:spTree>
    <p:extLst>
      <p:ext uri="{BB962C8B-B14F-4D97-AF65-F5344CB8AC3E}">
        <p14:creationId xmlns:p14="http://schemas.microsoft.com/office/powerpoint/2010/main" val="1029764294"/>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11BD2A-0304-504F-B9AA-A97D891F97B6}" type="slidenum">
              <a:rPr lang="en-US"/>
              <a:pPr>
                <a:defRPr/>
              </a:pPr>
              <a:t>‹#›</a:t>
            </a:fld>
            <a:endParaRPr lang="en-US"/>
          </a:p>
        </p:txBody>
      </p:sp>
    </p:spTree>
    <p:extLst>
      <p:ext uri="{BB962C8B-B14F-4D97-AF65-F5344CB8AC3E}">
        <p14:creationId xmlns:p14="http://schemas.microsoft.com/office/powerpoint/2010/main" val="1552383601"/>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8B95C7-F6CD-6847-843F-0CD9CC7D75A5}" type="slidenum">
              <a:rPr lang="en-US"/>
              <a:pPr>
                <a:defRPr/>
              </a:pPr>
              <a:t>‹#›</a:t>
            </a:fld>
            <a:endParaRPr lang="en-US"/>
          </a:p>
        </p:txBody>
      </p:sp>
    </p:spTree>
    <p:extLst>
      <p:ext uri="{BB962C8B-B14F-4D97-AF65-F5344CB8AC3E}">
        <p14:creationId xmlns:p14="http://schemas.microsoft.com/office/powerpoint/2010/main" val="3832289681"/>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00817B6-DB9D-C044-A42C-4D746E47B29E}" type="slidenum">
              <a:rPr lang="en-US"/>
              <a:pPr>
                <a:defRPr/>
              </a:pPr>
              <a:t>‹#›</a:t>
            </a:fld>
            <a:endParaRPr lang="en-US"/>
          </a:p>
        </p:txBody>
      </p:sp>
    </p:spTree>
    <p:extLst>
      <p:ext uri="{BB962C8B-B14F-4D97-AF65-F5344CB8AC3E}">
        <p14:creationId xmlns:p14="http://schemas.microsoft.com/office/powerpoint/2010/main" val="4058223817"/>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34C1C2-54D0-DE4D-A248-A4E44C7DFC52}" type="slidenum">
              <a:rPr lang="en-US"/>
              <a:pPr>
                <a:defRPr/>
              </a:pPr>
              <a:t>‹#›</a:t>
            </a:fld>
            <a:endParaRPr lang="en-US"/>
          </a:p>
        </p:txBody>
      </p:sp>
    </p:spTree>
    <p:extLst>
      <p:ext uri="{BB962C8B-B14F-4D97-AF65-F5344CB8AC3E}">
        <p14:creationId xmlns:p14="http://schemas.microsoft.com/office/powerpoint/2010/main" val="1127742016"/>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54181969"/>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3118575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1314872583"/>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29600553"/>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580509859"/>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028762181"/>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28157369"/>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336426748"/>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652399977"/>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24525389"/>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42961811"/>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1471825"/>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37813345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1628700018"/>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51344424"/>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a:lvl1pPr>
          </a:lstStyle>
          <a:p>
            <a:r>
              <a:rPr lang="en-US"/>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solidFill>
                <a:srgbClr val="000000"/>
              </a:solidFill>
            </a:endParaRPr>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solidFill>
                <a:srgbClr val="000000"/>
              </a:solidFill>
            </a:endParaRPr>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2685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9655172"/>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4489301"/>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9383810"/>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8045185"/>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6604764"/>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5445862"/>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6461078"/>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877001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2328540246"/>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390268"/>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331732"/>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6397908"/>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953539"/>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2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2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6407450"/>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8763" cy="6851650"/>
            <a:chOff x="1" y="0"/>
            <a:chExt cx="5763" cy="4316"/>
          </a:xfrm>
        </p:grpSpPr>
        <p:sp>
          <p:nvSpPr>
            <p:cNvPr id="5" name="Freeform 3"/>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6" name="Freeform 4"/>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7" name="Freeform 5"/>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29" name="Freeform 8"/>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 name="Freeform 9"/>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1" name="Freeform 10"/>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2" name="Freeform 11"/>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3" name="Freeform 12"/>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4" name="Freeform 13"/>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5" name="Freeform 14"/>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6" name="Freeform 15"/>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7" name="Freeform 16"/>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8" name="Freeform 17"/>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9" name="Freeform 18"/>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40" name="Freeform 19"/>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grpSp>
        <p:sp>
          <p:nvSpPr>
            <p:cNvPr id="9" name="Freeform 20"/>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10" name="Freeform 21"/>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11" name="Freeform 22"/>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12" name="Freeform 23"/>
            <p:cNvSpPr>
              <a:spLocks/>
            </p:cNvSpPr>
            <p:nvPr/>
          </p:nvSpPr>
          <p:spPr bwMode="hidden">
            <a:xfrm>
              <a:off x="5041" y="0"/>
              <a:ext cx="719" cy="845"/>
            </a:xfrm>
            <a:custGeom>
              <a:avLst/>
              <a:gdLst>
                <a:gd name="T0" fmla="*/ 765 w 717"/>
                <a:gd name="T1" fmla="*/ 845 h 845"/>
                <a:gd name="T2" fmla="*/ 765 w 717"/>
                <a:gd name="T3" fmla="*/ 821 h 845"/>
                <a:gd name="T4" fmla="*/ 622 w 717"/>
                <a:gd name="T5" fmla="*/ 605 h 845"/>
                <a:gd name="T6" fmla="*/ 430 w 717"/>
                <a:gd name="T7" fmla="*/ 396 h 845"/>
                <a:gd name="T8" fmla="*/ 245 w 717"/>
                <a:gd name="T9" fmla="*/ 192 h 845"/>
                <a:gd name="T10" fmla="*/ 17 w 717"/>
                <a:gd name="T11" fmla="*/ 0 h 845"/>
                <a:gd name="T12" fmla="*/ 0 w 717"/>
                <a:gd name="T13" fmla="*/ 0 h 845"/>
                <a:gd name="T14" fmla="*/ 233 w 717"/>
                <a:gd name="T15" fmla="*/ 198 h 845"/>
                <a:gd name="T16" fmla="*/ 424 w 717"/>
                <a:gd name="T17" fmla="*/ 408 h 845"/>
                <a:gd name="T18" fmla="*/ 616 w 717"/>
                <a:gd name="T19" fmla="*/ 623 h 845"/>
                <a:gd name="T20" fmla="*/ 765 w 717"/>
                <a:gd name="T21" fmla="*/ 845 h 845"/>
                <a:gd name="T22" fmla="*/ 765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13" name="Freeform 24"/>
            <p:cNvSpPr>
              <a:spLocks/>
            </p:cNvSpPr>
            <p:nvPr/>
          </p:nvSpPr>
          <p:spPr bwMode="hidden">
            <a:xfrm>
              <a:off x="5352" y="0"/>
              <a:ext cx="408" cy="414"/>
            </a:xfrm>
            <a:custGeom>
              <a:avLst/>
              <a:gdLst>
                <a:gd name="T0" fmla="*/ 431 w 407"/>
                <a:gd name="T1" fmla="*/ 414 h 414"/>
                <a:gd name="T2" fmla="*/ 431 w 407"/>
                <a:gd name="T3" fmla="*/ 396 h 414"/>
                <a:gd name="T4" fmla="*/ 246 w 407"/>
                <a:gd name="T5" fmla="*/ 192 h 414"/>
                <a:gd name="T6" fmla="*/ 12 w 407"/>
                <a:gd name="T7" fmla="*/ 0 h 414"/>
                <a:gd name="T8" fmla="*/ 0 w 407"/>
                <a:gd name="T9" fmla="*/ 0 h 414"/>
                <a:gd name="T10" fmla="*/ 108 w 407"/>
                <a:gd name="T11" fmla="*/ 102 h 414"/>
                <a:gd name="T12" fmla="*/ 240 w 407"/>
                <a:gd name="T13" fmla="*/ 204 h 414"/>
                <a:gd name="T14" fmla="*/ 431 w 407"/>
                <a:gd name="T15" fmla="*/ 414 h 414"/>
                <a:gd name="T16" fmla="*/ 431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14" name="Freeform 25"/>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15" name="Freeform 26"/>
            <p:cNvSpPr>
              <a:spLocks/>
            </p:cNvSpPr>
            <p:nvPr/>
          </p:nvSpPr>
          <p:spPr bwMode="hidden">
            <a:xfrm>
              <a:off x="6" y="0"/>
              <a:ext cx="588" cy="599"/>
            </a:xfrm>
            <a:custGeom>
              <a:avLst/>
              <a:gdLst>
                <a:gd name="T0" fmla="*/ 634 w 586"/>
                <a:gd name="T1" fmla="*/ 0 h 599"/>
                <a:gd name="T2" fmla="*/ 616 w 586"/>
                <a:gd name="T3" fmla="*/ 0 h 599"/>
                <a:gd name="T4" fmla="*/ 431 w 586"/>
                <a:gd name="T5" fmla="*/ 132 h 599"/>
                <a:gd name="T6" fmla="*/ 281 w 586"/>
                <a:gd name="T7" fmla="*/ 270 h 599"/>
                <a:gd name="T8" fmla="*/ 120 w 586"/>
                <a:gd name="T9" fmla="*/ 420 h 599"/>
                <a:gd name="T10" fmla="*/ 0 w 586"/>
                <a:gd name="T11" fmla="*/ 575 h 599"/>
                <a:gd name="T12" fmla="*/ 0 w 586"/>
                <a:gd name="T13" fmla="*/ 599 h 599"/>
                <a:gd name="T14" fmla="*/ 120 w 586"/>
                <a:gd name="T15" fmla="*/ 432 h 599"/>
                <a:gd name="T16" fmla="*/ 281 w 586"/>
                <a:gd name="T17" fmla="*/ 282 h 599"/>
                <a:gd name="T18" fmla="*/ 437 w 586"/>
                <a:gd name="T19" fmla="*/ 138 h 599"/>
                <a:gd name="T20" fmla="*/ 634 w 586"/>
                <a:gd name="T21" fmla="*/ 0 h 599"/>
                <a:gd name="T22" fmla="*/ 634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16" name="Freeform 27"/>
            <p:cNvSpPr>
              <a:spLocks/>
            </p:cNvSpPr>
            <p:nvPr/>
          </p:nvSpPr>
          <p:spPr bwMode="hidden">
            <a:xfrm>
              <a:off x="6" y="0"/>
              <a:ext cx="270" cy="252"/>
            </a:xfrm>
            <a:custGeom>
              <a:avLst/>
              <a:gdLst>
                <a:gd name="T0" fmla="*/ 293 w 269"/>
                <a:gd name="T1" fmla="*/ 0 h 252"/>
                <a:gd name="T2" fmla="*/ 275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3 w 269"/>
                <a:gd name="T15" fmla="*/ 0 h 252"/>
                <a:gd name="T16" fmla="*/ 293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grpSp>
      <p:sp>
        <p:nvSpPr>
          <p:cNvPr id="4135" name="Rectangle 39"/>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4136"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41" name="Rectangle 41"/>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2" name="Rectangle 42"/>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3" name="Rectangle 43"/>
          <p:cNvSpPr>
            <a:spLocks noGrp="1" noChangeArrowheads="1"/>
          </p:cNvSpPr>
          <p:nvPr>
            <p:ph type="sldNum" sz="quarter" idx="12"/>
          </p:nvPr>
        </p:nvSpPr>
        <p:spPr/>
        <p:txBody>
          <a:bodyPr/>
          <a:lstStyle>
            <a:lvl1pPr>
              <a:defRPr/>
            </a:lvl1pPr>
          </a:lstStyle>
          <a:p>
            <a:pPr>
              <a:defRPr/>
            </a:pPr>
            <a:fld id="{7DB84AE5-7A71-7A4A-9FF3-006FE377C3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69932914"/>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2"/>
          <p:cNvSpPr>
            <a:spLocks noGrp="1" noChangeArrowheads="1"/>
          </p:cNvSpPr>
          <p:nvPr>
            <p:ph type="sldNum" sz="quarter" idx="12"/>
          </p:nvPr>
        </p:nvSpPr>
        <p:spPr>
          <a:ln/>
        </p:spPr>
        <p:txBody>
          <a:bodyPr/>
          <a:lstStyle>
            <a:lvl1pPr>
              <a:defRPr/>
            </a:lvl1pPr>
          </a:lstStyle>
          <a:p>
            <a:pPr>
              <a:defRPr/>
            </a:pPr>
            <a:fld id="{51BD8F33-C979-7C40-81CB-3AE58E00D32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2999297"/>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2"/>
          <p:cNvSpPr>
            <a:spLocks noGrp="1" noChangeArrowheads="1"/>
          </p:cNvSpPr>
          <p:nvPr>
            <p:ph type="sldNum" sz="quarter" idx="12"/>
          </p:nvPr>
        </p:nvSpPr>
        <p:spPr>
          <a:ln/>
        </p:spPr>
        <p:txBody>
          <a:bodyPr/>
          <a:lstStyle>
            <a:lvl1pPr>
              <a:defRPr/>
            </a:lvl1pPr>
          </a:lstStyle>
          <a:p>
            <a:pPr>
              <a:defRPr/>
            </a:pPr>
            <a:fld id="{CCF5056F-9A1A-0348-93E3-CDC371D4090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3865571"/>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2"/>
          <p:cNvSpPr>
            <a:spLocks noGrp="1" noChangeArrowheads="1"/>
          </p:cNvSpPr>
          <p:nvPr>
            <p:ph type="sldNum" sz="quarter" idx="12"/>
          </p:nvPr>
        </p:nvSpPr>
        <p:spPr>
          <a:ln/>
        </p:spPr>
        <p:txBody>
          <a:bodyPr/>
          <a:lstStyle>
            <a:lvl1pPr>
              <a:defRPr/>
            </a:lvl1pPr>
          </a:lstStyle>
          <a:p>
            <a:pPr>
              <a:defRPr/>
            </a:pPr>
            <a:fld id="{F6E99194-D4BB-7445-A63A-39841B1D2A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1427935"/>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2"/>
          <p:cNvSpPr>
            <a:spLocks noGrp="1" noChangeArrowheads="1"/>
          </p:cNvSpPr>
          <p:nvPr>
            <p:ph type="sldNum" sz="quarter" idx="12"/>
          </p:nvPr>
        </p:nvSpPr>
        <p:spPr>
          <a:ln/>
        </p:spPr>
        <p:txBody>
          <a:bodyPr/>
          <a:lstStyle>
            <a:lvl1pPr>
              <a:defRPr/>
            </a:lvl1pPr>
          </a:lstStyle>
          <a:p>
            <a:pPr>
              <a:defRPr/>
            </a:pPr>
            <a:fld id="{0E8E915B-4BE6-CF4E-B0CB-5CCA81E87E8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411375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1375984028"/>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2"/>
          <p:cNvSpPr>
            <a:spLocks noGrp="1" noChangeArrowheads="1"/>
          </p:cNvSpPr>
          <p:nvPr>
            <p:ph type="sldNum" sz="quarter" idx="12"/>
          </p:nvPr>
        </p:nvSpPr>
        <p:spPr>
          <a:ln/>
        </p:spPr>
        <p:txBody>
          <a:bodyPr/>
          <a:lstStyle>
            <a:lvl1pPr>
              <a:defRPr/>
            </a:lvl1pPr>
          </a:lstStyle>
          <a:p>
            <a:pPr>
              <a:defRPr/>
            </a:pPr>
            <a:fld id="{EDB965A9-20EF-DF43-9076-48B323910B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2571791"/>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2"/>
          <p:cNvSpPr>
            <a:spLocks noGrp="1" noChangeArrowheads="1"/>
          </p:cNvSpPr>
          <p:nvPr>
            <p:ph type="sldNum" sz="quarter" idx="12"/>
          </p:nvPr>
        </p:nvSpPr>
        <p:spPr>
          <a:ln/>
        </p:spPr>
        <p:txBody>
          <a:bodyPr/>
          <a:lstStyle>
            <a:lvl1pPr>
              <a:defRPr/>
            </a:lvl1pPr>
          </a:lstStyle>
          <a:p>
            <a:pPr>
              <a:defRPr/>
            </a:pPr>
            <a:fld id="{A2747E7B-8765-A740-8B4C-81F44FB3501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67967443"/>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2"/>
          <p:cNvSpPr>
            <a:spLocks noGrp="1" noChangeArrowheads="1"/>
          </p:cNvSpPr>
          <p:nvPr>
            <p:ph type="sldNum" sz="quarter" idx="12"/>
          </p:nvPr>
        </p:nvSpPr>
        <p:spPr>
          <a:ln/>
        </p:spPr>
        <p:txBody>
          <a:bodyPr/>
          <a:lstStyle>
            <a:lvl1pPr>
              <a:defRPr/>
            </a:lvl1pPr>
          </a:lstStyle>
          <a:p>
            <a:pPr>
              <a:defRPr/>
            </a:pPr>
            <a:fld id="{C66C0CCF-32DD-1140-BE2A-4D2D090EB44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68700378"/>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2"/>
          <p:cNvSpPr>
            <a:spLocks noGrp="1" noChangeArrowheads="1"/>
          </p:cNvSpPr>
          <p:nvPr>
            <p:ph type="sldNum" sz="quarter" idx="12"/>
          </p:nvPr>
        </p:nvSpPr>
        <p:spPr>
          <a:ln/>
        </p:spPr>
        <p:txBody>
          <a:bodyPr/>
          <a:lstStyle>
            <a:lvl1pPr>
              <a:defRPr/>
            </a:lvl1pPr>
          </a:lstStyle>
          <a:p>
            <a:pPr>
              <a:defRPr/>
            </a:pPr>
            <a:fld id="{823DEDD4-CD71-3B43-AA98-5BEDAB8F67F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8178069"/>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2"/>
          <p:cNvSpPr>
            <a:spLocks noGrp="1" noChangeArrowheads="1"/>
          </p:cNvSpPr>
          <p:nvPr>
            <p:ph type="sldNum" sz="quarter" idx="12"/>
          </p:nvPr>
        </p:nvSpPr>
        <p:spPr>
          <a:ln/>
        </p:spPr>
        <p:txBody>
          <a:bodyPr/>
          <a:lstStyle>
            <a:lvl1pPr>
              <a:defRPr/>
            </a:lvl1pPr>
          </a:lstStyle>
          <a:p>
            <a:pPr>
              <a:defRPr/>
            </a:pPr>
            <a:fld id="{B1A25684-A3BF-0A4C-809B-324C41923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5312153"/>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2"/>
          <p:cNvSpPr>
            <a:spLocks noGrp="1" noChangeArrowheads="1"/>
          </p:cNvSpPr>
          <p:nvPr>
            <p:ph type="sldNum" sz="quarter" idx="12"/>
          </p:nvPr>
        </p:nvSpPr>
        <p:spPr>
          <a:ln/>
        </p:spPr>
        <p:txBody>
          <a:bodyPr/>
          <a:lstStyle>
            <a:lvl1pPr>
              <a:defRPr/>
            </a:lvl1pPr>
          </a:lstStyle>
          <a:p>
            <a:pPr>
              <a:defRPr/>
            </a:pPr>
            <a:fld id="{9554350F-A213-B441-B795-40DF623CF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8951011"/>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2"/>
          <p:cNvSpPr>
            <a:spLocks noGrp="1" noChangeArrowheads="1"/>
          </p:cNvSpPr>
          <p:nvPr>
            <p:ph type="sldNum" sz="quarter" idx="12"/>
          </p:nvPr>
        </p:nvSpPr>
        <p:spPr>
          <a:ln/>
        </p:spPr>
        <p:txBody>
          <a:bodyPr/>
          <a:lstStyle>
            <a:lvl1pPr>
              <a:defRPr/>
            </a:lvl1pPr>
          </a:lstStyle>
          <a:p>
            <a:pPr>
              <a:defRPr/>
            </a:pPr>
            <a:fld id="{B9089F19-12DE-EC41-8648-E885591E0C6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1330157"/>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531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2"/>
          <p:cNvSpPr>
            <a:spLocks noGrp="1" noChangeArrowheads="1"/>
          </p:cNvSpPr>
          <p:nvPr>
            <p:ph type="sldNum" sz="quarter" idx="12"/>
          </p:nvPr>
        </p:nvSpPr>
        <p:spPr>
          <a:ln/>
        </p:spPr>
        <p:txBody>
          <a:bodyPr/>
          <a:lstStyle>
            <a:lvl1pPr>
              <a:defRPr/>
            </a:lvl1pPr>
          </a:lstStyle>
          <a:p>
            <a:pPr>
              <a:defRPr/>
            </a:pPr>
            <a:fld id="{825F88C6-4711-A54A-AB13-8305F9502FD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2435"/>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
          <p:cNvSpPr>
            <a:spLocks noGrp="1"/>
          </p:cNvSpPr>
          <p:nvPr>
            <p:ph type="sldNum" sz="quarter" idx="10"/>
          </p:nvPr>
        </p:nvSpPr>
        <p:spPr>
          <a:ln/>
        </p:spPr>
        <p:txBody>
          <a:bodyPr/>
          <a:lstStyle>
            <a:lvl1pPr>
              <a:defRPr/>
            </a:lvl1pPr>
          </a:lstStyle>
          <a:p>
            <a:pPr>
              <a:defRPr/>
            </a:pPr>
            <a:fld id="{EFD6885F-C26C-C649-8D48-3628B6304D6D}"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3033222205"/>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pPr>
              <a:defRPr/>
            </a:pPr>
            <a:fld id="{EBE7276E-3D51-D84F-AF1F-1EC915B3E366}"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372503152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2475007181"/>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
          <p:cNvSpPr>
            <a:spLocks noGrp="1"/>
          </p:cNvSpPr>
          <p:nvPr>
            <p:ph type="sldNum" sz="quarter" idx="10"/>
          </p:nvPr>
        </p:nvSpPr>
        <p:spPr>
          <a:ln/>
        </p:spPr>
        <p:txBody>
          <a:bodyPr/>
          <a:lstStyle>
            <a:lvl1pPr>
              <a:defRPr/>
            </a:lvl1pPr>
          </a:lstStyle>
          <a:p>
            <a:pPr>
              <a:defRPr/>
            </a:pPr>
            <a:fld id="{50EBF541-4477-8D44-887F-A38245B7C071}"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523222480"/>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
          <p:cNvSpPr>
            <a:spLocks noGrp="1"/>
          </p:cNvSpPr>
          <p:nvPr>
            <p:ph type="sldNum" sz="quarter" idx="10"/>
          </p:nvPr>
        </p:nvSpPr>
        <p:spPr>
          <a:ln/>
        </p:spPr>
        <p:txBody>
          <a:bodyPr/>
          <a:lstStyle>
            <a:lvl1pPr>
              <a:defRPr/>
            </a:lvl1pPr>
          </a:lstStyle>
          <a:p>
            <a:pPr>
              <a:defRPr/>
            </a:pPr>
            <a:fld id="{5922BA75-AE01-304E-BE0E-F7BAF7F990EA}"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1671371563"/>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
          <p:cNvSpPr>
            <a:spLocks noGrp="1"/>
          </p:cNvSpPr>
          <p:nvPr>
            <p:ph type="sldNum" sz="quarter" idx="10"/>
          </p:nvPr>
        </p:nvSpPr>
        <p:spPr>
          <a:ln/>
        </p:spPr>
        <p:txBody>
          <a:bodyPr/>
          <a:lstStyle>
            <a:lvl1pPr>
              <a:defRPr/>
            </a:lvl1pPr>
          </a:lstStyle>
          <a:p>
            <a:pPr>
              <a:defRPr/>
            </a:pPr>
            <a:fld id="{88FCDE2E-7353-9B48-B446-38EB5B656885}"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1546882074"/>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Rectangle 1"/>
          <p:cNvSpPr>
            <a:spLocks noGrp="1"/>
          </p:cNvSpPr>
          <p:nvPr>
            <p:ph type="sldNum" sz="quarter" idx="10"/>
          </p:nvPr>
        </p:nvSpPr>
        <p:spPr>
          <a:ln/>
        </p:spPr>
        <p:txBody>
          <a:bodyPr/>
          <a:lstStyle>
            <a:lvl1pPr>
              <a:defRPr/>
            </a:lvl1pPr>
          </a:lstStyle>
          <a:p>
            <a:pPr>
              <a:defRPr/>
            </a:pPr>
            <a:fld id="{625908C5-D960-E24B-9419-44EFAC2F0880}"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1763806408"/>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p:cNvSpPr>
          <p:nvPr>
            <p:ph type="sldNum" sz="quarter" idx="10"/>
          </p:nvPr>
        </p:nvSpPr>
        <p:spPr>
          <a:ln/>
        </p:spPr>
        <p:txBody>
          <a:bodyPr/>
          <a:lstStyle>
            <a:lvl1pPr>
              <a:defRPr/>
            </a:lvl1pPr>
          </a:lstStyle>
          <a:p>
            <a:pPr>
              <a:defRPr/>
            </a:pPr>
            <a:fld id="{37880D00-5516-784E-B55C-3EAA1EA33157}"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2073500634"/>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pPr>
              <a:defRPr/>
            </a:pPr>
            <a:fld id="{A0ADAD28-4E07-5741-9EA4-E37E9C6FDC2B}"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3058712396"/>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pPr>
              <a:defRPr/>
            </a:pPr>
            <a:fld id="{1FA74608-92CC-724F-8A42-1B8BC461CCC3}"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1051515058"/>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pPr>
              <a:defRPr/>
            </a:pPr>
            <a:fld id="{D43C20CC-8166-C74B-87A0-E1FF99FCB365}"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2840260557"/>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pPr>
              <a:defRPr/>
            </a:pPr>
            <a:fld id="{C53C381F-0BCB-4140-A50A-88A84D5BE670}" type="slidenum">
              <a:rPr lang="en-US"/>
              <a:pPr>
                <a:defRPr/>
              </a:pPr>
              <a:t>‹#›</a:t>
            </a:fld>
            <a:endParaRPr lang="en-US" sz="1400">
              <a:latin typeface="Times New Roman" charset="0"/>
              <a:cs typeface="Times New Roman" charset="0"/>
              <a:sym typeface="Times New Roman" charset="0"/>
            </a:endParaRPr>
          </a:p>
        </p:txBody>
      </p:sp>
    </p:spTree>
    <p:extLst>
      <p:ext uri="{BB962C8B-B14F-4D97-AF65-F5344CB8AC3E}">
        <p14:creationId xmlns:p14="http://schemas.microsoft.com/office/powerpoint/2010/main" val="2022008802"/>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
          <p:cNvSpPr>
            <a:spLocks noGrp="1" noChangeArrowheads="1"/>
          </p:cNvSpPr>
          <p:nvPr>
            <p:ph type="dt" idx="10"/>
          </p:nvPr>
        </p:nvSpPr>
        <p:spPr>
          <a:ln/>
        </p:spPr>
        <p:txBody>
          <a:bodyPr/>
          <a:lstStyle>
            <a:lvl1pPr>
              <a:defRPr/>
            </a:lvl1pPr>
          </a:lstStyle>
          <a:p>
            <a:endParaRPr lang="en-GB" altLang="zh-TW"/>
          </a:p>
        </p:txBody>
      </p:sp>
      <p:sp>
        <p:nvSpPr>
          <p:cNvPr id="5" name="Rectangle 3"/>
          <p:cNvSpPr>
            <a:spLocks noGrp="1" noChangeArrowheads="1"/>
          </p:cNvSpPr>
          <p:nvPr>
            <p:ph type="ftr" idx="11"/>
          </p:nvPr>
        </p:nvSpPr>
        <p:spPr>
          <a:ln/>
        </p:spPr>
        <p:txBody>
          <a:bodyPr/>
          <a:lstStyle>
            <a:lvl1pPr>
              <a:defRPr/>
            </a:lvl1pPr>
          </a:lstStyle>
          <a:p>
            <a:endParaRPr lang="en-GB" altLang="zh-TW"/>
          </a:p>
        </p:txBody>
      </p:sp>
      <p:sp>
        <p:nvSpPr>
          <p:cNvPr id="6" name="Rectangle 4"/>
          <p:cNvSpPr>
            <a:spLocks noGrp="1" noChangeArrowheads="1"/>
          </p:cNvSpPr>
          <p:nvPr>
            <p:ph type="sldNum" idx="12"/>
          </p:nvPr>
        </p:nvSpPr>
        <p:spPr>
          <a:ln/>
        </p:spPr>
        <p:txBody>
          <a:bodyPr/>
          <a:lstStyle>
            <a:lvl1pPr>
              <a:defRPr/>
            </a:lvl1pPr>
          </a:lstStyle>
          <a:p>
            <a:fld id="{E8EA6A14-BD5D-4D9D-839C-F67393B7AF70}" type="slidenum">
              <a:rPr lang="zh-TW" altLang="en-GB"/>
              <a:pPr/>
              <a:t>‹#›</a:t>
            </a:fld>
            <a:endParaRPr lang="en-GB" altLang="zh-TW"/>
          </a:p>
        </p:txBody>
      </p:sp>
    </p:spTree>
    <p:extLst>
      <p:ext uri="{BB962C8B-B14F-4D97-AF65-F5344CB8AC3E}">
        <p14:creationId xmlns:p14="http://schemas.microsoft.com/office/powerpoint/2010/main" val="327167644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4100919933"/>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idx="10"/>
          </p:nvPr>
        </p:nvSpPr>
        <p:spPr>
          <a:ln/>
        </p:spPr>
        <p:txBody>
          <a:bodyPr/>
          <a:lstStyle>
            <a:lvl1pPr>
              <a:defRPr/>
            </a:lvl1pPr>
          </a:lstStyle>
          <a:p>
            <a:endParaRPr lang="en-GB" altLang="zh-TW"/>
          </a:p>
        </p:txBody>
      </p:sp>
      <p:sp>
        <p:nvSpPr>
          <p:cNvPr id="5" name="Rectangle 3"/>
          <p:cNvSpPr>
            <a:spLocks noGrp="1" noChangeArrowheads="1"/>
          </p:cNvSpPr>
          <p:nvPr>
            <p:ph type="ftr" idx="11"/>
          </p:nvPr>
        </p:nvSpPr>
        <p:spPr>
          <a:ln/>
        </p:spPr>
        <p:txBody>
          <a:bodyPr/>
          <a:lstStyle>
            <a:lvl1pPr>
              <a:defRPr/>
            </a:lvl1pPr>
          </a:lstStyle>
          <a:p>
            <a:endParaRPr lang="en-GB" altLang="zh-TW"/>
          </a:p>
        </p:txBody>
      </p:sp>
      <p:sp>
        <p:nvSpPr>
          <p:cNvPr id="6" name="Rectangle 4"/>
          <p:cNvSpPr>
            <a:spLocks noGrp="1" noChangeArrowheads="1"/>
          </p:cNvSpPr>
          <p:nvPr>
            <p:ph type="sldNum" idx="12"/>
          </p:nvPr>
        </p:nvSpPr>
        <p:spPr>
          <a:ln/>
        </p:spPr>
        <p:txBody>
          <a:bodyPr/>
          <a:lstStyle>
            <a:lvl1pPr>
              <a:defRPr/>
            </a:lvl1pPr>
          </a:lstStyle>
          <a:p>
            <a:fld id="{3BE54B87-C38F-438F-8BF5-8AA33DDEBCF5}" type="slidenum">
              <a:rPr lang="zh-TW" altLang="en-GB"/>
              <a:pPr/>
              <a:t>‹#›</a:t>
            </a:fld>
            <a:endParaRPr lang="en-GB" altLang="zh-TW"/>
          </a:p>
        </p:txBody>
      </p:sp>
    </p:spTree>
    <p:extLst>
      <p:ext uri="{BB962C8B-B14F-4D97-AF65-F5344CB8AC3E}">
        <p14:creationId xmlns:p14="http://schemas.microsoft.com/office/powerpoint/2010/main" val="3981510882"/>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idx="10"/>
          </p:nvPr>
        </p:nvSpPr>
        <p:spPr>
          <a:ln/>
        </p:spPr>
        <p:txBody>
          <a:bodyPr/>
          <a:lstStyle>
            <a:lvl1pPr>
              <a:defRPr/>
            </a:lvl1pPr>
          </a:lstStyle>
          <a:p>
            <a:endParaRPr lang="en-GB" altLang="zh-TW"/>
          </a:p>
        </p:txBody>
      </p:sp>
      <p:sp>
        <p:nvSpPr>
          <p:cNvPr id="5" name="Rectangle 3"/>
          <p:cNvSpPr>
            <a:spLocks noGrp="1" noChangeArrowheads="1"/>
          </p:cNvSpPr>
          <p:nvPr>
            <p:ph type="ftr" idx="11"/>
          </p:nvPr>
        </p:nvSpPr>
        <p:spPr>
          <a:ln/>
        </p:spPr>
        <p:txBody>
          <a:bodyPr/>
          <a:lstStyle>
            <a:lvl1pPr>
              <a:defRPr/>
            </a:lvl1pPr>
          </a:lstStyle>
          <a:p>
            <a:endParaRPr lang="en-GB" altLang="zh-TW"/>
          </a:p>
        </p:txBody>
      </p:sp>
      <p:sp>
        <p:nvSpPr>
          <p:cNvPr id="6" name="Rectangle 4"/>
          <p:cNvSpPr>
            <a:spLocks noGrp="1" noChangeArrowheads="1"/>
          </p:cNvSpPr>
          <p:nvPr>
            <p:ph type="sldNum" idx="12"/>
          </p:nvPr>
        </p:nvSpPr>
        <p:spPr>
          <a:ln/>
        </p:spPr>
        <p:txBody>
          <a:bodyPr/>
          <a:lstStyle>
            <a:lvl1pPr>
              <a:defRPr/>
            </a:lvl1pPr>
          </a:lstStyle>
          <a:p>
            <a:fld id="{E6E924E3-6F7F-4809-A72C-6A50D8429517}" type="slidenum">
              <a:rPr lang="zh-TW" altLang="en-GB"/>
              <a:pPr/>
              <a:t>‹#›</a:t>
            </a:fld>
            <a:endParaRPr lang="en-GB" altLang="zh-TW"/>
          </a:p>
        </p:txBody>
      </p:sp>
    </p:spTree>
    <p:extLst>
      <p:ext uri="{BB962C8B-B14F-4D97-AF65-F5344CB8AC3E}">
        <p14:creationId xmlns:p14="http://schemas.microsoft.com/office/powerpoint/2010/main" val="1604770955"/>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22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6213" y="1981200"/>
            <a:ext cx="3732212"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idx="10"/>
          </p:nvPr>
        </p:nvSpPr>
        <p:spPr>
          <a:ln/>
        </p:spPr>
        <p:txBody>
          <a:bodyPr/>
          <a:lstStyle>
            <a:lvl1pPr>
              <a:defRPr/>
            </a:lvl1pPr>
          </a:lstStyle>
          <a:p>
            <a:endParaRPr lang="en-GB" altLang="zh-TW"/>
          </a:p>
        </p:txBody>
      </p:sp>
      <p:sp>
        <p:nvSpPr>
          <p:cNvPr id="6" name="Rectangle 3"/>
          <p:cNvSpPr>
            <a:spLocks noGrp="1" noChangeArrowheads="1"/>
          </p:cNvSpPr>
          <p:nvPr>
            <p:ph type="ftr" idx="11"/>
          </p:nvPr>
        </p:nvSpPr>
        <p:spPr>
          <a:ln/>
        </p:spPr>
        <p:txBody>
          <a:bodyPr/>
          <a:lstStyle>
            <a:lvl1pPr>
              <a:defRPr/>
            </a:lvl1pPr>
          </a:lstStyle>
          <a:p>
            <a:endParaRPr lang="en-GB" altLang="zh-TW"/>
          </a:p>
        </p:txBody>
      </p:sp>
      <p:sp>
        <p:nvSpPr>
          <p:cNvPr id="7" name="Rectangle 4"/>
          <p:cNvSpPr>
            <a:spLocks noGrp="1" noChangeArrowheads="1"/>
          </p:cNvSpPr>
          <p:nvPr>
            <p:ph type="sldNum" idx="12"/>
          </p:nvPr>
        </p:nvSpPr>
        <p:spPr>
          <a:ln/>
        </p:spPr>
        <p:txBody>
          <a:bodyPr/>
          <a:lstStyle>
            <a:lvl1pPr>
              <a:defRPr/>
            </a:lvl1pPr>
          </a:lstStyle>
          <a:p>
            <a:fld id="{C0BEC4EA-1185-4125-9EB9-B5064217BD3D}" type="slidenum">
              <a:rPr lang="zh-TW" altLang="en-GB"/>
              <a:pPr/>
              <a:t>‹#›</a:t>
            </a:fld>
            <a:endParaRPr lang="en-GB" altLang="zh-TW"/>
          </a:p>
        </p:txBody>
      </p:sp>
    </p:spTree>
    <p:extLst>
      <p:ext uri="{BB962C8B-B14F-4D97-AF65-F5344CB8AC3E}">
        <p14:creationId xmlns:p14="http://schemas.microsoft.com/office/powerpoint/2010/main" val="3539212922"/>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idx="10"/>
          </p:nvPr>
        </p:nvSpPr>
        <p:spPr>
          <a:ln/>
        </p:spPr>
        <p:txBody>
          <a:bodyPr/>
          <a:lstStyle>
            <a:lvl1pPr>
              <a:defRPr/>
            </a:lvl1pPr>
          </a:lstStyle>
          <a:p>
            <a:endParaRPr lang="en-GB" altLang="zh-TW"/>
          </a:p>
        </p:txBody>
      </p:sp>
      <p:sp>
        <p:nvSpPr>
          <p:cNvPr id="8" name="Rectangle 3"/>
          <p:cNvSpPr>
            <a:spLocks noGrp="1" noChangeArrowheads="1"/>
          </p:cNvSpPr>
          <p:nvPr>
            <p:ph type="ftr" idx="11"/>
          </p:nvPr>
        </p:nvSpPr>
        <p:spPr>
          <a:ln/>
        </p:spPr>
        <p:txBody>
          <a:bodyPr/>
          <a:lstStyle>
            <a:lvl1pPr>
              <a:defRPr/>
            </a:lvl1pPr>
          </a:lstStyle>
          <a:p>
            <a:endParaRPr lang="en-GB" altLang="zh-TW"/>
          </a:p>
        </p:txBody>
      </p:sp>
      <p:sp>
        <p:nvSpPr>
          <p:cNvPr id="9" name="Rectangle 4"/>
          <p:cNvSpPr>
            <a:spLocks noGrp="1" noChangeArrowheads="1"/>
          </p:cNvSpPr>
          <p:nvPr>
            <p:ph type="sldNum" idx="12"/>
          </p:nvPr>
        </p:nvSpPr>
        <p:spPr>
          <a:ln/>
        </p:spPr>
        <p:txBody>
          <a:bodyPr/>
          <a:lstStyle>
            <a:lvl1pPr>
              <a:defRPr/>
            </a:lvl1pPr>
          </a:lstStyle>
          <a:p>
            <a:fld id="{792A6742-9B08-4675-A774-BBD632664C43}" type="slidenum">
              <a:rPr lang="zh-TW" altLang="en-GB"/>
              <a:pPr/>
              <a:t>‹#›</a:t>
            </a:fld>
            <a:endParaRPr lang="en-GB" altLang="zh-TW"/>
          </a:p>
        </p:txBody>
      </p:sp>
    </p:spTree>
    <p:extLst>
      <p:ext uri="{BB962C8B-B14F-4D97-AF65-F5344CB8AC3E}">
        <p14:creationId xmlns:p14="http://schemas.microsoft.com/office/powerpoint/2010/main" val="2899013320"/>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idx="10"/>
          </p:nvPr>
        </p:nvSpPr>
        <p:spPr>
          <a:ln/>
        </p:spPr>
        <p:txBody>
          <a:bodyPr/>
          <a:lstStyle>
            <a:lvl1pPr>
              <a:defRPr/>
            </a:lvl1pPr>
          </a:lstStyle>
          <a:p>
            <a:endParaRPr lang="en-GB" altLang="zh-TW"/>
          </a:p>
        </p:txBody>
      </p:sp>
      <p:sp>
        <p:nvSpPr>
          <p:cNvPr id="4" name="Rectangle 3"/>
          <p:cNvSpPr>
            <a:spLocks noGrp="1" noChangeArrowheads="1"/>
          </p:cNvSpPr>
          <p:nvPr>
            <p:ph type="ftr" idx="11"/>
          </p:nvPr>
        </p:nvSpPr>
        <p:spPr>
          <a:ln/>
        </p:spPr>
        <p:txBody>
          <a:bodyPr/>
          <a:lstStyle>
            <a:lvl1pPr>
              <a:defRPr/>
            </a:lvl1pPr>
          </a:lstStyle>
          <a:p>
            <a:endParaRPr lang="en-GB" altLang="zh-TW"/>
          </a:p>
        </p:txBody>
      </p:sp>
      <p:sp>
        <p:nvSpPr>
          <p:cNvPr id="5" name="Rectangle 4"/>
          <p:cNvSpPr>
            <a:spLocks noGrp="1" noChangeArrowheads="1"/>
          </p:cNvSpPr>
          <p:nvPr>
            <p:ph type="sldNum" idx="12"/>
          </p:nvPr>
        </p:nvSpPr>
        <p:spPr>
          <a:ln/>
        </p:spPr>
        <p:txBody>
          <a:bodyPr/>
          <a:lstStyle>
            <a:lvl1pPr>
              <a:defRPr/>
            </a:lvl1pPr>
          </a:lstStyle>
          <a:p>
            <a:fld id="{F5C9A395-90CC-42C1-BCE0-F9B999BD1D71}" type="slidenum">
              <a:rPr lang="zh-TW" altLang="en-GB"/>
              <a:pPr/>
              <a:t>‹#›</a:t>
            </a:fld>
            <a:endParaRPr lang="en-GB" altLang="zh-TW"/>
          </a:p>
        </p:txBody>
      </p:sp>
    </p:spTree>
    <p:extLst>
      <p:ext uri="{BB962C8B-B14F-4D97-AF65-F5344CB8AC3E}">
        <p14:creationId xmlns:p14="http://schemas.microsoft.com/office/powerpoint/2010/main" val="1184982377"/>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endParaRPr lang="en-GB" altLang="zh-TW"/>
          </a:p>
        </p:txBody>
      </p:sp>
      <p:sp>
        <p:nvSpPr>
          <p:cNvPr id="3" name="Rectangle 3"/>
          <p:cNvSpPr>
            <a:spLocks noGrp="1" noChangeArrowheads="1"/>
          </p:cNvSpPr>
          <p:nvPr>
            <p:ph type="ftr" idx="11"/>
          </p:nvPr>
        </p:nvSpPr>
        <p:spPr>
          <a:ln/>
        </p:spPr>
        <p:txBody>
          <a:bodyPr/>
          <a:lstStyle>
            <a:lvl1pPr>
              <a:defRPr/>
            </a:lvl1pPr>
          </a:lstStyle>
          <a:p>
            <a:endParaRPr lang="en-GB" altLang="zh-TW"/>
          </a:p>
        </p:txBody>
      </p:sp>
      <p:sp>
        <p:nvSpPr>
          <p:cNvPr id="4" name="Rectangle 4"/>
          <p:cNvSpPr>
            <a:spLocks noGrp="1" noChangeArrowheads="1"/>
          </p:cNvSpPr>
          <p:nvPr>
            <p:ph type="sldNum" idx="12"/>
          </p:nvPr>
        </p:nvSpPr>
        <p:spPr>
          <a:ln/>
        </p:spPr>
        <p:txBody>
          <a:bodyPr/>
          <a:lstStyle>
            <a:lvl1pPr>
              <a:defRPr/>
            </a:lvl1pPr>
          </a:lstStyle>
          <a:p>
            <a:fld id="{E2E9ED7F-4B25-4B1A-BB91-A11D136D6969}" type="slidenum">
              <a:rPr lang="zh-TW" altLang="en-GB"/>
              <a:pPr/>
              <a:t>‹#›</a:t>
            </a:fld>
            <a:endParaRPr lang="en-GB" altLang="zh-TW"/>
          </a:p>
        </p:txBody>
      </p:sp>
    </p:spTree>
    <p:extLst>
      <p:ext uri="{BB962C8B-B14F-4D97-AF65-F5344CB8AC3E}">
        <p14:creationId xmlns:p14="http://schemas.microsoft.com/office/powerpoint/2010/main" val="3467187320"/>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idx="10"/>
          </p:nvPr>
        </p:nvSpPr>
        <p:spPr>
          <a:ln/>
        </p:spPr>
        <p:txBody>
          <a:bodyPr/>
          <a:lstStyle>
            <a:lvl1pPr>
              <a:defRPr/>
            </a:lvl1pPr>
          </a:lstStyle>
          <a:p>
            <a:endParaRPr lang="en-GB" altLang="zh-TW"/>
          </a:p>
        </p:txBody>
      </p:sp>
      <p:sp>
        <p:nvSpPr>
          <p:cNvPr id="6" name="Rectangle 3"/>
          <p:cNvSpPr>
            <a:spLocks noGrp="1" noChangeArrowheads="1"/>
          </p:cNvSpPr>
          <p:nvPr>
            <p:ph type="ftr" idx="11"/>
          </p:nvPr>
        </p:nvSpPr>
        <p:spPr>
          <a:ln/>
        </p:spPr>
        <p:txBody>
          <a:bodyPr/>
          <a:lstStyle>
            <a:lvl1pPr>
              <a:defRPr/>
            </a:lvl1pPr>
          </a:lstStyle>
          <a:p>
            <a:endParaRPr lang="en-GB" altLang="zh-TW"/>
          </a:p>
        </p:txBody>
      </p:sp>
      <p:sp>
        <p:nvSpPr>
          <p:cNvPr id="7" name="Rectangle 4"/>
          <p:cNvSpPr>
            <a:spLocks noGrp="1" noChangeArrowheads="1"/>
          </p:cNvSpPr>
          <p:nvPr>
            <p:ph type="sldNum" idx="12"/>
          </p:nvPr>
        </p:nvSpPr>
        <p:spPr>
          <a:ln/>
        </p:spPr>
        <p:txBody>
          <a:bodyPr/>
          <a:lstStyle>
            <a:lvl1pPr>
              <a:defRPr/>
            </a:lvl1pPr>
          </a:lstStyle>
          <a:p>
            <a:fld id="{CBAFFB08-4395-4F75-983F-6BF4D492E5A5}" type="slidenum">
              <a:rPr lang="zh-TW" altLang="en-GB"/>
              <a:pPr/>
              <a:t>‹#›</a:t>
            </a:fld>
            <a:endParaRPr lang="en-GB" altLang="zh-TW"/>
          </a:p>
        </p:txBody>
      </p:sp>
    </p:spTree>
    <p:extLst>
      <p:ext uri="{BB962C8B-B14F-4D97-AF65-F5344CB8AC3E}">
        <p14:creationId xmlns:p14="http://schemas.microsoft.com/office/powerpoint/2010/main" val="1422265547"/>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idx="10"/>
          </p:nvPr>
        </p:nvSpPr>
        <p:spPr>
          <a:ln/>
        </p:spPr>
        <p:txBody>
          <a:bodyPr/>
          <a:lstStyle>
            <a:lvl1pPr>
              <a:defRPr/>
            </a:lvl1pPr>
          </a:lstStyle>
          <a:p>
            <a:endParaRPr lang="en-GB" altLang="zh-TW"/>
          </a:p>
        </p:txBody>
      </p:sp>
      <p:sp>
        <p:nvSpPr>
          <p:cNvPr id="6" name="Rectangle 3"/>
          <p:cNvSpPr>
            <a:spLocks noGrp="1" noChangeArrowheads="1"/>
          </p:cNvSpPr>
          <p:nvPr>
            <p:ph type="ftr" idx="11"/>
          </p:nvPr>
        </p:nvSpPr>
        <p:spPr>
          <a:ln/>
        </p:spPr>
        <p:txBody>
          <a:bodyPr/>
          <a:lstStyle>
            <a:lvl1pPr>
              <a:defRPr/>
            </a:lvl1pPr>
          </a:lstStyle>
          <a:p>
            <a:endParaRPr lang="en-GB" altLang="zh-TW"/>
          </a:p>
        </p:txBody>
      </p:sp>
      <p:sp>
        <p:nvSpPr>
          <p:cNvPr id="7" name="Rectangle 4"/>
          <p:cNvSpPr>
            <a:spLocks noGrp="1" noChangeArrowheads="1"/>
          </p:cNvSpPr>
          <p:nvPr>
            <p:ph type="sldNum" idx="12"/>
          </p:nvPr>
        </p:nvSpPr>
        <p:spPr>
          <a:ln/>
        </p:spPr>
        <p:txBody>
          <a:bodyPr/>
          <a:lstStyle>
            <a:lvl1pPr>
              <a:defRPr/>
            </a:lvl1pPr>
          </a:lstStyle>
          <a:p>
            <a:fld id="{1D60263E-147A-4590-9CB7-7BA57984CF31}" type="slidenum">
              <a:rPr lang="zh-TW" altLang="en-GB"/>
              <a:pPr/>
              <a:t>‹#›</a:t>
            </a:fld>
            <a:endParaRPr lang="en-GB" altLang="zh-TW"/>
          </a:p>
        </p:txBody>
      </p:sp>
    </p:spTree>
    <p:extLst>
      <p:ext uri="{BB962C8B-B14F-4D97-AF65-F5344CB8AC3E}">
        <p14:creationId xmlns:p14="http://schemas.microsoft.com/office/powerpoint/2010/main" val="2892599674"/>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idx="10"/>
          </p:nvPr>
        </p:nvSpPr>
        <p:spPr>
          <a:ln/>
        </p:spPr>
        <p:txBody>
          <a:bodyPr/>
          <a:lstStyle>
            <a:lvl1pPr>
              <a:defRPr/>
            </a:lvl1pPr>
          </a:lstStyle>
          <a:p>
            <a:endParaRPr lang="en-GB" altLang="zh-TW"/>
          </a:p>
        </p:txBody>
      </p:sp>
      <p:sp>
        <p:nvSpPr>
          <p:cNvPr id="5" name="Rectangle 3"/>
          <p:cNvSpPr>
            <a:spLocks noGrp="1" noChangeArrowheads="1"/>
          </p:cNvSpPr>
          <p:nvPr>
            <p:ph type="ftr" idx="11"/>
          </p:nvPr>
        </p:nvSpPr>
        <p:spPr>
          <a:ln/>
        </p:spPr>
        <p:txBody>
          <a:bodyPr/>
          <a:lstStyle>
            <a:lvl1pPr>
              <a:defRPr/>
            </a:lvl1pPr>
          </a:lstStyle>
          <a:p>
            <a:endParaRPr lang="en-GB" altLang="zh-TW"/>
          </a:p>
        </p:txBody>
      </p:sp>
      <p:sp>
        <p:nvSpPr>
          <p:cNvPr id="6" name="Rectangle 4"/>
          <p:cNvSpPr>
            <a:spLocks noGrp="1" noChangeArrowheads="1"/>
          </p:cNvSpPr>
          <p:nvPr>
            <p:ph type="sldNum" idx="12"/>
          </p:nvPr>
        </p:nvSpPr>
        <p:spPr>
          <a:ln/>
        </p:spPr>
        <p:txBody>
          <a:bodyPr/>
          <a:lstStyle>
            <a:lvl1pPr>
              <a:defRPr/>
            </a:lvl1pPr>
          </a:lstStyle>
          <a:p>
            <a:fld id="{50CD6B69-5F35-4646-A8E0-3C17F9A6E16F}" type="slidenum">
              <a:rPr lang="zh-TW" altLang="en-GB"/>
              <a:pPr/>
              <a:t>‹#›</a:t>
            </a:fld>
            <a:endParaRPr lang="en-GB" altLang="zh-TW"/>
          </a:p>
        </p:txBody>
      </p:sp>
    </p:spTree>
    <p:extLst>
      <p:ext uri="{BB962C8B-B14F-4D97-AF65-F5344CB8AC3E}">
        <p14:creationId xmlns:p14="http://schemas.microsoft.com/office/powerpoint/2010/main" val="1926196114"/>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5013" y="533400"/>
            <a:ext cx="1903412" cy="55610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1013" cy="55610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idx="10"/>
          </p:nvPr>
        </p:nvSpPr>
        <p:spPr>
          <a:ln/>
        </p:spPr>
        <p:txBody>
          <a:bodyPr/>
          <a:lstStyle>
            <a:lvl1pPr>
              <a:defRPr/>
            </a:lvl1pPr>
          </a:lstStyle>
          <a:p>
            <a:endParaRPr lang="en-GB" altLang="zh-TW"/>
          </a:p>
        </p:txBody>
      </p:sp>
      <p:sp>
        <p:nvSpPr>
          <p:cNvPr id="5" name="Rectangle 3"/>
          <p:cNvSpPr>
            <a:spLocks noGrp="1" noChangeArrowheads="1"/>
          </p:cNvSpPr>
          <p:nvPr>
            <p:ph type="ftr" idx="11"/>
          </p:nvPr>
        </p:nvSpPr>
        <p:spPr>
          <a:ln/>
        </p:spPr>
        <p:txBody>
          <a:bodyPr/>
          <a:lstStyle>
            <a:lvl1pPr>
              <a:defRPr/>
            </a:lvl1pPr>
          </a:lstStyle>
          <a:p>
            <a:endParaRPr lang="en-GB" altLang="zh-TW"/>
          </a:p>
        </p:txBody>
      </p:sp>
      <p:sp>
        <p:nvSpPr>
          <p:cNvPr id="6" name="Rectangle 4"/>
          <p:cNvSpPr>
            <a:spLocks noGrp="1" noChangeArrowheads="1"/>
          </p:cNvSpPr>
          <p:nvPr>
            <p:ph type="sldNum" idx="12"/>
          </p:nvPr>
        </p:nvSpPr>
        <p:spPr>
          <a:ln/>
        </p:spPr>
        <p:txBody>
          <a:bodyPr/>
          <a:lstStyle>
            <a:lvl1pPr>
              <a:defRPr/>
            </a:lvl1pPr>
          </a:lstStyle>
          <a:p>
            <a:fld id="{3A551D8E-38B3-483A-9F52-1A5F80949EA6}" type="slidenum">
              <a:rPr lang="zh-TW" altLang="en-GB"/>
              <a:pPr/>
              <a:t>‹#›</a:t>
            </a:fld>
            <a:endParaRPr lang="en-GB" altLang="zh-TW"/>
          </a:p>
        </p:txBody>
      </p:sp>
    </p:spTree>
    <p:extLst>
      <p:ext uri="{BB962C8B-B14F-4D97-AF65-F5344CB8AC3E}">
        <p14:creationId xmlns:p14="http://schemas.microsoft.com/office/powerpoint/2010/main" val="42350742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0213487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3110238636"/>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0"/>
              <a:chOff x="-3" y="1562"/>
              <a:chExt cx="5763" cy="640"/>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1" name="Freeform 7"/>
              <p:cNvSpPr>
                <a:spLocks/>
              </p:cNvSpPr>
              <p:nvPr/>
            </p:nvSpPr>
            <p:spPr bwMode="ltGray">
              <a:xfrm rot="-5400000">
                <a:off x="-58" y="1755"/>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3561 h 272"/>
                  <a:gd name="T4" fmla="*/ 240 w 624"/>
                  <a:gd name="T5" fmla="*/ 3144 h 272"/>
                  <a:gd name="T6" fmla="*/ 624 w 624"/>
                  <a:gd name="T7" fmla="*/ 3561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4" name="Freeform 10"/>
              <p:cNvSpPr>
                <a:spLocks/>
              </p:cNvSpPr>
              <p:nvPr/>
            </p:nvSpPr>
            <p:spPr bwMode="ltGray">
              <a:xfrm rot="-5400000">
                <a:off x="154" y="1729"/>
                <a:ext cx="632" cy="315"/>
              </a:xfrm>
              <a:custGeom>
                <a:avLst/>
                <a:gdLst>
                  <a:gd name="T0" fmla="*/ 8 w 632"/>
                  <a:gd name="T1" fmla="*/ 13 h 362"/>
                  <a:gd name="T2" fmla="*/ 8 w 632"/>
                  <a:gd name="T3" fmla="*/ 90 h 362"/>
                  <a:gd name="T4" fmla="*/ 248 w 632"/>
                  <a:gd name="T5" fmla="*/ 90 h 362"/>
                  <a:gd name="T6" fmla="*/ 632 w 632"/>
                  <a:gd name="T7" fmla="*/ 90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5" name="Freeform 11"/>
              <p:cNvSpPr>
                <a:spLocks/>
              </p:cNvSpPr>
              <p:nvPr/>
            </p:nvSpPr>
            <p:spPr bwMode="ltGray">
              <a:xfrm rot="-5400000">
                <a:off x="3209" y="1665"/>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7" name="Freeform 13"/>
              <p:cNvSpPr>
                <a:spLocks/>
              </p:cNvSpPr>
              <p:nvPr/>
            </p:nvSpPr>
            <p:spPr bwMode="ltGray">
              <a:xfrm rot="-5400000">
                <a:off x="1828"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20" name="Freeform 16"/>
              <p:cNvSpPr>
                <a:spLocks/>
              </p:cNvSpPr>
              <p:nvPr/>
            </p:nvSpPr>
            <p:spPr bwMode="ltGray">
              <a:xfrm rot="-5400000">
                <a:off x="204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21" name="Freeform 17"/>
              <p:cNvSpPr>
                <a:spLocks/>
              </p:cNvSpPr>
              <p:nvPr/>
            </p:nvSpPr>
            <p:spPr bwMode="ltGray">
              <a:xfrm rot="-5400000">
                <a:off x="4075"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23" name="Freeform 19"/>
              <p:cNvSpPr>
                <a:spLocks/>
              </p:cNvSpPr>
              <p:nvPr/>
            </p:nvSpPr>
            <p:spPr bwMode="ltGray">
              <a:xfrm rot="-5400000">
                <a:off x="4581"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25" name="Freeform 21"/>
              <p:cNvSpPr>
                <a:spLocks/>
              </p:cNvSpPr>
              <p:nvPr/>
            </p:nvSpPr>
            <p:spPr bwMode="ltGray">
              <a:xfrm rot="-5400000">
                <a:off x="5081"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26" name="Freeform 22"/>
              <p:cNvSpPr>
                <a:spLocks/>
              </p:cNvSpPr>
              <p:nvPr/>
            </p:nvSpPr>
            <p:spPr bwMode="ltGray">
              <a:xfrm rot="-5400000">
                <a:off x="4797"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grpSp>
        <p:sp>
          <p:nvSpPr>
            <p:cNvPr id="6" name="Freeform 23"/>
            <p:cNvSpPr>
              <a:spLocks/>
            </p:cNvSpPr>
            <p:nvPr/>
          </p:nvSpPr>
          <p:spPr bwMode="ltGray">
            <a:xfrm flipH="1">
              <a:off x="-2" y="1536"/>
              <a:ext cx="5762" cy="412"/>
            </a:xfrm>
            <a:custGeom>
              <a:avLst/>
              <a:gdLst>
                <a:gd name="T0" fmla="*/ 0 w 5762"/>
                <a:gd name="T1" fmla="*/ 362 h 385"/>
                <a:gd name="T2" fmla="*/ 5762 w 5762"/>
                <a:gd name="T3" fmla="*/ 345 h 385"/>
                <a:gd name="T4" fmla="*/ 5762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grpSp>
      <p:sp>
        <p:nvSpPr>
          <p:cNvPr id="4121"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4122"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a:lvl1pPr>
          </a:lstStyle>
          <a:p>
            <a:r>
              <a:rPr lang="en-US"/>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a:solidFill>
                  <a:srgbClr val="000000"/>
                </a:solidFill>
              </a:defRPr>
            </a:lvl1pPr>
          </a:lstStyle>
          <a:p>
            <a:pPr>
              <a:defRPr/>
            </a:pPr>
            <a:endParaRPr lang="en-US"/>
          </a:p>
        </p:txBody>
      </p:sp>
      <p:sp>
        <p:nvSpPr>
          <p:cNvPr id="28" name="Rectangle 28"/>
          <p:cNvSpPr>
            <a:spLocks noGrp="1" noChangeArrowheads="1"/>
          </p:cNvSpPr>
          <p:nvPr>
            <p:ph type="ftr" sz="quarter" idx="11"/>
          </p:nvPr>
        </p:nvSpPr>
        <p:spPr/>
        <p:txBody>
          <a:bodyPr/>
          <a:lstStyle>
            <a:lvl1pPr>
              <a:defRPr>
                <a:solidFill>
                  <a:srgbClr val="000000"/>
                </a:solidFill>
              </a:defRPr>
            </a:lvl1pPr>
          </a:lstStyle>
          <a:p>
            <a:pPr>
              <a:defRPr/>
            </a:pPr>
            <a:endParaRPr lang="en-US"/>
          </a:p>
        </p:txBody>
      </p:sp>
      <p:sp>
        <p:nvSpPr>
          <p:cNvPr id="29" name="Rectangle 29"/>
          <p:cNvSpPr>
            <a:spLocks noGrp="1" noChangeArrowheads="1"/>
          </p:cNvSpPr>
          <p:nvPr>
            <p:ph type="sldNum" sz="quarter" idx="12"/>
          </p:nvPr>
        </p:nvSpPr>
        <p:spPr/>
        <p:txBody>
          <a:bodyPr/>
          <a:lstStyle>
            <a:lvl1pPr>
              <a:defRPr>
                <a:solidFill>
                  <a:srgbClr val="000000"/>
                </a:solidFill>
              </a:defRPr>
            </a:lvl1pPr>
          </a:lstStyle>
          <a:p>
            <a:pPr>
              <a:defRPr/>
            </a:pPr>
            <a:fld id="{CEB03B29-E359-1246-AB1B-AADDF4BD6BAB}" type="slidenum">
              <a:rPr lang="en-US"/>
              <a:pPr>
                <a:defRPr/>
              </a:pPr>
              <a:t>‹#›</a:t>
            </a:fld>
            <a:endParaRPr lang="en-US"/>
          </a:p>
        </p:txBody>
      </p:sp>
    </p:spTree>
    <p:extLst>
      <p:ext uri="{BB962C8B-B14F-4D97-AF65-F5344CB8AC3E}">
        <p14:creationId xmlns:p14="http://schemas.microsoft.com/office/powerpoint/2010/main" val="834547518"/>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8F04E4E-B7B1-1C44-8F0B-0A491CB39FB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4253747"/>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CF9B4F69-8263-754A-B074-0E2CAFF0B3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4219661"/>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55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F450DA79-52E3-DE46-B51B-543CAC550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1109056"/>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8066373-CB87-984C-8943-1FF129C9B0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6950182"/>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72AAC422-FC9C-8640-9A7E-C86733F813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6164055"/>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AE783E5E-91A4-A041-9326-958BAC0E75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0708013"/>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79406770-2033-D040-BE3A-777DE0AB98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056247"/>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CD7EC3BD-E2FE-1648-A11F-BF612C2FC0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891831"/>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CDF20F8-93B7-804D-AFD0-99C92878FD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557131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2053685367"/>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5F301904-FD1C-2D46-93D6-D2CD25E3DC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079241"/>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B0D0F1F-C09E-D04A-9F68-5525B9C1B24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5801840"/>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442F7F-5327-1D4A-A82D-1DA7FCA68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8601534"/>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BE242FD-081A-5D4A-B8A6-D95EB17AAE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1835722"/>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487CEBE7-825D-9747-8DD3-28EE17F033C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0218680"/>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0C23D07B-D4C7-194D-918D-5C86CB4EBD0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3109894"/>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E612CF2D-EEF6-AB44-9F70-9FF61BB6C2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0312993"/>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3237F27-C42A-1C4C-B3ED-ACCFC03BE24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0390159"/>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B901A9D-5DCC-8E4D-B8A2-ECB3B59872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7275829"/>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CED652C-B65B-D541-B56F-E8DC95AECC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36376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5"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2374528039"/>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9270237-B254-9A40-A8D7-CF771F7852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5787613"/>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FA92530-6234-FE46-AF72-EC1D8177975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360694"/>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FA4ABE6-F0F4-D940-B740-8AE01885BFEE}" type="slidenum">
              <a:rPr lang="en-US"/>
              <a:pPr/>
              <a:t>‹#›</a:t>
            </a:fld>
            <a:endParaRPr lang="en-US"/>
          </a:p>
        </p:txBody>
      </p:sp>
    </p:spTree>
    <p:extLst>
      <p:ext uri="{BB962C8B-B14F-4D97-AF65-F5344CB8AC3E}">
        <p14:creationId xmlns:p14="http://schemas.microsoft.com/office/powerpoint/2010/main" val="485970438"/>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14DAD26-1B93-1948-9B83-CE4378959B84}" type="slidenum">
              <a:rPr lang="en-US"/>
              <a:pPr/>
              <a:t>‹#›</a:t>
            </a:fld>
            <a:endParaRPr lang="en-US"/>
          </a:p>
        </p:txBody>
      </p:sp>
    </p:spTree>
    <p:extLst>
      <p:ext uri="{BB962C8B-B14F-4D97-AF65-F5344CB8AC3E}">
        <p14:creationId xmlns:p14="http://schemas.microsoft.com/office/powerpoint/2010/main" val="663321496"/>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C64456E-365F-1A41-94C1-60ABA4586907}" type="slidenum">
              <a:rPr lang="en-US"/>
              <a:pPr/>
              <a:t>‹#›</a:t>
            </a:fld>
            <a:endParaRPr lang="en-US"/>
          </a:p>
        </p:txBody>
      </p:sp>
    </p:spTree>
    <p:extLst>
      <p:ext uri="{BB962C8B-B14F-4D97-AF65-F5344CB8AC3E}">
        <p14:creationId xmlns:p14="http://schemas.microsoft.com/office/powerpoint/2010/main" val="1621159108"/>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90987F1C-E94B-4349-844B-977F9668A115}" type="slidenum">
              <a:rPr lang="en-US"/>
              <a:pPr/>
              <a:t>‹#›</a:t>
            </a:fld>
            <a:endParaRPr lang="en-US"/>
          </a:p>
        </p:txBody>
      </p:sp>
    </p:spTree>
    <p:extLst>
      <p:ext uri="{BB962C8B-B14F-4D97-AF65-F5344CB8AC3E}">
        <p14:creationId xmlns:p14="http://schemas.microsoft.com/office/powerpoint/2010/main" val="451977"/>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770EDD4E-8504-5E40-8BCA-A23C9F83AB3B}" type="slidenum">
              <a:rPr lang="en-US"/>
              <a:pPr/>
              <a:t>‹#›</a:t>
            </a:fld>
            <a:endParaRPr lang="en-US"/>
          </a:p>
        </p:txBody>
      </p:sp>
    </p:spTree>
    <p:extLst>
      <p:ext uri="{BB962C8B-B14F-4D97-AF65-F5344CB8AC3E}">
        <p14:creationId xmlns:p14="http://schemas.microsoft.com/office/powerpoint/2010/main" val="3131590110"/>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6AF135A0-EFEE-3E4A-B34A-19A3E843FDD1}" type="slidenum">
              <a:rPr lang="en-US"/>
              <a:pPr/>
              <a:t>‹#›</a:t>
            </a:fld>
            <a:endParaRPr lang="en-US"/>
          </a:p>
        </p:txBody>
      </p:sp>
    </p:spTree>
    <p:extLst>
      <p:ext uri="{BB962C8B-B14F-4D97-AF65-F5344CB8AC3E}">
        <p14:creationId xmlns:p14="http://schemas.microsoft.com/office/powerpoint/2010/main" val="84130211"/>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70BD6025-7F43-3C46-9762-A0F452718725}" type="slidenum">
              <a:rPr lang="en-US"/>
              <a:pPr/>
              <a:t>‹#›</a:t>
            </a:fld>
            <a:endParaRPr lang="en-US"/>
          </a:p>
        </p:txBody>
      </p:sp>
    </p:spTree>
    <p:extLst>
      <p:ext uri="{BB962C8B-B14F-4D97-AF65-F5344CB8AC3E}">
        <p14:creationId xmlns:p14="http://schemas.microsoft.com/office/powerpoint/2010/main" val="1281300136"/>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7B3837AE-5ABB-3648-A278-D39040DEBD5F}" type="slidenum">
              <a:rPr lang="en-US"/>
              <a:pPr/>
              <a:t>‹#›</a:t>
            </a:fld>
            <a:endParaRPr lang="en-US"/>
          </a:p>
        </p:txBody>
      </p:sp>
    </p:spTree>
    <p:extLst>
      <p:ext uri="{BB962C8B-B14F-4D97-AF65-F5344CB8AC3E}">
        <p14:creationId xmlns:p14="http://schemas.microsoft.com/office/powerpoint/2010/main" val="338562114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5"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719096169"/>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A247882-2D7B-0845-A74E-6BDE63E12AC7}" type="slidenum">
              <a:rPr lang="en-US"/>
              <a:pPr/>
              <a:t>‹#›</a:t>
            </a:fld>
            <a:endParaRPr lang="en-US"/>
          </a:p>
        </p:txBody>
      </p:sp>
    </p:spTree>
    <p:extLst>
      <p:ext uri="{BB962C8B-B14F-4D97-AF65-F5344CB8AC3E}">
        <p14:creationId xmlns:p14="http://schemas.microsoft.com/office/powerpoint/2010/main" val="2724601222"/>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AF700F4C-FA70-D447-97CA-A0D1B0CCA5BE}" type="slidenum">
              <a:rPr lang="en-US"/>
              <a:pPr/>
              <a:t>‹#›</a:t>
            </a:fld>
            <a:endParaRPr lang="en-US"/>
          </a:p>
        </p:txBody>
      </p:sp>
    </p:spTree>
    <p:extLst>
      <p:ext uri="{BB962C8B-B14F-4D97-AF65-F5344CB8AC3E}">
        <p14:creationId xmlns:p14="http://schemas.microsoft.com/office/powerpoint/2010/main" val="3921328077"/>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86E98C5A-3D0B-7E4C-A083-A70F088A8095}" type="slidenum">
              <a:rPr lang="en-US"/>
              <a:pPr/>
              <a:t>‹#›</a:t>
            </a:fld>
            <a:endParaRPr lang="en-US"/>
          </a:p>
        </p:txBody>
      </p:sp>
    </p:spTree>
    <p:extLst>
      <p:ext uri="{BB962C8B-B14F-4D97-AF65-F5344CB8AC3E}">
        <p14:creationId xmlns:p14="http://schemas.microsoft.com/office/powerpoint/2010/main" val="3750514877"/>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72738" name="Rectangle 2"/>
          <p:cNvSpPr>
            <a:spLocks noGrp="1" noChangeArrowheads="1"/>
          </p:cNvSpPr>
          <p:nvPr>
            <p:ph type="ctrTitle"/>
          </p:nvPr>
        </p:nvSpPr>
        <p:spPr>
          <a:xfrm>
            <a:off x="304800" y="2286000"/>
            <a:ext cx="7467600" cy="1143000"/>
          </a:xfrm>
        </p:spPr>
        <p:txBody>
          <a:bodyPr/>
          <a:lstStyle>
            <a:lvl1pPr algn="r">
              <a:defRPr/>
            </a:lvl1pPr>
          </a:lstStyle>
          <a:p>
            <a:r>
              <a:rPr lang="en-US"/>
              <a:t>Click to edit Master title style</a:t>
            </a:r>
          </a:p>
        </p:txBody>
      </p:sp>
      <p:sp>
        <p:nvSpPr>
          <p:cNvPr id="372739" name="Rectangle 3"/>
          <p:cNvSpPr>
            <a:spLocks noGrp="1" noChangeArrowheads="1"/>
          </p:cNvSpPr>
          <p:nvPr>
            <p:ph type="subTitle" idx="1"/>
          </p:nvPr>
        </p:nvSpPr>
        <p:spPr>
          <a:xfrm>
            <a:off x="1371600" y="3886200"/>
            <a:ext cx="6400800" cy="1752600"/>
          </a:xfrm>
        </p:spPr>
        <p:txBody>
          <a:bodyPr/>
          <a:lstStyle>
            <a:lvl1pPr marL="0" indent="0" algn="r">
              <a:buFont typeface="Wingdings" pitchFamily="8"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56D8AF-DF83-974E-8C19-7E5D36E39F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9227660"/>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1F26177-3742-2A40-83F4-A2227FD28D4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922862"/>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369170-B4CA-1D44-AE63-ED1B6E29C8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8424991"/>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1529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866A5A-63A5-B145-B59D-D7CA064E0B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4593163"/>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80C4C86-77F7-204F-BF1B-42090743B3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2180378"/>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07037A9-D261-F242-B9F6-D34623E0AB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4028707"/>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41144D7-C11C-BF4F-936B-D56331A618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6531615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5"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1775743433"/>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E5DACE9-2D26-B64E-9822-E1B3EECD12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8110814"/>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330C66E-0DF0-2845-A17D-A0B67A8167A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4935405"/>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1B4685-8988-224C-877E-96896F768D4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1098537"/>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962650" y="609600"/>
            <a:ext cx="18859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609600"/>
            <a:ext cx="55054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C41DE6-B54A-B24C-B457-7CDAC4BD61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0121722"/>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39"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endParaRPr>
              </a:p>
            </p:txBody>
          </p:sp>
        </p:grpSp>
      </p:grpSp>
      <p:sp>
        <p:nvSpPr>
          <p:cNvPr id="8412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84122"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E4EFB7C5-C4AC-4046-8D28-BD18811E53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39986829"/>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93FEBB51-9D70-154E-8710-0396DA2B08A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3442004"/>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6CF1EAB-0577-FF4E-915E-DF130D6C6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0477507"/>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28E4C2F1-B545-554F-B3D2-78B3F06C8A4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88226010"/>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6"/>
          <p:cNvSpPr>
            <a:spLocks noGrp="1" noChangeArrowheads="1"/>
          </p:cNvSpPr>
          <p:nvPr>
            <p:ph type="sldNum" sz="quarter" idx="12"/>
          </p:nvPr>
        </p:nvSpPr>
        <p:spPr>
          <a:ln/>
        </p:spPr>
        <p:txBody>
          <a:bodyPr/>
          <a:lstStyle>
            <a:lvl1pPr>
              <a:defRPr/>
            </a:lvl1pPr>
          </a:lstStyle>
          <a:p>
            <a:pPr>
              <a:defRPr/>
            </a:pPr>
            <a:fld id="{E6ADA438-5A26-F34F-862C-18E99DBAF3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3140262"/>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6"/>
          <p:cNvSpPr>
            <a:spLocks noGrp="1" noChangeArrowheads="1"/>
          </p:cNvSpPr>
          <p:nvPr>
            <p:ph type="sldNum" sz="quarter" idx="12"/>
          </p:nvPr>
        </p:nvSpPr>
        <p:spPr>
          <a:ln/>
        </p:spPr>
        <p:txBody>
          <a:bodyPr/>
          <a:lstStyle>
            <a:lvl1pPr>
              <a:defRPr/>
            </a:lvl1pPr>
          </a:lstStyle>
          <a:p>
            <a:pPr>
              <a:defRPr/>
            </a:pPr>
            <a:fld id="{FABD1814-EDCB-5241-B75A-79F08B01C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98667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6"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3175230482"/>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6"/>
          <p:cNvSpPr>
            <a:spLocks noGrp="1" noChangeArrowheads="1"/>
          </p:cNvSpPr>
          <p:nvPr>
            <p:ph type="sldNum" sz="quarter" idx="12"/>
          </p:nvPr>
        </p:nvSpPr>
        <p:spPr>
          <a:ln/>
        </p:spPr>
        <p:txBody>
          <a:bodyPr/>
          <a:lstStyle>
            <a:lvl1pPr>
              <a:defRPr/>
            </a:lvl1pPr>
          </a:lstStyle>
          <a:p>
            <a:pPr>
              <a:defRPr/>
            </a:pPr>
            <a:fld id="{FC73947C-DE3D-EA4A-A321-84DAC1FCA8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6297218"/>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6D690BC8-15B2-2F4F-8A54-B0A6617758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5213383"/>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0C2E682B-8BAE-5A43-BCF4-AFBB64D37C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5890319"/>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F9CA4D1C-F8CF-7A49-8C4F-B28EAA94690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9952198"/>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D6B6490D-911A-6445-AE8C-14847A93D34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527606"/>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chemeClr val="bg1"/>
                </a:solidFill>
              </a:defRPr>
            </a:lvl1pPr>
          </a:lstStyle>
          <a:p>
            <a:pPr>
              <a:defRPr/>
            </a:pPr>
            <a:endParaRPr lang="en-US">
              <a:solidFill>
                <a:srgbClr val="FFFFFF"/>
              </a:solidFill>
            </a:endParaRPr>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solidFill>
                <a:srgbClr val="003366"/>
              </a:solidFill>
            </a:endParaRPr>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08BD5EF-9779-D249-9AE9-9B97DE3D20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00919433"/>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DADD0B9-FAF8-8E41-B76E-CAEA9A1046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65943710"/>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E166FD6-6BFA-CF43-88D8-882A3684098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0145134"/>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F175AF9F-0053-164A-AC42-67F9EA309A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7742927"/>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488B2217-A4E3-9E4A-9E60-C54C82E666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151447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8"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9"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872751826"/>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255982E6-7566-5142-8721-11259309A01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49662990"/>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83D11809-599F-694B-8E22-ED5B637D08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0655779"/>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D23D87B-3FAA-F54A-9117-2478903633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73958120"/>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F33906E8-887E-7643-8CEC-AC39AB3A17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52804774"/>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D443C08-16DD-4747-8241-17F15610F6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9158137"/>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5692CFF-5757-3245-B1D2-DA44394627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44247285"/>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chemeClr val="bg1"/>
                </a:solidFill>
              </a:defRPr>
            </a:lvl1pPr>
          </a:lstStyle>
          <a:p>
            <a:pPr>
              <a:defRPr/>
            </a:pPr>
            <a:endParaRPr lang="en-US">
              <a:solidFill>
                <a:srgbClr val="FFFFFF"/>
              </a:solidFill>
            </a:endParaRPr>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solidFill>
                <a:srgbClr val="003366"/>
              </a:solidFill>
            </a:endParaRPr>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08BD5EF-9779-D249-9AE9-9B97DE3D20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4010333"/>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DADD0B9-FAF8-8E41-B76E-CAEA9A1046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4662589"/>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E166FD6-6BFA-CF43-88D8-882A3684098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0431210"/>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F175AF9F-0053-164A-AC42-67F9EA309A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411915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4"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5"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2594348866"/>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488B2217-A4E3-9E4A-9E60-C54C82E666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88892"/>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255982E6-7566-5142-8721-11259309A01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0275811"/>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83D11809-599F-694B-8E22-ED5B637D08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6595967"/>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D23D87B-3FAA-F54A-9117-2478903633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04123734"/>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F33906E8-887E-7643-8CEC-AC39AB3A17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0380928"/>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D443C08-16DD-4747-8241-17F15610F6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93532307"/>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5692CFF-5757-3245-B1D2-DA44394627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1814389"/>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2"/>
              <a:chOff x="-3" y="1562"/>
              <a:chExt cx="5763" cy="642"/>
            </a:xfrm>
          </p:grpSpPr>
          <p:sp>
            <p:nvSpPr>
              <p:cNvPr id="8" name="Freeform 4"/>
              <p:cNvSpPr>
                <a:spLocks/>
              </p:cNvSpPr>
              <p:nvPr/>
            </p:nvSpPr>
            <p:spPr bwMode="ltGray">
              <a:xfrm rot="-5400000">
                <a:off x="2558" y="-993"/>
                <a:ext cx="624" cy="5745"/>
              </a:xfrm>
              <a:custGeom>
                <a:avLst/>
                <a:gdLst/>
                <a:ahLst/>
                <a:cxnLst>
                  <a:cxn ang="0">
                    <a:pos x="0" y="0"/>
                  </a:cxn>
                  <a:cxn ang="0">
                    <a:pos x="0" y="720"/>
                  </a:cxn>
                  <a:cxn ang="0">
                    <a:pos x="1000" y="720"/>
                  </a:cxn>
                  <a:cxn ang="0">
                    <a:pos x="1000" y="0"/>
                  </a:cxn>
                  <a:cxn ang="0">
                    <a:pos x="0" y="0"/>
                  </a:cxn>
                </a:cxnLst>
                <a:rect l="0" t="0" r="r" b="b"/>
                <a:pathLst>
                  <a:path w="1000" h="720">
                    <a:moveTo>
                      <a:pt x="0" y="0"/>
                    </a:moveTo>
                    <a:lnTo>
                      <a:pt x="0" y="720"/>
                    </a:lnTo>
                    <a:lnTo>
                      <a:pt x="1000" y="720"/>
                    </a:lnTo>
                    <a:lnTo>
                      <a:pt x="1000" y="0"/>
                    </a:lnTo>
                    <a:lnTo>
                      <a:pt x="0" y="0"/>
                    </a:lnTo>
                    <a:close/>
                  </a:path>
                </a:pathLst>
              </a:custGeom>
              <a:solidFill>
                <a:schemeClr val="accent1"/>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9" name="Freeform 5"/>
              <p:cNvSpPr>
                <a:spLocks/>
              </p:cNvSpPr>
              <p:nvPr/>
            </p:nvSpPr>
            <p:spPr bwMode="ltGray">
              <a:xfrm rot="-5400000">
                <a:off x="1322" y="1669"/>
                <a:ext cx="624" cy="421"/>
              </a:xfrm>
              <a:custGeom>
                <a:avLst/>
                <a:gdLst/>
                <a:ahLst/>
                <a:cxnLst>
                  <a:cxn ang="0">
                    <a:pos x="0" y="0"/>
                  </a:cxn>
                  <a:cxn ang="0">
                    <a:pos x="0" y="272"/>
                  </a:cxn>
                  <a:cxn ang="0">
                    <a:pos x="624" y="272"/>
                  </a:cxn>
                  <a:cxn ang="0">
                    <a:pos x="624" y="0"/>
                  </a:cxn>
                  <a:cxn ang="0">
                    <a:pos x="0" y="0"/>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0" name="Freeform 6"/>
              <p:cNvSpPr>
                <a:spLocks/>
              </p:cNvSpPr>
              <p:nvPr/>
            </p:nvSpPr>
            <p:spPr bwMode="ltGray">
              <a:xfrm rot="-5400000">
                <a:off x="982" y="1669"/>
                <a:ext cx="624" cy="422"/>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1" name="Freeform 7"/>
              <p:cNvSpPr>
                <a:spLocks/>
              </p:cNvSpPr>
              <p:nvPr/>
            </p:nvSpPr>
            <p:spPr bwMode="ltGray">
              <a:xfrm rot="-5400000">
                <a:off x="-58" y="1757"/>
                <a:ext cx="624" cy="255"/>
              </a:xfrm>
              <a:custGeom>
                <a:avLst/>
                <a:gdLst/>
                <a:ahLst/>
                <a:cxnLst>
                  <a:cxn ang="0">
                    <a:pos x="0" y="53"/>
                  </a:cxn>
                  <a:cxn ang="0">
                    <a:pos x="0" y="325"/>
                  </a:cxn>
                  <a:cxn ang="0">
                    <a:pos x="624" y="325"/>
                  </a:cxn>
                  <a:cxn ang="0">
                    <a:pos x="624" y="53"/>
                  </a:cxn>
                  <a:cxn ang="0">
                    <a:pos x="384" y="8"/>
                  </a:cxn>
                  <a:cxn ang="0">
                    <a:pos x="0" y="53"/>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2" name="Freeform 8"/>
              <p:cNvSpPr>
                <a:spLocks/>
              </p:cNvSpPr>
              <p:nvPr/>
            </p:nvSpPr>
            <p:spPr bwMode="ltGray">
              <a:xfrm rot="-5400000">
                <a:off x="664" y="1733"/>
                <a:ext cx="624" cy="294"/>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3" name="Freeform 9"/>
              <p:cNvSpPr>
                <a:spLocks/>
              </p:cNvSpPr>
              <p:nvPr/>
            </p:nvSpPr>
            <p:spPr bwMode="ltGray">
              <a:xfrm rot="-5400000">
                <a:off x="442" y="1699"/>
                <a:ext cx="624" cy="362"/>
              </a:xfrm>
              <a:custGeom>
                <a:avLst/>
                <a:gdLst/>
                <a:ahLst/>
                <a:cxnLst>
                  <a:cxn ang="0">
                    <a:pos x="0" y="0"/>
                  </a:cxn>
                  <a:cxn ang="0">
                    <a:pos x="0" y="272"/>
                  </a:cxn>
                  <a:cxn ang="0">
                    <a:pos x="240" y="240"/>
                  </a:cxn>
                  <a:cxn ang="0">
                    <a:pos x="624" y="272"/>
                  </a:cxn>
                  <a:cxn ang="0">
                    <a:pos x="624" y="0"/>
                  </a:cxn>
                  <a:cxn ang="0">
                    <a:pos x="0" y="0"/>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4" name="Freeform 10"/>
              <p:cNvSpPr>
                <a:spLocks/>
              </p:cNvSpPr>
              <p:nvPr/>
            </p:nvSpPr>
            <p:spPr bwMode="ltGray">
              <a:xfrm rot="-5400000">
                <a:off x="154" y="1731"/>
                <a:ext cx="632" cy="315"/>
              </a:xfrm>
              <a:custGeom>
                <a:avLst/>
                <a:gdLst/>
                <a:ahLst/>
                <a:cxnLst>
                  <a:cxn ang="0">
                    <a:pos x="8" y="45"/>
                  </a:cxn>
                  <a:cxn ang="0">
                    <a:pos x="8" y="317"/>
                  </a:cxn>
                  <a:cxn ang="0">
                    <a:pos x="248" y="317"/>
                  </a:cxn>
                  <a:cxn ang="0">
                    <a:pos x="632" y="317"/>
                  </a:cxn>
                  <a:cxn ang="0">
                    <a:pos x="632" y="45"/>
                  </a:cxn>
                  <a:cxn ang="0">
                    <a:pos x="104" y="45"/>
                  </a:cxn>
                  <a:cxn ang="0">
                    <a:pos x="8" y="45"/>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5" name="Freeform 11"/>
              <p:cNvSpPr>
                <a:spLocks/>
              </p:cNvSpPr>
              <p:nvPr/>
            </p:nvSpPr>
            <p:spPr bwMode="ltGray">
              <a:xfrm rot="-5400000">
                <a:off x="3207" y="1665"/>
                <a:ext cx="624" cy="421"/>
              </a:xfrm>
              <a:custGeom>
                <a:avLst/>
                <a:gdLst/>
                <a:ahLst/>
                <a:cxnLst>
                  <a:cxn ang="0">
                    <a:pos x="0" y="0"/>
                  </a:cxn>
                  <a:cxn ang="0">
                    <a:pos x="0" y="272"/>
                  </a:cxn>
                  <a:cxn ang="0">
                    <a:pos x="624" y="272"/>
                  </a:cxn>
                  <a:cxn ang="0">
                    <a:pos x="624" y="0"/>
                  </a:cxn>
                  <a:cxn ang="0">
                    <a:pos x="0" y="0"/>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6" name="Freeform 12"/>
              <p:cNvSpPr>
                <a:spLocks/>
              </p:cNvSpPr>
              <p:nvPr/>
            </p:nvSpPr>
            <p:spPr bwMode="ltGray">
              <a:xfrm rot="-5400000">
                <a:off x="2870" y="1664"/>
                <a:ext cx="624" cy="422"/>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7" name="Freeform 13"/>
              <p:cNvSpPr>
                <a:spLocks/>
              </p:cNvSpPr>
              <p:nvPr/>
            </p:nvSpPr>
            <p:spPr bwMode="ltGray">
              <a:xfrm rot="-5400000">
                <a:off x="1828" y="1752"/>
                <a:ext cx="624" cy="255"/>
              </a:xfrm>
              <a:custGeom>
                <a:avLst/>
                <a:gdLst/>
                <a:ahLst/>
                <a:cxnLst>
                  <a:cxn ang="0">
                    <a:pos x="0" y="53"/>
                  </a:cxn>
                  <a:cxn ang="0">
                    <a:pos x="0" y="325"/>
                  </a:cxn>
                  <a:cxn ang="0">
                    <a:pos x="624" y="325"/>
                  </a:cxn>
                  <a:cxn ang="0">
                    <a:pos x="624" y="53"/>
                  </a:cxn>
                  <a:cxn ang="0">
                    <a:pos x="384" y="8"/>
                  </a:cxn>
                  <a:cxn ang="0">
                    <a:pos x="0" y="53"/>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8" name="Freeform 14"/>
              <p:cNvSpPr>
                <a:spLocks/>
              </p:cNvSpPr>
              <p:nvPr/>
            </p:nvSpPr>
            <p:spPr bwMode="ltGray">
              <a:xfrm rot="-5400000">
                <a:off x="2551" y="1728"/>
                <a:ext cx="624" cy="294"/>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 name="Freeform 15"/>
              <p:cNvSpPr>
                <a:spLocks/>
              </p:cNvSpPr>
              <p:nvPr/>
            </p:nvSpPr>
            <p:spPr bwMode="ltGray">
              <a:xfrm rot="-5400000">
                <a:off x="2328" y="1695"/>
                <a:ext cx="624" cy="361"/>
              </a:xfrm>
              <a:custGeom>
                <a:avLst/>
                <a:gdLst/>
                <a:ahLst/>
                <a:cxnLst>
                  <a:cxn ang="0">
                    <a:pos x="0" y="0"/>
                  </a:cxn>
                  <a:cxn ang="0">
                    <a:pos x="0" y="272"/>
                  </a:cxn>
                  <a:cxn ang="0">
                    <a:pos x="240" y="240"/>
                  </a:cxn>
                  <a:cxn ang="0">
                    <a:pos x="624" y="272"/>
                  </a:cxn>
                  <a:cxn ang="0">
                    <a:pos x="624" y="0"/>
                  </a:cxn>
                  <a:cxn ang="0">
                    <a:pos x="0" y="0"/>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20" name="Freeform 16"/>
              <p:cNvSpPr>
                <a:spLocks/>
              </p:cNvSpPr>
              <p:nvPr/>
            </p:nvSpPr>
            <p:spPr bwMode="ltGray">
              <a:xfrm rot="-5400000">
                <a:off x="2043" y="1721"/>
                <a:ext cx="632" cy="316"/>
              </a:xfrm>
              <a:custGeom>
                <a:avLst/>
                <a:gdLst/>
                <a:ahLst/>
                <a:cxnLst>
                  <a:cxn ang="0">
                    <a:pos x="8" y="45"/>
                  </a:cxn>
                  <a:cxn ang="0">
                    <a:pos x="8" y="317"/>
                  </a:cxn>
                  <a:cxn ang="0">
                    <a:pos x="248" y="317"/>
                  </a:cxn>
                  <a:cxn ang="0">
                    <a:pos x="632" y="317"/>
                  </a:cxn>
                  <a:cxn ang="0">
                    <a:pos x="632" y="45"/>
                  </a:cxn>
                  <a:cxn ang="0">
                    <a:pos x="104" y="45"/>
                  </a:cxn>
                  <a:cxn ang="0">
                    <a:pos x="8" y="45"/>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21" name="Freeform 17"/>
              <p:cNvSpPr>
                <a:spLocks/>
              </p:cNvSpPr>
              <p:nvPr/>
            </p:nvSpPr>
            <p:spPr bwMode="ltGray">
              <a:xfrm rot="-5400000">
                <a:off x="4073" y="1669"/>
                <a:ext cx="624" cy="421"/>
              </a:xfrm>
              <a:custGeom>
                <a:avLst/>
                <a:gdLst/>
                <a:ahLst/>
                <a:cxnLst>
                  <a:cxn ang="0">
                    <a:pos x="0" y="0"/>
                  </a:cxn>
                  <a:cxn ang="0">
                    <a:pos x="0" y="272"/>
                  </a:cxn>
                  <a:cxn ang="0">
                    <a:pos x="624" y="272"/>
                  </a:cxn>
                  <a:cxn ang="0">
                    <a:pos x="624" y="0"/>
                  </a:cxn>
                  <a:cxn ang="0">
                    <a:pos x="0" y="0"/>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22" name="Freeform 18"/>
              <p:cNvSpPr>
                <a:spLocks/>
              </p:cNvSpPr>
              <p:nvPr/>
            </p:nvSpPr>
            <p:spPr bwMode="ltGray">
              <a:xfrm rot="-5400000">
                <a:off x="3736" y="1669"/>
                <a:ext cx="624" cy="422"/>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23" name="Freeform 19"/>
              <p:cNvSpPr>
                <a:spLocks/>
              </p:cNvSpPr>
              <p:nvPr/>
            </p:nvSpPr>
            <p:spPr bwMode="ltGray">
              <a:xfrm rot="-5400000">
                <a:off x="4579" y="1751"/>
                <a:ext cx="624" cy="255"/>
              </a:xfrm>
              <a:custGeom>
                <a:avLst/>
                <a:gdLst/>
                <a:ahLst/>
                <a:cxnLst>
                  <a:cxn ang="0">
                    <a:pos x="0" y="53"/>
                  </a:cxn>
                  <a:cxn ang="0">
                    <a:pos x="0" y="325"/>
                  </a:cxn>
                  <a:cxn ang="0">
                    <a:pos x="624" y="325"/>
                  </a:cxn>
                  <a:cxn ang="0">
                    <a:pos x="624" y="53"/>
                  </a:cxn>
                  <a:cxn ang="0">
                    <a:pos x="384" y="8"/>
                  </a:cxn>
                  <a:cxn ang="0">
                    <a:pos x="0" y="53"/>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24" name="Freeform 20"/>
              <p:cNvSpPr>
                <a:spLocks/>
              </p:cNvSpPr>
              <p:nvPr/>
            </p:nvSpPr>
            <p:spPr bwMode="ltGray">
              <a:xfrm>
                <a:off x="5469" y="1562"/>
                <a:ext cx="291" cy="625"/>
              </a:xfrm>
              <a:custGeom>
                <a:avLst/>
                <a:gdLst/>
                <a:ahLst/>
                <a:cxnLst>
                  <a:cxn ang="0">
                    <a:pos x="0" y="624"/>
                  </a:cxn>
                  <a:cxn ang="0">
                    <a:pos x="291" y="625"/>
                  </a:cxn>
                  <a:cxn ang="0">
                    <a:pos x="291" y="6"/>
                  </a:cxn>
                  <a:cxn ang="0">
                    <a:pos x="0" y="0"/>
                  </a:cxn>
                  <a:cxn ang="0">
                    <a:pos x="0" y="624"/>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25" name="Freeform 21"/>
              <p:cNvSpPr>
                <a:spLocks/>
              </p:cNvSpPr>
              <p:nvPr/>
            </p:nvSpPr>
            <p:spPr bwMode="ltGray">
              <a:xfrm rot="-5400000">
                <a:off x="5079" y="1695"/>
                <a:ext cx="624" cy="361"/>
              </a:xfrm>
              <a:custGeom>
                <a:avLst/>
                <a:gdLst/>
                <a:ahLst/>
                <a:cxnLst>
                  <a:cxn ang="0">
                    <a:pos x="0" y="0"/>
                  </a:cxn>
                  <a:cxn ang="0">
                    <a:pos x="0" y="272"/>
                  </a:cxn>
                  <a:cxn ang="0">
                    <a:pos x="240" y="240"/>
                  </a:cxn>
                  <a:cxn ang="0">
                    <a:pos x="624" y="272"/>
                  </a:cxn>
                  <a:cxn ang="0">
                    <a:pos x="624" y="0"/>
                  </a:cxn>
                  <a:cxn ang="0">
                    <a:pos x="0" y="0"/>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26" name="Freeform 22"/>
              <p:cNvSpPr>
                <a:spLocks/>
              </p:cNvSpPr>
              <p:nvPr/>
            </p:nvSpPr>
            <p:spPr bwMode="ltGray">
              <a:xfrm rot="-5400000">
                <a:off x="4797" y="1721"/>
                <a:ext cx="632" cy="316"/>
              </a:xfrm>
              <a:custGeom>
                <a:avLst/>
                <a:gdLst/>
                <a:ahLst/>
                <a:cxnLst>
                  <a:cxn ang="0">
                    <a:pos x="8" y="45"/>
                  </a:cxn>
                  <a:cxn ang="0">
                    <a:pos x="8" y="317"/>
                  </a:cxn>
                  <a:cxn ang="0">
                    <a:pos x="248" y="317"/>
                  </a:cxn>
                  <a:cxn ang="0">
                    <a:pos x="632" y="317"/>
                  </a:cxn>
                  <a:cxn ang="0">
                    <a:pos x="632" y="45"/>
                  </a:cxn>
                  <a:cxn ang="0">
                    <a:pos x="104" y="45"/>
                  </a:cxn>
                  <a:cxn ang="0">
                    <a:pos x="8" y="45"/>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grpSp>
        <p:sp>
          <p:nvSpPr>
            <p:cNvPr id="6" name="Freeform 23"/>
            <p:cNvSpPr>
              <a:spLocks/>
            </p:cNvSpPr>
            <p:nvPr/>
          </p:nvSpPr>
          <p:spPr bwMode="ltGray">
            <a:xfrm flipH="1">
              <a:off x="-2" y="1536"/>
              <a:ext cx="5762" cy="412"/>
            </a:xfrm>
            <a:custGeom>
              <a:avLst/>
              <a:gdLst/>
              <a:ahLst/>
              <a:cxnLst>
                <a:cxn ang="0">
                  <a:pos x="0" y="196"/>
                </a:cxn>
                <a:cxn ang="0">
                  <a:pos x="5762" y="188"/>
                </a:cxn>
                <a:cxn ang="0">
                  <a:pos x="5762" y="4"/>
                </a:cxn>
                <a:cxn ang="0">
                  <a:pos x="0" y="0"/>
                </a:cxn>
                <a:cxn ang="0">
                  <a:pos x="0" y="196"/>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w="9525" cap="flat">
              <a:noFill/>
              <a:prstDash val="solid"/>
              <a:miter lim="800000"/>
              <a:headEnd type="none" w="med" len="med"/>
              <a:tailEnd type="none" w="med" len="me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 name="Freeform 24"/>
            <p:cNvSpPr>
              <a:spLocks/>
            </p:cNvSpPr>
            <p:nvPr/>
          </p:nvSpPr>
          <p:spPr bwMode="ltGray">
            <a:xfrm flipH="1">
              <a:off x="-2" y="2017"/>
              <a:ext cx="5761" cy="189"/>
            </a:xfrm>
            <a:custGeom>
              <a:avLst/>
              <a:gdLst/>
              <a:ahLst/>
              <a:cxnLst>
                <a:cxn ang="0">
                  <a:pos x="0" y="28"/>
                </a:cxn>
                <a:cxn ang="0">
                  <a:pos x="5761" y="0"/>
                </a:cxn>
                <a:cxn ang="0">
                  <a:pos x="5761" y="189"/>
                </a:cxn>
                <a:cxn ang="0">
                  <a:pos x="1" y="189"/>
                </a:cxn>
                <a:cxn ang="0">
                  <a:pos x="0" y="28"/>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w="9525" cap="flat">
              <a:noFill/>
              <a:prstDash val="solid"/>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a:lvl1pPr>
          </a:lstStyle>
          <a:p>
            <a:r>
              <a:rPr lang="en-US"/>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a:solidFill>
                  <a:srgbClr val="000000"/>
                </a:solidFill>
              </a:defRPr>
            </a:lvl1pPr>
          </a:lstStyle>
          <a:p>
            <a:endParaRPr lang="en-US" altLang="en-US"/>
          </a:p>
        </p:txBody>
      </p:sp>
      <p:sp>
        <p:nvSpPr>
          <p:cNvPr id="28" name="Rectangle 28"/>
          <p:cNvSpPr>
            <a:spLocks noGrp="1" noChangeArrowheads="1"/>
          </p:cNvSpPr>
          <p:nvPr>
            <p:ph type="ftr" sz="quarter" idx="11"/>
          </p:nvPr>
        </p:nvSpPr>
        <p:spPr/>
        <p:txBody>
          <a:bodyPr/>
          <a:lstStyle>
            <a:lvl1pPr>
              <a:defRPr>
                <a:solidFill>
                  <a:srgbClr val="000000"/>
                </a:solidFill>
              </a:defRPr>
            </a:lvl1pPr>
          </a:lstStyle>
          <a:p>
            <a:endParaRPr lang="en-US" altLang="en-US"/>
          </a:p>
        </p:txBody>
      </p:sp>
      <p:sp>
        <p:nvSpPr>
          <p:cNvPr id="29" name="Rectangle 29"/>
          <p:cNvSpPr>
            <a:spLocks noGrp="1" noChangeArrowheads="1"/>
          </p:cNvSpPr>
          <p:nvPr>
            <p:ph type="sldNum" sz="quarter" idx="12"/>
          </p:nvPr>
        </p:nvSpPr>
        <p:spPr/>
        <p:txBody>
          <a:bodyPr/>
          <a:lstStyle>
            <a:lvl1pPr>
              <a:defRPr>
                <a:solidFill>
                  <a:srgbClr val="000000"/>
                </a:solidFill>
              </a:defRPr>
            </a:lvl1pPr>
          </a:lstStyle>
          <a:p>
            <a:fld id="{3CB46B38-912D-413C-B3AD-1434C60926B7}" type="slidenum">
              <a:rPr lang="en-US" altLang="en-US"/>
              <a:pPr/>
              <a:t>‹#›</a:t>
            </a:fld>
            <a:endParaRPr lang="en-US" altLang="en-US"/>
          </a:p>
        </p:txBody>
      </p:sp>
    </p:spTree>
    <p:extLst>
      <p:ext uri="{BB962C8B-B14F-4D97-AF65-F5344CB8AC3E}">
        <p14:creationId xmlns:p14="http://schemas.microsoft.com/office/powerpoint/2010/main" val="1509225620"/>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29"/>
          <p:cNvSpPr>
            <a:spLocks noGrp="1" noChangeArrowheads="1"/>
          </p:cNvSpPr>
          <p:nvPr>
            <p:ph type="sldNum" sz="quarter" idx="12"/>
          </p:nvPr>
        </p:nvSpPr>
        <p:spPr>
          <a:ln/>
        </p:spPr>
        <p:txBody>
          <a:bodyPr/>
          <a:lstStyle>
            <a:lvl1pPr>
              <a:defRPr/>
            </a:lvl1pPr>
          </a:lstStyle>
          <a:p>
            <a:fld id="{0D75D490-1852-4AD1-A201-4811486C40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599288"/>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29"/>
          <p:cNvSpPr>
            <a:spLocks noGrp="1" noChangeArrowheads="1"/>
          </p:cNvSpPr>
          <p:nvPr>
            <p:ph type="sldNum" sz="quarter" idx="12"/>
          </p:nvPr>
        </p:nvSpPr>
        <p:spPr>
          <a:ln/>
        </p:spPr>
        <p:txBody>
          <a:bodyPr/>
          <a:lstStyle>
            <a:lvl1pPr>
              <a:defRPr/>
            </a:lvl1pPr>
          </a:lstStyle>
          <a:p>
            <a:fld id="{A0DE42B2-A1A8-4DAB-87B9-84E4C9D1B57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841455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3"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4"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2438310913"/>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55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29"/>
          <p:cNvSpPr>
            <a:spLocks noGrp="1" noChangeArrowheads="1"/>
          </p:cNvSpPr>
          <p:nvPr>
            <p:ph type="sldNum" sz="quarter" idx="12"/>
          </p:nvPr>
        </p:nvSpPr>
        <p:spPr>
          <a:ln/>
        </p:spPr>
        <p:txBody>
          <a:bodyPr/>
          <a:lstStyle>
            <a:lvl1pPr>
              <a:defRPr/>
            </a:lvl1pPr>
          </a:lstStyle>
          <a:p>
            <a:fld id="{9641E615-7E50-4B8B-889C-BEA20AE5487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5708917"/>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29"/>
          <p:cNvSpPr>
            <a:spLocks noGrp="1" noChangeArrowheads="1"/>
          </p:cNvSpPr>
          <p:nvPr>
            <p:ph type="sldNum" sz="quarter" idx="12"/>
          </p:nvPr>
        </p:nvSpPr>
        <p:spPr>
          <a:ln/>
        </p:spPr>
        <p:txBody>
          <a:bodyPr/>
          <a:lstStyle>
            <a:lvl1pPr>
              <a:defRPr/>
            </a:lvl1pPr>
          </a:lstStyle>
          <a:p>
            <a:fld id="{05F47159-C42E-4F77-8E2E-873F0F028B5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427409"/>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29"/>
          <p:cNvSpPr>
            <a:spLocks noGrp="1" noChangeArrowheads="1"/>
          </p:cNvSpPr>
          <p:nvPr>
            <p:ph type="sldNum" sz="quarter" idx="12"/>
          </p:nvPr>
        </p:nvSpPr>
        <p:spPr>
          <a:ln/>
        </p:spPr>
        <p:txBody>
          <a:bodyPr/>
          <a:lstStyle>
            <a:lvl1pPr>
              <a:defRPr/>
            </a:lvl1pPr>
          </a:lstStyle>
          <a:p>
            <a:fld id="{43F11EAA-C3AF-48BC-AD49-29583AF57F0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8118094"/>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29"/>
          <p:cNvSpPr>
            <a:spLocks noGrp="1" noChangeArrowheads="1"/>
          </p:cNvSpPr>
          <p:nvPr>
            <p:ph type="sldNum" sz="quarter" idx="12"/>
          </p:nvPr>
        </p:nvSpPr>
        <p:spPr>
          <a:ln/>
        </p:spPr>
        <p:txBody>
          <a:bodyPr/>
          <a:lstStyle>
            <a:lvl1pPr>
              <a:defRPr/>
            </a:lvl1pPr>
          </a:lstStyle>
          <a:p>
            <a:fld id="{7F0E389D-88A0-41F5-8746-0F6B8F62994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4630073"/>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29"/>
          <p:cNvSpPr>
            <a:spLocks noGrp="1" noChangeArrowheads="1"/>
          </p:cNvSpPr>
          <p:nvPr>
            <p:ph type="sldNum" sz="quarter" idx="12"/>
          </p:nvPr>
        </p:nvSpPr>
        <p:spPr>
          <a:ln/>
        </p:spPr>
        <p:txBody>
          <a:bodyPr/>
          <a:lstStyle>
            <a:lvl1pPr>
              <a:defRPr/>
            </a:lvl1pPr>
          </a:lstStyle>
          <a:p>
            <a:fld id="{5DB6AE11-02CE-40CA-9DCA-151E0AB928D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4416149"/>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29"/>
          <p:cNvSpPr>
            <a:spLocks noGrp="1" noChangeArrowheads="1"/>
          </p:cNvSpPr>
          <p:nvPr>
            <p:ph type="sldNum" sz="quarter" idx="12"/>
          </p:nvPr>
        </p:nvSpPr>
        <p:spPr>
          <a:ln/>
        </p:spPr>
        <p:txBody>
          <a:bodyPr/>
          <a:lstStyle>
            <a:lvl1pPr>
              <a:defRPr/>
            </a:lvl1pPr>
          </a:lstStyle>
          <a:p>
            <a:fld id="{1819A9C1-7616-428F-A41B-9EC44F54C57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648590"/>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29"/>
          <p:cNvSpPr>
            <a:spLocks noGrp="1" noChangeArrowheads="1"/>
          </p:cNvSpPr>
          <p:nvPr>
            <p:ph type="sldNum" sz="quarter" idx="12"/>
          </p:nvPr>
        </p:nvSpPr>
        <p:spPr>
          <a:ln/>
        </p:spPr>
        <p:txBody>
          <a:bodyPr/>
          <a:lstStyle>
            <a:lvl1pPr>
              <a:defRPr/>
            </a:lvl1pPr>
          </a:lstStyle>
          <a:p>
            <a:fld id="{CCC487D1-58B8-4DC5-8D23-48E6C943F26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9336130"/>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28"/>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29"/>
          <p:cNvSpPr>
            <a:spLocks noGrp="1" noChangeArrowheads="1"/>
          </p:cNvSpPr>
          <p:nvPr>
            <p:ph type="sldNum" sz="quarter" idx="12"/>
          </p:nvPr>
        </p:nvSpPr>
        <p:spPr>
          <a:ln/>
        </p:spPr>
        <p:txBody>
          <a:bodyPr/>
          <a:lstStyle>
            <a:lvl1pPr>
              <a:defRPr/>
            </a:lvl1pPr>
          </a:lstStyle>
          <a:p>
            <a:fld id="{7E729DBF-00B7-444F-9893-A946C199C2E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626342"/>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endParaRPr lang="en-US" alt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endParaRPr lang="en-US" alt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37369ED-1593-411D-B2B9-6ED86C90FA15}"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1867840407"/>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a:t>Click to edit Master title style</a:t>
            </a:r>
            <a:endParaRPr lang="en-US"/>
          </a:p>
        </p:txBody>
      </p:sp>
      <p:sp>
        <p:nvSpPr>
          <p:cNvPr id="3" name="Content Placeholder 2"/>
          <p:cNvSpPr>
            <a:spLocks noGrp="1"/>
          </p:cNvSpPr>
          <p:nvPr>
            <p:ph idx="1"/>
          </p:nvPr>
        </p:nvSpPr>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A1BFBEB1-482E-4878-B754-369FDCA159C8}"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147394287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6"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3177266348"/>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ltLang="zh-CN"/>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ltLang="zh-CN"/>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80B20B1C-46D5-46B9-ADC4-A32BBAD63B4F}"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2183460726"/>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a:t>Click to edit Master title style</a:t>
            </a:r>
            <a:endParaRPr lang="en-US"/>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en-US"/>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en-US"/>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2AEF82A-9F53-4F86-980B-930A0FA8C61C}"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4030415968"/>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CN"/>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zh-CN"/>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zh-CN"/>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en-US"/>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210753CC-2CC0-4A23-B0A1-88E6C82075CE}"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209540901"/>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C3FD61C7-AF4E-460B-8BC1-F4B498DC440C}"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2822008413"/>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BF7ADE2A-8E88-40B7-BEC4-3B506646F1F5}"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3046899579"/>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ltLang="zh-CN"/>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zh-CN"/>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04D4F782-3E59-4FD7-981F-77B83CA6D3BD}"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1642532736"/>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ltLang="zh-CN"/>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zh-CN"/>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E7BBF5B3-BD00-4ED0-B2AD-BBECCA360B82}"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4289119642"/>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1168FBD-04A9-483D-8B0B-596577EEBDB8}"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580594087"/>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ltLang="zh-CN"/>
              <a:t>Click to edit Master title style</a:t>
            </a:r>
            <a:endParaRPr lang="en-US"/>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40B0382-FF13-4CB7-838E-524D6E5B914C}" type="slidenum">
              <a:rPr lang="en-US" altLang="en-US">
                <a:solidFill>
                  <a:srgbClr val="482400"/>
                </a:solidFill>
              </a:rPr>
              <a:pPr/>
              <a:t>‹#›</a:t>
            </a:fld>
            <a:endParaRPr lang="en-US" altLang="en-US">
              <a:solidFill>
                <a:srgbClr val="482400"/>
              </a:solidFill>
            </a:endParaRPr>
          </a:p>
        </p:txBody>
      </p:sp>
    </p:spTree>
    <p:extLst>
      <p:ext uri="{BB962C8B-B14F-4D97-AF65-F5344CB8AC3E}">
        <p14:creationId xmlns:p14="http://schemas.microsoft.com/office/powerpoint/2010/main" val="1584096274"/>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pPr>
              <a:defRPr/>
            </a:pPr>
            <a:fld id="{60F57D3E-C6A1-7545-B951-0AB4179AA8D8}" type="slidenum">
              <a:rPr lang="en-US"/>
              <a:pPr>
                <a:defRPr/>
              </a:pPr>
              <a:t>‹#›</a:t>
            </a:fld>
            <a:endParaRPr lang="en-US"/>
          </a:p>
        </p:txBody>
      </p:sp>
    </p:spTree>
    <p:extLst>
      <p:ext uri="{BB962C8B-B14F-4D97-AF65-F5344CB8AC3E}">
        <p14:creationId xmlns:p14="http://schemas.microsoft.com/office/powerpoint/2010/main" val="163911604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9121932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6"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3697441508"/>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882333-F1CD-314A-9D73-464A15D217F5}" type="slidenum">
              <a:rPr lang="en-US"/>
              <a:pPr>
                <a:defRPr/>
              </a:pPr>
              <a:t>‹#›</a:t>
            </a:fld>
            <a:endParaRPr lang="en-US"/>
          </a:p>
        </p:txBody>
      </p:sp>
    </p:spTree>
    <p:extLst>
      <p:ext uri="{BB962C8B-B14F-4D97-AF65-F5344CB8AC3E}">
        <p14:creationId xmlns:p14="http://schemas.microsoft.com/office/powerpoint/2010/main" val="1414502017"/>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84D81F-3461-BE46-8E30-E1CC53F5014B}" type="slidenum">
              <a:rPr lang="en-US"/>
              <a:pPr>
                <a:defRPr/>
              </a:pPr>
              <a:t>‹#›</a:t>
            </a:fld>
            <a:endParaRPr lang="en-US"/>
          </a:p>
        </p:txBody>
      </p:sp>
    </p:spTree>
    <p:extLst>
      <p:ext uri="{BB962C8B-B14F-4D97-AF65-F5344CB8AC3E}">
        <p14:creationId xmlns:p14="http://schemas.microsoft.com/office/powerpoint/2010/main" val="2069937800"/>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1E8FBC2-5C3F-8044-A0FC-46221598AD7C}" type="slidenum">
              <a:rPr lang="en-US"/>
              <a:pPr>
                <a:defRPr/>
              </a:pPr>
              <a:t>‹#›</a:t>
            </a:fld>
            <a:endParaRPr lang="en-US"/>
          </a:p>
        </p:txBody>
      </p:sp>
    </p:spTree>
    <p:extLst>
      <p:ext uri="{BB962C8B-B14F-4D97-AF65-F5344CB8AC3E}">
        <p14:creationId xmlns:p14="http://schemas.microsoft.com/office/powerpoint/2010/main" val="1534023968"/>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48621B9-8EB3-1647-898C-B682FDB786C2}" type="slidenum">
              <a:rPr lang="en-US"/>
              <a:pPr>
                <a:defRPr/>
              </a:pPr>
              <a:t>‹#›</a:t>
            </a:fld>
            <a:endParaRPr lang="en-US"/>
          </a:p>
        </p:txBody>
      </p:sp>
    </p:spTree>
    <p:extLst>
      <p:ext uri="{BB962C8B-B14F-4D97-AF65-F5344CB8AC3E}">
        <p14:creationId xmlns:p14="http://schemas.microsoft.com/office/powerpoint/2010/main" val="1266184654"/>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666ADC-C29C-ED49-B043-84EBD6E0265A}" type="slidenum">
              <a:rPr lang="en-US"/>
              <a:pPr>
                <a:defRPr/>
              </a:pPr>
              <a:t>‹#›</a:t>
            </a:fld>
            <a:endParaRPr lang="en-US"/>
          </a:p>
        </p:txBody>
      </p:sp>
    </p:spTree>
    <p:extLst>
      <p:ext uri="{BB962C8B-B14F-4D97-AF65-F5344CB8AC3E}">
        <p14:creationId xmlns:p14="http://schemas.microsoft.com/office/powerpoint/2010/main" val="739489679"/>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B170433-E275-224D-BD76-E8D8DAB322B7}" type="slidenum">
              <a:rPr lang="en-US"/>
              <a:pPr>
                <a:defRPr/>
              </a:pPr>
              <a:t>‹#›</a:t>
            </a:fld>
            <a:endParaRPr lang="en-US"/>
          </a:p>
        </p:txBody>
      </p:sp>
    </p:spTree>
    <p:extLst>
      <p:ext uri="{BB962C8B-B14F-4D97-AF65-F5344CB8AC3E}">
        <p14:creationId xmlns:p14="http://schemas.microsoft.com/office/powerpoint/2010/main" val="3867599942"/>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774582-9DA3-DE4E-9EFE-8E28585E075C}" type="slidenum">
              <a:rPr lang="en-US"/>
              <a:pPr>
                <a:defRPr/>
              </a:pPr>
              <a:t>‹#›</a:t>
            </a:fld>
            <a:endParaRPr lang="en-US"/>
          </a:p>
        </p:txBody>
      </p:sp>
    </p:spTree>
    <p:extLst>
      <p:ext uri="{BB962C8B-B14F-4D97-AF65-F5344CB8AC3E}">
        <p14:creationId xmlns:p14="http://schemas.microsoft.com/office/powerpoint/2010/main" val="1101403391"/>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452960E-0E64-CC4B-B6DB-02176539C433}" type="slidenum">
              <a:rPr lang="en-US"/>
              <a:pPr>
                <a:defRPr/>
              </a:pPr>
              <a:t>‹#›</a:t>
            </a:fld>
            <a:endParaRPr lang="en-US"/>
          </a:p>
        </p:txBody>
      </p:sp>
    </p:spTree>
    <p:extLst>
      <p:ext uri="{BB962C8B-B14F-4D97-AF65-F5344CB8AC3E}">
        <p14:creationId xmlns:p14="http://schemas.microsoft.com/office/powerpoint/2010/main" val="187017108"/>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4D80E7-F761-FF42-8AD1-A83C0C0D1AB0}" type="slidenum">
              <a:rPr lang="en-US"/>
              <a:pPr>
                <a:defRPr/>
              </a:pPr>
              <a:t>‹#›</a:t>
            </a:fld>
            <a:endParaRPr lang="en-US"/>
          </a:p>
        </p:txBody>
      </p:sp>
    </p:spTree>
    <p:extLst>
      <p:ext uri="{BB962C8B-B14F-4D97-AF65-F5344CB8AC3E}">
        <p14:creationId xmlns:p14="http://schemas.microsoft.com/office/powerpoint/2010/main" val="452857207"/>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B846BC-7FB1-3D4A-A74E-A411AD29982A}" type="slidenum">
              <a:rPr lang="en-US"/>
              <a:pPr>
                <a:defRPr/>
              </a:pPr>
              <a:t>‹#›</a:t>
            </a:fld>
            <a:endParaRPr lang="en-US"/>
          </a:p>
        </p:txBody>
      </p:sp>
    </p:spTree>
    <p:extLst>
      <p:ext uri="{BB962C8B-B14F-4D97-AF65-F5344CB8AC3E}">
        <p14:creationId xmlns:p14="http://schemas.microsoft.com/office/powerpoint/2010/main" val="230726224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5"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264024890"/>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endParaRPr lang="en-US" alt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endParaRPr lang="en-US" alt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fld id="{B3B6A764-CC73-4C26-9354-18D3D3496CD1}" type="slidenum">
              <a:rPr lang="en-US" altLang="en-US"/>
              <a:pPr/>
              <a:t>‹#›</a:t>
            </a:fld>
            <a:endParaRPr lang="en-US" altLang="en-US"/>
          </a:p>
        </p:txBody>
      </p:sp>
    </p:spTree>
    <p:extLst>
      <p:ext uri="{BB962C8B-B14F-4D97-AF65-F5344CB8AC3E}">
        <p14:creationId xmlns:p14="http://schemas.microsoft.com/office/powerpoint/2010/main" val="817053892"/>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854A3E31-750D-49D6-AE56-2794BADCB4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898286"/>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401D2D75-E2B8-4573-8115-3DFA719A0BF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7347948"/>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fld id="{78668857-E19A-40C0-8270-4FBD77AE57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161497"/>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fld id="{D94DD77C-6230-43C3-947E-D6D3A2F2F46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85803"/>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fld id="{4FB3F37F-D869-45BF-AFA6-E58BDAE6504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9732077"/>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fld id="{38D0F9DB-6D28-40EB-82CF-194604BB4AF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77693484"/>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fld id="{CA288089-D9C7-4CAE-813A-465F1F17C6C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6606307"/>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fld id="{D8132EEA-0F88-4FED-8127-CF2A27AD938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1025963"/>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6815D5C5-C426-48CC-B265-CE633AAB2F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05077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5" name="Rectangle 5"/>
          <p:cNvSpPr>
            <a:spLocks noGrp="1" noChangeArrowheads="1"/>
          </p:cNvSpPr>
          <p:nvPr>
            <p:ph type="ftr" sz="quarter" idx="11"/>
          </p:nvPr>
        </p:nvSpPr>
        <p:spPr/>
        <p:txBody>
          <a:bodyPr/>
          <a:lstStyle>
            <a:lvl1pPr>
              <a:defRPr/>
            </a:lvl1pPr>
          </a:lstStyle>
          <a:p>
            <a:endParaRPr lang="en-US">
              <a:latin typeface="Arial"/>
              <a:ea typeface="SimSun"/>
            </a:endParaRPr>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2247288745"/>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5DB9B211-B703-4810-A5BD-8FF10713C01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7180748"/>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4072403"/>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89824179"/>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47244956"/>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85438146"/>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89107255"/>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9424175"/>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1797350"/>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32104519"/>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502209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D3AB2D-6122-BE45-8F53-CDDB7B854ABC}" type="slidenum">
              <a:rPr lang="en-GB"/>
              <a:pPr>
                <a:defRPr/>
              </a:pPr>
              <a:t>‹#›</a:t>
            </a:fld>
            <a:endParaRPr lang="en-GB"/>
          </a:p>
        </p:txBody>
      </p:sp>
    </p:spTree>
    <p:extLst>
      <p:ext uri="{BB962C8B-B14F-4D97-AF65-F5344CB8AC3E}">
        <p14:creationId xmlns:p14="http://schemas.microsoft.com/office/powerpoint/2010/main" val="2385670915"/>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63505208"/>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92424360"/>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44689206"/>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34277925"/>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8468683"/>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542434109"/>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67129050"/>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8620291"/>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035190127"/>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9328499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401D1B-A0DB-4644-9E7A-BF990CAC6CDF}" type="slidenum">
              <a:rPr lang="en-GB"/>
              <a:pPr>
                <a:defRPr/>
              </a:pPr>
              <a:t>‹#›</a:t>
            </a:fld>
            <a:endParaRPr lang="en-GB"/>
          </a:p>
        </p:txBody>
      </p:sp>
    </p:spTree>
    <p:extLst>
      <p:ext uri="{BB962C8B-B14F-4D97-AF65-F5344CB8AC3E}">
        <p14:creationId xmlns:p14="http://schemas.microsoft.com/office/powerpoint/2010/main" val="1771389284"/>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6436286"/>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356487162"/>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6151859"/>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72902364"/>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56229200"/>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2999176"/>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096943"/>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8818188"/>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5234246"/>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960070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AD5251B-5700-A441-BC41-E14190FC1B26}" type="slidenum">
              <a:rPr lang="en-GB"/>
              <a:pPr>
                <a:defRPr/>
              </a:pPr>
              <a:t>‹#›</a:t>
            </a:fld>
            <a:endParaRPr lang="en-GB"/>
          </a:p>
        </p:txBody>
      </p:sp>
    </p:spTree>
    <p:extLst>
      <p:ext uri="{BB962C8B-B14F-4D97-AF65-F5344CB8AC3E}">
        <p14:creationId xmlns:p14="http://schemas.microsoft.com/office/powerpoint/2010/main" val="3612890352"/>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9371812"/>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2082069"/>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3311662"/>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4713750"/>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5091146"/>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2387422"/>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997948"/>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8733251"/>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8619022"/>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492931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25FE2-8D6D-CC4F-BF70-4CD402485598}" type="slidenum">
              <a:rPr lang="en-GB"/>
              <a:pPr>
                <a:defRPr/>
              </a:pPr>
              <a:t>‹#›</a:t>
            </a:fld>
            <a:endParaRPr lang="en-GB"/>
          </a:p>
        </p:txBody>
      </p:sp>
    </p:spTree>
    <p:extLst>
      <p:ext uri="{BB962C8B-B14F-4D97-AF65-F5344CB8AC3E}">
        <p14:creationId xmlns:p14="http://schemas.microsoft.com/office/powerpoint/2010/main" val="2257835559"/>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714225757"/>
      </p:ext>
    </p:extLst>
  </p:cSld>
  <p:clrMapOvr>
    <a:masterClrMapping/>
  </p:clrMapOvr>
  <p:transition/>
</p:sldLayout>
</file>

<file path=ppt/slideLayouts/slideLayout16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200441944"/>
      </p:ext>
    </p:extLst>
  </p:cSld>
  <p:clrMapOvr>
    <a:masterClrMapping/>
  </p:clrMapOvr>
  <p:transition/>
</p:sldLayout>
</file>

<file path=ppt/slideLayouts/slideLayout16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415536919"/>
      </p:ext>
    </p:extLst>
  </p:cSld>
  <p:clrMapOvr>
    <a:masterClrMapping/>
  </p:clrMapOvr>
  <p:transition/>
</p:sldLayout>
</file>

<file path=ppt/slideLayouts/slideLayout16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711891846"/>
      </p:ext>
    </p:extLst>
  </p:cSld>
  <p:clrMapOvr>
    <a:masterClrMapping/>
  </p:clrMapOvr>
  <p:transition/>
</p:sldLayout>
</file>

<file path=ppt/slideLayouts/slideLayout16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738387076"/>
      </p:ext>
    </p:extLst>
  </p:cSld>
  <p:clrMapOvr>
    <a:masterClrMapping/>
  </p:clrMapOvr>
  <p:transition/>
</p:sldLayout>
</file>

<file path=ppt/slideLayouts/slideLayout16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613534624"/>
      </p:ext>
    </p:extLst>
  </p:cSld>
  <p:clrMapOvr>
    <a:masterClrMapping/>
  </p:clrMapOvr>
  <p:transition/>
</p:sldLayout>
</file>

<file path=ppt/slideLayouts/slideLayout16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505773137"/>
      </p:ext>
    </p:extLst>
  </p:cSld>
  <p:clrMapOvr>
    <a:masterClrMapping/>
  </p:clrMapOvr>
  <p:transition/>
</p:sldLayout>
</file>

<file path=ppt/slideLayouts/slideLayout16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612724310"/>
      </p:ext>
    </p:extLst>
  </p:cSld>
  <p:clrMapOvr>
    <a:masterClrMapping/>
  </p:clrMapOvr>
  <p:transition/>
</p:sldLayout>
</file>

<file path=ppt/slideLayouts/slideLayout16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884247664"/>
      </p:ext>
    </p:extLst>
  </p:cSld>
  <p:clrMapOvr>
    <a:masterClrMapping/>
  </p:clrMapOvr>
  <p:transition/>
</p:sldLayout>
</file>

<file path=ppt/slideLayouts/slideLayout16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044646354"/>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3F04734-9984-7D4F-80A8-74832644BE2F}" type="slidenum">
              <a:rPr lang="en-GB"/>
              <a:pPr>
                <a:defRPr/>
              </a:pPr>
              <a:t>‹#›</a:t>
            </a:fld>
            <a:endParaRPr lang="en-GB"/>
          </a:p>
        </p:txBody>
      </p:sp>
    </p:spTree>
    <p:extLst>
      <p:ext uri="{BB962C8B-B14F-4D97-AF65-F5344CB8AC3E}">
        <p14:creationId xmlns:p14="http://schemas.microsoft.com/office/powerpoint/2010/main" val="2472802249"/>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4100260924"/>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BDDFF3-47C7-5243-967B-26F77C4476BF}" type="slidenum">
              <a:rPr lang="en-GB"/>
              <a:pPr>
                <a:defRPr/>
              </a:pPr>
              <a:t>‹#›</a:t>
            </a:fld>
            <a:endParaRPr lang="en-GB"/>
          </a:p>
        </p:txBody>
      </p:sp>
    </p:spTree>
    <p:extLst>
      <p:ext uri="{BB962C8B-B14F-4D97-AF65-F5344CB8AC3E}">
        <p14:creationId xmlns:p14="http://schemas.microsoft.com/office/powerpoint/2010/main" val="371343886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D28E67D-9E00-B94A-B07B-A411900C1864}" type="slidenum">
              <a:rPr lang="en-GB"/>
              <a:pPr>
                <a:defRPr/>
              </a:pPr>
              <a:t>‹#›</a:t>
            </a:fld>
            <a:endParaRPr lang="en-GB"/>
          </a:p>
        </p:txBody>
      </p:sp>
    </p:spTree>
    <p:extLst>
      <p:ext uri="{BB962C8B-B14F-4D97-AF65-F5344CB8AC3E}">
        <p14:creationId xmlns:p14="http://schemas.microsoft.com/office/powerpoint/2010/main" val="337975092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4845969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0D1D322-5518-F049-98E8-4F8734EE7931}" type="slidenum">
              <a:rPr lang="en-GB"/>
              <a:pPr>
                <a:defRPr/>
              </a:pPr>
              <a:t>‹#›</a:t>
            </a:fld>
            <a:endParaRPr lang="en-GB"/>
          </a:p>
        </p:txBody>
      </p:sp>
    </p:spTree>
    <p:extLst>
      <p:ext uri="{BB962C8B-B14F-4D97-AF65-F5344CB8AC3E}">
        <p14:creationId xmlns:p14="http://schemas.microsoft.com/office/powerpoint/2010/main" val="72460132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3C38427-DC29-7044-8783-F3F33A8E05B2}" type="slidenum">
              <a:rPr lang="en-GB"/>
              <a:pPr>
                <a:defRPr/>
              </a:pPr>
              <a:t>‹#›</a:t>
            </a:fld>
            <a:endParaRPr lang="en-GB"/>
          </a:p>
        </p:txBody>
      </p:sp>
    </p:spTree>
    <p:extLst>
      <p:ext uri="{BB962C8B-B14F-4D97-AF65-F5344CB8AC3E}">
        <p14:creationId xmlns:p14="http://schemas.microsoft.com/office/powerpoint/2010/main" val="291714674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00C5E8-AE06-2445-B7A2-14ED23B0A64E}" type="slidenum">
              <a:rPr lang="en-GB"/>
              <a:pPr>
                <a:defRPr/>
              </a:pPr>
              <a:t>‹#›</a:t>
            </a:fld>
            <a:endParaRPr lang="en-GB"/>
          </a:p>
        </p:txBody>
      </p:sp>
    </p:spTree>
    <p:extLst>
      <p:ext uri="{BB962C8B-B14F-4D97-AF65-F5344CB8AC3E}">
        <p14:creationId xmlns:p14="http://schemas.microsoft.com/office/powerpoint/2010/main" val="213598115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927D06-B680-E040-B2EB-22AE56806426}" type="slidenum">
              <a:rPr lang="en-GB"/>
              <a:pPr>
                <a:defRPr/>
              </a:pPr>
              <a:t>‹#›</a:t>
            </a:fld>
            <a:endParaRPr lang="en-GB"/>
          </a:p>
        </p:txBody>
      </p:sp>
    </p:spTree>
    <p:extLst>
      <p:ext uri="{BB962C8B-B14F-4D97-AF65-F5344CB8AC3E}">
        <p14:creationId xmlns:p14="http://schemas.microsoft.com/office/powerpoint/2010/main" val="285015494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5748434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3043652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6290166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15823332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9849628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298699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5415567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0446284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0639462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2507045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9264700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5182335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1077384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8252204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6214531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4156639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221493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7147482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7845201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2875192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0164341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2088835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420764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642906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3904908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1603547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0"/>
              <a:chOff x="-3" y="1562"/>
              <a:chExt cx="5763" cy="640"/>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 name="Freeform 7"/>
              <p:cNvSpPr>
                <a:spLocks/>
              </p:cNvSpPr>
              <p:nvPr/>
            </p:nvSpPr>
            <p:spPr bwMode="ltGray">
              <a:xfrm rot="-5400000">
                <a:off x="-58" y="1755"/>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3561 h 272"/>
                  <a:gd name="T4" fmla="*/ 240 w 624"/>
                  <a:gd name="T5" fmla="*/ 3144 h 272"/>
                  <a:gd name="T6" fmla="*/ 624 w 624"/>
                  <a:gd name="T7" fmla="*/ 3561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 name="Freeform 10"/>
              <p:cNvSpPr>
                <a:spLocks/>
              </p:cNvSpPr>
              <p:nvPr/>
            </p:nvSpPr>
            <p:spPr bwMode="ltGray">
              <a:xfrm rot="-5400000">
                <a:off x="154" y="1729"/>
                <a:ext cx="632" cy="315"/>
              </a:xfrm>
              <a:custGeom>
                <a:avLst/>
                <a:gdLst>
                  <a:gd name="T0" fmla="*/ 8 w 632"/>
                  <a:gd name="T1" fmla="*/ 13 h 362"/>
                  <a:gd name="T2" fmla="*/ 8 w 632"/>
                  <a:gd name="T3" fmla="*/ 90 h 362"/>
                  <a:gd name="T4" fmla="*/ 248 w 632"/>
                  <a:gd name="T5" fmla="*/ 90 h 362"/>
                  <a:gd name="T6" fmla="*/ 632 w 632"/>
                  <a:gd name="T7" fmla="*/ 90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 name="Freeform 11"/>
              <p:cNvSpPr>
                <a:spLocks/>
              </p:cNvSpPr>
              <p:nvPr/>
            </p:nvSpPr>
            <p:spPr bwMode="ltGray">
              <a:xfrm rot="-5400000">
                <a:off x="3209" y="1665"/>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 name="Freeform 13"/>
              <p:cNvSpPr>
                <a:spLocks/>
              </p:cNvSpPr>
              <p:nvPr/>
            </p:nvSpPr>
            <p:spPr bwMode="ltGray">
              <a:xfrm rot="-5400000">
                <a:off x="1828"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 name="Freeform 16"/>
              <p:cNvSpPr>
                <a:spLocks/>
              </p:cNvSpPr>
              <p:nvPr/>
            </p:nvSpPr>
            <p:spPr bwMode="ltGray">
              <a:xfrm rot="-5400000">
                <a:off x="204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 name="Freeform 17"/>
              <p:cNvSpPr>
                <a:spLocks/>
              </p:cNvSpPr>
              <p:nvPr/>
            </p:nvSpPr>
            <p:spPr bwMode="ltGray">
              <a:xfrm rot="-5400000">
                <a:off x="4075"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3" name="Freeform 19"/>
              <p:cNvSpPr>
                <a:spLocks/>
              </p:cNvSpPr>
              <p:nvPr/>
            </p:nvSpPr>
            <p:spPr bwMode="ltGray">
              <a:xfrm rot="-5400000">
                <a:off x="4581"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5" name="Freeform 21"/>
              <p:cNvSpPr>
                <a:spLocks/>
              </p:cNvSpPr>
              <p:nvPr/>
            </p:nvSpPr>
            <p:spPr bwMode="ltGray">
              <a:xfrm rot="-5400000">
                <a:off x="5081"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6" name="Freeform 22"/>
              <p:cNvSpPr>
                <a:spLocks/>
              </p:cNvSpPr>
              <p:nvPr/>
            </p:nvSpPr>
            <p:spPr bwMode="ltGray">
              <a:xfrm rot="-5400000">
                <a:off x="4797"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6" name="Freeform 23"/>
            <p:cNvSpPr>
              <a:spLocks/>
            </p:cNvSpPr>
            <p:nvPr/>
          </p:nvSpPr>
          <p:spPr bwMode="ltGray">
            <a:xfrm flipH="1">
              <a:off x="-2" y="1536"/>
              <a:ext cx="5762" cy="412"/>
            </a:xfrm>
            <a:custGeom>
              <a:avLst/>
              <a:gdLst>
                <a:gd name="T0" fmla="*/ 0 w 5762"/>
                <a:gd name="T1" fmla="*/ 362 h 385"/>
                <a:gd name="T2" fmla="*/ 5762 w 5762"/>
                <a:gd name="T3" fmla="*/ 345 h 385"/>
                <a:gd name="T4" fmla="*/ 5762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wrap="none" anchor="ctr"/>
            <a:lstStyle/>
            <a:p>
              <a:endParaRPr lang="en-US"/>
            </a:p>
          </p:txBody>
        </p:sp>
      </p:grpSp>
      <p:sp>
        <p:nvSpPr>
          <p:cNvPr id="4121"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4122"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a:lvl1pPr>
          </a:lstStyle>
          <a:p>
            <a:r>
              <a:rPr lang="en-US"/>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a:solidFill>
                  <a:srgbClr val="000000"/>
                </a:solidFill>
              </a:defRPr>
            </a:lvl1pPr>
          </a:lstStyle>
          <a:p>
            <a:pPr>
              <a:defRPr/>
            </a:pPr>
            <a:endParaRPr lang="en-US"/>
          </a:p>
        </p:txBody>
      </p:sp>
      <p:sp>
        <p:nvSpPr>
          <p:cNvPr id="28" name="Rectangle 28"/>
          <p:cNvSpPr>
            <a:spLocks noGrp="1" noChangeArrowheads="1"/>
          </p:cNvSpPr>
          <p:nvPr>
            <p:ph type="ftr" sz="quarter" idx="11"/>
          </p:nvPr>
        </p:nvSpPr>
        <p:spPr/>
        <p:txBody>
          <a:bodyPr/>
          <a:lstStyle>
            <a:lvl1pPr>
              <a:defRPr>
                <a:solidFill>
                  <a:srgbClr val="000000"/>
                </a:solidFill>
              </a:defRPr>
            </a:lvl1pPr>
          </a:lstStyle>
          <a:p>
            <a:pPr>
              <a:defRPr/>
            </a:pPr>
            <a:endParaRPr lang="en-US"/>
          </a:p>
        </p:txBody>
      </p:sp>
      <p:sp>
        <p:nvSpPr>
          <p:cNvPr id="29" name="Rectangle 29"/>
          <p:cNvSpPr>
            <a:spLocks noGrp="1" noChangeArrowheads="1"/>
          </p:cNvSpPr>
          <p:nvPr>
            <p:ph type="sldNum" sz="quarter" idx="12"/>
          </p:nvPr>
        </p:nvSpPr>
        <p:spPr/>
        <p:txBody>
          <a:bodyPr/>
          <a:lstStyle>
            <a:lvl1pPr>
              <a:defRPr>
                <a:solidFill>
                  <a:srgbClr val="000000"/>
                </a:solidFill>
              </a:defRPr>
            </a:lvl1pPr>
          </a:lstStyle>
          <a:p>
            <a:pPr>
              <a:defRPr/>
            </a:pPr>
            <a:fld id="{CEB03B29-E359-1246-AB1B-AADDF4BD6BAB}" type="slidenum">
              <a:rPr lang="en-US"/>
              <a:pPr>
                <a:defRPr/>
              </a:pPr>
              <a:t>‹#›</a:t>
            </a:fld>
            <a:endParaRPr lang="en-US"/>
          </a:p>
        </p:txBody>
      </p:sp>
    </p:spTree>
    <p:extLst>
      <p:ext uri="{BB962C8B-B14F-4D97-AF65-F5344CB8AC3E}">
        <p14:creationId xmlns:p14="http://schemas.microsoft.com/office/powerpoint/2010/main" val="305806168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98F04E4E-B7B1-1C44-8F0B-0A491CB39FB5}" type="slidenum">
              <a:rPr lang="en-US"/>
              <a:pPr>
                <a:defRPr/>
              </a:pPr>
              <a:t>‹#›</a:t>
            </a:fld>
            <a:endParaRPr lang="en-US"/>
          </a:p>
        </p:txBody>
      </p:sp>
    </p:spTree>
    <p:extLst>
      <p:ext uri="{BB962C8B-B14F-4D97-AF65-F5344CB8AC3E}">
        <p14:creationId xmlns:p14="http://schemas.microsoft.com/office/powerpoint/2010/main" val="32988790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4433720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CF9B4F69-8263-754A-B074-0E2CAFF0B35A}" type="slidenum">
              <a:rPr lang="en-US"/>
              <a:pPr>
                <a:defRPr/>
              </a:pPr>
              <a:t>‹#›</a:t>
            </a:fld>
            <a:endParaRPr lang="en-US"/>
          </a:p>
        </p:txBody>
      </p:sp>
    </p:spTree>
    <p:extLst>
      <p:ext uri="{BB962C8B-B14F-4D97-AF65-F5344CB8AC3E}">
        <p14:creationId xmlns:p14="http://schemas.microsoft.com/office/powerpoint/2010/main" val="160138150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55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F450DA79-52E3-DE46-B51B-543CAC550AAE}" type="slidenum">
              <a:rPr lang="en-US"/>
              <a:pPr>
                <a:defRPr/>
              </a:pPr>
              <a:t>‹#›</a:t>
            </a:fld>
            <a:endParaRPr lang="en-US"/>
          </a:p>
        </p:txBody>
      </p:sp>
    </p:spTree>
    <p:extLst>
      <p:ext uri="{BB962C8B-B14F-4D97-AF65-F5344CB8AC3E}">
        <p14:creationId xmlns:p14="http://schemas.microsoft.com/office/powerpoint/2010/main" val="39202044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48066373-CB87-984C-8943-1FF129C9B0D3}" type="slidenum">
              <a:rPr lang="en-US"/>
              <a:pPr>
                <a:defRPr/>
              </a:pPr>
              <a:t>‹#›</a:t>
            </a:fld>
            <a:endParaRPr lang="en-US"/>
          </a:p>
        </p:txBody>
      </p:sp>
    </p:spTree>
    <p:extLst>
      <p:ext uri="{BB962C8B-B14F-4D97-AF65-F5344CB8AC3E}">
        <p14:creationId xmlns:p14="http://schemas.microsoft.com/office/powerpoint/2010/main" val="230028800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72AAC422-FC9C-8640-9A7E-C86733F81376}" type="slidenum">
              <a:rPr lang="en-US"/>
              <a:pPr>
                <a:defRPr/>
              </a:pPr>
              <a:t>‹#›</a:t>
            </a:fld>
            <a:endParaRPr lang="en-US"/>
          </a:p>
        </p:txBody>
      </p:sp>
    </p:spTree>
    <p:extLst>
      <p:ext uri="{BB962C8B-B14F-4D97-AF65-F5344CB8AC3E}">
        <p14:creationId xmlns:p14="http://schemas.microsoft.com/office/powerpoint/2010/main" val="308282301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AE783E5E-91A4-A041-9326-958BAC0E758C}" type="slidenum">
              <a:rPr lang="en-US"/>
              <a:pPr>
                <a:defRPr/>
              </a:pPr>
              <a:t>‹#›</a:t>
            </a:fld>
            <a:endParaRPr lang="en-US"/>
          </a:p>
        </p:txBody>
      </p:sp>
    </p:spTree>
    <p:extLst>
      <p:ext uri="{BB962C8B-B14F-4D97-AF65-F5344CB8AC3E}">
        <p14:creationId xmlns:p14="http://schemas.microsoft.com/office/powerpoint/2010/main" val="338742535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79406770-2033-D040-BE3A-777DE0AB983C}" type="slidenum">
              <a:rPr lang="en-US"/>
              <a:pPr>
                <a:defRPr/>
              </a:pPr>
              <a:t>‹#›</a:t>
            </a:fld>
            <a:endParaRPr lang="en-US"/>
          </a:p>
        </p:txBody>
      </p:sp>
    </p:spTree>
    <p:extLst>
      <p:ext uri="{BB962C8B-B14F-4D97-AF65-F5344CB8AC3E}">
        <p14:creationId xmlns:p14="http://schemas.microsoft.com/office/powerpoint/2010/main" val="83883294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CD7EC3BD-E2FE-1648-A11F-BF612C2FC07E}" type="slidenum">
              <a:rPr lang="en-US"/>
              <a:pPr>
                <a:defRPr/>
              </a:pPr>
              <a:t>‹#›</a:t>
            </a:fld>
            <a:endParaRPr lang="en-US"/>
          </a:p>
        </p:txBody>
      </p:sp>
    </p:spTree>
    <p:extLst>
      <p:ext uri="{BB962C8B-B14F-4D97-AF65-F5344CB8AC3E}">
        <p14:creationId xmlns:p14="http://schemas.microsoft.com/office/powerpoint/2010/main" val="110117624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FCDF20F8-93B7-804D-AFD0-99C92878FDC5}" type="slidenum">
              <a:rPr lang="en-US"/>
              <a:pPr>
                <a:defRPr/>
              </a:pPr>
              <a:t>‹#›</a:t>
            </a:fld>
            <a:endParaRPr lang="en-US"/>
          </a:p>
        </p:txBody>
      </p:sp>
    </p:spTree>
    <p:extLst>
      <p:ext uri="{BB962C8B-B14F-4D97-AF65-F5344CB8AC3E}">
        <p14:creationId xmlns:p14="http://schemas.microsoft.com/office/powerpoint/2010/main" val="27012391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5F301904-FD1C-2D46-93D6-D2CD25E3DC1B}" type="slidenum">
              <a:rPr lang="en-US"/>
              <a:pPr>
                <a:defRPr/>
              </a:pPr>
              <a:t>‹#›</a:t>
            </a:fld>
            <a:endParaRPr lang="en-US"/>
          </a:p>
        </p:txBody>
      </p:sp>
    </p:spTree>
    <p:extLst>
      <p:ext uri="{BB962C8B-B14F-4D97-AF65-F5344CB8AC3E}">
        <p14:creationId xmlns:p14="http://schemas.microsoft.com/office/powerpoint/2010/main" val="80670219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7F3D48-64D1-A640-A39B-A68EF1371FAF}" type="slidenum">
              <a:rPr lang="en-US"/>
              <a:pPr>
                <a:defRPr/>
              </a:pPr>
              <a:t>‹#›</a:t>
            </a:fld>
            <a:endParaRPr lang="en-US"/>
          </a:p>
        </p:txBody>
      </p:sp>
    </p:spTree>
    <p:extLst>
      <p:ext uri="{BB962C8B-B14F-4D97-AF65-F5344CB8AC3E}">
        <p14:creationId xmlns:p14="http://schemas.microsoft.com/office/powerpoint/2010/main" val="409973755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129061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EA4878F-EE05-C740-9051-AF431520557C}" type="slidenum">
              <a:rPr lang="en-US"/>
              <a:pPr>
                <a:defRPr/>
              </a:pPr>
              <a:t>‹#›</a:t>
            </a:fld>
            <a:endParaRPr lang="en-US"/>
          </a:p>
        </p:txBody>
      </p:sp>
    </p:spTree>
    <p:extLst>
      <p:ext uri="{BB962C8B-B14F-4D97-AF65-F5344CB8AC3E}">
        <p14:creationId xmlns:p14="http://schemas.microsoft.com/office/powerpoint/2010/main" val="285828817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CFA707-6904-1D47-881A-499609A74886}" type="slidenum">
              <a:rPr lang="en-US"/>
              <a:pPr>
                <a:defRPr/>
              </a:pPr>
              <a:t>‹#›</a:t>
            </a:fld>
            <a:endParaRPr lang="en-US"/>
          </a:p>
        </p:txBody>
      </p:sp>
    </p:spTree>
    <p:extLst>
      <p:ext uri="{BB962C8B-B14F-4D97-AF65-F5344CB8AC3E}">
        <p14:creationId xmlns:p14="http://schemas.microsoft.com/office/powerpoint/2010/main" val="78854274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24B906D-AC54-BF47-967E-7999714983F5}" type="slidenum">
              <a:rPr lang="en-US"/>
              <a:pPr>
                <a:defRPr/>
              </a:pPr>
              <a:t>‹#›</a:t>
            </a:fld>
            <a:endParaRPr lang="en-US"/>
          </a:p>
        </p:txBody>
      </p:sp>
    </p:spTree>
    <p:extLst>
      <p:ext uri="{BB962C8B-B14F-4D97-AF65-F5344CB8AC3E}">
        <p14:creationId xmlns:p14="http://schemas.microsoft.com/office/powerpoint/2010/main" val="82549058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D5A1274-BFC9-1E46-9BC8-F6459F7C4D7B}" type="slidenum">
              <a:rPr lang="en-US"/>
              <a:pPr>
                <a:defRPr/>
              </a:pPr>
              <a:t>‹#›</a:t>
            </a:fld>
            <a:endParaRPr lang="en-US"/>
          </a:p>
        </p:txBody>
      </p:sp>
    </p:spTree>
    <p:extLst>
      <p:ext uri="{BB962C8B-B14F-4D97-AF65-F5344CB8AC3E}">
        <p14:creationId xmlns:p14="http://schemas.microsoft.com/office/powerpoint/2010/main" val="236168004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54BF215-9E63-304D-9B7B-C89B79E2EA39}" type="slidenum">
              <a:rPr lang="en-US"/>
              <a:pPr>
                <a:defRPr/>
              </a:pPr>
              <a:t>‹#›</a:t>
            </a:fld>
            <a:endParaRPr lang="en-US"/>
          </a:p>
        </p:txBody>
      </p:sp>
    </p:spTree>
    <p:extLst>
      <p:ext uri="{BB962C8B-B14F-4D97-AF65-F5344CB8AC3E}">
        <p14:creationId xmlns:p14="http://schemas.microsoft.com/office/powerpoint/2010/main" val="245878484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74758BB-EC7F-3B4D-ABA8-9094355F4E71}" type="slidenum">
              <a:rPr lang="en-US"/>
              <a:pPr>
                <a:defRPr/>
              </a:pPr>
              <a:t>‹#›</a:t>
            </a:fld>
            <a:endParaRPr lang="en-US"/>
          </a:p>
        </p:txBody>
      </p:sp>
    </p:spTree>
    <p:extLst>
      <p:ext uri="{BB962C8B-B14F-4D97-AF65-F5344CB8AC3E}">
        <p14:creationId xmlns:p14="http://schemas.microsoft.com/office/powerpoint/2010/main" val="273785933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8AADF4-2DB2-454A-948D-0A8EAA1323F9}" type="slidenum">
              <a:rPr lang="en-US"/>
              <a:pPr>
                <a:defRPr/>
              </a:pPr>
              <a:t>‹#›</a:t>
            </a:fld>
            <a:endParaRPr lang="en-US"/>
          </a:p>
        </p:txBody>
      </p:sp>
    </p:spTree>
    <p:extLst>
      <p:ext uri="{BB962C8B-B14F-4D97-AF65-F5344CB8AC3E}">
        <p14:creationId xmlns:p14="http://schemas.microsoft.com/office/powerpoint/2010/main" val="153913568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C468323-83C1-0346-8C9A-F23989AE1355}" type="slidenum">
              <a:rPr lang="en-US"/>
              <a:pPr>
                <a:defRPr/>
              </a:pPr>
              <a:t>‹#›</a:t>
            </a:fld>
            <a:endParaRPr lang="en-US"/>
          </a:p>
        </p:txBody>
      </p:sp>
    </p:spTree>
    <p:extLst>
      <p:ext uri="{BB962C8B-B14F-4D97-AF65-F5344CB8AC3E}">
        <p14:creationId xmlns:p14="http://schemas.microsoft.com/office/powerpoint/2010/main" val="383020486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A74D50B-4326-C044-8AA3-67609A624E39}" type="slidenum">
              <a:rPr lang="en-US"/>
              <a:pPr>
                <a:defRPr/>
              </a:pPr>
              <a:t>‹#›</a:t>
            </a:fld>
            <a:endParaRPr lang="en-US"/>
          </a:p>
        </p:txBody>
      </p:sp>
    </p:spTree>
    <p:extLst>
      <p:ext uri="{BB962C8B-B14F-4D97-AF65-F5344CB8AC3E}">
        <p14:creationId xmlns:p14="http://schemas.microsoft.com/office/powerpoint/2010/main" val="275958559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DBBBB4-98D6-394F-A3E2-F57F05C9EA9A}" type="slidenum">
              <a:rPr lang="en-US"/>
              <a:pPr>
                <a:defRPr/>
              </a:pPr>
              <a:t>‹#›</a:t>
            </a:fld>
            <a:endParaRPr lang="en-US"/>
          </a:p>
        </p:txBody>
      </p:sp>
    </p:spTree>
    <p:extLst>
      <p:ext uri="{BB962C8B-B14F-4D97-AF65-F5344CB8AC3E}">
        <p14:creationId xmlns:p14="http://schemas.microsoft.com/office/powerpoint/2010/main" val="34833086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2502137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DDA6D14-D0CC-2D44-AFEF-798D3B6851A1}" type="slidenum">
              <a:rPr lang="en-US"/>
              <a:pPr>
                <a:defRPr/>
              </a:pPr>
              <a:t>‹#›</a:t>
            </a:fld>
            <a:endParaRPr lang="en-US"/>
          </a:p>
        </p:txBody>
      </p:sp>
    </p:spTree>
    <p:extLst>
      <p:ext uri="{BB962C8B-B14F-4D97-AF65-F5344CB8AC3E}">
        <p14:creationId xmlns:p14="http://schemas.microsoft.com/office/powerpoint/2010/main" val="2881733946"/>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44907301-DADE-224C-85F9-0339FAB2C091}" type="slidenum">
              <a:rPr lang="en-US"/>
              <a:pPr>
                <a:defRPr/>
              </a:pPr>
              <a:t>‹#›</a:t>
            </a:fld>
            <a:endParaRPr lang="en-US"/>
          </a:p>
        </p:txBody>
      </p:sp>
    </p:spTree>
    <p:extLst>
      <p:ext uri="{BB962C8B-B14F-4D97-AF65-F5344CB8AC3E}">
        <p14:creationId xmlns:p14="http://schemas.microsoft.com/office/powerpoint/2010/main" val="479852524"/>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C4AA3823-0EA3-8943-BB85-002670C4551D}" type="slidenum">
              <a:rPr lang="en-US"/>
              <a:pPr>
                <a:defRPr/>
              </a:pPr>
              <a:t>‹#›</a:t>
            </a:fld>
            <a:endParaRPr lang="en-US"/>
          </a:p>
        </p:txBody>
      </p:sp>
    </p:spTree>
    <p:extLst>
      <p:ext uri="{BB962C8B-B14F-4D97-AF65-F5344CB8AC3E}">
        <p14:creationId xmlns:p14="http://schemas.microsoft.com/office/powerpoint/2010/main" val="2022022335"/>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27F5613-22FF-1742-90CB-ACCF538F9F0E}" type="slidenum">
              <a:rPr lang="en-US"/>
              <a:pPr>
                <a:defRPr/>
              </a:pPr>
              <a:t>‹#›</a:t>
            </a:fld>
            <a:endParaRPr lang="en-US"/>
          </a:p>
        </p:txBody>
      </p:sp>
    </p:spTree>
    <p:extLst>
      <p:ext uri="{BB962C8B-B14F-4D97-AF65-F5344CB8AC3E}">
        <p14:creationId xmlns:p14="http://schemas.microsoft.com/office/powerpoint/2010/main" val="792824373"/>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51022B9-DFC7-9248-8CCD-1D5C892DDA4D}" type="slidenum">
              <a:rPr lang="en-US"/>
              <a:pPr>
                <a:defRPr/>
              </a:pPr>
              <a:t>‹#›</a:t>
            </a:fld>
            <a:endParaRPr lang="en-US"/>
          </a:p>
        </p:txBody>
      </p:sp>
    </p:spTree>
    <p:extLst>
      <p:ext uri="{BB962C8B-B14F-4D97-AF65-F5344CB8AC3E}">
        <p14:creationId xmlns:p14="http://schemas.microsoft.com/office/powerpoint/2010/main" val="3025077860"/>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BA10BB2-A608-C544-AC46-3E26C2738759}" type="slidenum">
              <a:rPr lang="en-US"/>
              <a:pPr>
                <a:defRPr/>
              </a:pPr>
              <a:t>‹#›</a:t>
            </a:fld>
            <a:endParaRPr lang="en-US"/>
          </a:p>
        </p:txBody>
      </p:sp>
    </p:spTree>
    <p:extLst>
      <p:ext uri="{BB962C8B-B14F-4D97-AF65-F5344CB8AC3E}">
        <p14:creationId xmlns:p14="http://schemas.microsoft.com/office/powerpoint/2010/main" val="481009889"/>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CE22325-0364-034C-A34D-F7245D27852F}" type="slidenum">
              <a:rPr lang="en-US"/>
              <a:pPr>
                <a:defRPr/>
              </a:pPr>
              <a:t>‹#›</a:t>
            </a:fld>
            <a:endParaRPr lang="en-US"/>
          </a:p>
        </p:txBody>
      </p:sp>
    </p:spTree>
    <p:extLst>
      <p:ext uri="{BB962C8B-B14F-4D97-AF65-F5344CB8AC3E}">
        <p14:creationId xmlns:p14="http://schemas.microsoft.com/office/powerpoint/2010/main" val="1264674588"/>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21E6A4E-0F40-C943-8FD4-C0D1B1A665D9}" type="slidenum">
              <a:rPr lang="en-US"/>
              <a:pPr>
                <a:defRPr/>
              </a:pPr>
              <a:t>‹#›</a:t>
            </a:fld>
            <a:endParaRPr lang="en-US"/>
          </a:p>
        </p:txBody>
      </p:sp>
    </p:spTree>
    <p:extLst>
      <p:ext uri="{BB962C8B-B14F-4D97-AF65-F5344CB8AC3E}">
        <p14:creationId xmlns:p14="http://schemas.microsoft.com/office/powerpoint/2010/main" val="2837412154"/>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1309A25-FA88-C34C-9890-FFE95AAB18BE}" type="slidenum">
              <a:rPr lang="en-US"/>
              <a:pPr>
                <a:defRPr/>
              </a:pPr>
              <a:t>‹#›</a:t>
            </a:fld>
            <a:endParaRPr lang="en-US"/>
          </a:p>
        </p:txBody>
      </p:sp>
    </p:spTree>
    <p:extLst>
      <p:ext uri="{BB962C8B-B14F-4D97-AF65-F5344CB8AC3E}">
        <p14:creationId xmlns:p14="http://schemas.microsoft.com/office/powerpoint/2010/main" val="301859054"/>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41E6253-BA10-1841-97C5-99C09B9A6C5E}" type="slidenum">
              <a:rPr lang="en-US"/>
              <a:pPr>
                <a:defRPr/>
              </a:pPr>
              <a:t>‹#›</a:t>
            </a:fld>
            <a:endParaRPr lang="en-US"/>
          </a:p>
        </p:txBody>
      </p:sp>
    </p:spTree>
    <p:extLst>
      <p:ext uri="{BB962C8B-B14F-4D97-AF65-F5344CB8AC3E}">
        <p14:creationId xmlns:p14="http://schemas.microsoft.com/office/powerpoint/2010/main" val="4070280998"/>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5971368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C9C72472-7C96-9545-B1C7-B84BDF176180}" type="slidenum">
              <a:rPr lang="en-US"/>
              <a:pPr>
                <a:defRPr/>
              </a:pPr>
              <a:t>‹#›</a:t>
            </a:fld>
            <a:endParaRPr lang="en-US"/>
          </a:p>
        </p:txBody>
      </p:sp>
    </p:spTree>
    <p:extLst>
      <p:ext uri="{BB962C8B-B14F-4D97-AF65-F5344CB8AC3E}">
        <p14:creationId xmlns:p14="http://schemas.microsoft.com/office/powerpoint/2010/main" val="889732383"/>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AEE9B3CE-B01F-C54C-8351-7889F7A8DB7C}" type="slidenum">
              <a:rPr lang="en-US"/>
              <a:pPr>
                <a:defRPr/>
              </a:pPr>
              <a:t>‹#›</a:t>
            </a:fld>
            <a:endParaRPr lang="en-US"/>
          </a:p>
        </p:txBody>
      </p:sp>
    </p:spTree>
    <p:extLst>
      <p:ext uri="{BB962C8B-B14F-4D97-AF65-F5344CB8AC3E}">
        <p14:creationId xmlns:p14="http://schemas.microsoft.com/office/powerpoint/2010/main" val="228646220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434D7028-DB52-B549-BDAF-8B40BD3B61BD}" type="slidenum">
              <a:rPr lang="en-US"/>
              <a:pPr>
                <a:defRPr/>
              </a:pPr>
              <a:t>‹#›</a:t>
            </a:fld>
            <a:endParaRPr lang="en-US"/>
          </a:p>
        </p:txBody>
      </p:sp>
    </p:spTree>
    <p:extLst>
      <p:ext uri="{BB962C8B-B14F-4D97-AF65-F5344CB8AC3E}">
        <p14:creationId xmlns:p14="http://schemas.microsoft.com/office/powerpoint/2010/main" val="404436282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30BAA8A2-70A3-9240-9258-574D4B719250}" type="slidenum">
              <a:rPr lang="en-US"/>
              <a:pPr>
                <a:defRPr/>
              </a:pPr>
              <a:t>‹#›</a:t>
            </a:fld>
            <a:endParaRPr lang="en-US"/>
          </a:p>
        </p:txBody>
      </p:sp>
    </p:spTree>
    <p:extLst>
      <p:ext uri="{BB962C8B-B14F-4D97-AF65-F5344CB8AC3E}">
        <p14:creationId xmlns:p14="http://schemas.microsoft.com/office/powerpoint/2010/main" val="99392731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04BBE45-021B-F149-BC53-0CC9F3EF5C5C}" type="slidenum">
              <a:rPr lang="en-US"/>
              <a:pPr>
                <a:defRPr/>
              </a:pPr>
              <a:t>‹#›</a:t>
            </a:fld>
            <a:endParaRPr lang="en-US"/>
          </a:p>
        </p:txBody>
      </p:sp>
    </p:spTree>
    <p:extLst>
      <p:ext uri="{BB962C8B-B14F-4D97-AF65-F5344CB8AC3E}">
        <p14:creationId xmlns:p14="http://schemas.microsoft.com/office/powerpoint/2010/main" val="396823399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CF6EF99B-A28D-7F45-8647-D50C21F7BA6C}" type="slidenum">
              <a:rPr lang="en-US"/>
              <a:pPr>
                <a:defRPr/>
              </a:pPr>
              <a:t>‹#›</a:t>
            </a:fld>
            <a:endParaRPr lang="en-US"/>
          </a:p>
        </p:txBody>
      </p:sp>
    </p:spTree>
    <p:extLst>
      <p:ext uri="{BB962C8B-B14F-4D97-AF65-F5344CB8AC3E}">
        <p14:creationId xmlns:p14="http://schemas.microsoft.com/office/powerpoint/2010/main" val="342465975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FD136AAA-7C8F-924A-B499-18B94B149E48}" type="slidenum">
              <a:rPr lang="en-US"/>
              <a:pPr>
                <a:defRPr/>
              </a:pPr>
              <a:t>‹#›</a:t>
            </a:fld>
            <a:endParaRPr lang="en-US"/>
          </a:p>
        </p:txBody>
      </p:sp>
    </p:spTree>
    <p:extLst>
      <p:ext uri="{BB962C8B-B14F-4D97-AF65-F5344CB8AC3E}">
        <p14:creationId xmlns:p14="http://schemas.microsoft.com/office/powerpoint/2010/main" val="188113776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8FAAEFEF-1DDE-7946-8960-EADBBF8979B9}" type="slidenum">
              <a:rPr lang="en-US"/>
              <a:pPr>
                <a:defRPr/>
              </a:pPr>
              <a:t>‹#›</a:t>
            </a:fld>
            <a:endParaRPr lang="en-US"/>
          </a:p>
        </p:txBody>
      </p:sp>
    </p:spTree>
    <p:extLst>
      <p:ext uri="{BB962C8B-B14F-4D97-AF65-F5344CB8AC3E}">
        <p14:creationId xmlns:p14="http://schemas.microsoft.com/office/powerpoint/2010/main" val="358107285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3B3FE7E-E30E-7A4E-8218-16DEC61E7824}" type="slidenum">
              <a:rPr lang="en-US"/>
              <a:pPr>
                <a:defRPr/>
              </a:pPr>
              <a:t>‹#›</a:t>
            </a:fld>
            <a:endParaRPr lang="en-US"/>
          </a:p>
        </p:txBody>
      </p:sp>
    </p:spTree>
    <p:extLst>
      <p:ext uri="{BB962C8B-B14F-4D97-AF65-F5344CB8AC3E}">
        <p14:creationId xmlns:p14="http://schemas.microsoft.com/office/powerpoint/2010/main" val="62111109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0BCE39EF-B835-8943-A845-77B509D1A229}" type="slidenum">
              <a:rPr lang="en-US"/>
              <a:pPr>
                <a:defRPr/>
              </a:pPr>
              <a:t>‹#›</a:t>
            </a:fld>
            <a:endParaRPr lang="en-US"/>
          </a:p>
        </p:txBody>
      </p:sp>
    </p:spTree>
    <p:extLst>
      <p:ext uri="{BB962C8B-B14F-4D97-AF65-F5344CB8AC3E}">
        <p14:creationId xmlns:p14="http://schemas.microsoft.com/office/powerpoint/2010/main" val="27119763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630435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E608A8A7-7EA8-F941-BC9A-61EB50E0135E}" type="slidenum">
              <a:rPr lang="en-US"/>
              <a:pPr>
                <a:defRPr/>
              </a:pPr>
              <a:t>‹#›</a:t>
            </a:fld>
            <a:endParaRPr lang="en-US"/>
          </a:p>
        </p:txBody>
      </p:sp>
    </p:spTree>
    <p:extLst>
      <p:ext uri="{BB962C8B-B14F-4D97-AF65-F5344CB8AC3E}">
        <p14:creationId xmlns:p14="http://schemas.microsoft.com/office/powerpoint/2010/main" val="77041301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113B2B5-0431-9A4A-881B-7AC6FA65F994}" type="slidenum">
              <a:rPr lang="en-US"/>
              <a:pPr>
                <a:defRPr/>
              </a:pPr>
              <a:t>‹#›</a:t>
            </a:fld>
            <a:endParaRPr lang="en-US"/>
          </a:p>
        </p:txBody>
      </p:sp>
    </p:spTree>
    <p:extLst>
      <p:ext uri="{BB962C8B-B14F-4D97-AF65-F5344CB8AC3E}">
        <p14:creationId xmlns:p14="http://schemas.microsoft.com/office/powerpoint/2010/main" val="128142221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F674232-9D71-3348-8DBA-8CB32C8B06B9}" type="slidenum">
              <a:rPr lang="en-US"/>
              <a:pPr>
                <a:defRPr/>
              </a:pPr>
              <a:t>‹#›</a:t>
            </a:fld>
            <a:endParaRPr lang="en-US"/>
          </a:p>
        </p:txBody>
      </p:sp>
    </p:spTree>
    <p:extLst>
      <p:ext uri="{BB962C8B-B14F-4D97-AF65-F5344CB8AC3E}">
        <p14:creationId xmlns:p14="http://schemas.microsoft.com/office/powerpoint/2010/main" val="392887799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3017423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177614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1024864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4202340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3008473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7658810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16167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318"/>
          <p:cNvGrpSpPr>
            <a:grpSpLocks/>
          </p:cNvGrpSpPr>
          <p:nvPr/>
        </p:nvGrpSpPr>
        <p:grpSpPr bwMode="auto">
          <a:xfrm>
            <a:off x="0" y="107950"/>
            <a:ext cx="9101138" cy="6750050"/>
            <a:chOff x="0" y="68"/>
            <a:chExt cx="5733" cy="4252"/>
          </a:xfrm>
        </p:grpSpPr>
        <p:grpSp>
          <p:nvGrpSpPr>
            <p:cNvPr id="5" name="Group 313"/>
            <p:cNvGrpSpPr>
              <a:grpSpLocks/>
            </p:cNvGrpSpPr>
            <p:nvPr/>
          </p:nvGrpSpPr>
          <p:grpSpPr bwMode="auto">
            <a:xfrm>
              <a:off x="0" y="68"/>
              <a:ext cx="6556" cy="4088"/>
              <a:chOff x="0" y="68"/>
              <a:chExt cx="6556" cy="4088"/>
            </a:xfrm>
          </p:grpSpPr>
          <p:grpSp>
            <p:nvGrpSpPr>
              <p:cNvPr id="37" name="Group 312"/>
              <p:cNvGrpSpPr>
                <a:grpSpLocks/>
              </p:cNvGrpSpPr>
              <p:nvPr userDrawn="1"/>
            </p:nvGrpSpPr>
            <p:grpSpPr bwMode="auto">
              <a:xfrm>
                <a:off x="0" y="144"/>
                <a:ext cx="6556" cy="4012"/>
                <a:chOff x="0" y="144"/>
                <a:chExt cx="6556" cy="4012"/>
              </a:xfrm>
            </p:grpSpPr>
            <p:sp>
              <p:nvSpPr>
                <p:cNvPr id="50" name="Line 94"/>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1" name="Line 95"/>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2" name="Line 96"/>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3" name="Line 97"/>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4" name="Line 98"/>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5" name="Line 99"/>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6" name="Line 100"/>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7" name="Line 101"/>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nvGrpSpPr>
                <p:cNvPr id="58" name="Group 311"/>
                <p:cNvGrpSpPr>
                  <a:grpSpLocks/>
                </p:cNvGrpSpPr>
                <p:nvPr userDrawn="1"/>
              </p:nvGrpSpPr>
              <p:grpSpPr bwMode="auto">
                <a:xfrm>
                  <a:off x="483" y="144"/>
                  <a:ext cx="1801" cy="4012"/>
                  <a:chOff x="483" y="144"/>
                  <a:chExt cx="1801" cy="4012"/>
                </a:xfrm>
              </p:grpSpPr>
              <p:grpSp>
                <p:nvGrpSpPr>
                  <p:cNvPr id="207" name="Group 305"/>
                  <p:cNvGrpSpPr>
                    <a:grpSpLocks/>
                  </p:cNvGrpSpPr>
                  <p:nvPr userDrawn="1"/>
                </p:nvGrpSpPr>
                <p:grpSpPr bwMode="auto">
                  <a:xfrm>
                    <a:off x="483" y="144"/>
                    <a:ext cx="975" cy="947"/>
                    <a:chOff x="483" y="144"/>
                    <a:chExt cx="975" cy="947"/>
                  </a:xfrm>
                </p:grpSpPr>
                <p:sp>
                  <p:nvSpPr>
                    <p:cNvPr id="235" name="Line 104"/>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6" name="Line 105"/>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7" name="Line 106"/>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8" name="Line 107"/>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9" name="Line 108"/>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40" name="Line 109"/>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41" name="Line 110"/>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42" name="Line 111"/>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208" name="Group 112"/>
                  <p:cNvGrpSpPr>
                    <a:grpSpLocks/>
                  </p:cNvGrpSpPr>
                  <p:nvPr/>
                </p:nvGrpSpPr>
                <p:grpSpPr bwMode="auto">
                  <a:xfrm>
                    <a:off x="604" y="1166"/>
                    <a:ext cx="1680" cy="947"/>
                    <a:chOff x="288" y="528"/>
                    <a:chExt cx="1680" cy="1632"/>
                  </a:xfrm>
                </p:grpSpPr>
                <p:sp>
                  <p:nvSpPr>
                    <p:cNvPr id="227" name="Line 11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8" name="Line 11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9" name="Line 11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0" name="Line 11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1" name="Line 11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2" name="Line 11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3" name="Line 11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4" name="Line 12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209" name="Group 121"/>
                  <p:cNvGrpSpPr>
                    <a:grpSpLocks/>
                  </p:cNvGrpSpPr>
                  <p:nvPr/>
                </p:nvGrpSpPr>
                <p:grpSpPr bwMode="auto">
                  <a:xfrm>
                    <a:off x="604" y="2187"/>
                    <a:ext cx="1680" cy="947"/>
                    <a:chOff x="288" y="528"/>
                    <a:chExt cx="1680" cy="1632"/>
                  </a:xfrm>
                </p:grpSpPr>
                <p:sp>
                  <p:nvSpPr>
                    <p:cNvPr id="219" name="Line 12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0" name="Line 12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1" name="Line 12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2" name="Line 12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3" name="Line 12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4" name="Line 12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5" name="Line 12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6" name="Line 12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210" name="Group 130"/>
                  <p:cNvGrpSpPr>
                    <a:grpSpLocks/>
                  </p:cNvGrpSpPr>
                  <p:nvPr/>
                </p:nvGrpSpPr>
                <p:grpSpPr bwMode="auto">
                  <a:xfrm>
                    <a:off x="604" y="3209"/>
                    <a:ext cx="1680" cy="947"/>
                    <a:chOff x="288" y="528"/>
                    <a:chExt cx="1680" cy="1632"/>
                  </a:xfrm>
                </p:grpSpPr>
                <p:sp>
                  <p:nvSpPr>
                    <p:cNvPr id="211" name="Line 13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2" name="Line 13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3" name="Line 13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4" name="Line 13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5" name="Line 13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6" name="Line 13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7" name="Line 13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8" name="Line 13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59" name="Group 310"/>
                <p:cNvGrpSpPr>
                  <a:grpSpLocks/>
                </p:cNvGrpSpPr>
                <p:nvPr userDrawn="1"/>
              </p:nvGrpSpPr>
              <p:grpSpPr bwMode="auto">
                <a:xfrm>
                  <a:off x="1551" y="144"/>
                  <a:ext cx="1801" cy="4012"/>
                  <a:chOff x="1551" y="144"/>
                  <a:chExt cx="1801" cy="4012"/>
                </a:xfrm>
              </p:grpSpPr>
              <p:grpSp>
                <p:nvGrpSpPr>
                  <p:cNvPr id="171" name="Group 304"/>
                  <p:cNvGrpSpPr>
                    <a:grpSpLocks/>
                  </p:cNvGrpSpPr>
                  <p:nvPr userDrawn="1"/>
                </p:nvGrpSpPr>
                <p:grpSpPr bwMode="auto">
                  <a:xfrm>
                    <a:off x="1551" y="144"/>
                    <a:ext cx="975" cy="947"/>
                    <a:chOff x="1551" y="144"/>
                    <a:chExt cx="975" cy="947"/>
                  </a:xfrm>
                </p:grpSpPr>
                <p:sp>
                  <p:nvSpPr>
                    <p:cNvPr id="199" name="Line 141"/>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0" name="Line 142"/>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1" name="Line 143"/>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2" name="Line 144"/>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3" name="Line 145"/>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4" name="Line 146"/>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5" name="Line 147"/>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6" name="Line 148"/>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72" name="Group 149"/>
                  <p:cNvGrpSpPr>
                    <a:grpSpLocks/>
                  </p:cNvGrpSpPr>
                  <p:nvPr/>
                </p:nvGrpSpPr>
                <p:grpSpPr bwMode="auto">
                  <a:xfrm>
                    <a:off x="1672" y="1166"/>
                    <a:ext cx="1680" cy="947"/>
                    <a:chOff x="288" y="528"/>
                    <a:chExt cx="1680" cy="1632"/>
                  </a:xfrm>
                </p:grpSpPr>
                <p:sp>
                  <p:nvSpPr>
                    <p:cNvPr id="191" name="Line 15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2" name="Line 15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3" name="Line 15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4" name="Line 15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5" name="Line 15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6" name="Line 15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7" name="Line 15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8" name="Line 15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73" name="Group 158"/>
                  <p:cNvGrpSpPr>
                    <a:grpSpLocks/>
                  </p:cNvGrpSpPr>
                  <p:nvPr/>
                </p:nvGrpSpPr>
                <p:grpSpPr bwMode="auto">
                  <a:xfrm>
                    <a:off x="1672" y="2187"/>
                    <a:ext cx="1680" cy="947"/>
                    <a:chOff x="288" y="528"/>
                    <a:chExt cx="1680" cy="1632"/>
                  </a:xfrm>
                </p:grpSpPr>
                <p:sp>
                  <p:nvSpPr>
                    <p:cNvPr id="183" name="Line 15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4" name="Line 16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5" name="Line 16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6" name="Line 16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7" name="Line 16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8" name="Line 16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9" name="Line 16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0" name="Line 16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74" name="Group 167"/>
                  <p:cNvGrpSpPr>
                    <a:grpSpLocks/>
                  </p:cNvGrpSpPr>
                  <p:nvPr/>
                </p:nvGrpSpPr>
                <p:grpSpPr bwMode="auto">
                  <a:xfrm>
                    <a:off x="1672" y="3209"/>
                    <a:ext cx="1680" cy="947"/>
                    <a:chOff x="288" y="528"/>
                    <a:chExt cx="1680" cy="1632"/>
                  </a:xfrm>
                </p:grpSpPr>
                <p:sp>
                  <p:nvSpPr>
                    <p:cNvPr id="175" name="Line 168"/>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6" name="Line 169"/>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7" name="Line 170"/>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8" name="Line 171"/>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9" name="Line 172"/>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0" name="Line 173"/>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1" name="Line 174"/>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2" name="Line 175"/>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60" name="Group 309"/>
                <p:cNvGrpSpPr>
                  <a:grpSpLocks/>
                </p:cNvGrpSpPr>
                <p:nvPr userDrawn="1"/>
              </p:nvGrpSpPr>
              <p:grpSpPr bwMode="auto">
                <a:xfrm>
                  <a:off x="2619" y="144"/>
                  <a:ext cx="1801" cy="4012"/>
                  <a:chOff x="2619" y="144"/>
                  <a:chExt cx="1801" cy="4012"/>
                </a:xfrm>
              </p:grpSpPr>
              <p:grpSp>
                <p:nvGrpSpPr>
                  <p:cNvPr id="135" name="Group 303"/>
                  <p:cNvGrpSpPr>
                    <a:grpSpLocks/>
                  </p:cNvGrpSpPr>
                  <p:nvPr userDrawn="1"/>
                </p:nvGrpSpPr>
                <p:grpSpPr bwMode="auto">
                  <a:xfrm>
                    <a:off x="2619" y="144"/>
                    <a:ext cx="975" cy="947"/>
                    <a:chOff x="2619" y="144"/>
                    <a:chExt cx="975" cy="947"/>
                  </a:xfrm>
                </p:grpSpPr>
                <p:sp>
                  <p:nvSpPr>
                    <p:cNvPr id="163" name="Line 178"/>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4" name="Line 179"/>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5" name="Line 180"/>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6" name="Line 181"/>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7" name="Line 182"/>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8" name="Line 183"/>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9" name="Line 184"/>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0" name="Line 185"/>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36" name="Group 186"/>
                  <p:cNvGrpSpPr>
                    <a:grpSpLocks/>
                  </p:cNvGrpSpPr>
                  <p:nvPr/>
                </p:nvGrpSpPr>
                <p:grpSpPr bwMode="auto">
                  <a:xfrm>
                    <a:off x="2740" y="1166"/>
                    <a:ext cx="1680" cy="947"/>
                    <a:chOff x="288" y="528"/>
                    <a:chExt cx="1680" cy="1632"/>
                  </a:xfrm>
                </p:grpSpPr>
                <p:sp>
                  <p:nvSpPr>
                    <p:cNvPr id="155" name="Line 187"/>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6" name="Line 188"/>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7" name="Line 189"/>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8" name="Line 190"/>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9" name="Line 191"/>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0" name="Line 192"/>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1" name="Line 193"/>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2" name="Line 194"/>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37" name="Group 195"/>
                  <p:cNvGrpSpPr>
                    <a:grpSpLocks/>
                  </p:cNvGrpSpPr>
                  <p:nvPr/>
                </p:nvGrpSpPr>
                <p:grpSpPr bwMode="auto">
                  <a:xfrm>
                    <a:off x="2740" y="2187"/>
                    <a:ext cx="1680" cy="947"/>
                    <a:chOff x="288" y="528"/>
                    <a:chExt cx="1680" cy="1632"/>
                  </a:xfrm>
                </p:grpSpPr>
                <p:sp>
                  <p:nvSpPr>
                    <p:cNvPr id="147" name="Line 196"/>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8" name="Line 197"/>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9" name="Line 198"/>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0" name="Line 199"/>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1" name="Line 200"/>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2" name="Line 201"/>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3" name="Line 202"/>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4" name="Line 203"/>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38" name="Group 204"/>
                  <p:cNvGrpSpPr>
                    <a:grpSpLocks/>
                  </p:cNvGrpSpPr>
                  <p:nvPr/>
                </p:nvGrpSpPr>
                <p:grpSpPr bwMode="auto">
                  <a:xfrm>
                    <a:off x="2740" y="3209"/>
                    <a:ext cx="1680" cy="947"/>
                    <a:chOff x="288" y="528"/>
                    <a:chExt cx="1680" cy="1632"/>
                  </a:xfrm>
                </p:grpSpPr>
                <p:sp>
                  <p:nvSpPr>
                    <p:cNvPr id="139" name="Line 205"/>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0" name="Line 206"/>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1" name="Line 207"/>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2" name="Line 208"/>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3" name="Line 209"/>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4" name="Line 210"/>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5" name="Line 211"/>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6" name="Line 212"/>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61" name="Group 308"/>
                <p:cNvGrpSpPr>
                  <a:grpSpLocks/>
                </p:cNvGrpSpPr>
                <p:nvPr userDrawn="1"/>
              </p:nvGrpSpPr>
              <p:grpSpPr bwMode="auto">
                <a:xfrm>
                  <a:off x="3687" y="144"/>
                  <a:ext cx="1801" cy="4012"/>
                  <a:chOff x="3687" y="144"/>
                  <a:chExt cx="1801" cy="4012"/>
                </a:xfrm>
              </p:grpSpPr>
              <p:grpSp>
                <p:nvGrpSpPr>
                  <p:cNvPr id="99" name="Group 302"/>
                  <p:cNvGrpSpPr>
                    <a:grpSpLocks/>
                  </p:cNvGrpSpPr>
                  <p:nvPr userDrawn="1"/>
                </p:nvGrpSpPr>
                <p:grpSpPr bwMode="auto">
                  <a:xfrm>
                    <a:off x="3687" y="144"/>
                    <a:ext cx="975" cy="947"/>
                    <a:chOff x="3687" y="144"/>
                    <a:chExt cx="975" cy="947"/>
                  </a:xfrm>
                </p:grpSpPr>
                <p:sp>
                  <p:nvSpPr>
                    <p:cNvPr id="127" name="Line 215"/>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8" name="Line 216"/>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9" name="Line 217"/>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0" name="Line 218"/>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1" name="Line 219"/>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2" name="Line 220"/>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3" name="Line 221"/>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4" name="Line 222"/>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0" name="Group 223"/>
                  <p:cNvGrpSpPr>
                    <a:grpSpLocks/>
                  </p:cNvGrpSpPr>
                  <p:nvPr/>
                </p:nvGrpSpPr>
                <p:grpSpPr bwMode="auto">
                  <a:xfrm>
                    <a:off x="3808" y="1166"/>
                    <a:ext cx="1680" cy="947"/>
                    <a:chOff x="288" y="528"/>
                    <a:chExt cx="1680" cy="1632"/>
                  </a:xfrm>
                </p:grpSpPr>
                <p:sp>
                  <p:nvSpPr>
                    <p:cNvPr id="119" name="Line 224"/>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0" name="Line 225"/>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1" name="Line 226"/>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2" name="Line 227"/>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3" name="Line 228"/>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4" name="Line 229"/>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5" name="Line 230"/>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6" name="Line 231"/>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1" name="Group 232"/>
                  <p:cNvGrpSpPr>
                    <a:grpSpLocks/>
                  </p:cNvGrpSpPr>
                  <p:nvPr/>
                </p:nvGrpSpPr>
                <p:grpSpPr bwMode="auto">
                  <a:xfrm>
                    <a:off x="3808" y="2187"/>
                    <a:ext cx="1680" cy="947"/>
                    <a:chOff x="288" y="528"/>
                    <a:chExt cx="1680" cy="1632"/>
                  </a:xfrm>
                </p:grpSpPr>
                <p:sp>
                  <p:nvSpPr>
                    <p:cNvPr id="111" name="Line 23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2" name="Line 23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3" name="Line 23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4" name="Line 23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5" name="Line 23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6" name="Line 23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7" name="Line 23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8" name="Line 24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2" name="Group 241"/>
                  <p:cNvGrpSpPr>
                    <a:grpSpLocks/>
                  </p:cNvGrpSpPr>
                  <p:nvPr/>
                </p:nvGrpSpPr>
                <p:grpSpPr bwMode="auto">
                  <a:xfrm>
                    <a:off x="3808" y="3209"/>
                    <a:ext cx="1680" cy="947"/>
                    <a:chOff x="288" y="528"/>
                    <a:chExt cx="1680" cy="1632"/>
                  </a:xfrm>
                </p:grpSpPr>
                <p:sp>
                  <p:nvSpPr>
                    <p:cNvPr id="103" name="Line 24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 name="Line 24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 name="Line 24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 name="Line 24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 name="Line 24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 name="Line 24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9" name="Line 24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0" name="Line 24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62" name="Group 307"/>
                <p:cNvGrpSpPr>
                  <a:grpSpLocks/>
                </p:cNvGrpSpPr>
                <p:nvPr userDrawn="1"/>
              </p:nvGrpSpPr>
              <p:grpSpPr bwMode="auto">
                <a:xfrm>
                  <a:off x="4755" y="144"/>
                  <a:ext cx="1801" cy="4012"/>
                  <a:chOff x="4755" y="144"/>
                  <a:chExt cx="1801" cy="4012"/>
                </a:xfrm>
              </p:grpSpPr>
              <p:grpSp>
                <p:nvGrpSpPr>
                  <p:cNvPr id="63" name="Group 301"/>
                  <p:cNvGrpSpPr>
                    <a:grpSpLocks/>
                  </p:cNvGrpSpPr>
                  <p:nvPr userDrawn="1"/>
                </p:nvGrpSpPr>
                <p:grpSpPr bwMode="auto">
                  <a:xfrm>
                    <a:off x="4755" y="144"/>
                    <a:ext cx="975" cy="947"/>
                    <a:chOff x="4755" y="144"/>
                    <a:chExt cx="975" cy="947"/>
                  </a:xfrm>
                </p:grpSpPr>
                <p:sp>
                  <p:nvSpPr>
                    <p:cNvPr id="91" name="Line 252"/>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2" name="Line 253"/>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3" name="Line 254"/>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4" name="Line 255"/>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5" name="Line 256"/>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6" name="Line 257"/>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7" name="Line 258"/>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8" name="Line 259"/>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64" name="Group 260"/>
                  <p:cNvGrpSpPr>
                    <a:grpSpLocks/>
                  </p:cNvGrpSpPr>
                  <p:nvPr/>
                </p:nvGrpSpPr>
                <p:grpSpPr bwMode="auto">
                  <a:xfrm>
                    <a:off x="4876" y="1166"/>
                    <a:ext cx="1680" cy="947"/>
                    <a:chOff x="288" y="528"/>
                    <a:chExt cx="1680" cy="1632"/>
                  </a:xfrm>
                </p:grpSpPr>
                <p:sp>
                  <p:nvSpPr>
                    <p:cNvPr id="83" name="Line 26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4" name="Line 26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5" name="Line 26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6" name="Line 26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7" name="Line 26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8" name="Line 26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9" name="Line 26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0" name="Line 26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65" name="Group 269"/>
                  <p:cNvGrpSpPr>
                    <a:grpSpLocks/>
                  </p:cNvGrpSpPr>
                  <p:nvPr/>
                </p:nvGrpSpPr>
                <p:grpSpPr bwMode="auto">
                  <a:xfrm>
                    <a:off x="4876" y="2187"/>
                    <a:ext cx="1680" cy="947"/>
                    <a:chOff x="288" y="528"/>
                    <a:chExt cx="1680" cy="1632"/>
                  </a:xfrm>
                </p:grpSpPr>
                <p:sp>
                  <p:nvSpPr>
                    <p:cNvPr id="75" name="Line 27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6" name="Line 27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7" name="Line 27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8" name="Line 27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9" name="Line 27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0" name="Line 27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1" name="Line 27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2" name="Line 27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66" name="Group 278"/>
                  <p:cNvGrpSpPr>
                    <a:grpSpLocks/>
                  </p:cNvGrpSpPr>
                  <p:nvPr/>
                </p:nvGrpSpPr>
                <p:grpSpPr bwMode="auto">
                  <a:xfrm>
                    <a:off x="4876" y="3209"/>
                    <a:ext cx="1680" cy="947"/>
                    <a:chOff x="288" y="528"/>
                    <a:chExt cx="1680" cy="1632"/>
                  </a:xfrm>
                </p:grpSpPr>
                <p:sp>
                  <p:nvSpPr>
                    <p:cNvPr id="67" name="Line 27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68" name="Line 28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69" name="Line 28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0" name="Line 28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1" name="Line 28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2" name="Line 28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3" name="Line 28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4" name="Line 28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grpSp>
            <p:nvGrpSpPr>
              <p:cNvPr id="38" name="Group 306"/>
              <p:cNvGrpSpPr>
                <a:grpSpLocks/>
              </p:cNvGrpSpPr>
              <p:nvPr userDrawn="1"/>
            </p:nvGrpSpPr>
            <p:grpSpPr bwMode="auto">
              <a:xfrm>
                <a:off x="3" y="68"/>
                <a:ext cx="5730" cy="0"/>
                <a:chOff x="3" y="68"/>
                <a:chExt cx="5730" cy="0"/>
              </a:xfrm>
            </p:grpSpPr>
            <p:sp>
              <p:nvSpPr>
                <p:cNvPr id="39" name="Line 290"/>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0" name="Line 291"/>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1" name="Line 292"/>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2" name="Line 293"/>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3" name="Line 294"/>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4" name="Line 295"/>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5" name="Line 296"/>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6" name="Line 297"/>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7" name="Line 298"/>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8" name="Line 299"/>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9" name="Line 300"/>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6" name="Group 315"/>
            <p:cNvGrpSpPr>
              <a:grpSpLocks/>
            </p:cNvGrpSpPr>
            <p:nvPr/>
          </p:nvGrpSpPr>
          <p:grpSpPr bwMode="auto">
            <a:xfrm>
              <a:off x="336" y="1200"/>
              <a:ext cx="5088" cy="1056"/>
              <a:chOff x="336" y="1200"/>
              <a:chExt cx="5088" cy="1056"/>
            </a:xfrm>
          </p:grpSpPr>
          <p:sp>
            <p:nvSpPr>
              <p:cNvPr id="32" name="Rectangle 9"/>
              <p:cNvSpPr>
                <a:spLocks noChangeArrowheads="1"/>
              </p:cNvSpPr>
              <p:nvPr userDrawn="1"/>
            </p:nvSpPr>
            <p:spPr bwMode="auto">
              <a:xfrm>
                <a:off x="2880" y="1200"/>
                <a:ext cx="2544" cy="52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3" name="Rectangle 10"/>
              <p:cNvSpPr>
                <a:spLocks noChangeArrowheads="1"/>
              </p:cNvSpPr>
              <p:nvPr userDrawn="1"/>
            </p:nvSpPr>
            <p:spPr bwMode="auto">
              <a:xfrm>
                <a:off x="2880" y="1728"/>
                <a:ext cx="2544" cy="528"/>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4" name="Rectangle 11"/>
              <p:cNvSpPr>
                <a:spLocks noChangeArrowheads="1"/>
              </p:cNvSpPr>
              <p:nvPr userDrawn="1"/>
            </p:nvSpPr>
            <p:spPr bwMode="auto">
              <a:xfrm>
                <a:off x="336" y="1728"/>
                <a:ext cx="2544" cy="528"/>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5" name="Rectangle 12"/>
              <p:cNvSpPr>
                <a:spLocks noChangeArrowheads="1"/>
              </p:cNvSpPr>
              <p:nvPr userDrawn="1"/>
            </p:nvSpPr>
            <p:spPr bwMode="auto">
              <a:xfrm>
                <a:off x="336" y="1200"/>
                <a:ext cx="2544" cy="528"/>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6" name="Rectangle 13"/>
              <p:cNvSpPr>
                <a:spLocks noChangeArrowheads="1"/>
              </p:cNvSpPr>
              <p:nvPr userDrawn="1"/>
            </p:nvSpPr>
            <p:spPr bwMode="white">
              <a:xfrm>
                <a:off x="432" y="1296"/>
                <a:ext cx="4896" cy="86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7" name="Group 287"/>
            <p:cNvGrpSpPr>
              <a:grpSpLocks/>
            </p:cNvGrpSpPr>
            <p:nvPr/>
          </p:nvGrpSpPr>
          <p:grpSpPr bwMode="auto">
            <a:xfrm>
              <a:off x="192" y="4273"/>
              <a:ext cx="5328" cy="47"/>
              <a:chOff x="192" y="3840"/>
              <a:chExt cx="5328" cy="47"/>
            </a:xfrm>
          </p:grpSpPr>
          <p:grpSp>
            <p:nvGrpSpPr>
              <p:cNvPr id="8" name="Group 73"/>
              <p:cNvGrpSpPr>
                <a:grpSpLocks/>
              </p:cNvGrpSpPr>
              <p:nvPr userDrawn="1"/>
            </p:nvGrpSpPr>
            <p:grpSpPr bwMode="auto">
              <a:xfrm>
                <a:off x="192" y="3840"/>
                <a:ext cx="624" cy="47"/>
                <a:chOff x="624" y="3706"/>
                <a:chExt cx="1056" cy="106"/>
              </a:xfrm>
            </p:grpSpPr>
            <p:sp>
              <p:nvSpPr>
                <p:cNvPr id="30" name="Rectangle 1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1" name="Rectangle 1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9" name="Group 72"/>
              <p:cNvGrpSpPr>
                <a:grpSpLocks/>
              </p:cNvGrpSpPr>
              <p:nvPr userDrawn="1"/>
            </p:nvGrpSpPr>
            <p:grpSpPr bwMode="auto">
              <a:xfrm>
                <a:off x="864" y="3840"/>
                <a:ext cx="624" cy="47"/>
                <a:chOff x="624" y="3600"/>
                <a:chExt cx="1056" cy="106"/>
              </a:xfrm>
            </p:grpSpPr>
            <p:sp>
              <p:nvSpPr>
                <p:cNvPr id="28" name="Rectangle 1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9" name="Rectangle 1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 name="Group 74"/>
              <p:cNvGrpSpPr>
                <a:grpSpLocks/>
              </p:cNvGrpSpPr>
              <p:nvPr userDrawn="1"/>
            </p:nvGrpSpPr>
            <p:grpSpPr bwMode="auto">
              <a:xfrm>
                <a:off x="1536" y="3840"/>
                <a:ext cx="624" cy="47"/>
                <a:chOff x="624" y="3706"/>
                <a:chExt cx="1056" cy="106"/>
              </a:xfrm>
            </p:grpSpPr>
            <p:sp>
              <p:nvSpPr>
                <p:cNvPr id="26" name="Rectangle 75"/>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7" name="Rectangle 76"/>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1" name="Group 77"/>
              <p:cNvGrpSpPr>
                <a:grpSpLocks/>
              </p:cNvGrpSpPr>
              <p:nvPr userDrawn="1"/>
            </p:nvGrpSpPr>
            <p:grpSpPr bwMode="auto">
              <a:xfrm>
                <a:off x="2208" y="3840"/>
                <a:ext cx="624" cy="47"/>
                <a:chOff x="624" y="3600"/>
                <a:chExt cx="1056" cy="106"/>
              </a:xfrm>
            </p:grpSpPr>
            <p:sp>
              <p:nvSpPr>
                <p:cNvPr id="24" name="Rectangle 78"/>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5" name="Rectangle 79"/>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2" name="Group 80"/>
              <p:cNvGrpSpPr>
                <a:grpSpLocks/>
              </p:cNvGrpSpPr>
              <p:nvPr userDrawn="1"/>
            </p:nvGrpSpPr>
            <p:grpSpPr bwMode="auto">
              <a:xfrm>
                <a:off x="2880" y="3840"/>
                <a:ext cx="624" cy="47"/>
                <a:chOff x="624" y="3706"/>
                <a:chExt cx="1056" cy="106"/>
              </a:xfrm>
            </p:grpSpPr>
            <p:sp>
              <p:nvSpPr>
                <p:cNvPr id="22" name="Rectangle 81"/>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 name="Rectangle 82"/>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3" name="Group 83"/>
              <p:cNvGrpSpPr>
                <a:grpSpLocks/>
              </p:cNvGrpSpPr>
              <p:nvPr userDrawn="1"/>
            </p:nvGrpSpPr>
            <p:grpSpPr bwMode="auto">
              <a:xfrm>
                <a:off x="3552" y="3840"/>
                <a:ext cx="624" cy="47"/>
                <a:chOff x="624" y="3600"/>
                <a:chExt cx="1056" cy="106"/>
              </a:xfrm>
            </p:grpSpPr>
            <p:sp>
              <p:nvSpPr>
                <p:cNvPr id="20" name="Rectangle 84"/>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 name="Rectangle 85"/>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4" name="Group 86"/>
              <p:cNvGrpSpPr>
                <a:grpSpLocks/>
              </p:cNvGrpSpPr>
              <p:nvPr userDrawn="1"/>
            </p:nvGrpSpPr>
            <p:grpSpPr bwMode="auto">
              <a:xfrm>
                <a:off x="4224" y="3840"/>
                <a:ext cx="624" cy="47"/>
                <a:chOff x="624" y="3706"/>
                <a:chExt cx="1056" cy="106"/>
              </a:xfrm>
            </p:grpSpPr>
            <p:sp>
              <p:nvSpPr>
                <p:cNvPr id="18" name="Rectangle 87"/>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 name="Rectangle 88"/>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5" name="Group 89"/>
              <p:cNvGrpSpPr>
                <a:grpSpLocks/>
              </p:cNvGrpSpPr>
              <p:nvPr userDrawn="1"/>
            </p:nvGrpSpPr>
            <p:grpSpPr bwMode="auto">
              <a:xfrm>
                <a:off x="4896" y="3840"/>
                <a:ext cx="624" cy="47"/>
                <a:chOff x="624" y="3600"/>
                <a:chExt cx="1056" cy="106"/>
              </a:xfrm>
            </p:grpSpPr>
            <p:sp>
              <p:nvSpPr>
                <p:cNvPr id="16" name="Rectangle 90"/>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 name="Rectangle 91"/>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pic>
        <p:nvPicPr>
          <p:cNvPr id="243" name="Picture 319" descr="posbul1a"/>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4456113" y="3403600"/>
            <a:ext cx="246062"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2" name="Rectangle 2"/>
          <p:cNvSpPr>
            <a:spLocks noGrp="1" noChangeArrowheads="1"/>
          </p:cNvSpPr>
          <p:nvPr>
            <p:ph type="ctrTitle"/>
          </p:nvPr>
        </p:nvSpPr>
        <p:spPr>
          <a:xfrm>
            <a:off x="685800" y="2133600"/>
            <a:ext cx="7772400" cy="1143000"/>
          </a:xfrm>
        </p:spPr>
        <p:txBody>
          <a:bodyPr/>
          <a:lstStyle>
            <a:lvl1pPr>
              <a:defRPr/>
            </a:lvl1pPr>
          </a:lstStyle>
          <a:p>
            <a:r>
              <a:rPr lang="en-US"/>
              <a:t>Click to edit Master title style</a:t>
            </a:r>
          </a:p>
        </p:txBody>
      </p:sp>
      <p:sp>
        <p:nvSpPr>
          <p:cNvPr id="10243" name="Rectangle 3"/>
          <p:cNvSpPr>
            <a:spLocks noGrp="1" noChangeArrowheads="1"/>
          </p:cNvSpPr>
          <p:nvPr>
            <p:ph type="subTitle" idx="1"/>
          </p:nvPr>
        </p:nvSpPr>
        <p:spPr>
          <a:xfrm>
            <a:off x="1371600" y="3886200"/>
            <a:ext cx="6400800" cy="1752600"/>
          </a:xfrm>
        </p:spPr>
        <p:txBody>
          <a:bodyPr anchor="ctr"/>
          <a:lstStyle>
            <a:lvl1pPr marL="0" indent="0" algn="ctr">
              <a:buFontTx/>
              <a:buNone/>
              <a:defRPr/>
            </a:lvl1pPr>
          </a:lstStyle>
          <a:p>
            <a:r>
              <a:rPr lang="en-US"/>
              <a:t>Click to edit Master subtitle style</a:t>
            </a:r>
          </a:p>
        </p:txBody>
      </p:sp>
      <p:sp>
        <p:nvSpPr>
          <p:cNvPr id="24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404176"/>
              </a:solidFill>
            </a:endParaRPr>
          </a:p>
        </p:txBody>
      </p:sp>
      <p:sp>
        <p:nvSpPr>
          <p:cNvPr id="24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404176"/>
              </a:solidFill>
            </a:endParaRPr>
          </a:p>
        </p:txBody>
      </p:sp>
      <p:sp>
        <p:nvSpPr>
          <p:cNvPr id="24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9AADCAE5-5CFE-3C42-BABD-647C2A1D6174}"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10640330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3001163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261220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614986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2709988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1BC68E7A-A13D-274A-B2E9-B1C374F666DE}" type="slidenum">
              <a:rPr lang="en-US"/>
              <a:pPr>
                <a:defRPr/>
              </a:pPr>
              <a:t>‹#›</a:t>
            </a:fld>
            <a:endParaRPr lang="en-US"/>
          </a:p>
        </p:txBody>
      </p:sp>
    </p:spTree>
    <p:extLst>
      <p:ext uri="{BB962C8B-B14F-4D97-AF65-F5344CB8AC3E}">
        <p14:creationId xmlns:p14="http://schemas.microsoft.com/office/powerpoint/2010/main" val="164376172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11EC7A0-8EF1-B047-B467-1CE981745E69}" type="slidenum">
              <a:rPr lang="en-US"/>
              <a:pPr>
                <a:defRPr/>
              </a:pPr>
              <a:t>‹#›</a:t>
            </a:fld>
            <a:endParaRPr lang="en-US"/>
          </a:p>
        </p:txBody>
      </p:sp>
    </p:spTree>
    <p:extLst>
      <p:ext uri="{BB962C8B-B14F-4D97-AF65-F5344CB8AC3E}">
        <p14:creationId xmlns:p14="http://schemas.microsoft.com/office/powerpoint/2010/main" val="178523640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AF9B200A-3719-EF44-B86B-CB2BB9072F82}" type="slidenum">
              <a:rPr lang="en-US"/>
              <a:pPr>
                <a:defRPr/>
              </a:pPr>
              <a:t>‹#›</a:t>
            </a:fld>
            <a:endParaRPr lang="en-US"/>
          </a:p>
        </p:txBody>
      </p:sp>
    </p:spTree>
    <p:extLst>
      <p:ext uri="{BB962C8B-B14F-4D97-AF65-F5344CB8AC3E}">
        <p14:creationId xmlns:p14="http://schemas.microsoft.com/office/powerpoint/2010/main" val="309774415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5404A8E7-E83B-664E-BEBC-AA781831A202}" type="slidenum">
              <a:rPr lang="en-US"/>
              <a:pPr>
                <a:defRPr/>
              </a:pPr>
              <a:t>‹#›</a:t>
            </a:fld>
            <a:endParaRPr lang="en-US"/>
          </a:p>
        </p:txBody>
      </p:sp>
    </p:spTree>
    <p:extLst>
      <p:ext uri="{BB962C8B-B14F-4D97-AF65-F5344CB8AC3E}">
        <p14:creationId xmlns:p14="http://schemas.microsoft.com/office/powerpoint/2010/main" val="103598280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51B1CBCE-3240-2943-9FD9-16FF1A056228}" type="slidenum">
              <a:rPr lang="en-US"/>
              <a:pPr>
                <a:defRPr/>
              </a:pPr>
              <a:t>‹#›</a:t>
            </a:fld>
            <a:endParaRPr lang="en-US"/>
          </a:p>
        </p:txBody>
      </p:sp>
    </p:spTree>
    <p:extLst>
      <p:ext uri="{BB962C8B-B14F-4D97-AF65-F5344CB8AC3E}">
        <p14:creationId xmlns:p14="http://schemas.microsoft.com/office/powerpoint/2010/main" val="360500805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A35F016-5B9E-4940-BC1C-DEA2AFFF56B6}" type="slidenum">
              <a:rPr lang="en-US"/>
              <a:pPr>
                <a:defRPr/>
              </a:pPr>
              <a:t>‹#›</a:t>
            </a:fld>
            <a:endParaRPr lang="en-US"/>
          </a:p>
        </p:txBody>
      </p:sp>
    </p:spTree>
    <p:extLst>
      <p:ext uri="{BB962C8B-B14F-4D97-AF65-F5344CB8AC3E}">
        <p14:creationId xmlns:p14="http://schemas.microsoft.com/office/powerpoint/2010/main" val="23098720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8BD9DF9-4BC6-2744-80AC-28E230BF077D}"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88500600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06B3B0DB-7364-E448-A411-FA36A9FC4A98}" type="slidenum">
              <a:rPr lang="en-US"/>
              <a:pPr>
                <a:defRPr/>
              </a:pPr>
              <a:t>‹#›</a:t>
            </a:fld>
            <a:endParaRPr lang="en-US"/>
          </a:p>
        </p:txBody>
      </p:sp>
    </p:spTree>
    <p:extLst>
      <p:ext uri="{BB962C8B-B14F-4D97-AF65-F5344CB8AC3E}">
        <p14:creationId xmlns:p14="http://schemas.microsoft.com/office/powerpoint/2010/main" val="280264957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428C5958-BD30-A54C-919F-5A63AB9AEB3A}" type="slidenum">
              <a:rPr lang="en-US"/>
              <a:pPr>
                <a:defRPr/>
              </a:pPr>
              <a:t>‹#›</a:t>
            </a:fld>
            <a:endParaRPr lang="en-US"/>
          </a:p>
        </p:txBody>
      </p:sp>
    </p:spTree>
    <p:extLst>
      <p:ext uri="{BB962C8B-B14F-4D97-AF65-F5344CB8AC3E}">
        <p14:creationId xmlns:p14="http://schemas.microsoft.com/office/powerpoint/2010/main" val="66822517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67BF87F6-3B79-C14C-AA5D-056746511632}" type="slidenum">
              <a:rPr lang="en-US"/>
              <a:pPr>
                <a:defRPr/>
              </a:pPr>
              <a:t>‹#›</a:t>
            </a:fld>
            <a:endParaRPr lang="en-US"/>
          </a:p>
        </p:txBody>
      </p:sp>
    </p:spTree>
    <p:extLst>
      <p:ext uri="{BB962C8B-B14F-4D97-AF65-F5344CB8AC3E}">
        <p14:creationId xmlns:p14="http://schemas.microsoft.com/office/powerpoint/2010/main" val="199577714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28FB4C13-D500-F241-B94B-227310C62B1B}" type="slidenum">
              <a:rPr lang="en-US"/>
              <a:pPr>
                <a:defRPr/>
              </a:pPr>
              <a:t>‹#›</a:t>
            </a:fld>
            <a:endParaRPr lang="en-US"/>
          </a:p>
        </p:txBody>
      </p:sp>
    </p:spTree>
    <p:extLst>
      <p:ext uri="{BB962C8B-B14F-4D97-AF65-F5344CB8AC3E}">
        <p14:creationId xmlns:p14="http://schemas.microsoft.com/office/powerpoint/2010/main" val="261027010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DF28AA6-BEDB-F042-8B28-7530F2314BB9}" type="slidenum">
              <a:rPr lang="en-US"/>
              <a:pPr>
                <a:defRPr/>
              </a:pPr>
              <a:t>‹#›</a:t>
            </a:fld>
            <a:endParaRPr lang="en-US"/>
          </a:p>
        </p:txBody>
      </p:sp>
    </p:spTree>
    <p:extLst>
      <p:ext uri="{BB962C8B-B14F-4D97-AF65-F5344CB8AC3E}">
        <p14:creationId xmlns:p14="http://schemas.microsoft.com/office/powerpoint/2010/main" val="97389848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2A1CA33C-E18C-C241-9AC8-8416A3093BA9}" type="slidenum">
              <a:rPr lang="en-US"/>
              <a:pPr>
                <a:defRPr/>
              </a:pPr>
              <a:t>‹#›</a:t>
            </a:fld>
            <a:endParaRPr lang="en-US"/>
          </a:p>
        </p:txBody>
      </p:sp>
    </p:spTree>
    <p:extLst>
      <p:ext uri="{BB962C8B-B14F-4D97-AF65-F5344CB8AC3E}">
        <p14:creationId xmlns:p14="http://schemas.microsoft.com/office/powerpoint/2010/main" val="242521633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39D2120-F58E-8E4F-A880-048539C7C2FF}" type="slidenum">
              <a:rPr lang="en-US"/>
              <a:pPr>
                <a:defRPr/>
              </a:pPr>
              <a:t>‹#›</a:t>
            </a:fld>
            <a:endParaRPr lang="en-US"/>
          </a:p>
        </p:txBody>
      </p:sp>
    </p:spTree>
    <p:extLst>
      <p:ext uri="{BB962C8B-B14F-4D97-AF65-F5344CB8AC3E}">
        <p14:creationId xmlns:p14="http://schemas.microsoft.com/office/powerpoint/2010/main" val="63536584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smtClean="0">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88916897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91489185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36298568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9E6E6F-F297-A346-B9F9-F40602EB6661}"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42800198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332873390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379100240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397768585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E7F86BBD-1598-A04D-A9AC-D92C44206004}" type="slidenum">
              <a:rPr lang="en-US" smtClean="0"/>
              <a:pPr>
                <a:defRPr/>
              </a:pPr>
              <a:t>‹#›</a:t>
            </a:fld>
            <a:endParaRPr lang="en-US"/>
          </a:p>
        </p:txBody>
      </p:sp>
    </p:spTree>
    <p:extLst>
      <p:ext uri="{BB962C8B-B14F-4D97-AF65-F5344CB8AC3E}">
        <p14:creationId xmlns:p14="http://schemas.microsoft.com/office/powerpoint/2010/main" val="188027070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11948546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297087447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83425203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35182012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extLst>
      <p:ext uri="{BB962C8B-B14F-4D97-AF65-F5344CB8AC3E}">
        <p14:creationId xmlns:p14="http://schemas.microsoft.com/office/powerpoint/2010/main" val="158047242"/>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extLst>
      <p:ext uri="{BB962C8B-B14F-4D97-AF65-F5344CB8AC3E}">
        <p14:creationId xmlns:p14="http://schemas.microsoft.com/office/powerpoint/2010/main" val="2027318575"/>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F6B147-4EC7-164A-84BE-02B35980D300}"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71431781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extLst>
      <p:ext uri="{BB962C8B-B14F-4D97-AF65-F5344CB8AC3E}">
        <p14:creationId xmlns:p14="http://schemas.microsoft.com/office/powerpoint/2010/main" val="3909302654"/>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extLst>
      <p:ext uri="{BB962C8B-B14F-4D97-AF65-F5344CB8AC3E}">
        <p14:creationId xmlns:p14="http://schemas.microsoft.com/office/powerpoint/2010/main" val="1618003015"/>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extLst>
      <p:ext uri="{BB962C8B-B14F-4D97-AF65-F5344CB8AC3E}">
        <p14:creationId xmlns:p14="http://schemas.microsoft.com/office/powerpoint/2010/main" val="2534177185"/>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extLst>
      <p:ext uri="{BB962C8B-B14F-4D97-AF65-F5344CB8AC3E}">
        <p14:creationId xmlns:p14="http://schemas.microsoft.com/office/powerpoint/2010/main" val="3406586349"/>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extLst>
      <p:ext uri="{BB962C8B-B14F-4D97-AF65-F5344CB8AC3E}">
        <p14:creationId xmlns:p14="http://schemas.microsoft.com/office/powerpoint/2010/main" val="1047095652"/>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extLst>
      <p:ext uri="{BB962C8B-B14F-4D97-AF65-F5344CB8AC3E}">
        <p14:creationId xmlns:p14="http://schemas.microsoft.com/office/powerpoint/2010/main" val="1789117832"/>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extLst>
      <p:ext uri="{BB962C8B-B14F-4D97-AF65-F5344CB8AC3E}">
        <p14:creationId xmlns:p14="http://schemas.microsoft.com/office/powerpoint/2010/main" val="711753482"/>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extLst>
      <p:ext uri="{BB962C8B-B14F-4D97-AF65-F5344CB8AC3E}">
        <p14:creationId xmlns:p14="http://schemas.microsoft.com/office/powerpoint/2010/main" val="4106678547"/>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extLst>
      <p:ext uri="{BB962C8B-B14F-4D97-AF65-F5344CB8AC3E}">
        <p14:creationId xmlns:p14="http://schemas.microsoft.com/office/powerpoint/2010/main" val="1704530473"/>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extLst>
      <p:ext uri="{BB962C8B-B14F-4D97-AF65-F5344CB8AC3E}">
        <p14:creationId xmlns:p14="http://schemas.microsoft.com/office/powerpoint/2010/main" val="4232129720"/>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8B3854E-4630-6A46-A924-5578C620E474}"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13416365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451393744"/>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09105767"/>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161636022"/>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305485704"/>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608627070"/>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4272871096"/>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193291130"/>
      </p:ext>
    </p:extLst>
  </p:cSld>
  <p:clrMapOvr>
    <a:masterClrMapping/>
  </p:clrMapOvr>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939349135"/>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530238346"/>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252050476"/>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4C315B6-763A-DF4D-A871-10A92D9DCF02}"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36164687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946248197"/>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78031357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0998953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0750274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50458301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8828330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4128586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42530797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44652105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575043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9B1A2C-970A-8244-A938-6524F6FF9BA1}"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4295245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1322521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7500365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9953484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0394104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6000680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1683477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2301912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8026116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5749604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5410500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D32AD-D0C5-A14F-BE85-AB389772889C}"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64785778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2378331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4194276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7453003"/>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9621036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719983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pPr/>
              <a:t>‹#›</a:t>
            </a:fld>
            <a:endParaRPr lang="en-US"/>
          </a:p>
        </p:txBody>
      </p:sp>
    </p:spTree>
    <p:extLst>
      <p:ext uri="{BB962C8B-B14F-4D97-AF65-F5344CB8AC3E}">
        <p14:creationId xmlns:p14="http://schemas.microsoft.com/office/powerpoint/2010/main" val="2712823295"/>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pPr/>
              <a:t>‹#›</a:t>
            </a:fld>
            <a:endParaRPr lang="en-US"/>
          </a:p>
        </p:txBody>
      </p:sp>
    </p:spTree>
    <p:extLst>
      <p:ext uri="{BB962C8B-B14F-4D97-AF65-F5344CB8AC3E}">
        <p14:creationId xmlns:p14="http://schemas.microsoft.com/office/powerpoint/2010/main" val="229158595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pPr/>
              <a:t>‹#›</a:t>
            </a:fld>
            <a:endParaRPr lang="en-US"/>
          </a:p>
        </p:txBody>
      </p:sp>
    </p:spTree>
    <p:extLst>
      <p:ext uri="{BB962C8B-B14F-4D97-AF65-F5344CB8AC3E}">
        <p14:creationId xmlns:p14="http://schemas.microsoft.com/office/powerpoint/2010/main" val="76954532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pPr/>
              <a:t>‹#›</a:t>
            </a:fld>
            <a:endParaRPr lang="en-US"/>
          </a:p>
        </p:txBody>
      </p:sp>
    </p:spTree>
    <p:extLst>
      <p:ext uri="{BB962C8B-B14F-4D97-AF65-F5344CB8AC3E}">
        <p14:creationId xmlns:p14="http://schemas.microsoft.com/office/powerpoint/2010/main" val="52072692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pPr/>
              <a:t>‹#›</a:t>
            </a:fld>
            <a:endParaRPr lang="en-US"/>
          </a:p>
        </p:txBody>
      </p:sp>
    </p:spTree>
    <p:extLst>
      <p:ext uri="{BB962C8B-B14F-4D97-AF65-F5344CB8AC3E}">
        <p14:creationId xmlns:p14="http://schemas.microsoft.com/office/powerpoint/2010/main" val="270343642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E06043-CB06-6443-B718-CBC02FF0A847}"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60064985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pPr/>
              <a:t>‹#›</a:t>
            </a:fld>
            <a:endParaRPr lang="en-US"/>
          </a:p>
        </p:txBody>
      </p:sp>
    </p:spTree>
    <p:extLst>
      <p:ext uri="{BB962C8B-B14F-4D97-AF65-F5344CB8AC3E}">
        <p14:creationId xmlns:p14="http://schemas.microsoft.com/office/powerpoint/2010/main" val="83508550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pPr/>
              <a:t>‹#›</a:t>
            </a:fld>
            <a:endParaRPr lang="en-US"/>
          </a:p>
        </p:txBody>
      </p:sp>
    </p:spTree>
    <p:extLst>
      <p:ext uri="{BB962C8B-B14F-4D97-AF65-F5344CB8AC3E}">
        <p14:creationId xmlns:p14="http://schemas.microsoft.com/office/powerpoint/2010/main" val="205567700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pPr/>
              <a:t>‹#›</a:t>
            </a:fld>
            <a:endParaRPr lang="en-US"/>
          </a:p>
        </p:txBody>
      </p:sp>
    </p:spTree>
    <p:extLst>
      <p:ext uri="{BB962C8B-B14F-4D97-AF65-F5344CB8AC3E}">
        <p14:creationId xmlns:p14="http://schemas.microsoft.com/office/powerpoint/2010/main" val="287447420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pPr/>
              <a:t>‹#›</a:t>
            </a:fld>
            <a:endParaRPr lang="en-US"/>
          </a:p>
        </p:txBody>
      </p:sp>
    </p:spTree>
    <p:extLst>
      <p:ext uri="{BB962C8B-B14F-4D97-AF65-F5344CB8AC3E}">
        <p14:creationId xmlns:p14="http://schemas.microsoft.com/office/powerpoint/2010/main" val="277271614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pPr/>
              <a:t>‹#›</a:t>
            </a:fld>
            <a:endParaRPr lang="en-US"/>
          </a:p>
        </p:txBody>
      </p:sp>
    </p:spTree>
    <p:extLst>
      <p:ext uri="{BB962C8B-B14F-4D97-AF65-F5344CB8AC3E}">
        <p14:creationId xmlns:p14="http://schemas.microsoft.com/office/powerpoint/2010/main" val="366906520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pPr/>
              <a:t>‹#›</a:t>
            </a:fld>
            <a:endParaRPr lang="en-US"/>
          </a:p>
        </p:txBody>
      </p:sp>
    </p:spTree>
    <p:extLst>
      <p:ext uri="{BB962C8B-B14F-4D97-AF65-F5344CB8AC3E}">
        <p14:creationId xmlns:p14="http://schemas.microsoft.com/office/powerpoint/2010/main" val="2200008455"/>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2674"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412675"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pPr>
              <a:defRPr/>
            </a:pPr>
            <a:fld id="{ED283161-DD9B-1B49-A0BA-3AAE859F0138}" type="slidenum">
              <a:rPr lang="en-US"/>
              <a:pPr>
                <a:defRPr/>
              </a:pPr>
              <a:t>‹#›</a:t>
            </a:fld>
            <a:endParaRPr lang="en-US"/>
          </a:p>
        </p:txBody>
      </p:sp>
    </p:spTree>
    <p:extLst>
      <p:ext uri="{BB962C8B-B14F-4D97-AF65-F5344CB8AC3E}">
        <p14:creationId xmlns:p14="http://schemas.microsoft.com/office/powerpoint/2010/main" val="162905925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6000337-C479-BE49-8F3A-AB074A152394}" type="slidenum">
              <a:rPr lang="en-US"/>
              <a:pPr>
                <a:defRPr/>
              </a:pPr>
              <a:t>‹#›</a:t>
            </a:fld>
            <a:endParaRPr lang="en-US"/>
          </a:p>
        </p:txBody>
      </p:sp>
    </p:spTree>
    <p:extLst>
      <p:ext uri="{BB962C8B-B14F-4D97-AF65-F5344CB8AC3E}">
        <p14:creationId xmlns:p14="http://schemas.microsoft.com/office/powerpoint/2010/main" val="130202428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5BD1E9-A4C4-3A44-BA2B-8A863CEF7467}" type="slidenum">
              <a:rPr lang="en-US"/>
              <a:pPr>
                <a:defRPr/>
              </a:pPr>
              <a:t>‹#›</a:t>
            </a:fld>
            <a:endParaRPr lang="en-US"/>
          </a:p>
        </p:txBody>
      </p:sp>
    </p:spTree>
    <p:extLst>
      <p:ext uri="{BB962C8B-B14F-4D97-AF65-F5344CB8AC3E}">
        <p14:creationId xmlns:p14="http://schemas.microsoft.com/office/powerpoint/2010/main" val="93598314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09DA93-3305-D443-9BFD-5A7A21642E48}" type="slidenum">
              <a:rPr lang="en-US"/>
              <a:pPr>
                <a:defRPr/>
              </a:pPr>
              <a:t>‹#›</a:t>
            </a:fld>
            <a:endParaRPr lang="en-US"/>
          </a:p>
        </p:txBody>
      </p:sp>
    </p:spTree>
    <p:extLst>
      <p:ext uri="{BB962C8B-B14F-4D97-AF65-F5344CB8AC3E}">
        <p14:creationId xmlns:p14="http://schemas.microsoft.com/office/powerpoint/2010/main" val="32272613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FD30B3E-CDC1-0D48-9227-39CB48064975}"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87696239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99CDE23-5ADE-834D-A0DC-B97293C2E886}" type="slidenum">
              <a:rPr lang="en-US"/>
              <a:pPr>
                <a:defRPr/>
              </a:pPr>
              <a:t>‹#›</a:t>
            </a:fld>
            <a:endParaRPr lang="en-US"/>
          </a:p>
        </p:txBody>
      </p:sp>
    </p:spTree>
    <p:extLst>
      <p:ext uri="{BB962C8B-B14F-4D97-AF65-F5344CB8AC3E}">
        <p14:creationId xmlns:p14="http://schemas.microsoft.com/office/powerpoint/2010/main" val="395948735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6FE08E3-764B-A141-88C9-A89BAA1C8D6D}" type="slidenum">
              <a:rPr lang="en-US"/>
              <a:pPr>
                <a:defRPr/>
              </a:pPr>
              <a:t>‹#›</a:t>
            </a:fld>
            <a:endParaRPr lang="en-US"/>
          </a:p>
        </p:txBody>
      </p:sp>
    </p:spTree>
    <p:extLst>
      <p:ext uri="{BB962C8B-B14F-4D97-AF65-F5344CB8AC3E}">
        <p14:creationId xmlns:p14="http://schemas.microsoft.com/office/powerpoint/2010/main" val="232900597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7329C68-A27C-D046-BD36-24E6635E6608}" type="slidenum">
              <a:rPr lang="en-US"/>
              <a:pPr>
                <a:defRPr/>
              </a:pPr>
              <a:t>‹#›</a:t>
            </a:fld>
            <a:endParaRPr lang="en-US"/>
          </a:p>
        </p:txBody>
      </p:sp>
    </p:spTree>
    <p:extLst>
      <p:ext uri="{BB962C8B-B14F-4D97-AF65-F5344CB8AC3E}">
        <p14:creationId xmlns:p14="http://schemas.microsoft.com/office/powerpoint/2010/main" val="372482078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9CDDDE-ADF2-B74A-9932-1770F6A217D2}" type="slidenum">
              <a:rPr lang="en-US"/>
              <a:pPr>
                <a:defRPr/>
              </a:pPr>
              <a:t>‹#›</a:t>
            </a:fld>
            <a:endParaRPr lang="en-US"/>
          </a:p>
        </p:txBody>
      </p:sp>
    </p:spTree>
    <p:extLst>
      <p:ext uri="{BB962C8B-B14F-4D97-AF65-F5344CB8AC3E}">
        <p14:creationId xmlns:p14="http://schemas.microsoft.com/office/powerpoint/2010/main" val="327352574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02DAB39-40B1-2345-AAAB-88AFEBBA244D}" type="slidenum">
              <a:rPr lang="en-US"/>
              <a:pPr>
                <a:defRPr/>
              </a:pPr>
              <a:t>‹#›</a:t>
            </a:fld>
            <a:endParaRPr lang="en-US"/>
          </a:p>
        </p:txBody>
      </p:sp>
    </p:spTree>
    <p:extLst>
      <p:ext uri="{BB962C8B-B14F-4D97-AF65-F5344CB8AC3E}">
        <p14:creationId xmlns:p14="http://schemas.microsoft.com/office/powerpoint/2010/main" val="370867117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98AFE4E-2FF8-CC4C-AB2F-956F1C9A557D}" type="slidenum">
              <a:rPr lang="en-US"/>
              <a:pPr>
                <a:defRPr/>
              </a:pPr>
              <a:t>‹#›</a:t>
            </a:fld>
            <a:endParaRPr lang="en-US"/>
          </a:p>
        </p:txBody>
      </p:sp>
    </p:spTree>
    <p:extLst>
      <p:ext uri="{BB962C8B-B14F-4D97-AF65-F5344CB8AC3E}">
        <p14:creationId xmlns:p14="http://schemas.microsoft.com/office/powerpoint/2010/main" val="387035629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0382CD-2E42-B645-A713-D23B1B493BA8}" type="slidenum">
              <a:rPr lang="en-US"/>
              <a:pPr>
                <a:defRPr/>
              </a:pPr>
              <a:t>‹#›</a:t>
            </a:fld>
            <a:endParaRPr lang="en-US"/>
          </a:p>
        </p:txBody>
      </p:sp>
    </p:spTree>
    <p:extLst>
      <p:ext uri="{BB962C8B-B14F-4D97-AF65-F5344CB8AC3E}">
        <p14:creationId xmlns:p14="http://schemas.microsoft.com/office/powerpoint/2010/main" val="43323438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2112865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6450005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7831555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20DC39-BD1A-584A-ACFB-B9AADA5F7150}"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61066506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7460389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9154651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1270620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9945449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7970340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1646584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8621350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7/17/24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1321008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194472088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303361422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6B81FA1-4E7A-0C4F-B807-ED2F8D1047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5525607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94361694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3941175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1706034048"/>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120783545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301587967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421453477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117932542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390724259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38276431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7027672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0A27DAF-40BA-D84B-8ED2-3673F7F685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141460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4878911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773169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484187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3670566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8527960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7888178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11984844"/>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892155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1302286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0027369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3F9DE79-5DD1-894D-BC18-12D57217DB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32531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200CAE-F12F-5347-81BD-2E23EB02AEA6}" type="slidenum">
              <a:rPr lang="en-US"/>
              <a:pPr>
                <a:defRPr/>
              </a:pPr>
              <a:t>‹#›</a:t>
            </a:fld>
            <a:endParaRPr lang="en-US"/>
          </a:p>
        </p:txBody>
      </p:sp>
    </p:spTree>
    <p:extLst>
      <p:ext uri="{BB962C8B-B14F-4D97-AF65-F5344CB8AC3E}">
        <p14:creationId xmlns:p14="http://schemas.microsoft.com/office/powerpoint/2010/main" val="291756765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34E781-DC63-604B-B8BD-21D641D22DEA}" type="slidenum">
              <a:rPr lang="en-US"/>
              <a:pPr>
                <a:defRPr/>
              </a:pPr>
              <a:t>‹#›</a:t>
            </a:fld>
            <a:endParaRPr lang="en-US"/>
          </a:p>
        </p:txBody>
      </p:sp>
    </p:spTree>
    <p:extLst>
      <p:ext uri="{BB962C8B-B14F-4D97-AF65-F5344CB8AC3E}">
        <p14:creationId xmlns:p14="http://schemas.microsoft.com/office/powerpoint/2010/main" val="322272532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14CCE2-B68B-854D-8744-54EAB2E9A482}" type="slidenum">
              <a:rPr lang="en-US"/>
              <a:pPr>
                <a:defRPr/>
              </a:pPr>
              <a:t>‹#›</a:t>
            </a:fld>
            <a:endParaRPr lang="en-US"/>
          </a:p>
        </p:txBody>
      </p:sp>
    </p:spTree>
    <p:extLst>
      <p:ext uri="{BB962C8B-B14F-4D97-AF65-F5344CB8AC3E}">
        <p14:creationId xmlns:p14="http://schemas.microsoft.com/office/powerpoint/2010/main" val="300093144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B3FD924-0E4D-A741-B63F-D920021D64CB}" type="slidenum">
              <a:rPr lang="en-US"/>
              <a:pPr>
                <a:defRPr/>
              </a:pPr>
              <a:t>‹#›</a:t>
            </a:fld>
            <a:endParaRPr lang="en-US"/>
          </a:p>
        </p:txBody>
      </p:sp>
    </p:spTree>
    <p:extLst>
      <p:ext uri="{BB962C8B-B14F-4D97-AF65-F5344CB8AC3E}">
        <p14:creationId xmlns:p14="http://schemas.microsoft.com/office/powerpoint/2010/main" val="143207396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B9B9D5D-FF88-004E-9E6A-2E679B3BB8E4}" type="slidenum">
              <a:rPr lang="en-US"/>
              <a:pPr>
                <a:defRPr/>
              </a:pPr>
              <a:t>‹#›</a:t>
            </a:fld>
            <a:endParaRPr lang="en-US"/>
          </a:p>
        </p:txBody>
      </p:sp>
    </p:spTree>
    <p:extLst>
      <p:ext uri="{BB962C8B-B14F-4D97-AF65-F5344CB8AC3E}">
        <p14:creationId xmlns:p14="http://schemas.microsoft.com/office/powerpoint/2010/main" val="19763224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E8AFC6-3521-CC4D-AC29-3A580C50F962}" type="slidenum">
              <a:rPr lang="en-US"/>
              <a:pPr>
                <a:defRPr/>
              </a:pPr>
              <a:t>‹#›</a:t>
            </a:fld>
            <a:endParaRPr lang="en-US"/>
          </a:p>
        </p:txBody>
      </p:sp>
    </p:spTree>
    <p:extLst>
      <p:ext uri="{BB962C8B-B14F-4D97-AF65-F5344CB8AC3E}">
        <p14:creationId xmlns:p14="http://schemas.microsoft.com/office/powerpoint/2010/main" val="239486438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ED04F4F-32D8-4949-A533-E09AB895D2E1}" type="slidenum">
              <a:rPr lang="en-US"/>
              <a:pPr>
                <a:defRPr/>
              </a:pPr>
              <a:t>‹#›</a:t>
            </a:fld>
            <a:endParaRPr lang="en-US"/>
          </a:p>
        </p:txBody>
      </p:sp>
    </p:spTree>
    <p:extLst>
      <p:ext uri="{BB962C8B-B14F-4D97-AF65-F5344CB8AC3E}">
        <p14:creationId xmlns:p14="http://schemas.microsoft.com/office/powerpoint/2010/main" val="225520948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7E43A6-899A-7144-9FC8-0BCEEBAAD041}" type="slidenum">
              <a:rPr lang="en-US"/>
              <a:pPr>
                <a:defRPr/>
              </a:pPr>
              <a:t>‹#›</a:t>
            </a:fld>
            <a:endParaRPr lang="en-US"/>
          </a:p>
        </p:txBody>
      </p:sp>
    </p:spTree>
    <p:extLst>
      <p:ext uri="{BB962C8B-B14F-4D97-AF65-F5344CB8AC3E}">
        <p14:creationId xmlns:p14="http://schemas.microsoft.com/office/powerpoint/2010/main" val="338957093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1B06AF6-8FF4-2242-97BF-164BA02F7CAA}" type="slidenum">
              <a:rPr lang="en-US"/>
              <a:pPr>
                <a:defRPr/>
              </a:pPr>
              <a:t>‹#›</a:t>
            </a:fld>
            <a:endParaRPr lang="en-US"/>
          </a:p>
        </p:txBody>
      </p:sp>
    </p:spTree>
    <p:extLst>
      <p:ext uri="{BB962C8B-B14F-4D97-AF65-F5344CB8AC3E}">
        <p14:creationId xmlns:p14="http://schemas.microsoft.com/office/powerpoint/2010/main" val="368212832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E932B9F-1037-8A42-861E-CB115B4D177A}" type="slidenum">
              <a:rPr lang="en-US"/>
              <a:pPr>
                <a:defRPr/>
              </a:pPr>
              <a:t>‹#›</a:t>
            </a:fld>
            <a:endParaRPr lang="en-US"/>
          </a:p>
        </p:txBody>
      </p:sp>
    </p:spTree>
    <p:extLst>
      <p:ext uri="{BB962C8B-B14F-4D97-AF65-F5344CB8AC3E}">
        <p14:creationId xmlns:p14="http://schemas.microsoft.com/office/powerpoint/2010/main" val="419507209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FCB8F0B-1B1F-2647-9BAC-ED3416EC87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562610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CA1EB0-10ED-E24F-842B-6A3DA821F801}" type="slidenum">
              <a:rPr lang="en-US"/>
              <a:pPr>
                <a:defRPr/>
              </a:pPr>
              <a:t>‹#›</a:t>
            </a:fld>
            <a:endParaRPr lang="en-US"/>
          </a:p>
        </p:txBody>
      </p:sp>
    </p:spTree>
    <p:extLst>
      <p:ext uri="{BB962C8B-B14F-4D97-AF65-F5344CB8AC3E}">
        <p14:creationId xmlns:p14="http://schemas.microsoft.com/office/powerpoint/2010/main" val="282060516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EF813B6-985D-F640-9422-AF36CDDCA5E0}" type="slidenum">
              <a:rPr lang="en-US"/>
              <a:pPr>
                <a:defRPr/>
              </a:pPr>
              <a:t>‹#›</a:t>
            </a:fld>
            <a:endParaRPr lang="en-US"/>
          </a:p>
        </p:txBody>
      </p:sp>
    </p:spTree>
    <p:extLst>
      <p:ext uri="{BB962C8B-B14F-4D97-AF65-F5344CB8AC3E}">
        <p14:creationId xmlns:p14="http://schemas.microsoft.com/office/powerpoint/2010/main" val="2830444149"/>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702A95E-7F75-D54E-B8A9-4D8071139373}" type="slidenum">
              <a:rPr lang="en-US"/>
              <a:pPr>
                <a:defRPr/>
              </a:pPr>
              <a:t>‹#›</a:t>
            </a:fld>
            <a:endParaRPr lang="en-US"/>
          </a:p>
        </p:txBody>
      </p:sp>
    </p:spTree>
    <p:extLst>
      <p:ext uri="{BB962C8B-B14F-4D97-AF65-F5344CB8AC3E}">
        <p14:creationId xmlns:p14="http://schemas.microsoft.com/office/powerpoint/2010/main" val="361436592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84445258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73535359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53404705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340260455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1416907895"/>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22317565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8628808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19D7D9C3-C8AB-184F-A5CC-D95A25889F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324045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314752524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183149020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194508085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156918969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417159432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355984661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110251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a:lvl1pPr>
          </a:lstStyle>
          <a:p>
            <a:r>
              <a:rPr lang="en-US"/>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128054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2618426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79" indent="0">
              <a:buNone/>
              <a:defRPr sz="1800"/>
            </a:lvl2pPr>
            <a:lvl3pPr marL="914158" indent="0">
              <a:buNone/>
              <a:defRPr sz="1600"/>
            </a:lvl3pPr>
            <a:lvl4pPr marL="1371236" indent="0">
              <a:buNone/>
              <a:defRPr sz="1400"/>
            </a:lvl4pPr>
            <a:lvl5pPr marL="1828313" indent="0">
              <a:buNone/>
              <a:defRPr sz="1400"/>
            </a:lvl5pPr>
            <a:lvl6pPr marL="2285392" indent="0">
              <a:buNone/>
              <a:defRPr sz="1400"/>
            </a:lvl6pPr>
            <a:lvl7pPr marL="2742471" indent="0">
              <a:buNone/>
              <a:defRPr sz="1400"/>
            </a:lvl7pPr>
            <a:lvl8pPr marL="3199549" indent="0">
              <a:buNone/>
              <a:defRPr sz="1400"/>
            </a:lvl8pPr>
            <a:lvl9pPr marL="3656627"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5065345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7D2364C6-8EB1-D440-AC92-4814635CC3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137084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8531039"/>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138624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0358088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438513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461427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79" indent="0">
              <a:buNone/>
              <a:defRPr sz="2800"/>
            </a:lvl2pPr>
            <a:lvl3pPr marL="914158" indent="0">
              <a:buNone/>
              <a:defRPr sz="2400"/>
            </a:lvl3pPr>
            <a:lvl4pPr marL="1371236" indent="0">
              <a:buNone/>
              <a:defRPr sz="2000"/>
            </a:lvl4pPr>
            <a:lvl5pPr marL="1828313" indent="0">
              <a:buNone/>
              <a:defRPr sz="2000"/>
            </a:lvl5pPr>
            <a:lvl6pPr marL="2285392" indent="0">
              <a:buNone/>
              <a:defRPr sz="2000"/>
            </a:lvl6pPr>
            <a:lvl7pPr marL="2742471" indent="0">
              <a:buNone/>
              <a:defRPr sz="2000"/>
            </a:lvl7pPr>
            <a:lvl8pPr marL="3199549" indent="0">
              <a:buNone/>
              <a:defRPr sz="2000"/>
            </a:lvl8pPr>
            <a:lvl9pPr marL="3656627"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939645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8799492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8812290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1551298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950915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EEE7139-389A-654B-AE6B-B582158974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215731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2536300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146202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6782557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4768346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2778121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0531553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7428879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6943427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2178501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41" y="201615"/>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4"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0003383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E8DF8861-F891-4240-8D0C-B823ACF9E7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044909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9035571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2763363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1"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1063007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85209846"/>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7871370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2620232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0404863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478037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4880723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1543538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C3FBAE0-0893-A24C-A75E-DA25B19E8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944980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348370753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207642727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266086155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155831322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47033001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279637184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375247099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140834464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14905538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296180635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B9AE656-7703-FF4B-B1A5-09317DE058C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238479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29893708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353727393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322958395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2203542911"/>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339576918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215205493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311866346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123121452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340739491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15466782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grpSp>
      <p:sp>
        <p:nvSpPr>
          <p:cNvPr id="184327"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184328"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994A9146-2D9F-FE47-9250-FB4CD9198C7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9218854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230415566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306396381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B49F2A14-5E72-0847-9BFF-788FB74258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8497604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1247C2DC-E3F2-0A41-AEF4-D2E89A15DA5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1044504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A8F7402-0FCE-B64E-9537-B823E0E375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32045775"/>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6D9F45B5-FCE5-BF40-B87A-D6A5D17704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4360231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D0E035E8-FD5C-B145-8E8B-765D9AA5FB4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45718012"/>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798983E2-7758-2B48-86A9-B9451F74A1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2202904"/>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142FF243-810B-8446-B8B5-932B5816AE3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7603308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56939FDD-6643-DE4B-AF74-6BF0417660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9344031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4D90309D-80F3-B64F-BA97-BB0F7593B9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4906947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08FFD47-A081-B04D-9403-E6BCBC3581E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7341941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63B07C9-43EF-474F-B561-55D65BB1DD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0510958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EA47873-BA13-F341-B968-39D60A4325C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1126030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76CCDD5-719B-0647-A712-CC46645B50D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628307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C9FC2F88-7423-F948-A5F4-08AEB2E8D7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6481244"/>
      </p:ext>
    </p:extLst>
  </p:cSld>
  <p:clrMapOvr>
    <a:masterClrMapping/>
  </p:clrMapOvr>
  <p:transition spd="slow">
    <p:dissolve/>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04E08E24-526D-BC43-9844-B0703BF26A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420253"/>
      </p:ext>
    </p:extLst>
  </p:cSld>
  <p:clrMapOvr>
    <a:masterClrMapping/>
  </p:clrMapOvr>
  <p:transition spd="slow">
    <p:dissolve/>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CFF30BB3-AC92-2243-B623-DE6941B9234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0905189"/>
      </p:ext>
    </p:extLst>
  </p:cSld>
  <p:clrMapOvr>
    <a:masterClrMapping/>
  </p:clrMapOvr>
  <p:transition spd="slow">
    <p:dissolve/>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E865009A-6A41-1942-BD8D-CD5AB3A858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3380025"/>
      </p:ext>
    </p:extLst>
  </p:cSld>
  <p:clrMapOvr>
    <a:masterClrMapping/>
  </p:clrMapOvr>
  <p:transition spd="slow">
    <p:dissolve/>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8"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9" name="Rectangle 1038"/>
          <p:cNvSpPr>
            <a:spLocks noGrp="1" noChangeArrowheads="1"/>
          </p:cNvSpPr>
          <p:nvPr>
            <p:ph type="sldNum" sz="quarter" idx="12"/>
          </p:nvPr>
        </p:nvSpPr>
        <p:spPr/>
        <p:txBody>
          <a:bodyPr/>
          <a:lstStyle>
            <a:lvl1pPr>
              <a:defRPr/>
            </a:lvl1pPr>
          </a:lstStyle>
          <a:p>
            <a:pPr>
              <a:defRPr/>
            </a:pPr>
            <a:fld id="{B09D0FA7-80B4-2646-A739-DA4203AC08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4329772"/>
      </p:ext>
    </p:extLst>
  </p:cSld>
  <p:clrMapOvr>
    <a:masterClrMapping/>
  </p:clrMapOvr>
  <p:transition spd="slow">
    <p:dissolve/>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8"/>
          <p:cNvSpPr>
            <a:spLocks noGrp="1" noChangeArrowheads="1"/>
          </p:cNvSpPr>
          <p:nvPr>
            <p:ph type="sldNum" sz="quarter" idx="12"/>
          </p:nvPr>
        </p:nvSpPr>
        <p:spPr/>
        <p:txBody>
          <a:bodyPr/>
          <a:lstStyle>
            <a:lvl1pPr>
              <a:defRPr/>
            </a:lvl1pPr>
          </a:lstStyle>
          <a:p>
            <a:pPr>
              <a:defRPr/>
            </a:pPr>
            <a:fld id="{EE591D3B-23FE-3243-9F49-066617DADB5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87533841"/>
      </p:ext>
    </p:extLst>
  </p:cSld>
  <p:clrMapOvr>
    <a:masterClrMapping/>
  </p:clrMapOvr>
  <p:transition spd="slow">
    <p:dissolv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176A1AD-B1DD-6845-9970-FF1F07293EC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8387264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3"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8"/>
          <p:cNvSpPr>
            <a:spLocks noGrp="1" noChangeArrowheads="1"/>
          </p:cNvSpPr>
          <p:nvPr>
            <p:ph type="sldNum" sz="quarter" idx="12"/>
          </p:nvPr>
        </p:nvSpPr>
        <p:spPr/>
        <p:txBody>
          <a:bodyPr/>
          <a:lstStyle>
            <a:lvl1pPr>
              <a:defRPr/>
            </a:lvl1pPr>
          </a:lstStyle>
          <a:p>
            <a:pPr>
              <a:defRPr/>
            </a:pPr>
            <a:fld id="{42CF59D7-D47F-594C-8557-ABA7C07241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15053008"/>
      </p:ext>
    </p:extLst>
  </p:cSld>
  <p:clrMapOvr>
    <a:masterClrMapping/>
  </p:clrMapOvr>
  <p:transition spd="slow">
    <p:dissolve/>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FBD75606-22A2-E649-AF17-36023A623B4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5377685"/>
      </p:ext>
    </p:extLst>
  </p:cSld>
  <p:clrMapOvr>
    <a:masterClrMapping/>
  </p:clrMapOvr>
  <p:transition spd="slow">
    <p:dissolve/>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6FD0C6DE-1AD8-D84E-80AC-2F402853CD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5449657"/>
      </p:ext>
    </p:extLst>
  </p:cSld>
  <p:clrMapOvr>
    <a:masterClrMapping/>
  </p:clrMapOvr>
  <p:transition spd="slow">
    <p:dissolve/>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F7426063-8E3D-9543-99B2-C05B803EF7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7110095"/>
      </p:ext>
    </p:extLst>
  </p:cSld>
  <p:clrMapOvr>
    <a:masterClrMapping/>
  </p:clrMapOvr>
  <p:transition spd="slow">
    <p:dissolve/>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2BE00EC5-33AF-4148-A932-D5D8C17A67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88299510"/>
      </p:ext>
    </p:extLst>
  </p:cSld>
  <p:clrMapOvr>
    <a:masterClrMapping/>
  </p:clrMapOvr>
  <p:transition spd="slow">
    <p:dissolve/>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2B2289-3BE8-7F4F-A169-E0A2D6CE9A3D}" type="slidenum">
              <a:rPr lang="en-US"/>
              <a:pPr>
                <a:defRPr/>
              </a:pPr>
              <a:t>‹#›</a:t>
            </a:fld>
            <a:endParaRPr lang="en-US"/>
          </a:p>
        </p:txBody>
      </p:sp>
    </p:spTree>
    <p:extLst>
      <p:ext uri="{BB962C8B-B14F-4D97-AF65-F5344CB8AC3E}">
        <p14:creationId xmlns:p14="http://schemas.microsoft.com/office/powerpoint/2010/main" val="347742375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F80FB7-30AF-AC4E-827D-54225D523A47}" type="slidenum">
              <a:rPr lang="en-US"/>
              <a:pPr>
                <a:defRPr/>
              </a:pPr>
              <a:t>‹#›</a:t>
            </a:fld>
            <a:endParaRPr lang="en-US"/>
          </a:p>
        </p:txBody>
      </p:sp>
    </p:spTree>
    <p:extLst>
      <p:ext uri="{BB962C8B-B14F-4D97-AF65-F5344CB8AC3E}">
        <p14:creationId xmlns:p14="http://schemas.microsoft.com/office/powerpoint/2010/main" val="394382192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1CF5E6-452D-DB46-83AA-9C53B3F8EEDB}" type="slidenum">
              <a:rPr lang="en-US"/>
              <a:pPr>
                <a:defRPr/>
              </a:pPr>
              <a:t>‹#›</a:t>
            </a:fld>
            <a:endParaRPr lang="en-US"/>
          </a:p>
        </p:txBody>
      </p:sp>
    </p:spTree>
    <p:extLst>
      <p:ext uri="{BB962C8B-B14F-4D97-AF65-F5344CB8AC3E}">
        <p14:creationId xmlns:p14="http://schemas.microsoft.com/office/powerpoint/2010/main" val="420799897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1392AD-6002-2E44-8D5B-ADB3592D1769}" type="slidenum">
              <a:rPr lang="en-US"/>
              <a:pPr>
                <a:defRPr/>
              </a:pPr>
              <a:t>‹#›</a:t>
            </a:fld>
            <a:endParaRPr lang="en-US"/>
          </a:p>
        </p:txBody>
      </p:sp>
    </p:spTree>
    <p:extLst>
      <p:ext uri="{BB962C8B-B14F-4D97-AF65-F5344CB8AC3E}">
        <p14:creationId xmlns:p14="http://schemas.microsoft.com/office/powerpoint/2010/main" val="117466196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CDD0DD1-FDF3-114B-AC4A-47F8E351D14A}" type="slidenum">
              <a:rPr lang="en-US"/>
              <a:pPr>
                <a:defRPr/>
              </a:pPr>
              <a:t>‹#›</a:t>
            </a:fld>
            <a:endParaRPr lang="en-US"/>
          </a:p>
        </p:txBody>
      </p:sp>
    </p:spTree>
    <p:extLst>
      <p:ext uri="{BB962C8B-B14F-4D97-AF65-F5344CB8AC3E}">
        <p14:creationId xmlns:p14="http://schemas.microsoft.com/office/powerpoint/2010/main" val="48269812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23F9C798-2D59-6B46-AB89-E3586C45474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9449917"/>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0CF847E-9C1B-DD45-B910-6790A43E00FA}" type="slidenum">
              <a:rPr lang="en-US"/>
              <a:pPr>
                <a:defRPr/>
              </a:pPr>
              <a:t>‹#›</a:t>
            </a:fld>
            <a:endParaRPr lang="en-US"/>
          </a:p>
        </p:txBody>
      </p:sp>
    </p:spTree>
    <p:extLst>
      <p:ext uri="{BB962C8B-B14F-4D97-AF65-F5344CB8AC3E}">
        <p14:creationId xmlns:p14="http://schemas.microsoft.com/office/powerpoint/2010/main" val="214753965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69474C-1ACC-C249-AD47-E64CB9597C7E}" type="slidenum">
              <a:rPr lang="en-US"/>
              <a:pPr>
                <a:defRPr/>
              </a:pPr>
              <a:t>‹#›</a:t>
            </a:fld>
            <a:endParaRPr lang="en-US"/>
          </a:p>
        </p:txBody>
      </p:sp>
    </p:spTree>
    <p:extLst>
      <p:ext uri="{BB962C8B-B14F-4D97-AF65-F5344CB8AC3E}">
        <p14:creationId xmlns:p14="http://schemas.microsoft.com/office/powerpoint/2010/main" val="217388052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163A51-FB1C-434C-9F16-5D637B883DCE}" type="slidenum">
              <a:rPr lang="en-US"/>
              <a:pPr>
                <a:defRPr/>
              </a:pPr>
              <a:t>‹#›</a:t>
            </a:fld>
            <a:endParaRPr lang="en-US"/>
          </a:p>
        </p:txBody>
      </p:sp>
    </p:spTree>
    <p:extLst>
      <p:ext uri="{BB962C8B-B14F-4D97-AF65-F5344CB8AC3E}">
        <p14:creationId xmlns:p14="http://schemas.microsoft.com/office/powerpoint/2010/main" val="220339207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EE80F0-D0B2-6943-8A21-484052A8FCDA}" type="slidenum">
              <a:rPr lang="en-US"/>
              <a:pPr>
                <a:defRPr/>
              </a:pPr>
              <a:t>‹#›</a:t>
            </a:fld>
            <a:endParaRPr lang="en-US"/>
          </a:p>
        </p:txBody>
      </p:sp>
    </p:spTree>
    <p:extLst>
      <p:ext uri="{BB962C8B-B14F-4D97-AF65-F5344CB8AC3E}">
        <p14:creationId xmlns:p14="http://schemas.microsoft.com/office/powerpoint/2010/main" val="69320210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4D4A41-960B-1C4E-9195-5F5CD7E0994C}" type="slidenum">
              <a:rPr lang="en-US"/>
              <a:pPr>
                <a:defRPr/>
              </a:pPr>
              <a:t>‹#›</a:t>
            </a:fld>
            <a:endParaRPr lang="en-US"/>
          </a:p>
        </p:txBody>
      </p:sp>
    </p:spTree>
    <p:extLst>
      <p:ext uri="{BB962C8B-B14F-4D97-AF65-F5344CB8AC3E}">
        <p14:creationId xmlns:p14="http://schemas.microsoft.com/office/powerpoint/2010/main" val="145617730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7B77ED-A2F3-9C4F-97AA-3CDE05B5DE63}" type="slidenum">
              <a:rPr lang="en-US"/>
              <a:pPr>
                <a:defRPr/>
              </a:pPr>
              <a:t>‹#›</a:t>
            </a:fld>
            <a:endParaRPr lang="en-US"/>
          </a:p>
        </p:txBody>
      </p:sp>
    </p:spTree>
    <p:extLst>
      <p:ext uri="{BB962C8B-B14F-4D97-AF65-F5344CB8AC3E}">
        <p14:creationId xmlns:p14="http://schemas.microsoft.com/office/powerpoint/2010/main" val="2851692696"/>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9458"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19459"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p>
        </p:txBody>
      </p:sp>
      <p:sp>
        <p:nvSpPr>
          <p:cNvPr id="6" name="Rectangle 6"/>
          <p:cNvSpPr>
            <a:spLocks noGrp="1" noChangeArrowheads="1"/>
          </p:cNvSpPr>
          <p:nvPr>
            <p:ph type="sldNum" sz="quarter" idx="11"/>
          </p:nvPr>
        </p:nvSpPr>
        <p:spPr/>
        <p:txBody>
          <a:bodyPr/>
          <a:lstStyle>
            <a:lvl1pPr>
              <a:defRPr/>
            </a:lvl1pPr>
          </a:lstStyle>
          <a:p>
            <a:pPr>
              <a:defRPr/>
            </a:pPr>
            <a:fld id="{4C886095-0DC1-A142-A7F5-604F0ED58037}" type="slidenum">
              <a:rPr lang="en-US"/>
              <a:pPr>
                <a:defRPr/>
              </a:pPr>
              <a:t>‹#›</a:t>
            </a:fld>
            <a:endParaRPr lang="en-US"/>
          </a:p>
        </p:txBody>
      </p:sp>
      <p:sp>
        <p:nvSpPr>
          <p:cNvPr id="7" name="Rectangle 7"/>
          <p:cNvSpPr>
            <a:spLocks noGrp="1" noChangeArrowheads="1"/>
          </p:cNvSpPr>
          <p:nvPr>
            <p:ph type="dt"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89761571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0F4F03-947A-DB44-8C33-EAC754311E4C}" type="slidenum">
              <a:rPr lang="en-US"/>
              <a:pPr>
                <a:defRPr/>
              </a:pPr>
              <a:t>‹#›</a:t>
            </a:fld>
            <a:endParaRPr lang="en-US"/>
          </a:p>
        </p:txBody>
      </p:sp>
    </p:spTree>
    <p:extLst>
      <p:ext uri="{BB962C8B-B14F-4D97-AF65-F5344CB8AC3E}">
        <p14:creationId xmlns:p14="http://schemas.microsoft.com/office/powerpoint/2010/main" val="312070133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7BA837-9FE0-9248-AC8A-92BF04083782}" type="slidenum">
              <a:rPr lang="en-US"/>
              <a:pPr>
                <a:defRPr/>
              </a:pPr>
              <a:t>‹#›</a:t>
            </a:fld>
            <a:endParaRPr lang="en-US"/>
          </a:p>
        </p:txBody>
      </p:sp>
    </p:spTree>
    <p:extLst>
      <p:ext uri="{BB962C8B-B14F-4D97-AF65-F5344CB8AC3E}">
        <p14:creationId xmlns:p14="http://schemas.microsoft.com/office/powerpoint/2010/main" val="32926323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A7AFDF5-5630-9B42-BAEB-33D77B65A5B9}" type="slidenum">
              <a:rPr lang="en-US"/>
              <a:pPr>
                <a:defRPr/>
              </a:pPr>
              <a:t>‹#›</a:t>
            </a:fld>
            <a:endParaRPr lang="en-US"/>
          </a:p>
        </p:txBody>
      </p:sp>
    </p:spTree>
    <p:extLst>
      <p:ext uri="{BB962C8B-B14F-4D97-AF65-F5344CB8AC3E}">
        <p14:creationId xmlns:p14="http://schemas.microsoft.com/office/powerpoint/2010/main" val="8376567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B10A96CA-3D1E-0343-907D-037F71F90FF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6741614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A550DF-FC34-B94A-8588-209CEDE484A3}" type="slidenum">
              <a:rPr lang="en-US"/>
              <a:pPr>
                <a:defRPr/>
              </a:pPr>
              <a:t>‹#›</a:t>
            </a:fld>
            <a:endParaRPr lang="en-US"/>
          </a:p>
        </p:txBody>
      </p:sp>
    </p:spTree>
    <p:extLst>
      <p:ext uri="{BB962C8B-B14F-4D97-AF65-F5344CB8AC3E}">
        <p14:creationId xmlns:p14="http://schemas.microsoft.com/office/powerpoint/2010/main" val="193030541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5A4DD9C-842D-BE40-AD11-F6A21CA157B7}" type="slidenum">
              <a:rPr lang="en-US"/>
              <a:pPr>
                <a:defRPr/>
              </a:pPr>
              <a:t>‹#›</a:t>
            </a:fld>
            <a:endParaRPr lang="en-US"/>
          </a:p>
        </p:txBody>
      </p:sp>
    </p:spTree>
    <p:extLst>
      <p:ext uri="{BB962C8B-B14F-4D97-AF65-F5344CB8AC3E}">
        <p14:creationId xmlns:p14="http://schemas.microsoft.com/office/powerpoint/2010/main" val="121567839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365D4FA-E243-8141-99B6-FB3F8A1D09B6}" type="slidenum">
              <a:rPr lang="en-US"/>
              <a:pPr>
                <a:defRPr/>
              </a:pPr>
              <a:t>‹#›</a:t>
            </a:fld>
            <a:endParaRPr lang="en-US"/>
          </a:p>
        </p:txBody>
      </p:sp>
    </p:spTree>
    <p:extLst>
      <p:ext uri="{BB962C8B-B14F-4D97-AF65-F5344CB8AC3E}">
        <p14:creationId xmlns:p14="http://schemas.microsoft.com/office/powerpoint/2010/main" val="378430904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0B07CF-3DDB-C241-BFE5-B7A184E65DF3}" type="slidenum">
              <a:rPr lang="en-US"/>
              <a:pPr>
                <a:defRPr/>
              </a:pPr>
              <a:t>‹#›</a:t>
            </a:fld>
            <a:endParaRPr lang="en-US"/>
          </a:p>
        </p:txBody>
      </p:sp>
    </p:spTree>
    <p:extLst>
      <p:ext uri="{BB962C8B-B14F-4D97-AF65-F5344CB8AC3E}">
        <p14:creationId xmlns:p14="http://schemas.microsoft.com/office/powerpoint/2010/main" val="222781509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053594B-26BC-3641-AAA7-9D5B108D2BDC}" type="slidenum">
              <a:rPr lang="en-US"/>
              <a:pPr>
                <a:defRPr/>
              </a:pPr>
              <a:t>‹#›</a:t>
            </a:fld>
            <a:endParaRPr lang="en-US"/>
          </a:p>
        </p:txBody>
      </p:sp>
    </p:spTree>
    <p:extLst>
      <p:ext uri="{BB962C8B-B14F-4D97-AF65-F5344CB8AC3E}">
        <p14:creationId xmlns:p14="http://schemas.microsoft.com/office/powerpoint/2010/main" val="413800578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8E2352-5824-614B-99A2-8E6804D20533}" type="slidenum">
              <a:rPr lang="en-US"/>
              <a:pPr>
                <a:defRPr/>
              </a:pPr>
              <a:t>‹#›</a:t>
            </a:fld>
            <a:endParaRPr lang="en-US"/>
          </a:p>
        </p:txBody>
      </p:sp>
    </p:spTree>
    <p:extLst>
      <p:ext uri="{BB962C8B-B14F-4D97-AF65-F5344CB8AC3E}">
        <p14:creationId xmlns:p14="http://schemas.microsoft.com/office/powerpoint/2010/main" val="252928942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1B89F5-50A0-814C-B9BB-4B9579013B98}" type="slidenum">
              <a:rPr lang="en-US"/>
              <a:pPr>
                <a:defRPr/>
              </a:pPr>
              <a:t>‹#›</a:t>
            </a:fld>
            <a:endParaRPr lang="en-US"/>
          </a:p>
        </p:txBody>
      </p:sp>
    </p:spTree>
    <p:extLst>
      <p:ext uri="{BB962C8B-B14F-4D97-AF65-F5344CB8AC3E}">
        <p14:creationId xmlns:p14="http://schemas.microsoft.com/office/powerpoint/2010/main" val="210487652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92100"/>
            <a:ext cx="8229600" cy="5727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D53315E-86D0-BF4C-8576-D7EE5F3F7B40}" type="slidenum">
              <a:rPr lang="en-US"/>
              <a:pPr>
                <a:defRPr/>
              </a:pPr>
              <a:t>‹#›</a:t>
            </a:fld>
            <a:endParaRPr lang="en-US"/>
          </a:p>
        </p:txBody>
      </p:sp>
    </p:spTree>
    <p:extLst>
      <p:ext uri="{BB962C8B-B14F-4D97-AF65-F5344CB8AC3E}">
        <p14:creationId xmlns:p14="http://schemas.microsoft.com/office/powerpoint/2010/main" val="66763300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34CD6F8-42F6-8F4F-9206-043B189D4035}" type="slidenum">
              <a:rPr lang="en-US"/>
              <a:pPr>
                <a:defRPr/>
              </a:pPr>
              <a:t>‹#›</a:t>
            </a:fld>
            <a:endParaRPr lang="en-US"/>
          </a:p>
        </p:txBody>
      </p:sp>
    </p:spTree>
    <p:extLst>
      <p:ext uri="{BB962C8B-B14F-4D97-AF65-F5344CB8AC3E}">
        <p14:creationId xmlns:p14="http://schemas.microsoft.com/office/powerpoint/2010/main" val="51943451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Text Placeholder 2"/>
          <p:cNvSpPr>
            <a:spLocks noGrp="1"/>
          </p:cNvSpPr>
          <p:nvPr>
            <p:ph type="body" sz="half" idx="1"/>
          </p:nvPr>
        </p:nvSpPr>
        <p:spPr>
          <a:xfrm>
            <a:off x="457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427EF7A-9206-154C-BA9C-61C3C4C38AAB}" type="slidenum">
              <a:rPr lang="en-US"/>
              <a:pPr>
                <a:defRPr/>
              </a:pPr>
              <a:t>‹#›</a:t>
            </a:fld>
            <a:endParaRPr lang="en-US"/>
          </a:p>
        </p:txBody>
      </p:sp>
    </p:spTree>
    <p:extLst>
      <p:ext uri="{BB962C8B-B14F-4D97-AF65-F5344CB8AC3E}">
        <p14:creationId xmlns:p14="http://schemas.microsoft.com/office/powerpoint/2010/main" val="349644693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E01E0A15-998F-0449-B44D-31D4BE797B8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4384334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B0E2CA-51E4-504A-A10C-EE3A6F55281E}" type="slidenum">
              <a:rPr lang="en-US"/>
              <a:pPr>
                <a:defRPr/>
              </a:pPr>
              <a:t>‹#›</a:t>
            </a:fld>
            <a:endParaRPr lang="en-US"/>
          </a:p>
        </p:txBody>
      </p:sp>
    </p:spTree>
    <p:extLst>
      <p:ext uri="{BB962C8B-B14F-4D97-AF65-F5344CB8AC3E}">
        <p14:creationId xmlns:p14="http://schemas.microsoft.com/office/powerpoint/2010/main" val="304487394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90592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pPr>
                <a:defRPr/>
              </a:pPr>
              <a:t>‹#›</a:t>
            </a:fld>
            <a:endParaRPr lang="en-US"/>
          </a:p>
        </p:txBody>
      </p:sp>
    </p:spTree>
    <p:extLst>
      <p:ext uri="{BB962C8B-B14F-4D97-AF65-F5344CB8AC3E}">
        <p14:creationId xmlns:p14="http://schemas.microsoft.com/office/powerpoint/2010/main" val="254998185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pPr>
                <a:defRPr/>
              </a:pPr>
              <a:t>‹#›</a:t>
            </a:fld>
            <a:endParaRPr lang="en-US"/>
          </a:p>
        </p:txBody>
      </p:sp>
    </p:spTree>
    <p:extLst>
      <p:ext uri="{BB962C8B-B14F-4D97-AF65-F5344CB8AC3E}">
        <p14:creationId xmlns:p14="http://schemas.microsoft.com/office/powerpoint/2010/main" val="239056162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pPr>
                <a:defRPr/>
              </a:pPr>
              <a:t>‹#›</a:t>
            </a:fld>
            <a:endParaRPr lang="en-US"/>
          </a:p>
        </p:txBody>
      </p:sp>
    </p:spTree>
    <p:extLst>
      <p:ext uri="{BB962C8B-B14F-4D97-AF65-F5344CB8AC3E}">
        <p14:creationId xmlns:p14="http://schemas.microsoft.com/office/powerpoint/2010/main" val="46682451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pPr>
                <a:defRPr/>
              </a:pPr>
              <a:t>‹#›</a:t>
            </a:fld>
            <a:endParaRPr lang="en-US"/>
          </a:p>
        </p:txBody>
      </p:sp>
    </p:spTree>
    <p:extLst>
      <p:ext uri="{BB962C8B-B14F-4D97-AF65-F5344CB8AC3E}">
        <p14:creationId xmlns:p14="http://schemas.microsoft.com/office/powerpoint/2010/main" val="207511778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pPr>
                <a:defRPr/>
              </a:pPr>
              <a:t>‹#›</a:t>
            </a:fld>
            <a:endParaRPr lang="en-US"/>
          </a:p>
        </p:txBody>
      </p:sp>
    </p:spTree>
    <p:extLst>
      <p:ext uri="{BB962C8B-B14F-4D97-AF65-F5344CB8AC3E}">
        <p14:creationId xmlns:p14="http://schemas.microsoft.com/office/powerpoint/2010/main" val="220532872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pPr>
                <a:defRPr/>
              </a:pPr>
              <a:t>‹#›</a:t>
            </a:fld>
            <a:endParaRPr lang="en-US"/>
          </a:p>
        </p:txBody>
      </p:sp>
    </p:spTree>
    <p:extLst>
      <p:ext uri="{BB962C8B-B14F-4D97-AF65-F5344CB8AC3E}">
        <p14:creationId xmlns:p14="http://schemas.microsoft.com/office/powerpoint/2010/main" val="200907048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pPr>
                <a:defRPr/>
              </a:pPr>
              <a:t>‹#›</a:t>
            </a:fld>
            <a:endParaRPr lang="en-US"/>
          </a:p>
        </p:txBody>
      </p:sp>
    </p:spTree>
    <p:extLst>
      <p:ext uri="{BB962C8B-B14F-4D97-AF65-F5344CB8AC3E}">
        <p14:creationId xmlns:p14="http://schemas.microsoft.com/office/powerpoint/2010/main" val="243894550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pPr>
                <a:defRPr/>
              </a:pPr>
              <a:t>‹#›</a:t>
            </a:fld>
            <a:endParaRPr lang="en-US"/>
          </a:p>
        </p:txBody>
      </p:sp>
    </p:spTree>
    <p:extLst>
      <p:ext uri="{BB962C8B-B14F-4D97-AF65-F5344CB8AC3E}">
        <p14:creationId xmlns:p14="http://schemas.microsoft.com/office/powerpoint/2010/main" val="86464136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0FBDDB4C-49B6-5B43-8A7A-F0084B24DC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3946751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pPr>
                <a:defRPr/>
              </a:pPr>
              <a:t>‹#›</a:t>
            </a:fld>
            <a:endParaRPr lang="en-US"/>
          </a:p>
        </p:txBody>
      </p:sp>
    </p:spTree>
    <p:extLst>
      <p:ext uri="{BB962C8B-B14F-4D97-AF65-F5344CB8AC3E}">
        <p14:creationId xmlns:p14="http://schemas.microsoft.com/office/powerpoint/2010/main" val="333474226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pPr>
                <a:defRPr/>
              </a:pPr>
              <a:t>‹#›</a:t>
            </a:fld>
            <a:endParaRPr lang="en-US"/>
          </a:p>
        </p:txBody>
      </p:sp>
    </p:spTree>
    <p:extLst>
      <p:ext uri="{BB962C8B-B14F-4D97-AF65-F5344CB8AC3E}">
        <p14:creationId xmlns:p14="http://schemas.microsoft.com/office/powerpoint/2010/main" val="272565082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pPr>
                <a:defRPr/>
              </a:pPr>
              <a:t>‹#›</a:t>
            </a:fld>
            <a:endParaRPr lang="en-US"/>
          </a:p>
        </p:txBody>
      </p:sp>
    </p:spTree>
    <p:extLst>
      <p:ext uri="{BB962C8B-B14F-4D97-AF65-F5344CB8AC3E}">
        <p14:creationId xmlns:p14="http://schemas.microsoft.com/office/powerpoint/2010/main" val="824952010"/>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557967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6761259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6199936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983109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9715029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9385891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2611745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1FF5111D-ADD1-AA4B-948B-4FD29C4BBF6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542255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174783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9797732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3891881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1263223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7660115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1547813" y="0"/>
            <a:ext cx="75961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7298F94F-C63F-8C40-99FB-A279F53032E5}" type="slidenum">
              <a:rPr lang="en-US"/>
              <a:pPr>
                <a:defRPr/>
              </a:pPr>
              <a:t>‹#›</a:t>
            </a:fld>
            <a:endParaRPr lang="en-US"/>
          </a:p>
        </p:txBody>
      </p:sp>
    </p:spTree>
    <p:extLst>
      <p:ext uri="{BB962C8B-B14F-4D97-AF65-F5344CB8AC3E}">
        <p14:creationId xmlns:p14="http://schemas.microsoft.com/office/powerpoint/2010/main" val="146566627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1490FFE-E974-BF4C-88A6-0C909F8385A8}" type="slidenum">
              <a:rPr lang="en-US"/>
              <a:pPr>
                <a:defRPr/>
              </a:pPr>
              <a:t>‹#›</a:t>
            </a:fld>
            <a:endParaRPr lang="en-US"/>
          </a:p>
        </p:txBody>
      </p:sp>
    </p:spTree>
    <p:extLst>
      <p:ext uri="{BB962C8B-B14F-4D97-AF65-F5344CB8AC3E}">
        <p14:creationId xmlns:p14="http://schemas.microsoft.com/office/powerpoint/2010/main" val="257130137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8EBE513-5A3E-7345-BC51-44BCAB70FCCB}" type="slidenum">
              <a:rPr lang="en-US"/>
              <a:pPr>
                <a:defRPr/>
              </a:pPr>
              <a:t>‹#›</a:t>
            </a:fld>
            <a:endParaRPr lang="en-US"/>
          </a:p>
        </p:txBody>
      </p:sp>
    </p:spTree>
    <p:extLst>
      <p:ext uri="{BB962C8B-B14F-4D97-AF65-F5344CB8AC3E}">
        <p14:creationId xmlns:p14="http://schemas.microsoft.com/office/powerpoint/2010/main" val="3054485981"/>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367853A-31ED-2B42-B58B-66F4720266A7}" type="slidenum">
              <a:rPr lang="en-US"/>
              <a:pPr>
                <a:defRPr/>
              </a:pPr>
              <a:t>‹#›</a:t>
            </a:fld>
            <a:endParaRPr lang="en-US"/>
          </a:p>
        </p:txBody>
      </p:sp>
    </p:spTree>
    <p:extLst>
      <p:ext uri="{BB962C8B-B14F-4D97-AF65-F5344CB8AC3E}">
        <p14:creationId xmlns:p14="http://schemas.microsoft.com/office/powerpoint/2010/main" val="3089537729"/>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DE3673C3-D589-6F48-A343-265012A84573}" type="slidenum">
              <a:rPr lang="en-US"/>
              <a:pPr>
                <a:defRPr/>
              </a:pPr>
              <a:t>‹#›</a:t>
            </a:fld>
            <a:endParaRPr lang="en-US"/>
          </a:p>
        </p:txBody>
      </p:sp>
    </p:spTree>
    <p:extLst>
      <p:ext uri="{BB962C8B-B14F-4D97-AF65-F5344CB8AC3E}">
        <p14:creationId xmlns:p14="http://schemas.microsoft.com/office/powerpoint/2010/main" val="291022515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C9AA28B-7ED5-2647-A6D8-48D3E40A0F9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76867429"/>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B26531B9-6058-9B45-9BCA-4FA62E5A34A0}" type="slidenum">
              <a:rPr lang="en-US"/>
              <a:pPr>
                <a:defRPr/>
              </a:pPr>
              <a:t>‹#›</a:t>
            </a:fld>
            <a:endParaRPr lang="en-US"/>
          </a:p>
        </p:txBody>
      </p:sp>
    </p:spTree>
    <p:extLst>
      <p:ext uri="{BB962C8B-B14F-4D97-AF65-F5344CB8AC3E}">
        <p14:creationId xmlns:p14="http://schemas.microsoft.com/office/powerpoint/2010/main" val="376538407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5E9C08A5-58EA-3949-96C0-11611134F488}" type="slidenum">
              <a:rPr lang="en-US"/>
              <a:pPr>
                <a:defRPr/>
              </a:pPr>
              <a:t>‹#›</a:t>
            </a:fld>
            <a:endParaRPr lang="en-US"/>
          </a:p>
        </p:txBody>
      </p:sp>
    </p:spTree>
    <p:extLst>
      <p:ext uri="{BB962C8B-B14F-4D97-AF65-F5344CB8AC3E}">
        <p14:creationId xmlns:p14="http://schemas.microsoft.com/office/powerpoint/2010/main" val="212700777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607F85F-C3E0-144F-A785-C80F46F2FFDB}" type="slidenum">
              <a:rPr lang="en-US"/>
              <a:pPr>
                <a:defRPr/>
              </a:pPr>
              <a:t>‹#›</a:t>
            </a:fld>
            <a:endParaRPr lang="en-US"/>
          </a:p>
        </p:txBody>
      </p:sp>
    </p:spTree>
    <p:extLst>
      <p:ext uri="{BB962C8B-B14F-4D97-AF65-F5344CB8AC3E}">
        <p14:creationId xmlns:p14="http://schemas.microsoft.com/office/powerpoint/2010/main" val="123173897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144CFF2-95F1-9241-AA25-5FEA49DDA69E}" type="slidenum">
              <a:rPr lang="en-US"/>
              <a:pPr>
                <a:defRPr/>
              </a:pPr>
              <a:t>‹#›</a:t>
            </a:fld>
            <a:endParaRPr lang="en-US"/>
          </a:p>
        </p:txBody>
      </p:sp>
    </p:spTree>
    <p:extLst>
      <p:ext uri="{BB962C8B-B14F-4D97-AF65-F5344CB8AC3E}">
        <p14:creationId xmlns:p14="http://schemas.microsoft.com/office/powerpoint/2010/main" val="149872832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5F7B2BF-BE78-014B-AADB-00C0116E2BCC}" type="slidenum">
              <a:rPr lang="en-US"/>
              <a:pPr>
                <a:defRPr/>
              </a:pPr>
              <a:t>‹#›</a:t>
            </a:fld>
            <a:endParaRPr lang="en-US"/>
          </a:p>
        </p:txBody>
      </p:sp>
    </p:spTree>
    <p:extLst>
      <p:ext uri="{BB962C8B-B14F-4D97-AF65-F5344CB8AC3E}">
        <p14:creationId xmlns:p14="http://schemas.microsoft.com/office/powerpoint/2010/main" val="308207336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A81C0D1-9729-3947-B63C-8EB7B2730A48}" type="slidenum">
              <a:rPr lang="en-US"/>
              <a:pPr>
                <a:defRPr/>
              </a:pPr>
              <a:t>‹#›</a:t>
            </a:fld>
            <a:endParaRPr lang="en-US"/>
          </a:p>
        </p:txBody>
      </p:sp>
    </p:spTree>
    <p:extLst>
      <p:ext uri="{BB962C8B-B14F-4D97-AF65-F5344CB8AC3E}">
        <p14:creationId xmlns:p14="http://schemas.microsoft.com/office/powerpoint/2010/main" val="172226383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7575D10A-FB96-4A48-AA6A-C036808073A9}" type="slidenum">
              <a:rPr lang="en-GB"/>
              <a:pPr>
                <a:defRPr/>
              </a:pPr>
              <a:t>‹#›</a:t>
            </a:fld>
            <a:endParaRPr lang="en-GB"/>
          </a:p>
        </p:txBody>
      </p:sp>
    </p:spTree>
    <p:extLst>
      <p:ext uri="{BB962C8B-B14F-4D97-AF65-F5344CB8AC3E}">
        <p14:creationId xmlns:p14="http://schemas.microsoft.com/office/powerpoint/2010/main" val="232863789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999743"/>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5182823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8925444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0BA67E94-B8DF-1047-BA53-422B3AD38F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7026340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8285878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4243705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7619011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2804579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2129810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8054638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3562498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1640076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8"/>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5D75B25-0F10-4C4E-81A2-F222B034B906}" type="slidenum">
              <a:rPr lang="en-US"/>
              <a:pPr>
                <a:defRPr/>
              </a:pPr>
              <a:t>‹#›</a:t>
            </a:fld>
            <a:endParaRPr lang="en-US"/>
          </a:p>
        </p:txBody>
      </p:sp>
    </p:spTree>
    <p:extLst>
      <p:ext uri="{BB962C8B-B14F-4D97-AF65-F5344CB8AC3E}">
        <p14:creationId xmlns:p14="http://schemas.microsoft.com/office/powerpoint/2010/main" val="387228801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B053E35-C5CE-2149-94F9-BE2AB470C0E0}" type="slidenum">
              <a:rPr lang="en-US"/>
              <a:pPr>
                <a:defRPr/>
              </a:pPr>
              <a:t>‹#›</a:t>
            </a:fld>
            <a:endParaRPr lang="en-US"/>
          </a:p>
        </p:txBody>
      </p:sp>
    </p:spTree>
    <p:extLst>
      <p:ext uri="{BB962C8B-B14F-4D97-AF65-F5344CB8AC3E}">
        <p14:creationId xmlns:p14="http://schemas.microsoft.com/office/powerpoint/2010/main" val="23763687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3ED9F755-FC40-4945-ADE4-4B810563BC0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4011380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8425F8F-7D6E-C246-B155-42DCB9CB24B0}" type="slidenum">
              <a:rPr lang="en-US"/>
              <a:pPr>
                <a:defRPr/>
              </a:pPr>
              <a:t>‹#›</a:t>
            </a:fld>
            <a:endParaRPr lang="en-US"/>
          </a:p>
        </p:txBody>
      </p:sp>
    </p:spTree>
    <p:extLst>
      <p:ext uri="{BB962C8B-B14F-4D97-AF65-F5344CB8AC3E}">
        <p14:creationId xmlns:p14="http://schemas.microsoft.com/office/powerpoint/2010/main" val="2536091254"/>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832B86C4-6235-0141-8E26-0DEC38D0751D}" type="slidenum">
              <a:rPr lang="en-US"/>
              <a:pPr>
                <a:defRPr/>
              </a:pPr>
              <a:t>‹#›</a:t>
            </a:fld>
            <a:endParaRPr lang="en-US"/>
          </a:p>
        </p:txBody>
      </p:sp>
    </p:spTree>
    <p:extLst>
      <p:ext uri="{BB962C8B-B14F-4D97-AF65-F5344CB8AC3E}">
        <p14:creationId xmlns:p14="http://schemas.microsoft.com/office/powerpoint/2010/main" val="372747492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8A512709-C6A3-304A-B1F2-FCB4AA62A99D}" type="slidenum">
              <a:rPr lang="en-US"/>
              <a:pPr>
                <a:defRPr/>
              </a:pPr>
              <a:t>‹#›</a:t>
            </a:fld>
            <a:endParaRPr lang="en-US"/>
          </a:p>
        </p:txBody>
      </p:sp>
    </p:spTree>
    <p:extLst>
      <p:ext uri="{BB962C8B-B14F-4D97-AF65-F5344CB8AC3E}">
        <p14:creationId xmlns:p14="http://schemas.microsoft.com/office/powerpoint/2010/main" val="149266712"/>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17538A95-2998-974B-89FB-9D0200F07BCE}" type="slidenum">
              <a:rPr lang="en-US"/>
              <a:pPr>
                <a:defRPr/>
              </a:pPr>
              <a:t>‹#›</a:t>
            </a:fld>
            <a:endParaRPr lang="en-US"/>
          </a:p>
        </p:txBody>
      </p:sp>
    </p:spTree>
    <p:extLst>
      <p:ext uri="{BB962C8B-B14F-4D97-AF65-F5344CB8AC3E}">
        <p14:creationId xmlns:p14="http://schemas.microsoft.com/office/powerpoint/2010/main" val="201805298"/>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E22C80E6-D086-924A-9DB7-BCD01D176040}" type="slidenum">
              <a:rPr lang="en-US"/>
              <a:pPr>
                <a:defRPr/>
              </a:pPr>
              <a:t>‹#›</a:t>
            </a:fld>
            <a:endParaRPr lang="en-US"/>
          </a:p>
        </p:txBody>
      </p:sp>
    </p:spTree>
    <p:extLst>
      <p:ext uri="{BB962C8B-B14F-4D97-AF65-F5344CB8AC3E}">
        <p14:creationId xmlns:p14="http://schemas.microsoft.com/office/powerpoint/2010/main" val="2947346260"/>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0AFFDB2D-6944-8244-9C4B-72FF2BD2D89E}" type="slidenum">
              <a:rPr lang="en-US"/>
              <a:pPr>
                <a:defRPr/>
              </a:pPr>
              <a:t>‹#›</a:t>
            </a:fld>
            <a:endParaRPr lang="en-US"/>
          </a:p>
        </p:txBody>
      </p:sp>
    </p:spTree>
    <p:extLst>
      <p:ext uri="{BB962C8B-B14F-4D97-AF65-F5344CB8AC3E}">
        <p14:creationId xmlns:p14="http://schemas.microsoft.com/office/powerpoint/2010/main" val="1853483730"/>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BC9A1BFD-FC8D-1646-BAC2-60FFD7E6FF52}" type="slidenum">
              <a:rPr lang="en-US"/>
              <a:pPr>
                <a:defRPr/>
              </a:pPr>
              <a:t>‹#›</a:t>
            </a:fld>
            <a:endParaRPr lang="en-US"/>
          </a:p>
        </p:txBody>
      </p:sp>
    </p:spTree>
    <p:extLst>
      <p:ext uri="{BB962C8B-B14F-4D97-AF65-F5344CB8AC3E}">
        <p14:creationId xmlns:p14="http://schemas.microsoft.com/office/powerpoint/2010/main" val="368888873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CCE7F6F-C782-B34A-999D-E54E4E822305}" type="slidenum">
              <a:rPr lang="en-US"/>
              <a:pPr>
                <a:defRPr/>
              </a:pPr>
              <a:t>‹#›</a:t>
            </a:fld>
            <a:endParaRPr lang="en-US"/>
          </a:p>
        </p:txBody>
      </p:sp>
    </p:spTree>
    <p:extLst>
      <p:ext uri="{BB962C8B-B14F-4D97-AF65-F5344CB8AC3E}">
        <p14:creationId xmlns:p14="http://schemas.microsoft.com/office/powerpoint/2010/main" val="1033124788"/>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9912DB6A-C157-DF4A-9239-7A16FD59AC8B}" type="slidenum">
              <a:rPr lang="en-US"/>
              <a:pPr>
                <a:defRPr/>
              </a:pPr>
              <a:t>‹#›</a:t>
            </a:fld>
            <a:endParaRPr lang="en-US"/>
          </a:p>
        </p:txBody>
      </p:sp>
    </p:spTree>
    <p:extLst>
      <p:ext uri="{BB962C8B-B14F-4D97-AF65-F5344CB8AC3E}">
        <p14:creationId xmlns:p14="http://schemas.microsoft.com/office/powerpoint/2010/main" val="90001954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F05E95E-33AF-9442-9101-D78B3D3B4A56}" type="slidenum">
              <a:rPr lang="en-US"/>
              <a:pPr>
                <a:defRPr/>
              </a:pPr>
              <a:t>‹#›</a:t>
            </a:fld>
            <a:endParaRPr lang="en-US"/>
          </a:p>
        </p:txBody>
      </p:sp>
    </p:spTree>
    <p:extLst>
      <p:ext uri="{BB962C8B-B14F-4D97-AF65-F5344CB8AC3E}">
        <p14:creationId xmlns:p14="http://schemas.microsoft.com/office/powerpoint/2010/main" val="260713203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100000">
              <a:schemeClr val="bg1">
                <a:gamma/>
                <a:shade val="48627"/>
                <a:invGamma/>
              </a:schemeClr>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498475" y="1311275"/>
            <a:ext cx="10429875"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0" name="Rectangle 18"/>
            <p:cNvSpPr>
              <a:spLocks noChangeArrowheads="1"/>
            </p:cNvSpPr>
            <p:nvPr userDrawn="1"/>
          </p:nvSpPr>
          <p:spPr bwMode="hidden">
            <a:xfrm rot="39991575" flipH="1" flipV="1">
              <a:off x="5377"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6778" name="Rectangle 218"/>
          <p:cNvSpPr>
            <a:spLocks noGrp="1" noChangeArrowheads="1"/>
          </p:cNvSpPr>
          <p:nvPr>
            <p:ph type="ctrTitle" sz="quarter"/>
          </p:nvPr>
        </p:nvSpPr>
        <p:spPr>
          <a:xfrm>
            <a:off x="685800" y="1844675"/>
            <a:ext cx="7772400" cy="1736725"/>
          </a:xfrm>
        </p:spPr>
        <p:txBody>
          <a:bodyPr anchor="b" anchorCtr="1"/>
          <a:lstStyle>
            <a:lvl1pPr>
              <a:defRPr sz="5400"/>
            </a:lvl1pPr>
          </a:lstStyle>
          <a:p>
            <a:r>
              <a:rPr lang="en-US"/>
              <a:t>Click to edit Master title style</a:t>
            </a:r>
          </a:p>
        </p:txBody>
      </p:sp>
      <p:sp>
        <p:nvSpPr>
          <p:cNvPr id="66779" name="Rectangle 219"/>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220" name="Rectangle 220"/>
          <p:cNvSpPr>
            <a:spLocks noGrp="1" noChangeArrowheads="1"/>
          </p:cNvSpPr>
          <p:nvPr>
            <p:ph type="dt" sz="quarter" idx="10"/>
          </p:nvPr>
        </p:nvSpPr>
        <p:spPr/>
        <p:txBody>
          <a:bodyPr/>
          <a:lstStyle>
            <a:lvl1pPr>
              <a:defRPr/>
            </a:lvl1pPr>
          </a:lstStyle>
          <a:p>
            <a:pPr>
              <a:defRPr/>
            </a:pPr>
            <a:endParaRPr lang="en-US">
              <a:solidFill>
                <a:srgbClr val="FFFFFF"/>
              </a:solidFill>
              <a:latin typeface="Arial"/>
            </a:endParaRPr>
          </a:p>
        </p:txBody>
      </p:sp>
      <p:sp>
        <p:nvSpPr>
          <p:cNvPr id="221" name="Rectangle 221"/>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latin typeface="Arial"/>
            </a:endParaRPr>
          </a:p>
        </p:txBody>
      </p:sp>
      <p:sp>
        <p:nvSpPr>
          <p:cNvPr id="222" name="Rectangle 222"/>
          <p:cNvSpPr>
            <a:spLocks noGrp="1" noChangeArrowheads="1"/>
          </p:cNvSpPr>
          <p:nvPr>
            <p:ph type="sldNum" sz="quarter" idx="12"/>
          </p:nvPr>
        </p:nvSpPr>
        <p:spPr/>
        <p:txBody>
          <a:bodyPr/>
          <a:lstStyle>
            <a:lvl1pPr>
              <a:defRPr/>
            </a:lvl1pPr>
          </a:lstStyle>
          <a:p>
            <a:pPr>
              <a:defRPr/>
            </a:pPr>
            <a:fld id="{17791C01-04EE-1F4E-9690-FD4CB4AFABC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5365841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16FEA7BB-0472-334C-94EA-116A40429C29}" type="slidenum">
              <a:rPr lang="en-US"/>
              <a:pPr>
                <a:defRPr/>
              </a:pPr>
              <a:t>‹#›</a:t>
            </a:fld>
            <a:endParaRPr lang="en-US"/>
          </a:p>
        </p:txBody>
      </p:sp>
    </p:spTree>
    <p:extLst>
      <p:ext uri="{BB962C8B-B14F-4D97-AF65-F5344CB8AC3E}">
        <p14:creationId xmlns:p14="http://schemas.microsoft.com/office/powerpoint/2010/main" val="181397867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7153026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E4323FE-F8CD-DD41-A45F-80703597AFE2}" type="slidenum">
              <a:rPr lang="en-US"/>
              <a:pPr>
                <a:defRPr/>
              </a:pPr>
              <a:t>‹#›</a:t>
            </a:fld>
            <a:endParaRPr lang="en-US"/>
          </a:p>
        </p:txBody>
      </p:sp>
    </p:spTree>
    <p:extLst>
      <p:ext uri="{BB962C8B-B14F-4D97-AF65-F5344CB8AC3E}">
        <p14:creationId xmlns:p14="http://schemas.microsoft.com/office/powerpoint/2010/main" val="110821505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C6AE33-2EAD-5D49-B79A-1BB999E82E9B}" type="slidenum">
              <a:rPr lang="en-US"/>
              <a:pPr>
                <a:defRPr/>
              </a:pPr>
              <a:t>‹#›</a:t>
            </a:fld>
            <a:endParaRPr lang="en-US"/>
          </a:p>
        </p:txBody>
      </p:sp>
    </p:spTree>
    <p:extLst>
      <p:ext uri="{BB962C8B-B14F-4D97-AF65-F5344CB8AC3E}">
        <p14:creationId xmlns:p14="http://schemas.microsoft.com/office/powerpoint/2010/main" val="1617580754"/>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62EE657-58FC-0B46-BB0E-856835AD021B}" type="slidenum">
              <a:rPr lang="en-US"/>
              <a:pPr>
                <a:defRPr/>
              </a:pPr>
              <a:t>‹#›</a:t>
            </a:fld>
            <a:endParaRPr lang="en-US"/>
          </a:p>
        </p:txBody>
      </p:sp>
    </p:spTree>
    <p:extLst>
      <p:ext uri="{BB962C8B-B14F-4D97-AF65-F5344CB8AC3E}">
        <p14:creationId xmlns:p14="http://schemas.microsoft.com/office/powerpoint/2010/main" val="50082496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56A46B63-A942-0147-9EA7-80D87B4E89C5}" type="slidenum">
              <a:rPr lang="en-US"/>
              <a:pPr>
                <a:defRPr/>
              </a:pPr>
              <a:t>‹#›</a:t>
            </a:fld>
            <a:endParaRPr lang="en-US"/>
          </a:p>
        </p:txBody>
      </p:sp>
    </p:spTree>
    <p:extLst>
      <p:ext uri="{BB962C8B-B14F-4D97-AF65-F5344CB8AC3E}">
        <p14:creationId xmlns:p14="http://schemas.microsoft.com/office/powerpoint/2010/main" val="3636380763"/>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440A8ECC-B5E0-8F4D-A524-6DE5D9E22FE9}" type="slidenum">
              <a:rPr lang="en-US"/>
              <a:pPr>
                <a:defRPr/>
              </a:pPr>
              <a:t>‹#›</a:t>
            </a:fld>
            <a:endParaRPr lang="en-US"/>
          </a:p>
        </p:txBody>
      </p:sp>
    </p:spTree>
    <p:extLst>
      <p:ext uri="{BB962C8B-B14F-4D97-AF65-F5344CB8AC3E}">
        <p14:creationId xmlns:p14="http://schemas.microsoft.com/office/powerpoint/2010/main" val="3255899175"/>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D2459F-EDC4-7448-A9B8-C0DE1D4C35CB}" type="slidenum">
              <a:rPr lang="en-US"/>
              <a:pPr>
                <a:defRPr/>
              </a:pPr>
              <a:t>‹#›</a:t>
            </a:fld>
            <a:endParaRPr lang="en-US"/>
          </a:p>
        </p:txBody>
      </p:sp>
    </p:spTree>
    <p:extLst>
      <p:ext uri="{BB962C8B-B14F-4D97-AF65-F5344CB8AC3E}">
        <p14:creationId xmlns:p14="http://schemas.microsoft.com/office/powerpoint/2010/main" val="166104853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A29A188-1954-2649-BA20-C37FE53268B0}" type="slidenum">
              <a:rPr lang="en-US"/>
              <a:pPr>
                <a:defRPr/>
              </a:pPr>
              <a:t>‹#›</a:t>
            </a:fld>
            <a:endParaRPr lang="en-US"/>
          </a:p>
        </p:txBody>
      </p:sp>
    </p:spTree>
    <p:extLst>
      <p:ext uri="{BB962C8B-B14F-4D97-AF65-F5344CB8AC3E}">
        <p14:creationId xmlns:p14="http://schemas.microsoft.com/office/powerpoint/2010/main" val="226418908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EBDC032-7435-D142-AACD-F4B3BA2B9B58}" type="slidenum">
              <a:rPr lang="en-US"/>
              <a:pPr>
                <a:defRPr/>
              </a:pPr>
              <a:t>‹#›</a:t>
            </a:fld>
            <a:endParaRPr lang="en-US"/>
          </a:p>
        </p:txBody>
      </p:sp>
    </p:spTree>
    <p:extLst>
      <p:ext uri="{BB962C8B-B14F-4D97-AF65-F5344CB8AC3E}">
        <p14:creationId xmlns:p14="http://schemas.microsoft.com/office/powerpoint/2010/main" val="354842285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42"/>
          <p:cNvSpPr>
            <a:spLocks noGrp="1" noChangeArrowheads="1"/>
          </p:cNvSpPr>
          <p:nvPr>
            <p:ph type="sldNum" sz="quarter" idx="10"/>
          </p:nvPr>
        </p:nvSpPr>
        <p:spPr>
          <a:ln/>
        </p:spPr>
        <p:txBody>
          <a:bodyPr/>
          <a:lstStyle>
            <a:lvl1pPr>
              <a:defRPr/>
            </a:lvl1pPr>
          </a:lstStyle>
          <a:p>
            <a:pPr>
              <a:defRPr/>
            </a:pPr>
            <a:fld id="{16BF7404-8ACF-2245-931F-8310E2697A7E}" type="slidenum">
              <a:rPr lang="en-US">
                <a:solidFill>
                  <a:srgbClr val="FFFFFF"/>
                </a:solidFill>
              </a:rPr>
              <a:pPr>
                <a:defRPr/>
              </a:pPr>
              <a:t>‹#›</a:t>
            </a:fld>
            <a:endParaRPr lang="en-US">
              <a:solidFill>
                <a:srgbClr val="FFFFFF"/>
              </a:solidFill>
            </a:endParaRPr>
          </a:p>
        </p:txBody>
      </p:sp>
      <p:sp>
        <p:nvSpPr>
          <p:cNvPr id="5"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6"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258893321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2ED6AD1-2619-BB4F-AD4A-38B434B0B2AB}" type="slidenum">
              <a:rPr lang="en-US"/>
              <a:pPr>
                <a:defRPr/>
              </a:pPr>
              <a:t>‹#›</a:t>
            </a:fld>
            <a:endParaRPr lang="en-US"/>
          </a:p>
        </p:txBody>
      </p:sp>
    </p:spTree>
    <p:extLst>
      <p:ext uri="{BB962C8B-B14F-4D97-AF65-F5344CB8AC3E}">
        <p14:creationId xmlns:p14="http://schemas.microsoft.com/office/powerpoint/2010/main" val="407765217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750D255-E3D2-4042-BCAA-FF9A42040913}" type="slidenum">
              <a:rPr lang="en-US"/>
              <a:pPr>
                <a:defRPr/>
              </a:pPr>
              <a:t>‹#›</a:t>
            </a:fld>
            <a:endParaRPr lang="en-US"/>
          </a:p>
        </p:txBody>
      </p:sp>
    </p:spTree>
    <p:extLst>
      <p:ext uri="{BB962C8B-B14F-4D97-AF65-F5344CB8AC3E}">
        <p14:creationId xmlns:p14="http://schemas.microsoft.com/office/powerpoint/2010/main" val="940629034"/>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DCF360AB-E0F2-1B4E-BFB7-FECAF73F9849}" type="slidenum">
              <a:rPr lang="en-US"/>
              <a:pPr>
                <a:defRPr/>
              </a:pPr>
              <a:t>‹#›</a:t>
            </a:fld>
            <a:endParaRPr lang="en-US"/>
          </a:p>
        </p:txBody>
      </p:sp>
    </p:spTree>
    <p:extLst>
      <p:ext uri="{BB962C8B-B14F-4D97-AF65-F5344CB8AC3E}">
        <p14:creationId xmlns:p14="http://schemas.microsoft.com/office/powerpoint/2010/main" val="418334118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278F5C5-0EBC-F940-AF7C-EC698B371ABA}" type="slidenum">
              <a:rPr lang="en-US"/>
              <a:pPr>
                <a:defRPr/>
              </a:pPr>
              <a:t>‹#›</a:t>
            </a:fld>
            <a:endParaRPr lang="en-US"/>
          </a:p>
        </p:txBody>
      </p:sp>
    </p:spTree>
    <p:extLst>
      <p:ext uri="{BB962C8B-B14F-4D97-AF65-F5344CB8AC3E}">
        <p14:creationId xmlns:p14="http://schemas.microsoft.com/office/powerpoint/2010/main" val="27904012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8763" cy="6851650"/>
            <a:chOff x="1" y="0"/>
            <a:chExt cx="5763" cy="4316"/>
          </a:xfrm>
        </p:grpSpPr>
        <p:sp>
          <p:nvSpPr>
            <p:cNvPr id="5" name="Freeform 3"/>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6" name="Freeform 4"/>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 name="Freeform 5"/>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9" name="Freeform 8"/>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 name="Freeform 9"/>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1" name="Freeform 10"/>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2" name="Freeform 11"/>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3" name="Freeform 12"/>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4" name="Freeform 13"/>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5" name="Freeform 14"/>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6" name="Freeform 15"/>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7" name="Freeform 16"/>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8" name="Freeform 17"/>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9" name="Freeform 18"/>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40" name="Freeform 19"/>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9" name="Freeform 20"/>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0" name="Freeform 21"/>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1" name="Freeform 22"/>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2" name="Freeform 23"/>
            <p:cNvSpPr>
              <a:spLocks/>
            </p:cNvSpPr>
            <p:nvPr/>
          </p:nvSpPr>
          <p:spPr bwMode="hidden">
            <a:xfrm>
              <a:off x="5041" y="0"/>
              <a:ext cx="719" cy="845"/>
            </a:xfrm>
            <a:custGeom>
              <a:avLst/>
              <a:gdLst>
                <a:gd name="T0" fmla="*/ 765 w 717"/>
                <a:gd name="T1" fmla="*/ 845 h 845"/>
                <a:gd name="T2" fmla="*/ 765 w 717"/>
                <a:gd name="T3" fmla="*/ 821 h 845"/>
                <a:gd name="T4" fmla="*/ 622 w 717"/>
                <a:gd name="T5" fmla="*/ 605 h 845"/>
                <a:gd name="T6" fmla="*/ 430 w 717"/>
                <a:gd name="T7" fmla="*/ 396 h 845"/>
                <a:gd name="T8" fmla="*/ 245 w 717"/>
                <a:gd name="T9" fmla="*/ 192 h 845"/>
                <a:gd name="T10" fmla="*/ 17 w 717"/>
                <a:gd name="T11" fmla="*/ 0 h 845"/>
                <a:gd name="T12" fmla="*/ 0 w 717"/>
                <a:gd name="T13" fmla="*/ 0 h 845"/>
                <a:gd name="T14" fmla="*/ 233 w 717"/>
                <a:gd name="T15" fmla="*/ 198 h 845"/>
                <a:gd name="T16" fmla="*/ 424 w 717"/>
                <a:gd name="T17" fmla="*/ 408 h 845"/>
                <a:gd name="T18" fmla="*/ 616 w 717"/>
                <a:gd name="T19" fmla="*/ 623 h 845"/>
                <a:gd name="T20" fmla="*/ 765 w 717"/>
                <a:gd name="T21" fmla="*/ 845 h 845"/>
                <a:gd name="T22" fmla="*/ 765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Freeform 24"/>
            <p:cNvSpPr>
              <a:spLocks/>
            </p:cNvSpPr>
            <p:nvPr/>
          </p:nvSpPr>
          <p:spPr bwMode="hidden">
            <a:xfrm>
              <a:off x="5352" y="0"/>
              <a:ext cx="408" cy="414"/>
            </a:xfrm>
            <a:custGeom>
              <a:avLst/>
              <a:gdLst>
                <a:gd name="T0" fmla="*/ 431 w 407"/>
                <a:gd name="T1" fmla="*/ 414 h 414"/>
                <a:gd name="T2" fmla="*/ 431 w 407"/>
                <a:gd name="T3" fmla="*/ 396 h 414"/>
                <a:gd name="T4" fmla="*/ 246 w 407"/>
                <a:gd name="T5" fmla="*/ 192 h 414"/>
                <a:gd name="T6" fmla="*/ 12 w 407"/>
                <a:gd name="T7" fmla="*/ 0 h 414"/>
                <a:gd name="T8" fmla="*/ 0 w 407"/>
                <a:gd name="T9" fmla="*/ 0 h 414"/>
                <a:gd name="T10" fmla="*/ 108 w 407"/>
                <a:gd name="T11" fmla="*/ 102 h 414"/>
                <a:gd name="T12" fmla="*/ 240 w 407"/>
                <a:gd name="T13" fmla="*/ 204 h 414"/>
                <a:gd name="T14" fmla="*/ 431 w 407"/>
                <a:gd name="T15" fmla="*/ 414 h 414"/>
                <a:gd name="T16" fmla="*/ 431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25"/>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5" name="Freeform 26"/>
            <p:cNvSpPr>
              <a:spLocks/>
            </p:cNvSpPr>
            <p:nvPr/>
          </p:nvSpPr>
          <p:spPr bwMode="hidden">
            <a:xfrm>
              <a:off x="6" y="0"/>
              <a:ext cx="588" cy="599"/>
            </a:xfrm>
            <a:custGeom>
              <a:avLst/>
              <a:gdLst>
                <a:gd name="T0" fmla="*/ 634 w 586"/>
                <a:gd name="T1" fmla="*/ 0 h 599"/>
                <a:gd name="T2" fmla="*/ 616 w 586"/>
                <a:gd name="T3" fmla="*/ 0 h 599"/>
                <a:gd name="T4" fmla="*/ 431 w 586"/>
                <a:gd name="T5" fmla="*/ 132 h 599"/>
                <a:gd name="T6" fmla="*/ 281 w 586"/>
                <a:gd name="T7" fmla="*/ 270 h 599"/>
                <a:gd name="T8" fmla="*/ 120 w 586"/>
                <a:gd name="T9" fmla="*/ 420 h 599"/>
                <a:gd name="T10" fmla="*/ 0 w 586"/>
                <a:gd name="T11" fmla="*/ 575 h 599"/>
                <a:gd name="T12" fmla="*/ 0 w 586"/>
                <a:gd name="T13" fmla="*/ 599 h 599"/>
                <a:gd name="T14" fmla="*/ 120 w 586"/>
                <a:gd name="T15" fmla="*/ 432 h 599"/>
                <a:gd name="T16" fmla="*/ 281 w 586"/>
                <a:gd name="T17" fmla="*/ 282 h 599"/>
                <a:gd name="T18" fmla="*/ 437 w 586"/>
                <a:gd name="T19" fmla="*/ 138 h 599"/>
                <a:gd name="T20" fmla="*/ 634 w 586"/>
                <a:gd name="T21" fmla="*/ 0 h 599"/>
                <a:gd name="T22" fmla="*/ 634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27"/>
            <p:cNvSpPr>
              <a:spLocks/>
            </p:cNvSpPr>
            <p:nvPr/>
          </p:nvSpPr>
          <p:spPr bwMode="hidden">
            <a:xfrm>
              <a:off x="6" y="0"/>
              <a:ext cx="270" cy="252"/>
            </a:xfrm>
            <a:custGeom>
              <a:avLst/>
              <a:gdLst>
                <a:gd name="T0" fmla="*/ 293 w 269"/>
                <a:gd name="T1" fmla="*/ 0 h 252"/>
                <a:gd name="T2" fmla="*/ 275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3 w 269"/>
                <a:gd name="T15" fmla="*/ 0 h 252"/>
                <a:gd name="T16" fmla="*/ 293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4135" name="Rectangle 39"/>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4136"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41" name="Rectangle 41"/>
          <p:cNvSpPr>
            <a:spLocks noGrp="1" noChangeArrowheads="1"/>
          </p:cNvSpPr>
          <p:nvPr>
            <p:ph type="dt" sz="quarter" idx="10"/>
          </p:nvPr>
        </p:nvSpPr>
        <p:spPr/>
        <p:txBody>
          <a:bodyPr/>
          <a:lstStyle>
            <a:lvl1pPr>
              <a:defRPr/>
            </a:lvl1pPr>
          </a:lstStyle>
          <a:p>
            <a:pPr>
              <a:defRPr/>
            </a:pPr>
            <a:endParaRPr lang="en-US"/>
          </a:p>
        </p:txBody>
      </p:sp>
      <p:sp>
        <p:nvSpPr>
          <p:cNvPr id="42" name="Rectangle 42"/>
          <p:cNvSpPr>
            <a:spLocks noGrp="1" noChangeArrowheads="1"/>
          </p:cNvSpPr>
          <p:nvPr>
            <p:ph type="ftr" sz="quarter" idx="11"/>
          </p:nvPr>
        </p:nvSpPr>
        <p:spPr/>
        <p:txBody>
          <a:bodyPr/>
          <a:lstStyle>
            <a:lvl1pPr>
              <a:defRPr/>
            </a:lvl1pPr>
          </a:lstStyle>
          <a:p>
            <a:pPr>
              <a:defRPr/>
            </a:pPr>
            <a:endParaRPr lang="en-US"/>
          </a:p>
        </p:txBody>
      </p:sp>
      <p:sp>
        <p:nvSpPr>
          <p:cNvPr id="43" name="Rectangle 43"/>
          <p:cNvSpPr>
            <a:spLocks noGrp="1" noChangeArrowheads="1"/>
          </p:cNvSpPr>
          <p:nvPr>
            <p:ph type="sldNum" sz="quarter" idx="12"/>
          </p:nvPr>
        </p:nvSpPr>
        <p:spPr/>
        <p:txBody>
          <a:bodyPr/>
          <a:lstStyle>
            <a:lvl1pPr>
              <a:defRPr/>
            </a:lvl1pPr>
          </a:lstStyle>
          <a:p>
            <a:pPr>
              <a:defRPr/>
            </a:pPr>
            <a:fld id="{7DB84AE5-7A71-7A4A-9FF3-006FE377C31A}" type="slidenum">
              <a:rPr lang="en-US"/>
              <a:pPr>
                <a:defRPr/>
              </a:pPr>
              <a:t>‹#›</a:t>
            </a:fld>
            <a:endParaRPr lang="en-US"/>
          </a:p>
        </p:txBody>
      </p:sp>
    </p:spTree>
    <p:extLst>
      <p:ext uri="{BB962C8B-B14F-4D97-AF65-F5344CB8AC3E}">
        <p14:creationId xmlns:p14="http://schemas.microsoft.com/office/powerpoint/2010/main" val="387606000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51BD8F33-C979-7C40-81CB-3AE58E00D326}" type="slidenum">
              <a:rPr lang="en-US"/>
              <a:pPr>
                <a:defRPr/>
              </a:pPr>
              <a:t>‹#›</a:t>
            </a:fld>
            <a:endParaRPr lang="en-US"/>
          </a:p>
        </p:txBody>
      </p:sp>
    </p:spTree>
    <p:extLst>
      <p:ext uri="{BB962C8B-B14F-4D97-AF65-F5344CB8AC3E}">
        <p14:creationId xmlns:p14="http://schemas.microsoft.com/office/powerpoint/2010/main" val="34800269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CCF5056F-9A1A-0348-93E3-CDC371D40906}" type="slidenum">
              <a:rPr lang="en-US"/>
              <a:pPr>
                <a:defRPr/>
              </a:pPr>
              <a:t>‹#›</a:t>
            </a:fld>
            <a:endParaRPr lang="en-US"/>
          </a:p>
        </p:txBody>
      </p:sp>
    </p:spTree>
    <p:extLst>
      <p:ext uri="{BB962C8B-B14F-4D97-AF65-F5344CB8AC3E}">
        <p14:creationId xmlns:p14="http://schemas.microsoft.com/office/powerpoint/2010/main" val="201456469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F6E99194-D4BB-7445-A63A-39841B1D2ABE}" type="slidenum">
              <a:rPr lang="en-US"/>
              <a:pPr>
                <a:defRPr/>
              </a:pPr>
              <a:t>‹#›</a:t>
            </a:fld>
            <a:endParaRPr lang="en-US"/>
          </a:p>
        </p:txBody>
      </p:sp>
    </p:spTree>
    <p:extLst>
      <p:ext uri="{BB962C8B-B14F-4D97-AF65-F5344CB8AC3E}">
        <p14:creationId xmlns:p14="http://schemas.microsoft.com/office/powerpoint/2010/main" val="259428705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endParaRPr lang="en-US"/>
          </a:p>
        </p:txBody>
      </p:sp>
      <p:sp>
        <p:nvSpPr>
          <p:cNvPr id="8" name="Rectangle 41"/>
          <p:cNvSpPr>
            <a:spLocks noGrp="1" noChangeArrowheads="1"/>
          </p:cNvSpPr>
          <p:nvPr>
            <p:ph type="ftr" sz="quarter" idx="11"/>
          </p:nvPr>
        </p:nvSpPr>
        <p:spPr>
          <a:ln/>
        </p:spPr>
        <p:txBody>
          <a:bodyPr/>
          <a:lstStyle>
            <a:lvl1pPr>
              <a:defRPr/>
            </a:lvl1pPr>
          </a:lstStyle>
          <a:p>
            <a:pPr>
              <a:defRPr/>
            </a:pPr>
            <a:endParaRPr lang="en-US"/>
          </a:p>
        </p:txBody>
      </p:sp>
      <p:sp>
        <p:nvSpPr>
          <p:cNvPr id="9" name="Rectangle 42"/>
          <p:cNvSpPr>
            <a:spLocks noGrp="1" noChangeArrowheads="1"/>
          </p:cNvSpPr>
          <p:nvPr>
            <p:ph type="sldNum" sz="quarter" idx="12"/>
          </p:nvPr>
        </p:nvSpPr>
        <p:spPr>
          <a:ln/>
        </p:spPr>
        <p:txBody>
          <a:bodyPr/>
          <a:lstStyle>
            <a:lvl1pPr>
              <a:defRPr/>
            </a:lvl1pPr>
          </a:lstStyle>
          <a:p>
            <a:pPr>
              <a:defRPr/>
            </a:pPr>
            <a:fld id="{0E8E915B-4BE6-CF4E-B0CB-5CCA81E87E81}" type="slidenum">
              <a:rPr lang="en-US"/>
              <a:pPr>
                <a:defRPr/>
              </a:pPr>
              <a:t>‹#›</a:t>
            </a:fld>
            <a:endParaRPr lang="en-US"/>
          </a:p>
        </p:txBody>
      </p:sp>
    </p:spTree>
    <p:extLst>
      <p:ext uri="{BB962C8B-B14F-4D97-AF65-F5344CB8AC3E}">
        <p14:creationId xmlns:p14="http://schemas.microsoft.com/office/powerpoint/2010/main" val="470761572"/>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p>
        </p:txBody>
      </p:sp>
      <p:sp>
        <p:nvSpPr>
          <p:cNvPr id="4" name="Rectangle 41"/>
          <p:cNvSpPr>
            <a:spLocks noGrp="1" noChangeArrowheads="1"/>
          </p:cNvSpPr>
          <p:nvPr>
            <p:ph type="ftr" sz="quarter" idx="11"/>
          </p:nvPr>
        </p:nvSpPr>
        <p:spPr>
          <a:ln/>
        </p:spPr>
        <p:txBody>
          <a:bodyPr/>
          <a:lstStyle>
            <a:lvl1pPr>
              <a:defRPr/>
            </a:lvl1pPr>
          </a:lstStyle>
          <a:p>
            <a:pPr>
              <a:defRPr/>
            </a:pPr>
            <a:endParaRPr lang="en-US"/>
          </a:p>
        </p:txBody>
      </p:sp>
      <p:sp>
        <p:nvSpPr>
          <p:cNvPr id="5" name="Rectangle 42"/>
          <p:cNvSpPr>
            <a:spLocks noGrp="1" noChangeArrowheads="1"/>
          </p:cNvSpPr>
          <p:nvPr>
            <p:ph type="sldNum" sz="quarter" idx="12"/>
          </p:nvPr>
        </p:nvSpPr>
        <p:spPr>
          <a:ln/>
        </p:spPr>
        <p:txBody>
          <a:bodyPr/>
          <a:lstStyle>
            <a:lvl1pPr>
              <a:defRPr/>
            </a:lvl1pPr>
          </a:lstStyle>
          <a:p>
            <a:pPr>
              <a:defRPr/>
            </a:pPr>
            <a:fld id="{EDB965A9-20EF-DF43-9076-48B323910B4F}" type="slidenum">
              <a:rPr lang="en-US"/>
              <a:pPr>
                <a:defRPr/>
              </a:pPr>
              <a:t>‹#›</a:t>
            </a:fld>
            <a:endParaRPr lang="en-US"/>
          </a:p>
        </p:txBody>
      </p:sp>
    </p:spTree>
    <p:extLst>
      <p:ext uri="{BB962C8B-B14F-4D97-AF65-F5344CB8AC3E}">
        <p14:creationId xmlns:p14="http://schemas.microsoft.com/office/powerpoint/2010/main" val="401192831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42"/>
          <p:cNvSpPr>
            <a:spLocks noGrp="1" noChangeArrowheads="1"/>
          </p:cNvSpPr>
          <p:nvPr>
            <p:ph type="sldNum" sz="quarter" idx="10"/>
          </p:nvPr>
        </p:nvSpPr>
        <p:spPr>
          <a:ln/>
        </p:spPr>
        <p:txBody>
          <a:bodyPr/>
          <a:lstStyle>
            <a:lvl1pPr>
              <a:defRPr/>
            </a:lvl1pPr>
          </a:lstStyle>
          <a:p>
            <a:pPr>
              <a:defRPr/>
            </a:pPr>
            <a:fld id="{FCBA5548-69CE-B74E-9EA3-5D3424E7A742}" type="slidenum">
              <a:rPr lang="en-US">
                <a:solidFill>
                  <a:srgbClr val="FFFFFF"/>
                </a:solidFill>
              </a:rPr>
              <a:pPr>
                <a:defRPr/>
              </a:pPr>
              <a:t>‹#›</a:t>
            </a:fld>
            <a:endParaRPr lang="en-US">
              <a:solidFill>
                <a:srgbClr val="FFFFFF"/>
              </a:solidFill>
            </a:endParaRPr>
          </a:p>
        </p:txBody>
      </p:sp>
      <p:sp>
        <p:nvSpPr>
          <p:cNvPr id="5"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6"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122750158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endParaRPr lang="en-US"/>
          </a:p>
        </p:txBody>
      </p:sp>
      <p:sp>
        <p:nvSpPr>
          <p:cNvPr id="3" name="Rectangle 41"/>
          <p:cNvSpPr>
            <a:spLocks noGrp="1" noChangeArrowheads="1"/>
          </p:cNvSpPr>
          <p:nvPr>
            <p:ph type="ftr" sz="quarter" idx="11"/>
          </p:nvPr>
        </p:nvSpPr>
        <p:spPr>
          <a:ln/>
        </p:spPr>
        <p:txBody>
          <a:bodyPr/>
          <a:lstStyle>
            <a:lvl1pPr>
              <a:defRPr/>
            </a:lvl1pPr>
          </a:lstStyle>
          <a:p>
            <a:pPr>
              <a:defRPr/>
            </a:pPr>
            <a:endParaRPr lang="en-US"/>
          </a:p>
        </p:txBody>
      </p:sp>
      <p:sp>
        <p:nvSpPr>
          <p:cNvPr id="4" name="Rectangle 42"/>
          <p:cNvSpPr>
            <a:spLocks noGrp="1" noChangeArrowheads="1"/>
          </p:cNvSpPr>
          <p:nvPr>
            <p:ph type="sldNum" sz="quarter" idx="12"/>
          </p:nvPr>
        </p:nvSpPr>
        <p:spPr>
          <a:ln/>
        </p:spPr>
        <p:txBody>
          <a:bodyPr/>
          <a:lstStyle>
            <a:lvl1pPr>
              <a:defRPr/>
            </a:lvl1pPr>
          </a:lstStyle>
          <a:p>
            <a:pPr>
              <a:defRPr/>
            </a:pPr>
            <a:fld id="{A2747E7B-8765-A740-8B4C-81F44FB35013}" type="slidenum">
              <a:rPr lang="en-US"/>
              <a:pPr>
                <a:defRPr/>
              </a:pPr>
              <a:t>‹#›</a:t>
            </a:fld>
            <a:endParaRPr lang="en-US"/>
          </a:p>
        </p:txBody>
      </p:sp>
    </p:spTree>
    <p:extLst>
      <p:ext uri="{BB962C8B-B14F-4D97-AF65-F5344CB8AC3E}">
        <p14:creationId xmlns:p14="http://schemas.microsoft.com/office/powerpoint/2010/main" val="384828993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C66C0CCF-32DD-1140-BE2A-4D2D090EB44E}" type="slidenum">
              <a:rPr lang="en-US"/>
              <a:pPr>
                <a:defRPr/>
              </a:pPr>
              <a:t>‹#›</a:t>
            </a:fld>
            <a:endParaRPr lang="en-US"/>
          </a:p>
        </p:txBody>
      </p:sp>
    </p:spTree>
    <p:extLst>
      <p:ext uri="{BB962C8B-B14F-4D97-AF65-F5344CB8AC3E}">
        <p14:creationId xmlns:p14="http://schemas.microsoft.com/office/powerpoint/2010/main" val="2000275001"/>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823DEDD4-CD71-3B43-AA98-5BEDAB8F67F9}" type="slidenum">
              <a:rPr lang="en-US"/>
              <a:pPr>
                <a:defRPr/>
              </a:pPr>
              <a:t>‹#›</a:t>
            </a:fld>
            <a:endParaRPr lang="en-US"/>
          </a:p>
        </p:txBody>
      </p:sp>
    </p:spTree>
    <p:extLst>
      <p:ext uri="{BB962C8B-B14F-4D97-AF65-F5344CB8AC3E}">
        <p14:creationId xmlns:p14="http://schemas.microsoft.com/office/powerpoint/2010/main" val="1698219915"/>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B1A25684-A3BF-0A4C-809B-324C419233F3}" type="slidenum">
              <a:rPr lang="en-US"/>
              <a:pPr>
                <a:defRPr/>
              </a:pPr>
              <a:t>‹#›</a:t>
            </a:fld>
            <a:endParaRPr lang="en-US"/>
          </a:p>
        </p:txBody>
      </p:sp>
    </p:spTree>
    <p:extLst>
      <p:ext uri="{BB962C8B-B14F-4D97-AF65-F5344CB8AC3E}">
        <p14:creationId xmlns:p14="http://schemas.microsoft.com/office/powerpoint/2010/main" val="404537696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9554350F-A213-B441-B795-40DF623CF6EB}" type="slidenum">
              <a:rPr lang="en-US"/>
              <a:pPr>
                <a:defRPr/>
              </a:pPr>
              <a:t>‹#›</a:t>
            </a:fld>
            <a:endParaRPr lang="en-US"/>
          </a:p>
        </p:txBody>
      </p:sp>
    </p:spTree>
    <p:extLst>
      <p:ext uri="{BB962C8B-B14F-4D97-AF65-F5344CB8AC3E}">
        <p14:creationId xmlns:p14="http://schemas.microsoft.com/office/powerpoint/2010/main" val="412561693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0"/>
          <p:cNvSpPr>
            <a:spLocks noGrp="1" noChangeArrowheads="1"/>
          </p:cNvSpPr>
          <p:nvPr>
            <p:ph type="dt" sz="half" idx="10"/>
          </p:nvPr>
        </p:nvSpPr>
        <p:spPr>
          <a:ln/>
        </p:spPr>
        <p:txBody>
          <a:bodyPr/>
          <a:lstStyle>
            <a:lvl1pPr>
              <a:defRPr/>
            </a:lvl1pPr>
          </a:lstStyle>
          <a:p>
            <a:pPr>
              <a:defRPr/>
            </a:pPr>
            <a:endParaRPr lang="en-US"/>
          </a:p>
        </p:txBody>
      </p:sp>
      <p:sp>
        <p:nvSpPr>
          <p:cNvPr id="7" name="Rectangle 41"/>
          <p:cNvSpPr>
            <a:spLocks noGrp="1" noChangeArrowheads="1"/>
          </p:cNvSpPr>
          <p:nvPr>
            <p:ph type="ftr" sz="quarter" idx="11"/>
          </p:nvPr>
        </p:nvSpPr>
        <p:spPr>
          <a:ln/>
        </p:spPr>
        <p:txBody>
          <a:bodyPr/>
          <a:lstStyle>
            <a:lvl1pPr>
              <a:defRPr/>
            </a:lvl1pPr>
          </a:lstStyle>
          <a:p>
            <a:pPr>
              <a:defRPr/>
            </a:pPr>
            <a:endParaRPr lang="en-US"/>
          </a:p>
        </p:txBody>
      </p:sp>
      <p:sp>
        <p:nvSpPr>
          <p:cNvPr id="8" name="Rectangle 42"/>
          <p:cNvSpPr>
            <a:spLocks noGrp="1" noChangeArrowheads="1"/>
          </p:cNvSpPr>
          <p:nvPr>
            <p:ph type="sldNum" sz="quarter" idx="12"/>
          </p:nvPr>
        </p:nvSpPr>
        <p:spPr>
          <a:ln/>
        </p:spPr>
        <p:txBody>
          <a:bodyPr/>
          <a:lstStyle>
            <a:lvl1pPr>
              <a:defRPr/>
            </a:lvl1pPr>
          </a:lstStyle>
          <a:p>
            <a:pPr>
              <a:defRPr/>
            </a:pPr>
            <a:fld id="{B9089F19-12DE-EC41-8648-E885591E0C6F}" type="slidenum">
              <a:rPr lang="en-US"/>
              <a:pPr>
                <a:defRPr/>
              </a:pPr>
              <a:t>‹#›</a:t>
            </a:fld>
            <a:endParaRPr lang="en-US"/>
          </a:p>
        </p:txBody>
      </p:sp>
    </p:spTree>
    <p:extLst>
      <p:ext uri="{BB962C8B-B14F-4D97-AF65-F5344CB8AC3E}">
        <p14:creationId xmlns:p14="http://schemas.microsoft.com/office/powerpoint/2010/main" val="342642903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531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p>
        </p:txBody>
      </p:sp>
      <p:sp>
        <p:nvSpPr>
          <p:cNvPr id="4" name="Rectangle 41"/>
          <p:cNvSpPr>
            <a:spLocks noGrp="1" noChangeArrowheads="1"/>
          </p:cNvSpPr>
          <p:nvPr>
            <p:ph type="ftr" sz="quarter" idx="11"/>
          </p:nvPr>
        </p:nvSpPr>
        <p:spPr>
          <a:ln/>
        </p:spPr>
        <p:txBody>
          <a:bodyPr/>
          <a:lstStyle>
            <a:lvl1pPr>
              <a:defRPr/>
            </a:lvl1pPr>
          </a:lstStyle>
          <a:p>
            <a:pPr>
              <a:defRPr/>
            </a:pPr>
            <a:endParaRPr lang="en-US"/>
          </a:p>
        </p:txBody>
      </p:sp>
      <p:sp>
        <p:nvSpPr>
          <p:cNvPr id="5" name="Rectangle 42"/>
          <p:cNvSpPr>
            <a:spLocks noGrp="1" noChangeArrowheads="1"/>
          </p:cNvSpPr>
          <p:nvPr>
            <p:ph type="sldNum" sz="quarter" idx="12"/>
          </p:nvPr>
        </p:nvSpPr>
        <p:spPr>
          <a:ln/>
        </p:spPr>
        <p:txBody>
          <a:bodyPr/>
          <a:lstStyle>
            <a:lvl1pPr>
              <a:defRPr/>
            </a:lvl1pPr>
          </a:lstStyle>
          <a:p>
            <a:pPr>
              <a:defRPr/>
            </a:pPr>
            <a:fld id="{825F88C6-4711-A54A-AB13-8305F9502FD3}" type="slidenum">
              <a:rPr lang="en-US"/>
              <a:pPr>
                <a:defRPr/>
              </a:pPr>
              <a:t>‹#›</a:t>
            </a:fld>
            <a:endParaRPr lang="en-US"/>
          </a:p>
        </p:txBody>
      </p:sp>
    </p:spTree>
    <p:extLst>
      <p:ext uri="{BB962C8B-B14F-4D97-AF65-F5344CB8AC3E}">
        <p14:creationId xmlns:p14="http://schemas.microsoft.com/office/powerpoint/2010/main" val="1891188543"/>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4961770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0134162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0320581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42"/>
          <p:cNvSpPr>
            <a:spLocks noGrp="1" noChangeArrowheads="1"/>
          </p:cNvSpPr>
          <p:nvPr>
            <p:ph type="sldNum" sz="quarter" idx="10"/>
          </p:nvPr>
        </p:nvSpPr>
        <p:spPr>
          <a:ln/>
        </p:spPr>
        <p:txBody>
          <a:bodyPr/>
          <a:lstStyle>
            <a:lvl1pPr>
              <a:defRPr/>
            </a:lvl1pPr>
          </a:lstStyle>
          <a:p>
            <a:pPr>
              <a:defRPr/>
            </a:pPr>
            <a:fld id="{42C0EEA0-A1F6-0C4E-96E9-29B52BA60514}" type="slidenum">
              <a:rPr lang="en-US">
                <a:solidFill>
                  <a:srgbClr val="FFFFFF"/>
                </a:solidFill>
              </a:rPr>
              <a:pPr>
                <a:defRPr/>
              </a:pPr>
              <a:t>‹#›</a:t>
            </a:fld>
            <a:endParaRPr lang="en-US">
              <a:solidFill>
                <a:srgbClr val="FFFFFF"/>
              </a:solidFill>
            </a:endParaRPr>
          </a:p>
        </p:txBody>
      </p:sp>
      <p:sp>
        <p:nvSpPr>
          <p:cNvPr id="6"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7"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508047774"/>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9382433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7641780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1988043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7969684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6801829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287076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09635151"/>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9215904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solidFill>
                  <a:srgbClr val="EAEAEA"/>
                </a:solidFill>
                <a:latin typeface="Arial" panose="020B0604020202020204" pitchFamily="34" charset="0"/>
              </a:defRPr>
            </a:lvl1pPr>
          </a:lstStyle>
          <a:p>
            <a:pPr>
              <a:defRPr/>
            </a:pPr>
            <a:fld id="{F4D64DBD-0555-BF42-AC8A-981CF3C8EA55}" type="slidenum">
              <a:rPr lang="en-US" smtClean="0"/>
              <a:pPr>
                <a:defRPr/>
              </a:pPr>
              <a:t>‹#›</a:t>
            </a:fld>
            <a:endParaRPr lang="en-US" dirty="0"/>
          </a:p>
        </p:txBody>
      </p:sp>
    </p:spTree>
    <p:extLst>
      <p:ext uri="{BB962C8B-B14F-4D97-AF65-F5344CB8AC3E}">
        <p14:creationId xmlns:p14="http://schemas.microsoft.com/office/powerpoint/2010/main" val="215130498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288387-08BE-4C49-93D6-9C93A6F980E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0168977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42"/>
          <p:cNvSpPr>
            <a:spLocks noGrp="1" noChangeArrowheads="1"/>
          </p:cNvSpPr>
          <p:nvPr>
            <p:ph type="sldNum" sz="quarter" idx="10"/>
          </p:nvPr>
        </p:nvSpPr>
        <p:spPr>
          <a:ln/>
        </p:spPr>
        <p:txBody>
          <a:bodyPr/>
          <a:lstStyle>
            <a:lvl1pPr>
              <a:defRPr/>
            </a:lvl1pPr>
          </a:lstStyle>
          <a:p>
            <a:pPr>
              <a:defRPr/>
            </a:pPr>
            <a:fld id="{CC504BC5-A822-4C45-9808-B9D96E25F22B}" type="slidenum">
              <a:rPr lang="en-US">
                <a:solidFill>
                  <a:srgbClr val="FFFFFF"/>
                </a:solidFill>
              </a:rPr>
              <a:pPr>
                <a:defRPr/>
              </a:pPr>
              <a:t>‹#›</a:t>
            </a:fld>
            <a:endParaRPr lang="en-US">
              <a:solidFill>
                <a:srgbClr val="FFFFFF"/>
              </a:solidFill>
            </a:endParaRPr>
          </a:p>
        </p:txBody>
      </p:sp>
      <p:sp>
        <p:nvSpPr>
          <p:cNvPr id="8"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9"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34710245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B30FC-3D07-B448-B8D0-C0F7D11073A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2408185"/>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B0A9A-1B31-4F45-99F9-C7CC83E9D2E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7766850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F3E0BE-D481-A34E-A02E-299168217B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0002132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7FF8F9-80CD-3444-A10F-30B29C1F1F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293857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DF6B6-F036-C647-A072-3A250B2BC9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663814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D6E47F-DEDD-1E4B-8A65-F8BA43F923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96731988"/>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2A737A-1295-3646-A6BA-DEF25E441DD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2990811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3326D5-4F68-234C-8646-346E7E3047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03881206"/>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421687-6B90-E147-A163-04CBA725B0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4028577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2914233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42"/>
          <p:cNvSpPr>
            <a:spLocks noGrp="1" noChangeArrowheads="1"/>
          </p:cNvSpPr>
          <p:nvPr>
            <p:ph type="sldNum" sz="quarter" idx="10"/>
          </p:nvPr>
        </p:nvSpPr>
        <p:spPr>
          <a:ln/>
        </p:spPr>
        <p:txBody>
          <a:bodyPr/>
          <a:lstStyle>
            <a:lvl1pPr>
              <a:defRPr/>
            </a:lvl1pPr>
          </a:lstStyle>
          <a:p>
            <a:pPr>
              <a:defRPr/>
            </a:pPr>
            <a:fld id="{079D4C57-D088-9344-B6A8-A87CCAD76EB3}" type="slidenum">
              <a:rPr lang="en-US">
                <a:solidFill>
                  <a:srgbClr val="FFFFFF"/>
                </a:solidFill>
              </a:rPr>
              <a:pPr>
                <a:defRPr/>
              </a:pPr>
              <a:t>‹#›</a:t>
            </a:fld>
            <a:endParaRPr lang="en-US">
              <a:solidFill>
                <a:srgbClr val="FFFFFF"/>
              </a:solidFill>
            </a:endParaRPr>
          </a:p>
        </p:txBody>
      </p:sp>
      <p:sp>
        <p:nvSpPr>
          <p:cNvPr id="4"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5"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2114873878"/>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8907103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02265741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57765609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4079608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1700236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6594859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70466286"/>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9044971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45322579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5445876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42"/>
          <p:cNvSpPr>
            <a:spLocks noGrp="1" noChangeArrowheads="1"/>
          </p:cNvSpPr>
          <p:nvPr>
            <p:ph type="sldNum" sz="quarter" idx="10"/>
          </p:nvPr>
        </p:nvSpPr>
        <p:spPr>
          <a:ln/>
        </p:spPr>
        <p:txBody>
          <a:bodyPr/>
          <a:lstStyle>
            <a:lvl1pPr>
              <a:defRPr/>
            </a:lvl1pPr>
          </a:lstStyle>
          <a:p>
            <a:pPr>
              <a:defRPr/>
            </a:pPr>
            <a:fld id="{3D8B433D-BAFC-E24A-99C9-734B96FC8566}" type="slidenum">
              <a:rPr lang="en-US">
                <a:solidFill>
                  <a:srgbClr val="FFFFFF"/>
                </a:solidFill>
              </a:rPr>
              <a:pPr>
                <a:defRPr/>
              </a:pPr>
              <a:t>‹#›</a:t>
            </a:fld>
            <a:endParaRPr lang="en-US">
              <a:solidFill>
                <a:srgbClr val="FFFFFF"/>
              </a:solidFill>
            </a:endParaRPr>
          </a:p>
        </p:txBody>
      </p:sp>
      <p:sp>
        <p:nvSpPr>
          <p:cNvPr id="3"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4"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50404893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4933874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7696673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586F6A-7A53-6B4C-B4C6-920C57A58076}" type="slidenum">
              <a:rPr lang="en-US"/>
              <a:pPr>
                <a:defRPr/>
              </a:pPr>
              <a:t>‹#›</a:t>
            </a:fld>
            <a:endParaRPr lang="en-US"/>
          </a:p>
        </p:txBody>
      </p:sp>
    </p:spTree>
    <p:extLst>
      <p:ext uri="{BB962C8B-B14F-4D97-AF65-F5344CB8AC3E}">
        <p14:creationId xmlns:p14="http://schemas.microsoft.com/office/powerpoint/2010/main" val="1958088627"/>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96E0266-9E69-E94D-A8D7-BDA9DE03F338}" type="slidenum">
              <a:rPr lang="en-US"/>
              <a:pPr>
                <a:defRPr/>
              </a:pPr>
              <a:t>‹#›</a:t>
            </a:fld>
            <a:endParaRPr lang="en-US"/>
          </a:p>
        </p:txBody>
      </p:sp>
    </p:spTree>
    <p:extLst>
      <p:ext uri="{BB962C8B-B14F-4D97-AF65-F5344CB8AC3E}">
        <p14:creationId xmlns:p14="http://schemas.microsoft.com/office/powerpoint/2010/main" val="1128513063"/>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036AFB1-3740-1645-A4BC-CFFCDCE58724}" type="slidenum">
              <a:rPr lang="en-US"/>
              <a:pPr>
                <a:defRPr/>
              </a:pPr>
              <a:t>‹#›</a:t>
            </a:fld>
            <a:endParaRPr lang="en-US"/>
          </a:p>
        </p:txBody>
      </p:sp>
    </p:spTree>
    <p:extLst>
      <p:ext uri="{BB962C8B-B14F-4D97-AF65-F5344CB8AC3E}">
        <p14:creationId xmlns:p14="http://schemas.microsoft.com/office/powerpoint/2010/main" val="2454096670"/>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DA7FFB-00E0-7C49-906A-E6E4EF25A7E9}" type="slidenum">
              <a:rPr lang="en-US"/>
              <a:pPr>
                <a:defRPr/>
              </a:pPr>
              <a:t>‹#›</a:t>
            </a:fld>
            <a:endParaRPr lang="en-US"/>
          </a:p>
        </p:txBody>
      </p:sp>
    </p:spTree>
    <p:extLst>
      <p:ext uri="{BB962C8B-B14F-4D97-AF65-F5344CB8AC3E}">
        <p14:creationId xmlns:p14="http://schemas.microsoft.com/office/powerpoint/2010/main" val="2842723264"/>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76871EB-2F2E-F64E-9A5A-8C2FF3E7E3D0}" type="slidenum">
              <a:rPr lang="en-US"/>
              <a:pPr>
                <a:defRPr/>
              </a:pPr>
              <a:t>‹#›</a:t>
            </a:fld>
            <a:endParaRPr lang="en-US"/>
          </a:p>
        </p:txBody>
      </p:sp>
    </p:spTree>
    <p:extLst>
      <p:ext uri="{BB962C8B-B14F-4D97-AF65-F5344CB8AC3E}">
        <p14:creationId xmlns:p14="http://schemas.microsoft.com/office/powerpoint/2010/main" val="2788091983"/>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2E0ECFD-0614-8E49-ACBC-0A570220D55F}" type="slidenum">
              <a:rPr lang="en-US"/>
              <a:pPr>
                <a:defRPr/>
              </a:pPr>
              <a:t>‹#›</a:t>
            </a:fld>
            <a:endParaRPr lang="en-US"/>
          </a:p>
        </p:txBody>
      </p:sp>
    </p:spTree>
    <p:extLst>
      <p:ext uri="{BB962C8B-B14F-4D97-AF65-F5344CB8AC3E}">
        <p14:creationId xmlns:p14="http://schemas.microsoft.com/office/powerpoint/2010/main" val="777492616"/>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0DA934-4101-5742-B3CA-EEAAB46E1D17}" type="slidenum">
              <a:rPr lang="en-US"/>
              <a:pPr>
                <a:defRPr/>
              </a:pPr>
              <a:t>‹#›</a:t>
            </a:fld>
            <a:endParaRPr lang="en-US"/>
          </a:p>
        </p:txBody>
      </p:sp>
    </p:spTree>
    <p:extLst>
      <p:ext uri="{BB962C8B-B14F-4D97-AF65-F5344CB8AC3E}">
        <p14:creationId xmlns:p14="http://schemas.microsoft.com/office/powerpoint/2010/main" val="1334061419"/>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C29B3E-7A65-A24E-96B8-2EA5E4CCE8AE}" type="slidenum">
              <a:rPr lang="en-US"/>
              <a:pPr>
                <a:defRPr/>
              </a:pPr>
              <a:t>‹#›</a:t>
            </a:fld>
            <a:endParaRPr lang="en-US"/>
          </a:p>
        </p:txBody>
      </p:sp>
    </p:spTree>
    <p:extLst>
      <p:ext uri="{BB962C8B-B14F-4D97-AF65-F5344CB8AC3E}">
        <p14:creationId xmlns:p14="http://schemas.microsoft.com/office/powerpoint/2010/main" val="3654664843"/>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42"/>
          <p:cNvSpPr>
            <a:spLocks noGrp="1" noChangeArrowheads="1"/>
          </p:cNvSpPr>
          <p:nvPr>
            <p:ph type="sldNum" sz="quarter" idx="10"/>
          </p:nvPr>
        </p:nvSpPr>
        <p:spPr>
          <a:ln/>
        </p:spPr>
        <p:txBody>
          <a:bodyPr/>
          <a:lstStyle>
            <a:lvl1pPr>
              <a:defRPr/>
            </a:lvl1pPr>
          </a:lstStyle>
          <a:p>
            <a:pPr>
              <a:defRPr/>
            </a:pPr>
            <a:fld id="{520B6DE8-0102-9848-888F-98174A854A8E}" type="slidenum">
              <a:rPr lang="en-US">
                <a:solidFill>
                  <a:srgbClr val="FFFFFF"/>
                </a:solidFill>
              </a:rPr>
              <a:pPr>
                <a:defRPr/>
              </a:pPr>
              <a:t>‹#›</a:t>
            </a:fld>
            <a:endParaRPr lang="en-US">
              <a:solidFill>
                <a:srgbClr val="FFFFFF"/>
              </a:solidFill>
            </a:endParaRPr>
          </a:p>
        </p:txBody>
      </p:sp>
      <p:sp>
        <p:nvSpPr>
          <p:cNvPr id="6"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7"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339283101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7A8A98B-77D8-6348-AD95-0F297F643983}" type="slidenum">
              <a:rPr lang="en-US"/>
              <a:pPr>
                <a:defRPr/>
              </a:pPr>
              <a:t>‹#›</a:t>
            </a:fld>
            <a:endParaRPr lang="en-US"/>
          </a:p>
        </p:txBody>
      </p:sp>
    </p:spTree>
    <p:extLst>
      <p:ext uri="{BB962C8B-B14F-4D97-AF65-F5344CB8AC3E}">
        <p14:creationId xmlns:p14="http://schemas.microsoft.com/office/powerpoint/2010/main" val="554861655"/>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C168190-7AFA-C744-9044-F9DC16D1D12A}" type="slidenum">
              <a:rPr lang="en-US"/>
              <a:pPr>
                <a:defRPr/>
              </a:pPr>
              <a:t>‹#›</a:t>
            </a:fld>
            <a:endParaRPr lang="en-US"/>
          </a:p>
        </p:txBody>
      </p:sp>
    </p:spTree>
    <p:extLst>
      <p:ext uri="{BB962C8B-B14F-4D97-AF65-F5344CB8AC3E}">
        <p14:creationId xmlns:p14="http://schemas.microsoft.com/office/powerpoint/2010/main" val="3324197930"/>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E2F13E6-926F-0242-BCB7-8002EBFAC793}" type="slidenum">
              <a:rPr lang="en-US"/>
              <a:pPr>
                <a:defRPr/>
              </a:pPr>
              <a:t>‹#›</a:t>
            </a:fld>
            <a:endParaRPr lang="en-US"/>
          </a:p>
        </p:txBody>
      </p:sp>
    </p:spTree>
    <p:extLst>
      <p:ext uri="{BB962C8B-B14F-4D97-AF65-F5344CB8AC3E}">
        <p14:creationId xmlns:p14="http://schemas.microsoft.com/office/powerpoint/2010/main" val="1612300706"/>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24" tIns="46012" rIns="92024" bIns="460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83060301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5314455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4751300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46630707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33734383"/>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26425328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05867546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42"/>
          <p:cNvSpPr>
            <a:spLocks noGrp="1" noChangeArrowheads="1"/>
          </p:cNvSpPr>
          <p:nvPr>
            <p:ph type="sldNum" sz="quarter" idx="10"/>
          </p:nvPr>
        </p:nvSpPr>
        <p:spPr>
          <a:ln/>
        </p:spPr>
        <p:txBody>
          <a:bodyPr/>
          <a:lstStyle>
            <a:lvl1pPr>
              <a:defRPr/>
            </a:lvl1pPr>
          </a:lstStyle>
          <a:p>
            <a:pPr>
              <a:defRPr/>
            </a:pPr>
            <a:fld id="{62AD45BE-0D1E-4649-A42A-246B7E83D585}" type="slidenum">
              <a:rPr lang="en-US">
                <a:solidFill>
                  <a:srgbClr val="FFFFFF"/>
                </a:solidFill>
              </a:rPr>
              <a:pPr>
                <a:defRPr/>
              </a:pPr>
              <a:t>‹#›</a:t>
            </a:fld>
            <a:endParaRPr lang="en-US">
              <a:solidFill>
                <a:srgbClr val="FFFFFF"/>
              </a:solidFill>
            </a:endParaRPr>
          </a:p>
        </p:txBody>
      </p:sp>
      <p:sp>
        <p:nvSpPr>
          <p:cNvPr id="6"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7"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2292582135"/>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56878494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39967921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016382471"/>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48841811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4992015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58158738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28446768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7736758"/>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1668860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59077650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42"/>
          <p:cNvSpPr>
            <a:spLocks noGrp="1" noChangeArrowheads="1"/>
          </p:cNvSpPr>
          <p:nvPr>
            <p:ph type="sldNum" sz="quarter" idx="10"/>
          </p:nvPr>
        </p:nvSpPr>
        <p:spPr>
          <a:ln/>
        </p:spPr>
        <p:txBody>
          <a:bodyPr/>
          <a:lstStyle>
            <a:lvl1pPr>
              <a:defRPr/>
            </a:lvl1pPr>
          </a:lstStyle>
          <a:p>
            <a:pPr>
              <a:defRPr/>
            </a:pPr>
            <a:fld id="{404C8E7D-B7DE-8841-BACE-B6BABA070DBC}" type="slidenum">
              <a:rPr lang="en-US">
                <a:solidFill>
                  <a:srgbClr val="FFFFFF"/>
                </a:solidFill>
              </a:rPr>
              <a:pPr>
                <a:defRPr/>
              </a:pPr>
              <a:t>‹#›</a:t>
            </a:fld>
            <a:endParaRPr lang="en-US">
              <a:solidFill>
                <a:srgbClr val="FFFFFF"/>
              </a:solidFill>
            </a:endParaRPr>
          </a:p>
        </p:txBody>
      </p:sp>
      <p:sp>
        <p:nvSpPr>
          <p:cNvPr id="5"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6"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143208215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6123113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59386756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6072688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5075449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650138399"/>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2626974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0125237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80153698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1209540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9752526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94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94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42"/>
          <p:cNvSpPr>
            <a:spLocks noGrp="1" noChangeArrowheads="1"/>
          </p:cNvSpPr>
          <p:nvPr>
            <p:ph type="sldNum" sz="quarter" idx="10"/>
          </p:nvPr>
        </p:nvSpPr>
        <p:spPr>
          <a:ln/>
        </p:spPr>
        <p:txBody>
          <a:bodyPr/>
          <a:lstStyle>
            <a:lvl1pPr>
              <a:defRPr/>
            </a:lvl1pPr>
          </a:lstStyle>
          <a:p>
            <a:pPr>
              <a:defRPr/>
            </a:pPr>
            <a:fld id="{C84344D4-1A6F-AD47-A60B-27F3AD206B47}" type="slidenum">
              <a:rPr lang="en-US">
                <a:solidFill>
                  <a:srgbClr val="FFFFFF"/>
                </a:solidFill>
              </a:rPr>
              <a:pPr>
                <a:defRPr/>
              </a:pPr>
              <a:t>‹#›</a:t>
            </a:fld>
            <a:endParaRPr lang="en-US">
              <a:solidFill>
                <a:srgbClr val="FFFFFF"/>
              </a:solidFill>
            </a:endParaRPr>
          </a:p>
        </p:txBody>
      </p:sp>
      <p:sp>
        <p:nvSpPr>
          <p:cNvPr id="5"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6"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270742477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6596540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8604919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3971392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832266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80893983"/>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7150984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48666109"/>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9101053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5348908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952" indent="0" algn="ctr">
              <a:buNone/>
              <a:defRPr>
                <a:solidFill>
                  <a:schemeClr val="tx1">
                    <a:tint val="75000"/>
                  </a:schemeClr>
                </a:solidFill>
              </a:defRPr>
            </a:lvl2pPr>
            <a:lvl3pPr marL="913905" indent="0" algn="ctr">
              <a:buNone/>
              <a:defRPr>
                <a:solidFill>
                  <a:schemeClr val="tx1">
                    <a:tint val="75000"/>
                  </a:schemeClr>
                </a:solidFill>
              </a:defRPr>
            </a:lvl3pPr>
            <a:lvl4pPr marL="1370852" indent="0" algn="ctr">
              <a:buNone/>
              <a:defRPr>
                <a:solidFill>
                  <a:schemeClr val="tx1">
                    <a:tint val="75000"/>
                  </a:schemeClr>
                </a:solidFill>
              </a:defRPr>
            </a:lvl4pPr>
            <a:lvl5pPr marL="1827807" indent="0" algn="ctr">
              <a:buNone/>
              <a:defRPr>
                <a:solidFill>
                  <a:schemeClr val="tx1">
                    <a:tint val="75000"/>
                  </a:schemeClr>
                </a:solidFill>
              </a:defRPr>
            </a:lvl5pPr>
            <a:lvl6pPr marL="2284752" indent="0" algn="ctr">
              <a:buNone/>
              <a:defRPr>
                <a:solidFill>
                  <a:schemeClr val="tx1">
                    <a:tint val="75000"/>
                  </a:schemeClr>
                </a:solidFill>
              </a:defRPr>
            </a:lvl6pPr>
            <a:lvl7pPr marL="2741704" indent="0" algn="ctr">
              <a:buNone/>
              <a:defRPr>
                <a:solidFill>
                  <a:schemeClr val="tx1">
                    <a:tint val="75000"/>
                  </a:schemeClr>
                </a:solidFill>
              </a:defRPr>
            </a:lvl7pPr>
            <a:lvl8pPr marL="3198654" indent="0" algn="ctr">
              <a:buNone/>
              <a:defRPr>
                <a:solidFill>
                  <a:schemeClr val="tx1">
                    <a:tint val="75000"/>
                  </a:schemeClr>
                </a:solidFill>
              </a:defRPr>
            </a:lvl8pPr>
            <a:lvl9pPr marL="365560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0400392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defRPr/>
            </a:lvl1pPr>
          </a:lstStyle>
          <a:p>
            <a:pPr>
              <a:defRPr/>
            </a:pPr>
            <a:endParaRPr lang="en-US"/>
          </a:p>
        </p:txBody>
      </p:sp>
      <p:sp>
        <p:nvSpPr>
          <p:cNvPr id="4" name="Rectangle 5"/>
          <p:cNvSpPr>
            <a:spLocks noGrp="1" noChangeArrowheads="1"/>
          </p:cNvSpPr>
          <p:nvPr>
            <p:ph type="sldNum" sz="quarter" idx="12"/>
          </p:nvPr>
        </p:nvSpPr>
        <p:spPr/>
        <p:txBody>
          <a:bodyPr/>
          <a:lstStyle>
            <a:lvl1pPr>
              <a:defRPr>
                <a:latin typeface="Arial" charset="0"/>
                <a:cs typeface="Arial" charset="0"/>
              </a:defRPr>
            </a:lvl1pPr>
          </a:lstStyle>
          <a:p>
            <a:pPr>
              <a:defRPr/>
            </a:pPr>
            <a:fld id="{E7F86BBD-1598-A04D-A9AC-D92C44206004}" type="slidenum">
              <a:rPr lang="en-US"/>
              <a:pPr>
                <a:defRPr/>
              </a:pPr>
              <a:t>‹#›</a:t>
            </a:fld>
            <a:endParaRPr lang="en-US"/>
          </a:p>
        </p:txBody>
      </p:sp>
    </p:spTree>
    <p:extLst>
      <p:ext uri="{BB962C8B-B14F-4D97-AF65-F5344CB8AC3E}">
        <p14:creationId xmlns:p14="http://schemas.microsoft.com/office/powerpoint/2010/main" val="201397859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6944844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952" indent="0">
              <a:buNone/>
              <a:defRPr sz="1800">
                <a:solidFill>
                  <a:schemeClr val="tx1">
                    <a:tint val="75000"/>
                  </a:schemeClr>
                </a:solidFill>
              </a:defRPr>
            </a:lvl2pPr>
            <a:lvl3pPr marL="913905" indent="0">
              <a:buNone/>
              <a:defRPr sz="1600">
                <a:solidFill>
                  <a:schemeClr val="tx1">
                    <a:tint val="75000"/>
                  </a:schemeClr>
                </a:solidFill>
              </a:defRPr>
            </a:lvl3pPr>
            <a:lvl4pPr marL="1370852" indent="0">
              <a:buNone/>
              <a:defRPr sz="1400">
                <a:solidFill>
                  <a:schemeClr val="tx1">
                    <a:tint val="75000"/>
                  </a:schemeClr>
                </a:solidFill>
              </a:defRPr>
            </a:lvl4pPr>
            <a:lvl5pPr marL="1827807" indent="0">
              <a:buNone/>
              <a:defRPr sz="1400">
                <a:solidFill>
                  <a:schemeClr val="tx1">
                    <a:tint val="75000"/>
                  </a:schemeClr>
                </a:solidFill>
              </a:defRPr>
            </a:lvl5pPr>
            <a:lvl6pPr marL="2284752" indent="0">
              <a:buNone/>
              <a:defRPr sz="1400">
                <a:solidFill>
                  <a:schemeClr val="tx1">
                    <a:tint val="75000"/>
                  </a:schemeClr>
                </a:solidFill>
              </a:defRPr>
            </a:lvl6pPr>
            <a:lvl7pPr marL="2741704" indent="0">
              <a:buNone/>
              <a:defRPr sz="1400">
                <a:solidFill>
                  <a:schemeClr val="tx1">
                    <a:tint val="75000"/>
                  </a:schemeClr>
                </a:solidFill>
              </a:defRPr>
            </a:lvl7pPr>
            <a:lvl8pPr marL="3198654" indent="0">
              <a:buNone/>
              <a:defRPr sz="1400">
                <a:solidFill>
                  <a:schemeClr val="tx1">
                    <a:tint val="75000"/>
                  </a:schemeClr>
                </a:solidFill>
              </a:defRPr>
            </a:lvl8pPr>
            <a:lvl9pPr marL="365560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474233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7971516"/>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42504756"/>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77933278"/>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0813430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77829176"/>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58523300"/>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08594142"/>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873792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3939051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4" y="4038600"/>
            <a:ext cx="3960813" cy="1752600"/>
          </a:xfrm>
          <a:ln w="9525">
            <a:headEnd/>
            <a:tailEnd/>
          </a:ln>
        </p:spPr>
        <p:txBody>
          <a:bodyPr lIns="92020" tIns="46011" rIns="92020" bIns="46011"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8564020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7608316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933" indent="0">
              <a:buNone/>
              <a:defRPr sz="1800"/>
            </a:lvl2pPr>
            <a:lvl3pPr marL="913865" indent="0">
              <a:buNone/>
              <a:defRPr sz="1600"/>
            </a:lvl3pPr>
            <a:lvl4pPr marL="1370799" indent="0">
              <a:buNone/>
              <a:defRPr sz="1400"/>
            </a:lvl4pPr>
            <a:lvl5pPr marL="1827731" indent="0">
              <a:buNone/>
              <a:defRPr sz="1400"/>
            </a:lvl5pPr>
            <a:lvl6pPr marL="2284665" indent="0">
              <a:buNone/>
              <a:defRPr sz="1400"/>
            </a:lvl6pPr>
            <a:lvl7pPr marL="2741596" indent="0">
              <a:buNone/>
              <a:defRPr sz="1400"/>
            </a:lvl7pPr>
            <a:lvl8pPr marL="3198530" indent="0">
              <a:buNone/>
              <a:defRPr sz="1400"/>
            </a:lvl8pPr>
            <a:lvl9pPr marL="365546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7632399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5367434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0045762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7954942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72837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6"/>
            <a:ext cx="3008313" cy="4691063"/>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958377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33" indent="0">
              <a:buNone/>
              <a:defRPr sz="2800"/>
            </a:lvl2pPr>
            <a:lvl3pPr marL="913865" indent="0">
              <a:buNone/>
              <a:defRPr sz="2400"/>
            </a:lvl3pPr>
            <a:lvl4pPr marL="1370799" indent="0">
              <a:buNone/>
              <a:defRPr sz="2000"/>
            </a:lvl4pPr>
            <a:lvl5pPr marL="1827731" indent="0">
              <a:buNone/>
              <a:defRPr sz="2000"/>
            </a:lvl5pPr>
            <a:lvl6pPr marL="2284665" indent="0">
              <a:buNone/>
              <a:defRPr sz="2000"/>
            </a:lvl6pPr>
            <a:lvl7pPr marL="2741596" indent="0">
              <a:buNone/>
              <a:defRPr sz="2000"/>
            </a:lvl7pPr>
            <a:lvl8pPr marL="3198530" indent="0">
              <a:buNone/>
              <a:defRPr sz="2000"/>
            </a:lvl8pPr>
            <a:lvl9pPr marL="36554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62677132"/>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2683881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52131022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32646259"/>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59816DD-8391-B847-B607-C622DD50A6B0}"/>
              </a:ext>
            </a:extLst>
          </p:cNvPr>
          <p:cNvSpPr>
            <a:spLocks noGrp="1"/>
          </p:cNvSpPr>
          <p:nvPr>
            <p:ph type="dt" sz="half" idx="10"/>
          </p:nvPr>
        </p:nvSpPr>
        <p:spPr/>
        <p:txBody>
          <a:bodyPr/>
          <a:lstStyle>
            <a:lvl1pPr>
              <a:defRPr/>
            </a:lvl1pPr>
          </a:lstStyle>
          <a:p>
            <a:fld id="{7361457C-48CE-4C4A-969E-BDCCADC4F467}" type="datetimeFigureOut">
              <a:rPr lang="en-US" altLang="en-US"/>
              <a:pPr/>
              <a:t>7/17/24</a:t>
            </a:fld>
            <a:endParaRPr lang="en-US" altLang="en-US"/>
          </a:p>
        </p:txBody>
      </p:sp>
      <p:sp>
        <p:nvSpPr>
          <p:cNvPr id="5" name="Footer Placeholder 4">
            <a:extLst>
              <a:ext uri="{FF2B5EF4-FFF2-40B4-BE49-F238E27FC236}">
                <a16:creationId xmlns:a16="http://schemas.microsoft.com/office/drawing/2014/main" id="{48194DFB-B765-C648-B83C-F56954FAFFA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5BEEC35-CB1E-394F-8E05-DA0F92B33716}"/>
              </a:ext>
            </a:extLst>
          </p:cNvPr>
          <p:cNvSpPr>
            <a:spLocks noGrp="1"/>
          </p:cNvSpPr>
          <p:nvPr>
            <p:ph type="sldNum" sz="quarter" idx="12"/>
          </p:nvPr>
        </p:nvSpPr>
        <p:spPr/>
        <p:txBody>
          <a:bodyPr/>
          <a:lstStyle>
            <a:lvl1pPr>
              <a:defRPr/>
            </a:lvl1pPr>
          </a:lstStyle>
          <a:p>
            <a:fld id="{1C0DC193-F885-B84D-8FC3-C3B5D55B8B78}" type="slidenum">
              <a:rPr lang="en-US" altLang="en-US"/>
              <a:pPr/>
              <a:t>‹#›</a:t>
            </a:fld>
            <a:endParaRPr lang="en-US" altLang="en-US"/>
          </a:p>
        </p:txBody>
      </p:sp>
    </p:spTree>
    <p:extLst>
      <p:ext uri="{BB962C8B-B14F-4D97-AF65-F5344CB8AC3E}">
        <p14:creationId xmlns:p14="http://schemas.microsoft.com/office/powerpoint/2010/main" val="407100499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83DD54-264D-9F4D-8AF7-D00B20692861}"/>
              </a:ext>
            </a:extLst>
          </p:cNvPr>
          <p:cNvSpPr>
            <a:spLocks noGrp="1"/>
          </p:cNvSpPr>
          <p:nvPr>
            <p:ph type="dt" sz="half" idx="10"/>
          </p:nvPr>
        </p:nvSpPr>
        <p:spPr/>
        <p:txBody>
          <a:bodyPr/>
          <a:lstStyle>
            <a:lvl1pPr>
              <a:defRPr/>
            </a:lvl1pPr>
          </a:lstStyle>
          <a:p>
            <a:fld id="{6725A3A1-04E2-2C4D-9363-C184CD34A9C8}" type="datetimeFigureOut">
              <a:rPr lang="en-US" altLang="en-US"/>
              <a:pPr/>
              <a:t>7/17/24</a:t>
            </a:fld>
            <a:endParaRPr lang="en-US" altLang="en-US"/>
          </a:p>
        </p:txBody>
      </p:sp>
      <p:sp>
        <p:nvSpPr>
          <p:cNvPr id="5" name="Footer Placeholder 4">
            <a:extLst>
              <a:ext uri="{FF2B5EF4-FFF2-40B4-BE49-F238E27FC236}">
                <a16:creationId xmlns:a16="http://schemas.microsoft.com/office/drawing/2014/main" id="{FE303CBF-2746-1549-AF28-83145CB7822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76EE79D-8E07-5E47-8768-416234833BDE}"/>
              </a:ext>
            </a:extLst>
          </p:cNvPr>
          <p:cNvSpPr>
            <a:spLocks noGrp="1"/>
          </p:cNvSpPr>
          <p:nvPr>
            <p:ph type="sldNum" sz="quarter" idx="12"/>
          </p:nvPr>
        </p:nvSpPr>
        <p:spPr/>
        <p:txBody>
          <a:bodyPr/>
          <a:lstStyle>
            <a:lvl1pPr>
              <a:defRPr/>
            </a:lvl1pPr>
          </a:lstStyle>
          <a:p>
            <a:fld id="{C6E51AA1-AFF5-9C46-BA20-2CE27B3A90A3}" type="slidenum">
              <a:rPr lang="en-US" altLang="en-US"/>
              <a:pPr/>
              <a:t>‹#›</a:t>
            </a:fld>
            <a:endParaRPr lang="en-US" altLang="en-US"/>
          </a:p>
        </p:txBody>
      </p:sp>
    </p:spTree>
    <p:extLst>
      <p:ext uri="{BB962C8B-B14F-4D97-AF65-F5344CB8AC3E}">
        <p14:creationId xmlns:p14="http://schemas.microsoft.com/office/powerpoint/2010/main" val="980985165"/>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26353E-08E6-0B48-B6D2-D93839249F94}"/>
              </a:ext>
            </a:extLst>
          </p:cNvPr>
          <p:cNvSpPr>
            <a:spLocks noGrp="1"/>
          </p:cNvSpPr>
          <p:nvPr>
            <p:ph type="dt" sz="half" idx="10"/>
          </p:nvPr>
        </p:nvSpPr>
        <p:spPr/>
        <p:txBody>
          <a:bodyPr/>
          <a:lstStyle>
            <a:lvl1pPr>
              <a:defRPr/>
            </a:lvl1pPr>
          </a:lstStyle>
          <a:p>
            <a:fld id="{A18890C2-EB50-7F4D-9004-ABBD6A114DBF}" type="datetimeFigureOut">
              <a:rPr lang="en-US" altLang="en-US"/>
              <a:pPr/>
              <a:t>7/17/24</a:t>
            </a:fld>
            <a:endParaRPr lang="en-US" altLang="en-US"/>
          </a:p>
        </p:txBody>
      </p:sp>
      <p:sp>
        <p:nvSpPr>
          <p:cNvPr id="5" name="Footer Placeholder 4">
            <a:extLst>
              <a:ext uri="{FF2B5EF4-FFF2-40B4-BE49-F238E27FC236}">
                <a16:creationId xmlns:a16="http://schemas.microsoft.com/office/drawing/2014/main" id="{D5CD1E4F-8729-2643-90A5-4941202C3F7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87D2B7E-F41D-874B-8CB3-401044DE7FF8}"/>
              </a:ext>
            </a:extLst>
          </p:cNvPr>
          <p:cNvSpPr>
            <a:spLocks noGrp="1"/>
          </p:cNvSpPr>
          <p:nvPr>
            <p:ph type="sldNum" sz="quarter" idx="12"/>
          </p:nvPr>
        </p:nvSpPr>
        <p:spPr/>
        <p:txBody>
          <a:bodyPr/>
          <a:lstStyle>
            <a:lvl1pPr>
              <a:defRPr/>
            </a:lvl1pPr>
          </a:lstStyle>
          <a:p>
            <a:fld id="{B6CAA912-BD58-C340-BCE6-962830FF9E1A}" type="slidenum">
              <a:rPr lang="en-US" altLang="en-US"/>
              <a:pPr/>
              <a:t>‹#›</a:t>
            </a:fld>
            <a:endParaRPr lang="en-US" altLang="en-US"/>
          </a:p>
        </p:txBody>
      </p:sp>
    </p:spTree>
    <p:extLst>
      <p:ext uri="{BB962C8B-B14F-4D97-AF65-F5344CB8AC3E}">
        <p14:creationId xmlns:p14="http://schemas.microsoft.com/office/powerpoint/2010/main" val="125879826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3CC9AD9-94B5-F048-9C83-7D58D3D9D7F3}"/>
              </a:ext>
            </a:extLst>
          </p:cNvPr>
          <p:cNvSpPr>
            <a:spLocks noGrp="1"/>
          </p:cNvSpPr>
          <p:nvPr>
            <p:ph type="dt" sz="half" idx="10"/>
          </p:nvPr>
        </p:nvSpPr>
        <p:spPr/>
        <p:txBody>
          <a:bodyPr/>
          <a:lstStyle>
            <a:lvl1pPr>
              <a:defRPr/>
            </a:lvl1pPr>
          </a:lstStyle>
          <a:p>
            <a:fld id="{EC7C7EB9-0ADF-6C4C-A1B2-CF23EF97A89D}" type="datetimeFigureOut">
              <a:rPr lang="en-US" altLang="en-US"/>
              <a:pPr/>
              <a:t>7/17/24</a:t>
            </a:fld>
            <a:endParaRPr lang="en-US" altLang="en-US"/>
          </a:p>
        </p:txBody>
      </p:sp>
      <p:sp>
        <p:nvSpPr>
          <p:cNvPr id="6" name="Footer Placeholder 4">
            <a:extLst>
              <a:ext uri="{FF2B5EF4-FFF2-40B4-BE49-F238E27FC236}">
                <a16:creationId xmlns:a16="http://schemas.microsoft.com/office/drawing/2014/main" id="{87372AB1-92A8-E342-BA6C-25156A03BD1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CAD7994-9AF4-5048-9FF8-1B8BB2DAF803}"/>
              </a:ext>
            </a:extLst>
          </p:cNvPr>
          <p:cNvSpPr>
            <a:spLocks noGrp="1"/>
          </p:cNvSpPr>
          <p:nvPr>
            <p:ph type="sldNum" sz="quarter" idx="12"/>
          </p:nvPr>
        </p:nvSpPr>
        <p:spPr/>
        <p:txBody>
          <a:bodyPr/>
          <a:lstStyle>
            <a:lvl1pPr>
              <a:defRPr/>
            </a:lvl1pPr>
          </a:lstStyle>
          <a:p>
            <a:fld id="{9F214651-CC40-3040-962E-8E1F2396B6A5}" type="slidenum">
              <a:rPr lang="en-US" altLang="en-US"/>
              <a:pPr/>
              <a:t>‹#›</a:t>
            </a:fld>
            <a:endParaRPr lang="en-US" altLang="en-US"/>
          </a:p>
        </p:txBody>
      </p:sp>
    </p:spTree>
    <p:extLst>
      <p:ext uri="{BB962C8B-B14F-4D97-AF65-F5344CB8AC3E}">
        <p14:creationId xmlns:p14="http://schemas.microsoft.com/office/powerpoint/2010/main" val="183245604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766610FA-673F-0745-8CDB-711455C1098A}"/>
              </a:ext>
            </a:extLst>
          </p:cNvPr>
          <p:cNvSpPr>
            <a:spLocks noGrp="1"/>
          </p:cNvSpPr>
          <p:nvPr>
            <p:ph type="dt" sz="half" idx="10"/>
          </p:nvPr>
        </p:nvSpPr>
        <p:spPr/>
        <p:txBody>
          <a:bodyPr/>
          <a:lstStyle>
            <a:lvl1pPr>
              <a:defRPr/>
            </a:lvl1pPr>
          </a:lstStyle>
          <a:p>
            <a:fld id="{822020DF-584E-CF47-B3D3-29A699729409}" type="datetimeFigureOut">
              <a:rPr lang="en-US" altLang="en-US"/>
              <a:pPr/>
              <a:t>7/17/24</a:t>
            </a:fld>
            <a:endParaRPr lang="en-US" altLang="en-US"/>
          </a:p>
        </p:txBody>
      </p:sp>
      <p:sp>
        <p:nvSpPr>
          <p:cNvPr id="8" name="Footer Placeholder 4">
            <a:extLst>
              <a:ext uri="{FF2B5EF4-FFF2-40B4-BE49-F238E27FC236}">
                <a16:creationId xmlns:a16="http://schemas.microsoft.com/office/drawing/2014/main" id="{050EA308-D763-B340-8135-712D99DFAA2E}"/>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DF0A782-B2EA-4A49-86CA-BFBB7848927B}"/>
              </a:ext>
            </a:extLst>
          </p:cNvPr>
          <p:cNvSpPr>
            <a:spLocks noGrp="1"/>
          </p:cNvSpPr>
          <p:nvPr>
            <p:ph type="sldNum" sz="quarter" idx="12"/>
          </p:nvPr>
        </p:nvSpPr>
        <p:spPr/>
        <p:txBody>
          <a:bodyPr/>
          <a:lstStyle>
            <a:lvl1pPr>
              <a:defRPr/>
            </a:lvl1pPr>
          </a:lstStyle>
          <a:p>
            <a:fld id="{89BF2AB4-19B0-AE43-A3F1-3EF76F398789}" type="slidenum">
              <a:rPr lang="en-US" altLang="en-US"/>
              <a:pPr/>
              <a:t>‹#›</a:t>
            </a:fld>
            <a:endParaRPr lang="en-US" altLang="en-US"/>
          </a:p>
        </p:txBody>
      </p:sp>
    </p:spTree>
    <p:extLst>
      <p:ext uri="{BB962C8B-B14F-4D97-AF65-F5344CB8AC3E}">
        <p14:creationId xmlns:p14="http://schemas.microsoft.com/office/powerpoint/2010/main" val="270461861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F7F8E27-DAF4-344A-A619-202687E64388}"/>
              </a:ext>
            </a:extLst>
          </p:cNvPr>
          <p:cNvSpPr>
            <a:spLocks noGrp="1"/>
          </p:cNvSpPr>
          <p:nvPr>
            <p:ph type="dt" sz="half" idx="10"/>
          </p:nvPr>
        </p:nvSpPr>
        <p:spPr/>
        <p:txBody>
          <a:bodyPr/>
          <a:lstStyle>
            <a:lvl1pPr>
              <a:defRPr/>
            </a:lvl1pPr>
          </a:lstStyle>
          <a:p>
            <a:fld id="{1242EDDE-4A22-3142-BDA8-55A0E51ADC82}" type="datetimeFigureOut">
              <a:rPr lang="en-US" altLang="en-US"/>
              <a:pPr/>
              <a:t>7/17/24</a:t>
            </a:fld>
            <a:endParaRPr lang="en-US" altLang="en-US"/>
          </a:p>
        </p:txBody>
      </p:sp>
      <p:sp>
        <p:nvSpPr>
          <p:cNvPr id="4" name="Footer Placeholder 4">
            <a:extLst>
              <a:ext uri="{FF2B5EF4-FFF2-40B4-BE49-F238E27FC236}">
                <a16:creationId xmlns:a16="http://schemas.microsoft.com/office/drawing/2014/main" id="{0DD0E754-A48B-B544-BA0D-E9ACB1854F8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2264A3E7-1A73-2C48-8115-4ADE87893D67}"/>
              </a:ext>
            </a:extLst>
          </p:cNvPr>
          <p:cNvSpPr>
            <a:spLocks noGrp="1"/>
          </p:cNvSpPr>
          <p:nvPr>
            <p:ph type="sldNum" sz="quarter" idx="12"/>
          </p:nvPr>
        </p:nvSpPr>
        <p:spPr/>
        <p:txBody>
          <a:bodyPr/>
          <a:lstStyle>
            <a:lvl1pPr>
              <a:defRPr/>
            </a:lvl1pPr>
          </a:lstStyle>
          <a:p>
            <a:fld id="{72EF508F-9BE1-384A-8501-DDB1A845B0B6}" type="slidenum">
              <a:rPr lang="en-US" altLang="en-US"/>
              <a:pPr/>
              <a:t>‹#›</a:t>
            </a:fld>
            <a:endParaRPr lang="en-US" altLang="en-US"/>
          </a:p>
        </p:txBody>
      </p:sp>
    </p:spTree>
    <p:extLst>
      <p:ext uri="{BB962C8B-B14F-4D97-AF65-F5344CB8AC3E}">
        <p14:creationId xmlns:p14="http://schemas.microsoft.com/office/powerpoint/2010/main" val="401903540"/>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3D0CADB7-7079-9141-8AC0-C6840E76FAA4}"/>
              </a:ext>
            </a:extLst>
          </p:cNvPr>
          <p:cNvSpPr>
            <a:spLocks noGrp="1"/>
          </p:cNvSpPr>
          <p:nvPr>
            <p:ph type="dt" sz="half" idx="10"/>
          </p:nvPr>
        </p:nvSpPr>
        <p:spPr/>
        <p:txBody>
          <a:bodyPr/>
          <a:lstStyle>
            <a:lvl1pPr>
              <a:defRPr/>
            </a:lvl1pPr>
          </a:lstStyle>
          <a:p>
            <a:fld id="{25B0A18A-30BB-D547-8387-C8E940B947F8}" type="datetimeFigureOut">
              <a:rPr lang="en-US" altLang="en-US"/>
              <a:pPr/>
              <a:t>7/17/24</a:t>
            </a:fld>
            <a:endParaRPr lang="en-US" altLang="en-US"/>
          </a:p>
        </p:txBody>
      </p:sp>
      <p:sp>
        <p:nvSpPr>
          <p:cNvPr id="3" name="Footer Placeholder 4">
            <a:extLst>
              <a:ext uri="{FF2B5EF4-FFF2-40B4-BE49-F238E27FC236}">
                <a16:creationId xmlns:a16="http://schemas.microsoft.com/office/drawing/2014/main" id="{BCD0A6E1-7577-434C-BFED-FBFC7636CAB5}"/>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819D7AB-2F9B-2048-991C-D21DE4B5CD02}"/>
              </a:ext>
            </a:extLst>
          </p:cNvPr>
          <p:cNvSpPr>
            <a:spLocks noGrp="1"/>
          </p:cNvSpPr>
          <p:nvPr>
            <p:ph type="sldNum" sz="quarter" idx="12"/>
          </p:nvPr>
        </p:nvSpPr>
        <p:spPr/>
        <p:txBody>
          <a:bodyPr/>
          <a:lstStyle>
            <a:lvl1pPr>
              <a:defRPr/>
            </a:lvl1pPr>
          </a:lstStyle>
          <a:p>
            <a:fld id="{22165B07-4595-954D-9322-37E4909EF01B}" type="slidenum">
              <a:rPr lang="en-US" altLang="en-US"/>
              <a:pPr/>
              <a:t>‹#›</a:t>
            </a:fld>
            <a:endParaRPr lang="en-US" altLang="en-US"/>
          </a:p>
        </p:txBody>
      </p:sp>
    </p:spTree>
    <p:extLst>
      <p:ext uri="{BB962C8B-B14F-4D97-AF65-F5344CB8AC3E}">
        <p14:creationId xmlns:p14="http://schemas.microsoft.com/office/powerpoint/2010/main" val="35552877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B1F103C-B59F-D047-B6A6-A28BE3871493}"/>
              </a:ext>
            </a:extLst>
          </p:cNvPr>
          <p:cNvSpPr>
            <a:spLocks noGrp="1"/>
          </p:cNvSpPr>
          <p:nvPr>
            <p:ph type="dt" sz="half" idx="10"/>
          </p:nvPr>
        </p:nvSpPr>
        <p:spPr/>
        <p:txBody>
          <a:bodyPr/>
          <a:lstStyle>
            <a:lvl1pPr>
              <a:defRPr/>
            </a:lvl1pPr>
          </a:lstStyle>
          <a:p>
            <a:fld id="{0A0A5D26-D8A2-1F4A-B89C-D857355DC173}" type="datetimeFigureOut">
              <a:rPr lang="en-US" altLang="en-US"/>
              <a:pPr/>
              <a:t>7/17/24</a:t>
            </a:fld>
            <a:endParaRPr lang="en-US" altLang="en-US"/>
          </a:p>
        </p:txBody>
      </p:sp>
      <p:sp>
        <p:nvSpPr>
          <p:cNvPr id="6" name="Footer Placeholder 4">
            <a:extLst>
              <a:ext uri="{FF2B5EF4-FFF2-40B4-BE49-F238E27FC236}">
                <a16:creationId xmlns:a16="http://schemas.microsoft.com/office/drawing/2014/main" id="{F1BE0D42-A977-DF4F-BAF7-9716055158B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5232D0B-4BDB-154A-B288-29C3E4273769}"/>
              </a:ext>
            </a:extLst>
          </p:cNvPr>
          <p:cNvSpPr>
            <a:spLocks noGrp="1"/>
          </p:cNvSpPr>
          <p:nvPr>
            <p:ph type="sldNum" sz="quarter" idx="12"/>
          </p:nvPr>
        </p:nvSpPr>
        <p:spPr/>
        <p:txBody>
          <a:bodyPr/>
          <a:lstStyle>
            <a:lvl1pPr>
              <a:defRPr/>
            </a:lvl1pPr>
          </a:lstStyle>
          <a:p>
            <a:fld id="{7AAAD7E6-DEA8-B443-ADDA-2A1A640196F2}" type="slidenum">
              <a:rPr lang="en-US" altLang="en-US"/>
              <a:pPr/>
              <a:t>‹#›</a:t>
            </a:fld>
            <a:endParaRPr lang="en-US" altLang="en-US"/>
          </a:p>
        </p:txBody>
      </p:sp>
    </p:spTree>
    <p:extLst>
      <p:ext uri="{BB962C8B-B14F-4D97-AF65-F5344CB8AC3E}">
        <p14:creationId xmlns:p14="http://schemas.microsoft.com/office/powerpoint/2010/main" val="203320302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F0A52BC-6E2F-CA4E-9F1A-896FE85C1986}"/>
              </a:ext>
            </a:extLst>
          </p:cNvPr>
          <p:cNvSpPr>
            <a:spLocks noGrp="1"/>
          </p:cNvSpPr>
          <p:nvPr>
            <p:ph type="dt" sz="half" idx="10"/>
          </p:nvPr>
        </p:nvSpPr>
        <p:spPr/>
        <p:txBody>
          <a:bodyPr/>
          <a:lstStyle>
            <a:lvl1pPr>
              <a:defRPr/>
            </a:lvl1pPr>
          </a:lstStyle>
          <a:p>
            <a:fld id="{2DD7F63D-37B0-5D48-BC5C-01DA17B41EFB}" type="datetimeFigureOut">
              <a:rPr lang="en-US" altLang="en-US"/>
              <a:pPr/>
              <a:t>7/17/24</a:t>
            </a:fld>
            <a:endParaRPr lang="en-US" altLang="en-US"/>
          </a:p>
        </p:txBody>
      </p:sp>
      <p:sp>
        <p:nvSpPr>
          <p:cNvPr id="6" name="Footer Placeholder 4">
            <a:extLst>
              <a:ext uri="{FF2B5EF4-FFF2-40B4-BE49-F238E27FC236}">
                <a16:creationId xmlns:a16="http://schemas.microsoft.com/office/drawing/2014/main" id="{E781F726-5011-C74E-BB4A-731A6F1EF59D}"/>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5770683-6E53-6140-B656-C83EA465E5A4}"/>
              </a:ext>
            </a:extLst>
          </p:cNvPr>
          <p:cNvSpPr>
            <a:spLocks noGrp="1"/>
          </p:cNvSpPr>
          <p:nvPr>
            <p:ph type="sldNum" sz="quarter" idx="12"/>
          </p:nvPr>
        </p:nvSpPr>
        <p:spPr/>
        <p:txBody>
          <a:bodyPr/>
          <a:lstStyle>
            <a:lvl1pPr>
              <a:defRPr/>
            </a:lvl1pPr>
          </a:lstStyle>
          <a:p>
            <a:fld id="{550DCBA1-BCAE-8A4E-A9E5-A4C2E3FC7951}" type="slidenum">
              <a:rPr lang="en-US" altLang="en-US"/>
              <a:pPr/>
              <a:t>‹#›</a:t>
            </a:fld>
            <a:endParaRPr lang="en-US" altLang="en-US"/>
          </a:p>
        </p:txBody>
      </p:sp>
    </p:spTree>
    <p:extLst>
      <p:ext uri="{BB962C8B-B14F-4D97-AF65-F5344CB8AC3E}">
        <p14:creationId xmlns:p14="http://schemas.microsoft.com/office/powerpoint/2010/main" val="427271558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770953473"/>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D1549A8-6B85-BE43-98CF-40F02C8E0250}"/>
              </a:ext>
            </a:extLst>
          </p:cNvPr>
          <p:cNvSpPr>
            <a:spLocks noGrp="1"/>
          </p:cNvSpPr>
          <p:nvPr>
            <p:ph type="dt" sz="half" idx="10"/>
          </p:nvPr>
        </p:nvSpPr>
        <p:spPr/>
        <p:txBody>
          <a:bodyPr/>
          <a:lstStyle>
            <a:lvl1pPr>
              <a:defRPr/>
            </a:lvl1pPr>
          </a:lstStyle>
          <a:p>
            <a:fld id="{3A378768-705E-4D47-9943-A408C8E34689}" type="datetimeFigureOut">
              <a:rPr lang="en-US" altLang="en-US"/>
              <a:pPr/>
              <a:t>7/17/24</a:t>
            </a:fld>
            <a:endParaRPr lang="en-US" altLang="en-US"/>
          </a:p>
        </p:txBody>
      </p:sp>
      <p:sp>
        <p:nvSpPr>
          <p:cNvPr id="5" name="Footer Placeholder 4">
            <a:extLst>
              <a:ext uri="{FF2B5EF4-FFF2-40B4-BE49-F238E27FC236}">
                <a16:creationId xmlns:a16="http://schemas.microsoft.com/office/drawing/2014/main" id="{E0256984-040A-4843-8BBB-F1F62F30987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C05686B-6229-D842-B7DC-98B82678994A}"/>
              </a:ext>
            </a:extLst>
          </p:cNvPr>
          <p:cNvSpPr>
            <a:spLocks noGrp="1"/>
          </p:cNvSpPr>
          <p:nvPr>
            <p:ph type="sldNum" sz="quarter" idx="12"/>
          </p:nvPr>
        </p:nvSpPr>
        <p:spPr/>
        <p:txBody>
          <a:bodyPr/>
          <a:lstStyle>
            <a:lvl1pPr>
              <a:defRPr/>
            </a:lvl1pPr>
          </a:lstStyle>
          <a:p>
            <a:fld id="{0270EF94-08A5-D547-857D-4BAE5A1E45A0}" type="slidenum">
              <a:rPr lang="en-US" altLang="en-US"/>
              <a:pPr/>
              <a:t>‹#›</a:t>
            </a:fld>
            <a:endParaRPr lang="en-US" altLang="en-US"/>
          </a:p>
        </p:txBody>
      </p:sp>
    </p:spTree>
    <p:extLst>
      <p:ext uri="{BB962C8B-B14F-4D97-AF65-F5344CB8AC3E}">
        <p14:creationId xmlns:p14="http://schemas.microsoft.com/office/powerpoint/2010/main" val="159414718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1F4D88-A96D-F542-9C62-CB65D0EE6BD8}"/>
              </a:ext>
            </a:extLst>
          </p:cNvPr>
          <p:cNvSpPr>
            <a:spLocks noGrp="1"/>
          </p:cNvSpPr>
          <p:nvPr>
            <p:ph type="dt" sz="half" idx="10"/>
          </p:nvPr>
        </p:nvSpPr>
        <p:spPr/>
        <p:txBody>
          <a:bodyPr/>
          <a:lstStyle>
            <a:lvl1pPr>
              <a:defRPr/>
            </a:lvl1pPr>
          </a:lstStyle>
          <a:p>
            <a:fld id="{BFC9E379-424F-EB4F-A1CC-463055F8DC18}" type="datetimeFigureOut">
              <a:rPr lang="en-US" altLang="en-US"/>
              <a:pPr/>
              <a:t>7/17/24</a:t>
            </a:fld>
            <a:endParaRPr lang="en-US" altLang="en-US"/>
          </a:p>
        </p:txBody>
      </p:sp>
      <p:sp>
        <p:nvSpPr>
          <p:cNvPr id="5" name="Footer Placeholder 4">
            <a:extLst>
              <a:ext uri="{FF2B5EF4-FFF2-40B4-BE49-F238E27FC236}">
                <a16:creationId xmlns:a16="http://schemas.microsoft.com/office/drawing/2014/main" id="{EBBB69CC-EEB4-3C4D-BD26-03C52672674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C617BCF-1840-B64D-96FA-532B8E06B3C1}"/>
              </a:ext>
            </a:extLst>
          </p:cNvPr>
          <p:cNvSpPr>
            <a:spLocks noGrp="1"/>
          </p:cNvSpPr>
          <p:nvPr>
            <p:ph type="sldNum" sz="quarter" idx="12"/>
          </p:nvPr>
        </p:nvSpPr>
        <p:spPr/>
        <p:txBody>
          <a:bodyPr/>
          <a:lstStyle>
            <a:lvl1pPr>
              <a:defRPr/>
            </a:lvl1pPr>
          </a:lstStyle>
          <a:p>
            <a:fld id="{7958E049-C017-4941-9859-696ACCEA5F18}" type="slidenum">
              <a:rPr lang="en-US" altLang="en-US"/>
              <a:pPr/>
              <a:t>‹#›</a:t>
            </a:fld>
            <a:endParaRPr lang="en-US" altLang="en-US"/>
          </a:p>
        </p:txBody>
      </p:sp>
    </p:spTree>
    <p:extLst>
      <p:ext uri="{BB962C8B-B14F-4D97-AF65-F5344CB8AC3E}">
        <p14:creationId xmlns:p14="http://schemas.microsoft.com/office/powerpoint/2010/main" val="358365913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a:lvl1pPr>
          </a:lstStyle>
          <a:p>
            <a:pPr>
              <a:defRPr/>
            </a:pPr>
            <a:endParaRPr lang="en-US"/>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a:lvl1pPr>
          </a:lstStyle>
          <a:p>
            <a:pPr>
              <a:defRPr/>
            </a:pPr>
            <a:endParaRPr lang="en-US"/>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a:lvl1pPr>
          </a:lstStyle>
          <a:p>
            <a:pPr>
              <a:defRPr/>
            </a:pPr>
            <a:fld id="{37574E59-CF2C-FA45-B219-E99FBD5E507F}" type="slidenum">
              <a:rPr lang="en-US"/>
              <a:pPr>
                <a:defRPr/>
              </a:pPr>
              <a:t>‹#›</a:t>
            </a:fld>
            <a:endParaRPr lang="en-US"/>
          </a:p>
        </p:txBody>
      </p:sp>
    </p:spTree>
    <p:extLst>
      <p:ext uri="{BB962C8B-B14F-4D97-AF65-F5344CB8AC3E}">
        <p14:creationId xmlns:p14="http://schemas.microsoft.com/office/powerpoint/2010/main" val="685528870"/>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59F693-0F98-7A40-91B5-E095C6A2E0FF}" type="slidenum">
              <a:rPr lang="en-US"/>
              <a:pPr>
                <a:defRPr/>
              </a:pPr>
              <a:t>‹#›</a:t>
            </a:fld>
            <a:endParaRPr lang="en-US"/>
          </a:p>
        </p:txBody>
      </p:sp>
    </p:spTree>
    <p:extLst>
      <p:ext uri="{BB962C8B-B14F-4D97-AF65-F5344CB8AC3E}">
        <p14:creationId xmlns:p14="http://schemas.microsoft.com/office/powerpoint/2010/main" val="3903784143"/>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1F7306-B318-264B-9AAA-3AD77871A7D8}" type="slidenum">
              <a:rPr lang="en-US"/>
              <a:pPr>
                <a:defRPr/>
              </a:pPr>
              <a:t>‹#›</a:t>
            </a:fld>
            <a:endParaRPr lang="en-US"/>
          </a:p>
        </p:txBody>
      </p:sp>
    </p:spTree>
    <p:extLst>
      <p:ext uri="{BB962C8B-B14F-4D97-AF65-F5344CB8AC3E}">
        <p14:creationId xmlns:p14="http://schemas.microsoft.com/office/powerpoint/2010/main" val="345617636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E3B8806-6BD9-B34D-A7A7-0968BF384AE0}" type="slidenum">
              <a:rPr lang="en-US"/>
              <a:pPr>
                <a:defRPr/>
              </a:pPr>
              <a:t>‹#›</a:t>
            </a:fld>
            <a:endParaRPr lang="en-US"/>
          </a:p>
        </p:txBody>
      </p:sp>
    </p:spTree>
    <p:extLst>
      <p:ext uri="{BB962C8B-B14F-4D97-AF65-F5344CB8AC3E}">
        <p14:creationId xmlns:p14="http://schemas.microsoft.com/office/powerpoint/2010/main" val="307829203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96510FE-1E2B-9D42-AD5B-84103468027C}" type="slidenum">
              <a:rPr lang="en-US"/>
              <a:pPr>
                <a:defRPr/>
              </a:pPr>
              <a:t>‹#›</a:t>
            </a:fld>
            <a:endParaRPr lang="en-US"/>
          </a:p>
        </p:txBody>
      </p:sp>
    </p:spTree>
    <p:extLst>
      <p:ext uri="{BB962C8B-B14F-4D97-AF65-F5344CB8AC3E}">
        <p14:creationId xmlns:p14="http://schemas.microsoft.com/office/powerpoint/2010/main" val="1169274562"/>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5E9135E-16EE-7741-AC11-3AF2CB4999D7}" type="slidenum">
              <a:rPr lang="en-US"/>
              <a:pPr>
                <a:defRPr/>
              </a:pPr>
              <a:t>‹#›</a:t>
            </a:fld>
            <a:endParaRPr lang="en-US"/>
          </a:p>
        </p:txBody>
      </p:sp>
    </p:spTree>
    <p:extLst>
      <p:ext uri="{BB962C8B-B14F-4D97-AF65-F5344CB8AC3E}">
        <p14:creationId xmlns:p14="http://schemas.microsoft.com/office/powerpoint/2010/main" val="2498612699"/>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704B3B6-6EC8-9443-B7D5-C19AEF1A25A2}" type="slidenum">
              <a:rPr lang="en-US"/>
              <a:pPr>
                <a:defRPr/>
              </a:pPr>
              <a:t>‹#›</a:t>
            </a:fld>
            <a:endParaRPr lang="en-US"/>
          </a:p>
        </p:txBody>
      </p:sp>
    </p:spTree>
    <p:extLst>
      <p:ext uri="{BB962C8B-B14F-4D97-AF65-F5344CB8AC3E}">
        <p14:creationId xmlns:p14="http://schemas.microsoft.com/office/powerpoint/2010/main" val="2145853451"/>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DA07C0D-D2CE-8046-BCF8-B217B9773E6D}" type="slidenum">
              <a:rPr lang="en-US"/>
              <a:pPr>
                <a:defRPr/>
              </a:pPr>
              <a:t>‹#›</a:t>
            </a:fld>
            <a:endParaRPr lang="en-US"/>
          </a:p>
        </p:txBody>
      </p:sp>
    </p:spTree>
    <p:extLst>
      <p:ext uri="{BB962C8B-B14F-4D97-AF65-F5344CB8AC3E}">
        <p14:creationId xmlns:p14="http://schemas.microsoft.com/office/powerpoint/2010/main" val="16434999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32279977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15A4043-8797-AB44-B70B-E58E6BAFA4DE}" type="slidenum">
              <a:rPr lang="en-US"/>
              <a:pPr>
                <a:defRPr/>
              </a:pPr>
              <a:t>‹#›</a:t>
            </a:fld>
            <a:endParaRPr lang="en-US"/>
          </a:p>
        </p:txBody>
      </p:sp>
    </p:spTree>
    <p:extLst>
      <p:ext uri="{BB962C8B-B14F-4D97-AF65-F5344CB8AC3E}">
        <p14:creationId xmlns:p14="http://schemas.microsoft.com/office/powerpoint/2010/main" val="19836251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1A31B4-F229-6340-ADA4-BF0BCF5E8204}" type="slidenum">
              <a:rPr lang="en-US"/>
              <a:pPr>
                <a:defRPr/>
              </a:pPr>
              <a:t>‹#›</a:t>
            </a:fld>
            <a:endParaRPr lang="en-US"/>
          </a:p>
        </p:txBody>
      </p:sp>
    </p:spTree>
    <p:extLst>
      <p:ext uri="{BB962C8B-B14F-4D97-AF65-F5344CB8AC3E}">
        <p14:creationId xmlns:p14="http://schemas.microsoft.com/office/powerpoint/2010/main" val="109104061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1A28DE1-E9D2-6341-8F07-20CA96EE6C4C}" type="slidenum">
              <a:rPr lang="en-US"/>
              <a:pPr>
                <a:defRPr/>
              </a:pPr>
              <a:t>‹#›</a:t>
            </a:fld>
            <a:endParaRPr lang="en-US"/>
          </a:p>
        </p:txBody>
      </p:sp>
    </p:spTree>
    <p:extLst>
      <p:ext uri="{BB962C8B-B14F-4D97-AF65-F5344CB8AC3E}">
        <p14:creationId xmlns:p14="http://schemas.microsoft.com/office/powerpoint/2010/main" val="208633382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6C06A86-40AE-CC49-A27A-57F85657D80A}" type="slidenum">
              <a:rPr lang="en-US"/>
              <a:pPr>
                <a:defRPr/>
              </a:pPr>
              <a:t>‹#›</a:t>
            </a:fld>
            <a:endParaRPr lang="en-US"/>
          </a:p>
        </p:txBody>
      </p:sp>
    </p:spTree>
    <p:extLst>
      <p:ext uri="{BB962C8B-B14F-4D97-AF65-F5344CB8AC3E}">
        <p14:creationId xmlns:p14="http://schemas.microsoft.com/office/powerpoint/2010/main" val="229596008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304800" y="274638"/>
            <a:ext cx="84582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8E458E-9524-EA46-8052-2E7FC8A5B83C}" type="slidenum">
              <a:rPr lang="en-US"/>
              <a:pPr>
                <a:defRPr/>
              </a:pPr>
              <a:t>‹#›</a:t>
            </a:fld>
            <a:endParaRPr lang="en-US"/>
          </a:p>
        </p:txBody>
      </p:sp>
    </p:spTree>
    <p:extLst>
      <p:ext uri="{BB962C8B-B14F-4D97-AF65-F5344CB8AC3E}">
        <p14:creationId xmlns:p14="http://schemas.microsoft.com/office/powerpoint/2010/main" val="260348037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EC69A91-45F3-9C40-90B3-3A2A6E3A0E38}" type="slidenum">
              <a:rPr lang="en-US"/>
              <a:pPr>
                <a:defRPr/>
              </a:pPr>
              <a:t>‹#›</a:t>
            </a:fld>
            <a:endParaRPr lang="en-US"/>
          </a:p>
        </p:txBody>
      </p:sp>
    </p:spTree>
    <p:extLst>
      <p:ext uri="{BB962C8B-B14F-4D97-AF65-F5344CB8AC3E}">
        <p14:creationId xmlns:p14="http://schemas.microsoft.com/office/powerpoint/2010/main" val="228501490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hart Placeholder 3"/>
          <p:cNvSpPr>
            <a:spLocks noGrp="1"/>
          </p:cNvSpPr>
          <p:nvPr>
            <p:ph type="chart" sz="half" idx="2"/>
          </p:nvPr>
        </p:nvSpPr>
        <p:spPr>
          <a:xfrm>
            <a:off x="5105400" y="1676400"/>
            <a:ext cx="3657600" cy="44497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E9064D-F37F-C147-BB71-BB6B07188CFC}" type="slidenum">
              <a:rPr lang="en-US"/>
              <a:pPr>
                <a:defRPr/>
              </a:pPr>
              <a:t>‹#›</a:t>
            </a:fld>
            <a:endParaRPr lang="en-US"/>
          </a:p>
        </p:txBody>
      </p:sp>
    </p:spTree>
    <p:extLst>
      <p:ext uri="{BB962C8B-B14F-4D97-AF65-F5344CB8AC3E}">
        <p14:creationId xmlns:p14="http://schemas.microsoft.com/office/powerpoint/2010/main" val="44572361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05400" y="1676400"/>
            <a:ext cx="3657600" cy="21478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05400" y="3976688"/>
            <a:ext cx="3657600" cy="21494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2492CC1-986A-E149-B8B4-85F79D66F6A2}" type="slidenum">
              <a:rPr lang="en-US"/>
              <a:pPr>
                <a:defRPr/>
              </a:pPr>
              <a:t>‹#›</a:t>
            </a:fld>
            <a:endParaRPr lang="en-US"/>
          </a:p>
        </p:txBody>
      </p:sp>
    </p:spTree>
    <p:extLst>
      <p:ext uri="{BB962C8B-B14F-4D97-AF65-F5344CB8AC3E}">
        <p14:creationId xmlns:p14="http://schemas.microsoft.com/office/powerpoint/2010/main" val="39950480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pic>
        <p:nvPicPr>
          <p:cNvPr id="5" name="Picture 3" descr="ANABNR2"/>
          <p:cNvPicPr>
            <a:picLocks noChangeAspect="1" noChangeArrowheads="1"/>
          </p:cNvPicPr>
          <p:nvPr/>
        </p:nvPicPr>
        <p:blipFill>
          <a:blip r:embed="rId2">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8197" name="Rectangle 5"/>
          <p:cNvSpPr>
            <a:spLocks noGrp="1" noChangeArrowheads="1"/>
          </p:cNvSpPr>
          <p:nvPr>
            <p:ph type="ctrTitle"/>
          </p:nvPr>
        </p:nvSpPr>
        <p:spPr>
          <a:xfrm>
            <a:off x="1143000" y="1981200"/>
            <a:ext cx="7772400" cy="1143000"/>
          </a:xfrm>
        </p:spPr>
        <p:txBody>
          <a:bodyPr/>
          <a:lstStyle>
            <a:lvl1pPr>
              <a:defRPr/>
            </a:lvl1pPr>
          </a:lstStyle>
          <a:p>
            <a:r>
              <a:rPr lang="en-US"/>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a:lvl1pPr>
          </a:lstStyle>
          <a:p>
            <a:r>
              <a:rPr lang="en-US"/>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04324410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74933388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00999329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33604645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420606214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175152036"/>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63709271"/>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75756091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92203193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45202336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23540525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50951055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16418" name="Rectangle 1026"/>
          <p:cNvSpPr>
            <a:spLocks noGrp="1" noChangeArrowheads="1"/>
          </p:cNvSpPr>
          <p:nvPr>
            <p:ph type="ctrTitle"/>
          </p:nvPr>
        </p:nvSpPr>
        <p:spPr>
          <a:xfrm>
            <a:off x="1089025" y="1371600"/>
            <a:ext cx="6705600" cy="2057400"/>
          </a:xfrm>
        </p:spPr>
        <p:txBody>
          <a:bodyPr/>
          <a:lstStyle>
            <a:lvl1pPr>
              <a:defRPr sz="4400"/>
            </a:lvl1pPr>
          </a:lstStyle>
          <a:p>
            <a:r>
              <a:rPr lang="en-US"/>
              <a:t>Click to edit Master title style</a:t>
            </a:r>
          </a:p>
        </p:txBody>
      </p:sp>
      <p:sp>
        <p:nvSpPr>
          <p:cNvPr id="316419" name="Rectangle 1027"/>
          <p:cNvSpPr>
            <a:spLocks noGrp="1" noChangeArrowheads="1"/>
          </p:cNvSpPr>
          <p:nvPr>
            <p:ph type="subTitle" idx="1"/>
          </p:nvPr>
        </p:nvSpPr>
        <p:spPr>
          <a:xfrm>
            <a:off x="1143000" y="3886200"/>
            <a:ext cx="66294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BE3AA76-8E31-C348-8FA5-A2D00292E0E9}" type="slidenum">
              <a:rPr lang="en-US"/>
              <a:pPr>
                <a:defRPr/>
              </a:pPr>
              <a:t>‹#›</a:t>
            </a:fld>
            <a:endParaRPr lang="en-US"/>
          </a:p>
        </p:txBody>
      </p:sp>
    </p:spTree>
    <p:extLst>
      <p:ext uri="{BB962C8B-B14F-4D97-AF65-F5344CB8AC3E}">
        <p14:creationId xmlns:p14="http://schemas.microsoft.com/office/powerpoint/2010/main" val="277749748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9445273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DAAAD97-CF84-9D43-9810-CD8305A3A721}" type="slidenum">
              <a:rPr lang="en-US"/>
              <a:pPr>
                <a:defRPr/>
              </a:pPr>
              <a:t>‹#›</a:t>
            </a:fld>
            <a:endParaRPr lang="en-US"/>
          </a:p>
        </p:txBody>
      </p:sp>
    </p:spTree>
    <p:extLst>
      <p:ext uri="{BB962C8B-B14F-4D97-AF65-F5344CB8AC3E}">
        <p14:creationId xmlns:p14="http://schemas.microsoft.com/office/powerpoint/2010/main" val="2877083698"/>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0A867B5-3A02-4948-98A7-9DA9507DA0D6}" type="slidenum">
              <a:rPr lang="en-US"/>
              <a:pPr>
                <a:defRPr/>
              </a:pPr>
              <a:t>‹#›</a:t>
            </a:fld>
            <a:endParaRPr lang="en-US"/>
          </a:p>
        </p:txBody>
      </p:sp>
    </p:spTree>
    <p:extLst>
      <p:ext uri="{BB962C8B-B14F-4D97-AF65-F5344CB8AC3E}">
        <p14:creationId xmlns:p14="http://schemas.microsoft.com/office/powerpoint/2010/main" val="29075566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906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339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3B67B751-DCBF-D442-AF58-27D7CE97CDAB}" type="slidenum">
              <a:rPr lang="en-US"/>
              <a:pPr>
                <a:defRPr/>
              </a:pPr>
              <a:t>‹#›</a:t>
            </a:fld>
            <a:endParaRPr lang="en-US"/>
          </a:p>
        </p:txBody>
      </p:sp>
    </p:spTree>
    <p:extLst>
      <p:ext uri="{BB962C8B-B14F-4D97-AF65-F5344CB8AC3E}">
        <p14:creationId xmlns:p14="http://schemas.microsoft.com/office/powerpoint/2010/main" val="208032283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52B7927D-0466-9248-A0B9-02EC082B4A6F}" type="slidenum">
              <a:rPr lang="en-US"/>
              <a:pPr>
                <a:defRPr/>
              </a:pPr>
              <a:t>‹#›</a:t>
            </a:fld>
            <a:endParaRPr lang="en-US"/>
          </a:p>
        </p:txBody>
      </p:sp>
    </p:spTree>
    <p:extLst>
      <p:ext uri="{BB962C8B-B14F-4D97-AF65-F5344CB8AC3E}">
        <p14:creationId xmlns:p14="http://schemas.microsoft.com/office/powerpoint/2010/main" val="272562961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7D931D1-01CA-E342-9CA9-041B88605DC5}" type="slidenum">
              <a:rPr lang="en-US"/>
              <a:pPr>
                <a:defRPr/>
              </a:pPr>
              <a:t>‹#›</a:t>
            </a:fld>
            <a:endParaRPr lang="en-US"/>
          </a:p>
        </p:txBody>
      </p:sp>
    </p:spTree>
    <p:extLst>
      <p:ext uri="{BB962C8B-B14F-4D97-AF65-F5344CB8AC3E}">
        <p14:creationId xmlns:p14="http://schemas.microsoft.com/office/powerpoint/2010/main" val="310281232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1CBF1F1E-97D8-A94F-990A-EFE529D0E787}" type="slidenum">
              <a:rPr lang="en-US"/>
              <a:pPr>
                <a:defRPr/>
              </a:pPr>
              <a:t>‹#›</a:t>
            </a:fld>
            <a:endParaRPr lang="en-US"/>
          </a:p>
        </p:txBody>
      </p:sp>
    </p:spTree>
    <p:extLst>
      <p:ext uri="{BB962C8B-B14F-4D97-AF65-F5344CB8AC3E}">
        <p14:creationId xmlns:p14="http://schemas.microsoft.com/office/powerpoint/2010/main" val="330739525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8CEBB579-EAC0-DF44-A200-8251262CBE11}" type="slidenum">
              <a:rPr lang="en-US"/>
              <a:pPr>
                <a:defRPr/>
              </a:pPr>
              <a:t>‹#›</a:t>
            </a:fld>
            <a:endParaRPr lang="en-US"/>
          </a:p>
        </p:txBody>
      </p:sp>
    </p:spTree>
    <p:extLst>
      <p:ext uri="{BB962C8B-B14F-4D97-AF65-F5344CB8AC3E}">
        <p14:creationId xmlns:p14="http://schemas.microsoft.com/office/powerpoint/2010/main" val="2392265705"/>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9DC7A8B-BC75-1945-BA7B-BA4B718916D9}" type="slidenum">
              <a:rPr lang="en-US"/>
              <a:pPr>
                <a:defRPr/>
              </a:pPr>
              <a:t>‹#›</a:t>
            </a:fld>
            <a:endParaRPr lang="en-US"/>
          </a:p>
        </p:txBody>
      </p:sp>
    </p:spTree>
    <p:extLst>
      <p:ext uri="{BB962C8B-B14F-4D97-AF65-F5344CB8AC3E}">
        <p14:creationId xmlns:p14="http://schemas.microsoft.com/office/powerpoint/2010/main" val="202925945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B0DBE64-1C82-384F-99F6-9ECF1EEA31AC}" type="slidenum">
              <a:rPr lang="en-US"/>
              <a:pPr>
                <a:defRPr/>
              </a:pPr>
              <a:t>‹#›</a:t>
            </a:fld>
            <a:endParaRPr lang="en-US"/>
          </a:p>
        </p:txBody>
      </p:sp>
    </p:spTree>
    <p:extLst>
      <p:ext uri="{BB962C8B-B14F-4D97-AF65-F5344CB8AC3E}">
        <p14:creationId xmlns:p14="http://schemas.microsoft.com/office/powerpoint/2010/main" val="345436134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990600"/>
            <a:ext cx="1733550" cy="4724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90600" y="990600"/>
            <a:ext cx="5048250" cy="4724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ECB013-CBE3-C44E-A121-AB066E8C65DC}" type="slidenum">
              <a:rPr lang="en-US"/>
              <a:pPr>
                <a:defRPr/>
              </a:pPr>
              <a:t>‹#›</a:t>
            </a:fld>
            <a:endParaRPr lang="en-US"/>
          </a:p>
        </p:txBody>
      </p:sp>
    </p:spTree>
    <p:extLst>
      <p:ext uri="{BB962C8B-B14F-4D97-AF65-F5344CB8AC3E}">
        <p14:creationId xmlns:p14="http://schemas.microsoft.com/office/powerpoint/2010/main" val="376525017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68218976"/>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1"/>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6"/>
            <a:ext cx="7772400" cy="1920875"/>
          </a:xfrm>
        </p:spPr>
        <p:txBody>
          <a:bodyPr/>
          <a:lstStyle>
            <a:lvl1pPr>
              <a:defRPr sz="6000"/>
            </a:lvl1pPr>
          </a:lstStyle>
          <a:p>
            <a:r>
              <a:rPr lang="en-US"/>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1"/>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1"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1"/>
            <a:ext cx="2133600" cy="476250"/>
          </a:xfrm>
        </p:spPr>
        <p:txBody>
          <a:bodyPr/>
          <a:lstStyle>
            <a:lvl1pPr>
              <a:defRPr/>
            </a:lvl1pPr>
          </a:lstStyle>
          <a:p>
            <a:fld id="{826CECD9-28BE-7E4E-B5F4-923261943CFA}" type="slidenum">
              <a:rPr lang="en-US"/>
              <a:pPr/>
              <a:t>‹#›</a:t>
            </a:fld>
            <a:endParaRPr lang="en-US"/>
          </a:p>
        </p:txBody>
      </p:sp>
    </p:spTree>
    <p:extLst>
      <p:ext uri="{BB962C8B-B14F-4D97-AF65-F5344CB8AC3E}">
        <p14:creationId xmlns:p14="http://schemas.microsoft.com/office/powerpoint/2010/main" val="318068994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1558354"/>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845161941"/>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03133679"/>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75063776"/>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6822958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22653013"/>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19745032"/>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82304941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2395498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42889386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032941327"/>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a:lvl1pPr>
          </a:lstStyle>
          <a:p>
            <a:fld id="{A396028A-E68B-AC46-88B8-7F3DC9E0918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67782528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688B77C-3DE9-514B-9B83-6A79626DE5A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38451873"/>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C0081B6-69C5-6B4C-BCA1-445CC8BCD3B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06719777"/>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E6267522-C44E-E94B-8317-505AFBC9150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935511037"/>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FC40E04-9084-2A4C-A231-F24D797B277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38676667"/>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dirty="0"/>
              <a:t>Click to edit Master title style</a:t>
            </a:r>
          </a:p>
        </p:txBody>
      </p:sp>
    </p:spTree>
    <p:extLst>
      <p:ext uri="{BB962C8B-B14F-4D97-AF65-F5344CB8AC3E}">
        <p14:creationId xmlns:p14="http://schemas.microsoft.com/office/powerpoint/2010/main" val="3060353223"/>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3195595"/>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08471418-BC75-694D-9919-DEBC4E53F4E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75560118"/>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7D2F988E-9414-5A4D-926D-7C61A7DCDFF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8964378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552154961"/>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solidFill>
                  <a:srgbClr val="FFFFFF"/>
                </a:solidFill>
              </a:defRPr>
            </a:lvl1pPr>
          </a:lstStyle>
          <a:p>
            <a:pPr>
              <a:defRPr/>
            </a:pPr>
            <a:endParaRPr lang="en-US"/>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solidFill>
                  <a:srgbClr val="FFFFFF"/>
                </a:solidFill>
              </a:defRPr>
            </a:lvl1pPr>
          </a:lstStyle>
          <a:p>
            <a:pPr>
              <a:defRPr/>
            </a:pPr>
            <a:endParaRPr lang="en-US"/>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solidFill>
                  <a:srgbClr val="FFFFFF"/>
                </a:solidFill>
              </a:defRPr>
            </a:lvl1pPr>
          </a:lstStyle>
          <a:p>
            <a:fld id="{1E6C7165-6B16-AC43-935E-83670B065C3B}" type="slidenum">
              <a:rPr lang="en-US" smtClean="0"/>
              <a:pPr/>
              <a:t>‹#›</a:t>
            </a:fld>
            <a:endParaRPr lang="en-US"/>
          </a:p>
        </p:txBody>
      </p:sp>
    </p:spTree>
    <p:extLst>
      <p:ext uri="{BB962C8B-B14F-4D97-AF65-F5344CB8AC3E}">
        <p14:creationId xmlns:p14="http://schemas.microsoft.com/office/powerpoint/2010/main" val="4176348888"/>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A06D5BF7-B2CD-2745-9211-C6B18DEB32C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86344071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81159E9B-65F6-EE44-8197-22BC723FD7D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74683820"/>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12A509C-1FD8-C340-945D-F484F85253F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3950966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71FB22D-81DE-E649-9472-2B7AD2F9DA9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77698676"/>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C6E5ACD-BD47-764C-A0D8-55D787A46B1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6284418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ctrTitle"/>
          </p:nvPr>
        </p:nvSpPr>
        <p:spPr>
          <a:xfrm>
            <a:off x="838201" y="1981200"/>
            <a:ext cx="6553200" cy="990600"/>
          </a:xfrm>
        </p:spPr>
        <p:txBody>
          <a:bodyPr/>
          <a:lstStyle>
            <a:lvl1pPr>
              <a:defRPr sz="4000"/>
            </a:lvl1pPr>
          </a:lstStyle>
          <a:p>
            <a:r>
              <a:rPr lang="en-US"/>
              <a:t>Click to edit Master title style</a:t>
            </a:r>
          </a:p>
        </p:txBody>
      </p:sp>
      <p:sp>
        <p:nvSpPr>
          <p:cNvPr id="9219" name="Rectangle 3"/>
          <p:cNvSpPr>
            <a:spLocks noGrp="1" noChangeArrowheads="1"/>
          </p:cNvSpPr>
          <p:nvPr>
            <p:ph type="subTitle" idx="1"/>
          </p:nvPr>
        </p:nvSpPr>
        <p:spPr>
          <a:xfrm>
            <a:off x="838201" y="3048001"/>
            <a:ext cx="6553200" cy="1219200"/>
          </a:xfrm>
        </p:spPr>
        <p:txBody>
          <a:bodyPr anchor="ctr"/>
          <a:lstStyle>
            <a:lvl1pPr marL="0" indent="0">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505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7086600" y="6248400"/>
            <a:ext cx="1905000" cy="457200"/>
          </a:xfrm>
        </p:spPr>
        <p:txBody>
          <a:bodyPr/>
          <a:lstStyle>
            <a:lvl1pPr>
              <a:defRPr/>
            </a:lvl1pPr>
          </a:lstStyle>
          <a:p>
            <a:fld id="{1B6D0CD2-3832-EF49-A4F2-B86BA47A1DF7}" type="slidenum">
              <a:rPr lang="en-US"/>
              <a:pPr/>
              <a:t>‹#›</a:t>
            </a:fld>
            <a:endParaRPr lang="en-US"/>
          </a:p>
        </p:txBody>
      </p:sp>
    </p:spTree>
    <p:extLst>
      <p:ext uri="{BB962C8B-B14F-4D97-AF65-F5344CB8AC3E}">
        <p14:creationId xmlns:p14="http://schemas.microsoft.com/office/powerpoint/2010/main" val="4051148990"/>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120B2E8-1777-C648-97E4-FD537C08B28C}" type="slidenum">
              <a:rPr lang="en-US"/>
              <a:pPr/>
              <a:t>‹#›</a:t>
            </a:fld>
            <a:endParaRPr lang="en-US"/>
          </a:p>
        </p:txBody>
      </p:sp>
    </p:spTree>
    <p:extLst>
      <p:ext uri="{BB962C8B-B14F-4D97-AF65-F5344CB8AC3E}">
        <p14:creationId xmlns:p14="http://schemas.microsoft.com/office/powerpoint/2010/main" val="546511181"/>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D601B3D-825C-514A-98C8-340CD6E26F58}" type="slidenum">
              <a:rPr lang="en-US"/>
              <a:pPr/>
              <a:t>‹#›</a:t>
            </a:fld>
            <a:endParaRPr lang="en-US"/>
          </a:p>
        </p:txBody>
      </p:sp>
    </p:spTree>
    <p:extLst>
      <p:ext uri="{BB962C8B-B14F-4D97-AF65-F5344CB8AC3E}">
        <p14:creationId xmlns:p14="http://schemas.microsoft.com/office/powerpoint/2010/main" val="3360398255"/>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1"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977B6BBC-55CE-E147-A1E8-279DC2F2BF58}" type="slidenum">
              <a:rPr lang="en-US"/>
              <a:pPr/>
              <a:t>‹#›</a:t>
            </a:fld>
            <a:endParaRPr lang="en-US"/>
          </a:p>
        </p:txBody>
      </p:sp>
    </p:spTree>
    <p:extLst>
      <p:ext uri="{BB962C8B-B14F-4D97-AF65-F5344CB8AC3E}">
        <p14:creationId xmlns:p14="http://schemas.microsoft.com/office/powerpoint/2010/main" val="277358209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4881270"/>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4FE62BCE-2559-D945-8894-DD8B3BA1E4AE}" type="slidenum">
              <a:rPr lang="en-US"/>
              <a:pPr/>
              <a:t>‹#›</a:t>
            </a:fld>
            <a:endParaRPr lang="en-US"/>
          </a:p>
        </p:txBody>
      </p:sp>
    </p:spTree>
    <p:extLst>
      <p:ext uri="{BB962C8B-B14F-4D97-AF65-F5344CB8AC3E}">
        <p14:creationId xmlns:p14="http://schemas.microsoft.com/office/powerpoint/2010/main" val="290586892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F65AD0BA-8DD8-654D-BF3A-6F4CAFBA2C48}" type="slidenum">
              <a:rPr lang="en-US"/>
              <a:pPr/>
              <a:t>‹#›</a:t>
            </a:fld>
            <a:endParaRPr lang="en-US"/>
          </a:p>
        </p:txBody>
      </p:sp>
    </p:spTree>
    <p:extLst>
      <p:ext uri="{BB962C8B-B14F-4D97-AF65-F5344CB8AC3E}">
        <p14:creationId xmlns:p14="http://schemas.microsoft.com/office/powerpoint/2010/main" val="78588520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A2F6CB5A-9C8D-414A-BE11-D081EC60FB9E}" type="slidenum">
              <a:rPr lang="en-US"/>
              <a:pPr/>
              <a:t>‹#›</a:t>
            </a:fld>
            <a:endParaRPr lang="en-US"/>
          </a:p>
        </p:txBody>
      </p:sp>
    </p:spTree>
    <p:extLst>
      <p:ext uri="{BB962C8B-B14F-4D97-AF65-F5344CB8AC3E}">
        <p14:creationId xmlns:p14="http://schemas.microsoft.com/office/powerpoint/2010/main" val="3444842415"/>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4455CE1D-1E17-F440-BC2F-19FD53A1854F}" type="slidenum">
              <a:rPr lang="en-US"/>
              <a:pPr/>
              <a:t>‹#›</a:t>
            </a:fld>
            <a:endParaRPr lang="en-US"/>
          </a:p>
        </p:txBody>
      </p:sp>
    </p:spTree>
    <p:extLst>
      <p:ext uri="{BB962C8B-B14F-4D97-AF65-F5344CB8AC3E}">
        <p14:creationId xmlns:p14="http://schemas.microsoft.com/office/powerpoint/2010/main" val="47792419"/>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FB44ADED-4201-6B43-9F77-DC078912BEC2}" type="slidenum">
              <a:rPr lang="en-US"/>
              <a:pPr/>
              <a:t>‹#›</a:t>
            </a:fld>
            <a:endParaRPr lang="en-US"/>
          </a:p>
        </p:txBody>
      </p:sp>
    </p:spTree>
    <p:extLst>
      <p:ext uri="{BB962C8B-B14F-4D97-AF65-F5344CB8AC3E}">
        <p14:creationId xmlns:p14="http://schemas.microsoft.com/office/powerpoint/2010/main" val="350516326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31C1498-B2FC-574A-A819-61B9D18DB7D7}" type="slidenum">
              <a:rPr lang="en-US"/>
              <a:pPr/>
              <a:t>‹#›</a:t>
            </a:fld>
            <a:endParaRPr lang="en-US"/>
          </a:p>
        </p:txBody>
      </p:sp>
    </p:spTree>
    <p:extLst>
      <p:ext uri="{BB962C8B-B14F-4D97-AF65-F5344CB8AC3E}">
        <p14:creationId xmlns:p14="http://schemas.microsoft.com/office/powerpoint/2010/main" val="1892102204"/>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D206AB4-89B5-BB4A-80C5-78CC5A626845}" type="slidenum">
              <a:rPr lang="en-US"/>
              <a:pPr/>
              <a:t>‹#›</a:t>
            </a:fld>
            <a:endParaRPr lang="en-US"/>
          </a:p>
        </p:txBody>
      </p:sp>
    </p:spTree>
    <p:extLst>
      <p:ext uri="{BB962C8B-B14F-4D97-AF65-F5344CB8AC3E}">
        <p14:creationId xmlns:p14="http://schemas.microsoft.com/office/powerpoint/2010/main" val="2093719421"/>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2852364"/>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95017050"/>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4497595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9214091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33866024"/>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2608631"/>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831074"/>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222518"/>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62902771"/>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583209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4487812"/>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8528977"/>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74749044"/>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726" indent="0" algn="ctr">
              <a:buNone/>
              <a:defRPr>
                <a:solidFill>
                  <a:schemeClr val="tx1">
                    <a:tint val="75000"/>
                  </a:schemeClr>
                </a:solidFill>
              </a:defRPr>
            </a:lvl2pPr>
            <a:lvl3pPr marL="913455" indent="0" algn="ctr">
              <a:buNone/>
              <a:defRPr>
                <a:solidFill>
                  <a:schemeClr val="tx1">
                    <a:tint val="75000"/>
                  </a:schemeClr>
                </a:solidFill>
              </a:defRPr>
            </a:lvl3pPr>
            <a:lvl4pPr marL="1370172" indent="0" algn="ctr">
              <a:buNone/>
              <a:defRPr>
                <a:solidFill>
                  <a:schemeClr val="tx1">
                    <a:tint val="75000"/>
                  </a:schemeClr>
                </a:solidFill>
              </a:defRPr>
            </a:lvl4pPr>
            <a:lvl5pPr marL="1826907" indent="0" algn="ctr">
              <a:buNone/>
              <a:defRPr>
                <a:solidFill>
                  <a:schemeClr val="tx1">
                    <a:tint val="75000"/>
                  </a:schemeClr>
                </a:solidFill>
              </a:defRPr>
            </a:lvl5pPr>
            <a:lvl6pPr marL="2283619" indent="0" algn="ctr">
              <a:buNone/>
              <a:defRPr>
                <a:solidFill>
                  <a:schemeClr val="tx1">
                    <a:tint val="75000"/>
                  </a:schemeClr>
                </a:solidFill>
              </a:defRPr>
            </a:lvl6pPr>
            <a:lvl7pPr marL="2740344" indent="0" algn="ctr">
              <a:buNone/>
              <a:defRPr>
                <a:solidFill>
                  <a:schemeClr val="tx1">
                    <a:tint val="75000"/>
                  </a:schemeClr>
                </a:solidFill>
              </a:defRPr>
            </a:lvl7pPr>
            <a:lvl8pPr marL="3197066" indent="0" algn="ctr">
              <a:buNone/>
              <a:defRPr>
                <a:solidFill>
                  <a:schemeClr val="tx1">
                    <a:tint val="75000"/>
                  </a:schemeClr>
                </a:solidFill>
              </a:defRPr>
            </a:lvl8pPr>
            <a:lvl9pPr marL="365379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1732682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096238434"/>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45977749"/>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726" indent="0">
              <a:buNone/>
              <a:defRPr sz="1800">
                <a:solidFill>
                  <a:schemeClr val="tx1">
                    <a:tint val="75000"/>
                  </a:schemeClr>
                </a:solidFill>
              </a:defRPr>
            </a:lvl2pPr>
            <a:lvl3pPr marL="913455" indent="0">
              <a:buNone/>
              <a:defRPr sz="1600">
                <a:solidFill>
                  <a:schemeClr val="tx1">
                    <a:tint val="75000"/>
                  </a:schemeClr>
                </a:solidFill>
              </a:defRPr>
            </a:lvl3pPr>
            <a:lvl4pPr marL="1370172" indent="0">
              <a:buNone/>
              <a:defRPr sz="1400">
                <a:solidFill>
                  <a:schemeClr val="tx1">
                    <a:tint val="75000"/>
                  </a:schemeClr>
                </a:solidFill>
              </a:defRPr>
            </a:lvl4pPr>
            <a:lvl5pPr marL="1826907" indent="0">
              <a:buNone/>
              <a:defRPr sz="1400">
                <a:solidFill>
                  <a:schemeClr val="tx1">
                    <a:tint val="75000"/>
                  </a:schemeClr>
                </a:solidFill>
              </a:defRPr>
            </a:lvl5pPr>
            <a:lvl6pPr marL="2283619" indent="0">
              <a:buNone/>
              <a:defRPr sz="1400">
                <a:solidFill>
                  <a:schemeClr val="tx1">
                    <a:tint val="75000"/>
                  </a:schemeClr>
                </a:solidFill>
              </a:defRPr>
            </a:lvl6pPr>
            <a:lvl7pPr marL="2740344" indent="0">
              <a:buNone/>
              <a:defRPr sz="1400">
                <a:solidFill>
                  <a:schemeClr val="tx1">
                    <a:tint val="75000"/>
                  </a:schemeClr>
                </a:solidFill>
              </a:defRPr>
            </a:lvl7pPr>
            <a:lvl8pPr marL="3197066" indent="0">
              <a:buNone/>
              <a:defRPr sz="1400">
                <a:solidFill>
                  <a:schemeClr val="tx1">
                    <a:tint val="75000"/>
                  </a:schemeClr>
                </a:solidFill>
              </a:defRPr>
            </a:lvl8pPr>
            <a:lvl9pPr marL="3653791"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1581388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8175790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9658160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61195709"/>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96228478"/>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886986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22008143"/>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95200485"/>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7689170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19409449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9E9F5AEF-92C3-2542-AB3C-55F5535DB34B}" type="slidenum">
              <a:rPr lang="en-US"/>
              <a:pPr>
                <a:defRPr/>
              </a:pPr>
              <a:t>‹#›</a:t>
            </a:fld>
            <a:endParaRPr lang="en-US"/>
          </a:p>
        </p:txBody>
      </p:sp>
    </p:spTree>
    <p:extLst>
      <p:ext uri="{BB962C8B-B14F-4D97-AF65-F5344CB8AC3E}">
        <p14:creationId xmlns:p14="http://schemas.microsoft.com/office/powerpoint/2010/main" val="1770050481"/>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nchor="ctr"/>
          <a:lstStyle/>
          <a:p>
            <a:pPr algn="ctr" eaLnBrk="1" hangingPunct="1"/>
            <a:endParaRPr kumimoji="1" lang="en-US">
              <a:solidFill>
                <a:srgbClr val="003366"/>
              </a:solidFill>
              <a:latin typeface="Times New Roman"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41" tIns="45671" rIns="91341" bIns="45671" anchor="ctr"/>
          <a:lstStyle/>
          <a:p>
            <a:pPr algn="ctr" eaLnBrk="1" hangingPunct="1"/>
            <a:endParaRPr kumimoji="1" lang="en-US">
              <a:solidFill>
                <a:srgbClr val="003366"/>
              </a:solidFill>
              <a:latin typeface="Times New Roman"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3366"/>
                </a:solidFill>
                <a:latin typeface="Times New Roman"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a:solidFill>
                  <a:srgbClr val="003366"/>
                </a:solidFill>
                <a:latin typeface="Times New Roman" charset="0"/>
              </a:endParaRPr>
            </a:p>
          </p:txBody>
        </p:sp>
      </p:grpSp>
      <p:sp>
        <p:nvSpPr>
          <p:cNvPr id="8196" name="Rectangle 4"/>
          <p:cNvSpPr>
            <a:spLocks noGrp="1" noChangeArrowheads="1"/>
          </p:cNvSpPr>
          <p:nvPr>
            <p:ph type="subTitle" idx="1"/>
          </p:nvPr>
        </p:nvSpPr>
        <p:spPr>
          <a:xfrm>
            <a:off x="4673601"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1" y="6549226"/>
            <a:ext cx="1905000" cy="308774"/>
          </a:xfrm>
        </p:spPr>
        <p:txBody>
          <a:bodyPr/>
          <a:lstStyle>
            <a:lvl1pPr eaLnBrk="0" hangingPunct="0">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88" y="6549226"/>
            <a:ext cx="3279775" cy="308774"/>
          </a:xfrm>
        </p:spPr>
        <p:txBody>
          <a:bodyPr/>
          <a:lstStyle>
            <a:lvl1pPr algn="r" eaLnBrk="0" hangingPunct="0">
              <a:defRPr/>
            </a:lvl1pPr>
          </a:lstStyle>
          <a:p>
            <a:pPr>
              <a:defRPr/>
            </a:pPr>
            <a:endParaRPr lang="en-US"/>
          </a:p>
        </p:txBody>
      </p:sp>
      <p:sp>
        <p:nvSpPr>
          <p:cNvPr id="11" name="Rectangle 10"/>
          <p:cNvSpPr>
            <a:spLocks noGrp="1" noChangeArrowheads="1"/>
          </p:cNvSpPr>
          <p:nvPr>
            <p:ph type="sldNum" sz="quarter" idx="12"/>
          </p:nvPr>
        </p:nvSpPr>
        <p:spPr>
          <a:xfrm>
            <a:off x="9526" y="6359525"/>
            <a:ext cx="587375" cy="488950"/>
          </a:xfrm>
        </p:spPr>
        <p:txBody>
          <a:bodyPr anchorCtr="0"/>
          <a:lstStyle>
            <a:lvl1pPr eaLnBrk="0" hangingPunct="0">
              <a:defRPr/>
            </a:lvl1pPr>
          </a:lstStyle>
          <a:p>
            <a:pPr>
              <a:defRPr/>
            </a:pPr>
            <a:fld id="{3648C958-12DE-3946-A9E6-98A01D7DB3B6}" type="slidenum">
              <a:rPr lang="en-US"/>
              <a:pPr>
                <a:defRPr/>
              </a:pPr>
              <a:t>‹#›</a:t>
            </a:fld>
            <a:endParaRPr lang="en-US"/>
          </a:p>
        </p:txBody>
      </p:sp>
    </p:spTree>
    <p:extLst>
      <p:ext uri="{BB962C8B-B14F-4D97-AF65-F5344CB8AC3E}">
        <p14:creationId xmlns:p14="http://schemas.microsoft.com/office/powerpoint/2010/main" val="1621945261"/>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5CD5E526-007E-F44E-A2D0-E822CBFD2D0D}" type="slidenum">
              <a:rPr lang="en-US"/>
              <a:pPr>
                <a:defRPr/>
              </a:pPr>
              <a:t>‹#›</a:t>
            </a:fld>
            <a:endParaRPr lang="en-US"/>
          </a:p>
        </p:txBody>
      </p:sp>
    </p:spTree>
    <p:extLst>
      <p:ext uri="{BB962C8B-B14F-4D97-AF65-F5344CB8AC3E}">
        <p14:creationId xmlns:p14="http://schemas.microsoft.com/office/powerpoint/2010/main" val="9133919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C3383F4C-975D-E041-8514-8E4D930F84A4}" type="slidenum">
              <a:rPr lang="en-US"/>
              <a:pPr>
                <a:defRPr/>
              </a:pPr>
              <a:t>‹#›</a:t>
            </a:fld>
            <a:endParaRPr lang="en-US"/>
          </a:p>
        </p:txBody>
      </p:sp>
    </p:spTree>
    <p:extLst>
      <p:ext uri="{BB962C8B-B14F-4D97-AF65-F5344CB8AC3E}">
        <p14:creationId xmlns:p14="http://schemas.microsoft.com/office/powerpoint/2010/main" val="3542301612"/>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EE58EA-59D6-D14E-8595-38C3FC1FBD9E}" type="slidenum">
              <a:rPr lang="en-US"/>
              <a:pPr>
                <a:defRPr/>
              </a:pPr>
              <a:t>‹#›</a:t>
            </a:fld>
            <a:endParaRPr lang="en-US"/>
          </a:p>
        </p:txBody>
      </p:sp>
    </p:spTree>
    <p:extLst>
      <p:ext uri="{BB962C8B-B14F-4D97-AF65-F5344CB8AC3E}">
        <p14:creationId xmlns:p14="http://schemas.microsoft.com/office/powerpoint/2010/main" val="160905657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84F34329-36FB-8045-A857-6B87ACF05743}" type="slidenum">
              <a:rPr lang="en-US"/>
              <a:pPr>
                <a:defRPr/>
              </a:pPr>
              <a:t>‹#›</a:t>
            </a:fld>
            <a:endParaRPr lang="en-US"/>
          </a:p>
        </p:txBody>
      </p:sp>
    </p:spTree>
    <p:extLst>
      <p:ext uri="{BB962C8B-B14F-4D97-AF65-F5344CB8AC3E}">
        <p14:creationId xmlns:p14="http://schemas.microsoft.com/office/powerpoint/2010/main" val="4211373671"/>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5053B6AF-E929-294A-A862-EBA6E7B5D9B9}" type="slidenum">
              <a:rPr lang="en-US"/>
              <a:pPr>
                <a:defRPr/>
              </a:pPr>
              <a:t>‹#›</a:t>
            </a:fld>
            <a:endParaRPr lang="en-US"/>
          </a:p>
        </p:txBody>
      </p:sp>
    </p:spTree>
    <p:extLst>
      <p:ext uri="{BB962C8B-B14F-4D97-AF65-F5344CB8AC3E}">
        <p14:creationId xmlns:p14="http://schemas.microsoft.com/office/powerpoint/2010/main" val="33937525"/>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C2298EEC-5975-2044-AE96-C560D72AB1B9}" type="slidenum">
              <a:rPr lang="en-US"/>
              <a:pPr>
                <a:defRPr/>
              </a:pPr>
              <a:t>‹#›</a:t>
            </a:fld>
            <a:endParaRPr lang="en-US"/>
          </a:p>
        </p:txBody>
      </p:sp>
    </p:spTree>
    <p:extLst>
      <p:ext uri="{BB962C8B-B14F-4D97-AF65-F5344CB8AC3E}">
        <p14:creationId xmlns:p14="http://schemas.microsoft.com/office/powerpoint/2010/main" val="3970762683"/>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8481B0-56EC-E54C-8B69-C6049B09C6F1}" type="slidenum">
              <a:rPr lang="en-US"/>
              <a:pPr>
                <a:defRPr/>
              </a:pPr>
              <a:t>‹#›</a:t>
            </a:fld>
            <a:endParaRPr lang="en-US"/>
          </a:p>
        </p:txBody>
      </p:sp>
    </p:spTree>
    <p:extLst>
      <p:ext uri="{BB962C8B-B14F-4D97-AF65-F5344CB8AC3E}">
        <p14:creationId xmlns:p14="http://schemas.microsoft.com/office/powerpoint/2010/main" val="3141416094"/>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FE8D880C-F111-DE4E-BC69-B898C79D15EE}" type="slidenum">
              <a:rPr lang="en-US"/>
              <a:pPr>
                <a:defRPr/>
              </a:pPr>
              <a:t>‹#›</a:t>
            </a:fld>
            <a:endParaRPr lang="en-US"/>
          </a:p>
        </p:txBody>
      </p:sp>
    </p:spTree>
    <p:extLst>
      <p:ext uri="{BB962C8B-B14F-4D97-AF65-F5344CB8AC3E}">
        <p14:creationId xmlns:p14="http://schemas.microsoft.com/office/powerpoint/2010/main" val="7288922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30869637"/>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3526472E-5335-254C-9C38-DD6A0E161E36}" type="slidenum">
              <a:rPr lang="en-US"/>
              <a:pPr>
                <a:defRPr/>
              </a:pPr>
              <a:t>‹#›</a:t>
            </a:fld>
            <a:endParaRPr lang="en-US"/>
          </a:p>
        </p:txBody>
      </p:sp>
    </p:spTree>
    <p:extLst>
      <p:ext uri="{BB962C8B-B14F-4D97-AF65-F5344CB8AC3E}">
        <p14:creationId xmlns:p14="http://schemas.microsoft.com/office/powerpoint/2010/main" val="1682129519"/>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1"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F623026D-8A6D-534F-AE4E-0D05609DF2D7}" type="slidenum">
              <a:rPr lang="en-US"/>
              <a:pPr>
                <a:defRPr/>
              </a:pPr>
              <a:t>‹#›</a:t>
            </a:fld>
            <a:endParaRPr lang="en-US"/>
          </a:p>
        </p:txBody>
      </p:sp>
    </p:spTree>
    <p:extLst>
      <p:ext uri="{BB962C8B-B14F-4D97-AF65-F5344CB8AC3E}">
        <p14:creationId xmlns:p14="http://schemas.microsoft.com/office/powerpoint/2010/main" val="3449531574"/>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0403420"/>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90302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62553"/>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3439686"/>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9596808"/>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3804559"/>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9162244"/>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534269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420825078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8776498"/>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4584634"/>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5661299"/>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0813226"/>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6220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00107197"/>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1077319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77367319"/>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42898386"/>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3018389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pPr>
                <a:defRPr/>
              </a:pPr>
              <a:t>‹#›</a:t>
            </a:fld>
            <a:endParaRPr lang="en-US"/>
          </a:p>
        </p:txBody>
      </p:sp>
    </p:spTree>
    <p:extLst>
      <p:ext uri="{BB962C8B-B14F-4D97-AF65-F5344CB8AC3E}">
        <p14:creationId xmlns:p14="http://schemas.microsoft.com/office/powerpoint/2010/main" val="2398892212"/>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3515469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98124956"/>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1242134"/>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83283664"/>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68806005"/>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08753106"/>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2694344"/>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29484951"/>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88114046"/>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32614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pPr>
                <a:defRPr/>
              </a:pPr>
              <a:t>‹#›</a:t>
            </a:fld>
            <a:endParaRPr lang="en-US"/>
          </a:p>
        </p:txBody>
      </p:sp>
    </p:spTree>
    <p:extLst>
      <p:ext uri="{BB962C8B-B14F-4D97-AF65-F5344CB8AC3E}">
        <p14:creationId xmlns:p14="http://schemas.microsoft.com/office/powerpoint/2010/main" val="4240847732"/>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10081565"/>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5252897"/>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81939606"/>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174198997"/>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4749937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5199951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7080174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62100499"/>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6083785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36189064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pPr>
                <a:defRPr/>
              </a:pPr>
              <a:t>‹#›</a:t>
            </a:fld>
            <a:endParaRPr lang="en-US"/>
          </a:p>
        </p:txBody>
      </p:sp>
    </p:spTree>
    <p:extLst>
      <p:ext uri="{BB962C8B-B14F-4D97-AF65-F5344CB8AC3E}">
        <p14:creationId xmlns:p14="http://schemas.microsoft.com/office/powerpoint/2010/main" val="261569733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76082465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69523466"/>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21090429"/>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38073810"/>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86065219"/>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4344010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02177666"/>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5413713"/>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9348623"/>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00670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pPr>
                <a:defRPr/>
              </a:pPr>
              <a:t>‹#›</a:t>
            </a:fld>
            <a:endParaRPr lang="en-US"/>
          </a:p>
        </p:txBody>
      </p:sp>
    </p:spTree>
    <p:extLst>
      <p:ext uri="{BB962C8B-B14F-4D97-AF65-F5344CB8AC3E}">
        <p14:creationId xmlns:p14="http://schemas.microsoft.com/office/powerpoint/2010/main" val="315897225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97940599"/>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308651"/>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pPr>
                <a:defRPr/>
              </a:pPr>
              <a:t>‹#›</a:t>
            </a:fld>
            <a:endParaRPr lang="en-US"/>
          </a:p>
        </p:txBody>
      </p:sp>
    </p:spTree>
    <p:extLst>
      <p:ext uri="{BB962C8B-B14F-4D97-AF65-F5344CB8AC3E}">
        <p14:creationId xmlns:p14="http://schemas.microsoft.com/office/powerpoint/2010/main" val="970150360"/>
      </p:ext>
    </p:extLst>
  </p:cSld>
  <p:clrMapOvr>
    <a:masterClrMapping/>
  </p:clrMapOvr>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pPr>
                <a:defRPr/>
              </a:pPr>
              <a:t>‹#›</a:t>
            </a:fld>
            <a:endParaRPr lang="en-US"/>
          </a:p>
        </p:txBody>
      </p:sp>
    </p:spTree>
    <p:extLst>
      <p:ext uri="{BB962C8B-B14F-4D97-AF65-F5344CB8AC3E}">
        <p14:creationId xmlns:p14="http://schemas.microsoft.com/office/powerpoint/2010/main" val="3776652879"/>
      </p:ext>
    </p:extLst>
  </p:cSld>
  <p:clrMapOvr>
    <a:masterClrMapping/>
  </p:clrMapOvr>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Arial"/>
              </a:defRPr>
            </a:lvl1pPr>
          </a:lstStyle>
          <a:p>
            <a:pPr>
              <a:defRPr/>
            </a:pPr>
            <a:fld id="{53D37CC6-BD36-F04F-8B0C-E1D98B21BBA5}" type="slidenum">
              <a:rPr lang="en-US"/>
              <a:pPr>
                <a:defRPr/>
              </a:pPr>
              <a:t>‹#›</a:t>
            </a:fld>
            <a:endParaRPr lang="en-US"/>
          </a:p>
        </p:txBody>
      </p:sp>
    </p:spTree>
    <p:extLst>
      <p:ext uri="{BB962C8B-B14F-4D97-AF65-F5344CB8AC3E}">
        <p14:creationId xmlns:p14="http://schemas.microsoft.com/office/powerpoint/2010/main" val="191044706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a:defRPr>
            </a:lvl1pPr>
          </a:lstStyle>
          <a:p>
            <a:pPr>
              <a:defRPr/>
            </a:pPr>
            <a:fld id="{6D193821-F571-3441-8B91-DE97F054B98D}" type="slidenum">
              <a:rPr lang="en-US"/>
              <a:pPr>
                <a:defRPr/>
              </a:pPr>
              <a:t>‹#›</a:t>
            </a:fld>
            <a:endParaRPr lang="en-US"/>
          </a:p>
        </p:txBody>
      </p:sp>
    </p:spTree>
    <p:extLst>
      <p:ext uri="{BB962C8B-B14F-4D97-AF65-F5344CB8AC3E}">
        <p14:creationId xmlns:p14="http://schemas.microsoft.com/office/powerpoint/2010/main" val="3387227990"/>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318"/>
          <p:cNvGrpSpPr>
            <a:grpSpLocks/>
          </p:cNvGrpSpPr>
          <p:nvPr/>
        </p:nvGrpSpPr>
        <p:grpSpPr bwMode="auto">
          <a:xfrm>
            <a:off x="0" y="107950"/>
            <a:ext cx="9101138" cy="6750050"/>
            <a:chOff x="0" y="68"/>
            <a:chExt cx="5733" cy="4252"/>
          </a:xfrm>
        </p:grpSpPr>
        <p:grpSp>
          <p:nvGrpSpPr>
            <p:cNvPr id="5" name="Group 313"/>
            <p:cNvGrpSpPr>
              <a:grpSpLocks/>
            </p:cNvGrpSpPr>
            <p:nvPr/>
          </p:nvGrpSpPr>
          <p:grpSpPr bwMode="auto">
            <a:xfrm>
              <a:off x="0" y="68"/>
              <a:ext cx="6556" cy="4088"/>
              <a:chOff x="0" y="68"/>
              <a:chExt cx="6556" cy="4088"/>
            </a:xfrm>
          </p:grpSpPr>
          <p:grpSp>
            <p:nvGrpSpPr>
              <p:cNvPr id="37" name="Group 312"/>
              <p:cNvGrpSpPr>
                <a:grpSpLocks/>
              </p:cNvGrpSpPr>
              <p:nvPr userDrawn="1"/>
            </p:nvGrpSpPr>
            <p:grpSpPr bwMode="auto">
              <a:xfrm>
                <a:off x="0" y="144"/>
                <a:ext cx="6556" cy="4012"/>
                <a:chOff x="0" y="144"/>
                <a:chExt cx="6556" cy="4012"/>
              </a:xfrm>
            </p:grpSpPr>
            <p:sp>
              <p:nvSpPr>
                <p:cNvPr id="50" name="Line 94"/>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51" name="Line 95"/>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52" name="Line 96"/>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53" name="Line 97"/>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54" name="Line 98"/>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55" name="Line 99"/>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56" name="Line 100"/>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57" name="Line 101"/>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nvGrpSpPr>
                <p:cNvPr id="58" name="Group 311"/>
                <p:cNvGrpSpPr>
                  <a:grpSpLocks/>
                </p:cNvGrpSpPr>
                <p:nvPr userDrawn="1"/>
              </p:nvGrpSpPr>
              <p:grpSpPr bwMode="auto">
                <a:xfrm>
                  <a:off x="483" y="144"/>
                  <a:ext cx="1801" cy="4012"/>
                  <a:chOff x="483" y="144"/>
                  <a:chExt cx="1801" cy="4012"/>
                </a:xfrm>
              </p:grpSpPr>
              <p:grpSp>
                <p:nvGrpSpPr>
                  <p:cNvPr id="207" name="Group 305"/>
                  <p:cNvGrpSpPr>
                    <a:grpSpLocks/>
                  </p:cNvGrpSpPr>
                  <p:nvPr userDrawn="1"/>
                </p:nvGrpSpPr>
                <p:grpSpPr bwMode="auto">
                  <a:xfrm>
                    <a:off x="483" y="144"/>
                    <a:ext cx="975" cy="947"/>
                    <a:chOff x="483" y="144"/>
                    <a:chExt cx="975" cy="947"/>
                  </a:xfrm>
                </p:grpSpPr>
                <p:sp>
                  <p:nvSpPr>
                    <p:cNvPr id="235" name="Line 104"/>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36" name="Line 105"/>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37" name="Line 106"/>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38" name="Line 107"/>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39" name="Line 108"/>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40" name="Line 109"/>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41" name="Line 110"/>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42" name="Line 111"/>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208" name="Group 112"/>
                  <p:cNvGrpSpPr>
                    <a:grpSpLocks/>
                  </p:cNvGrpSpPr>
                  <p:nvPr/>
                </p:nvGrpSpPr>
                <p:grpSpPr bwMode="auto">
                  <a:xfrm>
                    <a:off x="604" y="1166"/>
                    <a:ext cx="1680" cy="947"/>
                    <a:chOff x="288" y="528"/>
                    <a:chExt cx="1680" cy="1632"/>
                  </a:xfrm>
                </p:grpSpPr>
                <p:sp>
                  <p:nvSpPr>
                    <p:cNvPr id="227" name="Line 11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28" name="Line 11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29" name="Line 11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30" name="Line 11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31" name="Line 11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32" name="Line 11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33" name="Line 11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34" name="Line 12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209" name="Group 121"/>
                  <p:cNvGrpSpPr>
                    <a:grpSpLocks/>
                  </p:cNvGrpSpPr>
                  <p:nvPr/>
                </p:nvGrpSpPr>
                <p:grpSpPr bwMode="auto">
                  <a:xfrm>
                    <a:off x="604" y="2187"/>
                    <a:ext cx="1680" cy="947"/>
                    <a:chOff x="288" y="528"/>
                    <a:chExt cx="1680" cy="1632"/>
                  </a:xfrm>
                </p:grpSpPr>
                <p:sp>
                  <p:nvSpPr>
                    <p:cNvPr id="219" name="Line 12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20" name="Line 12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21" name="Line 12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22" name="Line 12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23" name="Line 12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24" name="Line 12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25" name="Line 12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26" name="Line 12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210" name="Group 130"/>
                  <p:cNvGrpSpPr>
                    <a:grpSpLocks/>
                  </p:cNvGrpSpPr>
                  <p:nvPr/>
                </p:nvGrpSpPr>
                <p:grpSpPr bwMode="auto">
                  <a:xfrm>
                    <a:off x="604" y="3209"/>
                    <a:ext cx="1680" cy="947"/>
                    <a:chOff x="288" y="528"/>
                    <a:chExt cx="1680" cy="1632"/>
                  </a:xfrm>
                </p:grpSpPr>
                <p:sp>
                  <p:nvSpPr>
                    <p:cNvPr id="211" name="Line 13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12" name="Line 13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13" name="Line 13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14" name="Line 13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15" name="Line 13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16" name="Line 13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17" name="Line 13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18" name="Line 13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grpSp>
              <p:nvGrpSpPr>
                <p:cNvPr id="59" name="Group 310"/>
                <p:cNvGrpSpPr>
                  <a:grpSpLocks/>
                </p:cNvGrpSpPr>
                <p:nvPr userDrawn="1"/>
              </p:nvGrpSpPr>
              <p:grpSpPr bwMode="auto">
                <a:xfrm>
                  <a:off x="1551" y="144"/>
                  <a:ext cx="1801" cy="4012"/>
                  <a:chOff x="1551" y="144"/>
                  <a:chExt cx="1801" cy="4012"/>
                </a:xfrm>
              </p:grpSpPr>
              <p:grpSp>
                <p:nvGrpSpPr>
                  <p:cNvPr id="171" name="Group 304"/>
                  <p:cNvGrpSpPr>
                    <a:grpSpLocks/>
                  </p:cNvGrpSpPr>
                  <p:nvPr userDrawn="1"/>
                </p:nvGrpSpPr>
                <p:grpSpPr bwMode="auto">
                  <a:xfrm>
                    <a:off x="1551" y="144"/>
                    <a:ext cx="975" cy="947"/>
                    <a:chOff x="1551" y="144"/>
                    <a:chExt cx="975" cy="947"/>
                  </a:xfrm>
                </p:grpSpPr>
                <p:sp>
                  <p:nvSpPr>
                    <p:cNvPr id="199" name="Line 141"/>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00" name="Line 142"/>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01" name="Line 143"/>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02" name="Line 144"/>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03" name="Line 145"/>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04" name="Line 146"/>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05" name="Line 147"/>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206" name="Line 148"/>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172" name="Group 149"/>
                  <p:cNvGrpSpPr>
                    <a:grpSpLocks/>
                  </p:cNvGrpSpPr>
                  <p:nvPr/>
                </p:nvGrpSpPr>
                <p:grpSpPr bwMode="auto">
                  <a:xfrm>
                    <a:off x="1672" y="1166"/>
                    <a:ext cx="1680" cy="947"/>
                    <a:chOff x="288" y="528"/>
                    <a:chExt cx="1680" cy="1632"/>
                  </a:xfrm>
                </p:grpSpPr>
                <p:sp>
                  <p:nvSpPr>
                    <p:cNvPr id="191" name="Line 15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92" name="Line 15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93" name="Line 15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94" name="Line 15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95" name="Line 15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96" name="Line 15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97" name="Line 15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98" name="Line 15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173" name="Group 158"/>
                  <p:cNvGrpSpPr>
                    <a:grpSpLocks/>
                  </p:cNvGrpSpPr>
                  <p:nvPr/>
                </p:nvGrpSpPr>
                <p:grpSpPr bwMode="auto">
                  <a:xfrm>
                    <a:off x="1672" y="2187"/>
                    <a:ext cx="1680" cy="947"/>
                    <a:chOff x="288" y="528"/>
                    <a:chExt cx="1680" cy="1632"/>
                  </a:xfrm>
                </p:grpSpPr>
                <p:sp>
                  <p:nvSpPr>
                    <p:cNvPr id="183" name="Line 15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84" name="Line 16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85" name="Line 16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86" name="Line 16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87" name="Line 16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88" name="Line 16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89" name="Line 16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90" name="Line 16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174" name="Group 167"/>
                  <p:cNvGrpSpPr>
                    <a:grpSpLocks/>
                  </p:cNvGrpSpPr>
                  <p:nvPr/>
                </p:nvGrpSpPr>
                <p:grpSpPr bwMode="auto">
                  <a:xfrm>
                    <a:off x="1672" y="3209"/>
                    <a:ext cx="1680" cy="947"/>
                    <a:chOff x="288" y="528"/>
                    <a:chExt cx="1680" cy="1632"/>
                  </a:xfrm>
                </p:grpSpPr>
                <p:sp>
                  <p:nvSpPr>
                    <p:cNvPr id="175" name="Line 168"/>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76" name="Line 169"/>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77" name="Line 170"/>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78" name="Line 171"/>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79" name="Line 172"/>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80" name="Line 173"/>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81" name="Line 174"/>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82" name="Line 175"/>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grpSp>
              <p:nvGrpSpPr>
                <p:cNvPr id="60" name="Group 309"/>
                <p:cNvGrpSpPr>
                  <a:grpSpLocks/>
                </p:cNvGrpSpPr>
                <p:nvPr userDrawn="1"/>
              </p:nvGrpSpPr>
              <p:grpSpPr bwMode="auto">
                <a:xfrm>
                  <a:off x="2619" y="144"/>
                  <a:ext cx="1801" cy="4012"/>
                  <a:chOff x="2619" y="144"/>
                  <a:chExt cx="1801" cy="4012"/>
                </a:xfrm>
              </p:grpSpPr>
              <p:grpSp>
                <p:nvGrpSpPr>
                  <p:cNvPr id="135" name="Group 303"/>
                  <p:cNvGrpSpPr>
                    <a:grpSpLocks/>
                  </p:cNvGrpSpPr>
                  <p:nvPr userDrawn="1"/>
                </p:nvGrpSpPr>
                <p:grpSpPr bwMode="auto">
                  <a:xfrm>
                    <a:off x="2619" y="144"/>
                    <a:ext cx="975" cy="947"/>
                    <a:chOff x="2619" y="144"/>
                    <a:chExt cx="975" cy="947"/>
                  </a:xfrm>
                </p:grpSpPr>
                <p:sp>
                  <p:nvSpPr>
                    <p:cNvPr id="163" name="Line 178"/>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64" name="Line 179"/>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65" name="Line 180"/>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66" name="Line 181"/>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67" name="Line 182"/>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68" name="Line 183"/>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69" name="Line 184"/>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70" name="Line 185"/>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136" name="Group 186"/>
                  <p:cNvGrpSpPr>
                    <a:grpSpLocks/>
                  </p:cNvGrpSpPr>
                  <p:nvPr/>
                </p:nvGrpSpPr>
                <p:grpSpPr bwMode="auto">
                  <a:xfrm>
                    <a:off x="2740" y="1166"/>
                    <a:ext cx="1680" cy="947"/>
                    <a:chOff x="288" y="528"/>
                    <a:chExt cx="1680" cy="1632"/>
                  </a:xfrm>
                </p:grpSpPr>
                <p:sp>
                  <p:nvSpPr>
                    <p:cNvPr id="155" name="Line 187"/>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56" name="Line 188"/>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57" name="Line 189"/>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58" name="Line 190"/>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59" name="Line 191"/>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60" name="Line 192"/>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61" name="Line 193"/>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62" name="Line 194"/>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137" name="Group 195"/>
                  <p:cNvGrpSpPr>
                    <a:grpSpLocks/>
                  </p:cNvGrpSpPr>
                  <p:nvPr/>
                </p:nvGrpSpPr>
                <p:grpSpPr bwMode="auto">
                  <a:xfrm>
                    <a:off x="2740" y="2187"/>
                    <a:ext cx="1680" cy="947"/>
                    <a:chOff x="288" y="528"/>
                    <a:chExt cx="1680" cy="1632"/>
                  </a:xfrm>
                </p:grpSpPr>
                <p:sp>
                  <p:nvSpPr>
                    <p:cNvPr id="147" name="Line 196"/>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48" name="Line 197"/>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49" name="Line 198"/>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50" name="Line 199"/>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51" name="Line 200"/>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52" name="Line 201"/>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53" name="Line 202"/>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54" name="Line 203"/>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138" name="Group 204"/>
                  <p:cNvGrpSpPr>
                    <a:grpSpLocks/>
                  </p:cNvGrpSpPr>
                  <p:nvPr/>
                </p:nvGrpSpPr>
                <p:grpSpPr bwMode="auto">
                  <a:xfrm>
                    <a:off x="2740" y="3209"/>
                    <a:ext cx="1680" cy="947"/>
                    <a:chOff x="288" y="528"/>
                    <a:chExt cx="1680" cy="1632"/>
                  </a:xfrm>
                </p:grpSpPr>
                <p:sp>
                  <p:nvSpPr>
                    <p:cNvPr id="139" name="Line 205"/>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40" name="Line 206"/>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41" name="Line 207"/>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42" name="Line 208"/>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43" name="Line 209"/>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44" name="Line 210"/>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45" name="Line 211"/>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46" name="Line 212"/>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grpSp>
              <p:nvGrpSpPr>
                <p:cNvPr id="61" name="Group 308"/>
                <p:cNvGrpSpPr>
                  <a:grpSpLocks/>
                </p:cNvGrpSpPr>
                <p:nvPr userDrawn="1"/>
              </p:nvGrpSpPr>
              <p:grpSpPr bwMode="auto">
                <a:xfrm>
                  <a:off x="3687" y="144"/>
                  <a:ext cx="1801" cy="4012"/>
                  <a:chOff x="3687" y="144"/>
                  <a:chExt cx="1801" cy="4012"/>
                </a:xfrm>
              </p:grpSpPr>
              <p:grpSp>
                <p:nvGrpSpPr>
                  <p:cNvPr id="99" name="Group 302"/>
                  <p:cNvGrpSpPr>
                    <a:grpSpLocks/>
                  </p:cNvGrpSpPr>
                  <p:nvPr userDrawn="1"/>
                </p:nvGrpSpPr>
                <p:grpSpPr bwMode="auto">
                  <a:xfrm>
                    <a:off x="3687" y="144"/>
                    <a:ext cx="975" cy="947"/>
                    <a:chOff x="3687" y="144"/>
                    <a:chExt cx="975" cy="947"/>
                  </a:xfrm>
                </p:grpSpPr>
                <p:sp>
                  <p:nvSpPr>
                    <p:cNvPr id="127" name="Line 215"/>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28" name="Line 216"/>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29" name="Line 217"/>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30" name="Line 218"/>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31" name="Line 219"/>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32" name="Line 220"/>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33" name="Line 221"/>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34" name="Line 222"/>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100" name="Group 223"/>
                  <p:cNvGrpSpPr>
                    <a:grpSpLocks/>
                  </p:cNvGrpSpPr>
                  <p:nvPr/>
                </p:nvGrpSpPr>
                <p:grpSpPr bwMode="auto">
                  <a:xfrm>
                    <a:off x="3808" y="1166"/>
                    <a:ext cx="1680" cy="947"/>
                    <a:chOff x="288" y="528"/>
                    <a:chExt cx="1680" cy="1632"/>
                  </a:xfrm>
                </p:grpSpPr>
                <p:sp>
                  <p:nvSpPr>
                    <p:cNvPr id="119" name="Line 224"/>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20" name="Line 225"/>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21" name="Line 226"/>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22" name="Line 227"/>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23" name="Line 228"/>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24" name="Line 229"/>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25" name="Line 230"/>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26" name="Line 231"/>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101" name="Group 232"/>
                  <p:cNvGrpSpPr>
                    <a:grpSpLocks/>
                  </p:cNvGrpSpPr>
                  <p:nvPr/>
                </p:nvGrpSpPr>
                <p:grpSpPr bwMode="auto">
                  <a:xfrm>
                    <a:off x="3808" y="2187"/>
                    <a:ext cx="1680" cy="947"/>
                    <a:chOff x="288" y="528"/>
                    <a:chExt cx="1680" cy="1632"/>
                  </a:xfrm>
                </p:grpSpPr>
                <p:sp>
                  <p:nvSpPr>
                    <p:cNvPr id="111" name="Line 23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12" name="Line 23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13" name="Line 23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14" name="Line 23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15" name="Line 23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16" name="Line 23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17" name="Line 23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18" name="Line 24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102" name="Group 241"/>
                  <p:cNvGrpSpPr>
                    <a:grpSpLocks/>
                  </p:cNvGrpSpPr>
                  <p:nvPr/>
                </p:nvGrpSpPr>
                <p:grpSpPr bwMode="auto">
                  <a:xfrm>
                    <a:off x="3808" y="3209"/>
                    <a:ext cx="1680" cy="947"/>
                    <a:chOff x="288" y="528"/>
                    <a:chExt cx="1680" cy="1632"/>
                  </a:xfrm>
                </p:grpSpPr>
                <p:sp>
                  <p:nvSpPr>
                    <p:cNvPr id="103" name="Line 24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04" name="Line 24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05" name="Line 24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06" name="Line 24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07" name="Line 24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08" name="Line 24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09" name="Line 24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110" name="Line 24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grpSp>
              <p:nvGrpSpPr>
                <p:cNvPr id="62" name="Group 307"/>
                <p:cNvGrpSpPr>
                  <a:grpSpLocks/>
                </p:cNvGrpSpPr>
                <p:nvPr userDrawn="1"/>
              </p:nvGrpSpPr>
              <p:grpSpPr bwMode="auto">
                <a:xfrm>
                  <a:off x="4755" y="144"/>
                  <a:ext cx="1801" cy="4012"/>
                  <a:chOff x="4755" y="144"/>
                  <a:chExt cx="1801" cy="4012"/>
                </a:xfrm>
              </p:grpSpPr>
              <p:grpSp>
                <p:nvGrpSpPr>
                  <p:cNvPr id="63" name="Group 301"/>
                  <p:cNvGrpSpPr>
                    <a:grpSpLocks/>
                  </p:cNvGrpSpPr>
                  <p:nvPr userDrawn="1"/>
                </p:nvGrpSpPr>
                <p:grpSpPr bwMode="auto">
                  <a:xfrm>
                    <a:off x="4755" y="144"/>
                    <a:ext cx="975" cy="947"/>
                    <a:chOff x="4755" y="144"/>
                    <a:chExt cx="975" cy="947"/>
                  </a:xfrm>
                </p:grpSpPr>
                <p:sp>
                  <p:nvSpPr>
                    <p:cNvPr id="91" name="Line 252"/>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92" name="Line 253"/>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93" name="Line 254"/>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94" name="Line 255"/>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95" name="Line 256"/>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96" name="Line 257"/>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97" name="Line 258"/>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98" name="Line 259"/>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64" name="Group 260"/>
                  <p:cNvGrpSpPr>
                    <a:grpSpLocks/>
                  </p:cNvGrpSpPr>
                  <p:nvPr/>
                </p:nvGrpSpPr>
                <p:grpSpPr bwMode="auto">
                  <a:xfrm>
                    <a:off x="4876" y="1166"/>
                    <a:ext cx="1680" cy="947"/>
                    <a:chOff x="288" y="528"/>
                    <a:chExt cx="1680" cy="1632"/>
                  </a:xfrm>
                </p:grpSpPr>
                <p:sp>
                  <p:nvSpPr>
                    <p:cNvPr id="83" name="Line 26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84" name="Line 26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85" name="Line 26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86" name="Line 26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87" name="Line 26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88" name="Line 26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89" name="Line 26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90" name="Line 26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65" name="Group 269"/>
                  <p:cNvGrpSpPr>
                    <a:grpSpLocks/>
                  </p:cNvGrpSpPr>
                  <p:nvPr/>
                </p:nvGrpSpPr>
                <p:grpSpPr bwMode="auto">
                  <a:xfrm>
                    <a:off x="4876" y="2187"/>
                    <a:ext cx="1680" cy="947"/>
                    <a:chOff x="288" y="528"/>
                    <a:chExt cx="1680" cy="1632"/>
                  </a:xfrm>
                </p:grpSpPr>
                <p:sp>
                  <p:nvSpPr>
                    <p:cNvPr id="75" name="Line 27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76" name="Line 27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77" name="Line 27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78" name="Line 27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79" name="Line 27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80" name="Line 27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81" name="Line 27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82" name="Line 27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nvGrpSpPr>
                  <p:cNvPr id="66" name="Group 278"/>
                  <p:cNvGrpSpPr>
                    <a:grpSpLocks/>
                  </p:cNvGrpSpPr>
                  <p:nvPr/>
                </p:nvGrpSpPr>
                <p:grpSpPr bwMode="auto">
                  <a:xfrm>
                    <a:off x="4876" y="3209"/>
                    <a:ext cx="1680" cy="947"/>
                    <a:chOff x="288" y="528"/>
                    <a:chExt cx="1680" cy="1632"/>
                  </a:xfrm>
                </p:grpSpPr>
                <p:sp>
                  <p:nvSpPr>
                    <p:cNvPr id="67" name="Line 27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68" name="Line 28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69" name="Line 28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70" name="Line 28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71" name="Line 28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72" name="Line 28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73" name="Line 28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74" name="Line 28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grpSp>
          <p:grpSp>
            <p:nvGrpSpPr>
              <p:cNvPr id="38" name="Group 306"/>
              <p:cNvGrpSpPr>
                <a:grpSpLocks/>
              </p:cNvGrpSpPr>
              <p:nvPr userDrawn="1"/>
            </p:nvGrpSpPr>
            <p:grpSpPr bwMode="auto">
              <a:xfrm>
                <a:off x="3" y="68"/>
                <a:ext cx="5730" cy="0"/>
                <a:chOff x="3" y="68"/>
                <a:chExt cx="5730" cy="0"/>
              </a:xfrm>
            </p:grpSpPr>
            <p:sp>
              <p:nvSpPr>
                <p:cNvPr id="39" name="Line 290"/>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0" name="Line 291"/>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1" name="Line 292"/>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2" name="Line 293"/>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3" name="Line 294"/>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4" name="Line 295"/>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5" name="Line 296"/>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6" name="Line 297"/>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7" name="Line 298"/>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8" name="Line 299"/>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sp>
              <p:nvSpPr>
                <p:cNvPr id="49" name="Line 300"/>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8383AD"/>
                    </a:solidFill>
                  </a:endParaRPr>
                </a:p>
              </p:txBody>
            </p:sp>
          </p:grpSp>
        </p:grpSp>
        <p:grpSp>
          <p:nvGrpSpPr>
            <p:cNvPr id="6" name="Group 315"/>
            <p:cNvGrpSpPr>
              <a:grpSpLocks/>
            </p:cNvGrpSpPr>
            <p:nvPr/>
          </p:nvGrpSpPr>
          <p:grpSpPr bwMode="auto">
            <a:xfrm>
              <a:off x="336" y="1200"/>
              <a:ext cx="5088" cy="1056"/>
              <a:chOff x="336" y="1200"/>
              <a:chExt cx="5088" cy="1056"/>
            </a:xfrm>
          </p:grpSpPr>
          <p:sp>
            <p:nvSpPr>
              <p:cNvPr id="32" name="Rectangle 9"/>
              <p:cNvSpPr>
                <a:spLocks noChangeArrowheads="1"/>
              </p:cNvSpPr>
              <p:nvPr userDrawn="1"/>
            </p:nvSpPr>
            <p:spPr bwMode="auto">
              <a:xfrm>
                <a:off x="2880" y="1200"/>
                <a:ext cx="2544" cy="52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33" name="Rectangle 10"/>
              <p:cNvSpPr>
                <a:spLocks noChangeArrowheads="1"/>
              </p:cNvSpPr>
              <p:nvPr userDrawn="1"/>
            </p:nvSpPr>
            <p:spPr bwMode="auto">
              <a:xfrm>
                <a:off x="2880" y="1728"/>
                <a:ext cx="2544" cy="528"/>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34" name="Rectangle 11"/>
              <p:cNvSpPr>
                <a:spLocks noChangeArrowheads="1"/>
              </p:cNvSpPr>
              <p:nvPr userDrawn="1"/>
            </p:nvSpPr>
            <p:spPr bwMode="auto">
              <a:xfrm>
                <a:off x="336" y="1728"/>
                <a:ext cx="2544" cy="528"/>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35" name="Rectangle 12"/>
              <p:cNvSpPr>
                <a:spLocks noChangeArrowheads="1"/>
              </p:cNvSpPr>
              <p:nvPr userDrawn="1"/>
            </p:nvSpPr>
            <p:spPr bwMode="auto">
              <a:xfrm>
                <a:off x="336" y="1200"/>
                <a:ext cx="2544" cy="528"/>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36" name="Rectangle 13"/>
              <p:cNvSpPr>
                <a:spLocks noChangeArrowheads="1"/>
              </p:cNvSpPr>
              <p:nvPr userDrawn="1"/>
            </p:nvSpPr>
            <p:spPr bwMode="white">
              <a:xfrm>
                <a:off x="432" y="1296"/>
                <a:ext cx="4896" cy="86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7" name="Group 287"/>
            <p:cNvGrpSpPr>
              <a:grpSpLocks/>
            </p:cNvGrpSpPr>
            <p:nvPr/>
          </p:nvGrpSpPr>
          <p:grpSpPr bwMode="auto">
            <a:xfrm>
              <a:off x="192" y="4273"/>
              <a:ext cx="5328" cy="47"/>
              <a:chOff x="192" y="3840"/>
              <a:chExt cx="5328" cy="47"/>
            </a:xfrm>
          </p:grpSpPr>
          <p:grpSp>
            <p:nvGrpSpPr>
              <p:cNvPr id="8" name="Group 73"/>
              <p:cNvGrpSpPr>
                <a:grpSpLocks/>
              </p:cNvGrpSpPr>
              <p:nvPr userDrawn="1"/>
            </p:nvGrpSpPr>
            <p:grpSpPr bwMode="auto">
              <a:xfrm>
                <a:off x="192" y="3840"/>
                <a:ext cx="624" cy="47"/>
                <a:chOff x="624" y="3706"/>
                <a:chExt cx="1056" cy="106"/>
              </a:xfrm>
            </p:grpSpPr>
            <p:sp>
              <p:nvSpPr>
                <p:cNvPr id="30" name="Rectangle 1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31" name="Rectangle 1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9" name="Group 72"/>
              <p:cNvGrpSpPr>
                <a:grpSpLocks/>
              </p:cNvGrpSpPr>
              <p:nvPr userDrawn="1"/>
            </p:nvGrpSpPr>
            <p:grpSpPr bwMode="auto">
              <a:xfrm>
                <a:off x="864" y="3840"/>
                <a:ext cx="624" cy="47"/>
                <a:chOff x="624" y="3600"/>
                <a:chExt cx="1056" cy="106"/>
              </a:xfrm>
            </p:grpSpPr>
            <p:sp>
              <p:nvSpPr>
                <p:cNvPr id="28" name="Rectangle 1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29" name="Rectangle 1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 name="Group 74"/>
              <p:cNvGrpSpPr>
                <a:grpSpLocks/>
              </p:cNvGrpSpPr>
              <p:nvPr userDrawn="1"/>
            </p:nvGrpSpPr>
            <p:grpSpPr bwMode="auto">
              <a:xfrm>
                <a:off x="1536" y="3840"/>
                <a:ext cx="624" cy="47"/>
                <a:chOff x="624" y="3706"/>
                <a:chExt cx="1056" cy="106"/>
              </a:xfrm>
            </p:grpSpPr>
            <p:sp>
              <p:nvSpPr>
                <p:cNvPr id="26" name="Rectangle 75"/>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27" name="Rectangle 76"/>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1" name="Group 77"/>
              <p:cNvGrpSpPr>
                <a:grpSpLocks/>
              </p:cNvGrpSpPr>
              <p:nvPr userDrawn="1"/>
            </p:nvGrpSpPr>
            <p:grpSpPr bwMode="auto">
              <a:xfrm>
                <a:off x="2208" y="3840"/>
                <a:ext cx="624" cy="47"/>
                <a:chOff x="624" y="3600"/>
                <a:chExt cx="1056" cy="106"/>
              </a:xfrm>
            </p:grpSpPr>
            <p:sp>
              <p:nvSpPr>
                <p:cNvPr id="24" name="Rectangle 78"/>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25" name="Rectangle 79"/>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2" name="Group 80"/>
              <p:cNvGrpSpPr>
                <a:grpSpLocks/>
              </p:cNvGrpSpPr>
              <p:nvPr userDrawn="1"/>
            </p:nvGrpSpPr>
            <p:grpSpPr bwMode="auto">
              <a:xfrm>
                <a:off x="2880" y="3840"/>
                <a:ext cx="624" cy="47"/>
                <a:chOff x="624" y="3706"/>
                <a:chExt cx="1056" cy="106"/>
              </a:xfrm>
            </p:grpSpPr>
            <p:sp>
              <p:nvSpPr>
                <p:cNvPr id="22" name="Rectangle 81"/>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23" name="Rectangle 82"/>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3" name="Group 83"/>
              <p:cNvGrpSpPr>
                <a:grpSpLocks/>
              </p:cNvGrpSpPr>
              <p:nvPr userDrawn="1"/>
            </p:nvGrpSpPr>
            <p:grpSpPr bwMode="auto">
              <a:xfrm>
                <a:off x="3552" y="3840"/>
                <a:ext cx="624" cy="47"/>
                <a:chOff x="624" y="3600"/>
                <a:chExt cx="1056" cy="106"/>
              </a:xfrm>
            </p:grpSpPr>
            <p:sp>
              <p:nvSpPr>
                <p:cNvPr id="20" name="Rectangle 84"/>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21" name="Rectangle 85"/>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4" name="Group 86"/>
              <p:cNvGrpSpPr>
                <a:grpSpLocks/>
              </p:cNvGrpSpPr>
              <p:nvPr userDrawn="1"/>
            </p:nvGrpSpPr>
            <p:grpSpPr bwMode="auto">
              <a:xfrm>
                <a:off x="4224" y="3840"/>
                <a:ext cx="624" cy="47"/>
                <a:chOff x="624" y="3706"/>
                <a:chExt cx="1056" cy="106"/>
              </a:xfrm>
            </p:grpSpPr>
            <p:sp>
              <p:nvSpPr>
                <p:cNvPr id="18" name="Rectangle 87"/>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9" name="Rectangle 88"/>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5" name="Group 89"/>
              <p:cNvGrpSpPr>
                <a:grpSpLocks/>
              </p:cNvGrpSpPr>
              <p:nvPr userDrawn="1"/>
            </p:nvGrpSpPr>
            <p:grpSpPr bwMode="auto">
              <a:xfrm>
                <a:off x="4896" y="3840"/>
                <a:ext cx="624" cy="47"/>
                <a:chOff x="624" y="3600"/>
                <a:chExt cx="1056" cy="106"/>
              </a:xfrm>
            </p:grpSpPr>
            <p:sp>
              <p:nvSpPr>
                <p:cNvPr id="16" name="Rectangle 90"/>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7" name="Rectangle 91"/>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grpSp>
      <p:pic>
        <p:nvPicPr>
          <p:cNvPr id="243" name="Picture 319" descr="posbul1a"/>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4456113" y="3403600"/>
            <a:ext cx="246062"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2" name="Rectangle 2"/>
          <p:cNvSpPr>
            <a:spLocks noGrp="1" noChangeArrowheads="1"/>
          </p:cNvSpPr>
          <p:nvPr>
            <p:ph type="ctrTitle"/>
          </p:nvPr>
        </p:nvSpPr>
        <p:spPr>
          <a:xfrm>
            <a:off x="685800" y="2133600"/>
            <a:ext cx="7772400" cy="1143000"/>
          </a:xfrm>
        </p:spPr>
        <p:txBody>
          <a:bodyPr/>
          <a:lstStyle>
            <a:lvl1pPr>
              <a:defRPr/>
            </a:lvl1pPr>
          </a:lstStyle>
          <a:p>
            <a:r>
              <a:rPr lang="en-US"/>
              <a:t>Click to edit Master title style</a:t>
            </a:r>
          </a:p>
        </p:txBody>
      </p:sp>
      <p:sp>
        <p:nvSpPr>
          <p:cNvPr id="10243" name="Rectangle 3"/>
          <p:cNvSpPr>
            <a:spLocks noGrp="1" noChangeArrowheads="1"/>
          </p:cNvSpPr>
          <p:nvPr>
            <p:ph type="subTitle" idx="1"/>
          </p:nvPr>
        </p:nvSpPr>
        <p:spPr>
          <a:xfrm>
            <a:off x="1371600" y="3886200"/>
            <a:ext cx="6400800" cy="1752600"/>
          </a:xfrm>
        </p:spPr>
        <p:txBody>
          <a:bodyPr anchor="ctr"/>
          <a:lstStyle>
            <a:lvl1pPr marL="0" indent="0" algn="ctr">
              <a:buFontTx/>
              <a:buNone/>
              <a:defRPr/>
            </a:lvl1pPr>
          </a:lstStyle>
          <a:p>
            <a:r>
              <a:rPr lang="en-US"/>
              <a:t>Click to edit Master subtitle style</a:t>
            </a:r>
          </a:p>
        </p:txBody>
      </p:sp>
      <p:sp>
        <p:nvSpPr>
          <p:cNvPr id="24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404176"/>
              </a:solidFill>
            </a:endParaRPr>
          </a:p>
        </p:txBody>
      </p:sp>
      <p:sp>
        <p:nvSpPr>
          <p:cNvPr id="24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404176"/>
              </a:solidFill>
            </a:endParaRPr>
          </a:p>
        </p:txBody>
      </p:sp>
      <p:sp>
        <p:nvSpPr>
          <p:cNvPr id="24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9AADCAE5-5CFE-3C42-BABD-647C2A1D6174}"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993984117"/>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8BD9DF9-4BC6-2744-80AC-28E230BF077D}"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053787825"/>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9E6E6F-F297-A346-B9F9-F40602EB6661}"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752535578"/>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F6B147-4EC7-164A-84BE-02B35980D300}"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48736621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pPr>
                <a:defRPr/>
              </a:pPr>
              <a:t>‹#›</a:t>
            </a:fld>
            <a:endParaRPr lang="en-US"/>
          </a:p>
        </p:txBody>
      </p:sp>
    </p:spTree>
    <p:extLst>
      <p:ext uri="{BB962C8B-B14F-4D97-AF65-F5344CB8AC3E}">
        <p14:creationId xmlns:p14="http://schemas.microsoft.com/office/powerpoint/2010/main" val="3170391569"/>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8B3854E-4630-6A46-A924-5578C620E474}"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774709314"/>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4C315B6-763A-DF4D-A871-10A92D9DCF02}"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120676995"/>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9B1A2C-970A-8244-A938-6524F6FF9BA1}"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21086023"/>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D32AD-D0C5-A14F-BE85-AB389772889C}"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10267471"/>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E06043-CB06-6443-B718-CBC02FF0A847}"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17112146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FD30B3E-CDC1-0D48-9227-39CB48064975}"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849031239"/>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20DC39-BD1A-584A-ACFB-B9AADA5F7150}"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221168529"/>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343" indent="0" algn="ctr">
              <a:buNone/>
              <a:defRPr>
                <a:solidFill>
                  <a:schemeClr val="tx1">
                    <a:tint val="75000"/>
                  </a:schemeClr>
                </a:solidFill>
              </a:defRPr>
            </a:lvl2pPr>
            <a:lvl3pPr marL="912690" indent="0" algn="ctr">
              <a:buNone/>
              <a:defRPr>
                <a:solidFill>
                  <a:schemeClr val="tx1">
                    <a:tint val="75000"/>
                  </a:schemeClr>
                </a:solidFill>
              </a:defRPr>
            </a:lvl3pPr>
            <a:lvl4pPr marL="1369016" indent="0" algn="ctr">
              <a:buNone/>
              <a:defRPr>
                <a:solidFill>
                  <a:schemeClr val="tx1">
                    <a:tint val="75000"/>
                  </a:schemeClr>
                </a:solidFill>
              </a:defRPr>
            </a:lvl4pPr>
            <a:lvl5pPr marL="1825374" indent="0" algn="ctr">
              <a:buNone/>
              <a:defRPr>
                <a:solidFill>
                  <a:schemeClr val="tx1">
                    <a:tint val="75000"/>
                  </a:schemeClr>
                </a:solidFill>
              </a:defRPr>
            </a:lvl5pPr>
            <a:lvl6pPr marL="2281697" indent="0" algn="ctr">
              <a:buNone/>
              <a:defRPr>
                <a:solidFill>
                  <a:schemeClr val="tx1">
                    <a:tint val="75000"/>
                  </a:schemeClr>
                </a:solidFill>
              </a:defRPr>
            </a:lvl6pPr>
            <a:lvl7pPr marL="2738032" indent="0" algn="ctr">
              <a:buNone/>
              <a:defRPr>
                <a:solidFill>
                  <a:schemeClr val="tx1">
                    <a:tint val="75000"/>
                  </a:schemeClr>
                </a:solidFill>
              </a:defRPr>
            </a:lvl7pPr>
            <a:lvl8pPr marL="3194368" indent="0" algn="ctr">
              <a:buNone/>
              <a:defRPr>
                <a:solidFill>
                  <a:schemeClr val="tx1">
                    <a:tint val="75000"/>
                  </a:schemeClr>
                </a:solidFill>
              </a:defRPr>
            </a:lvl8pPr>
            <a:lvl9pPr marL="3650712"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2690">
              <a:defRPr/>
            </a:lvl1pPr>
          </a:lstStyle>
          <a:p>
            <a:pPr>
              <a:defRPr/>
            </a:pPr>
            <a:fld id="{B605C6B5-F4DB-1F4C-932D-1C3F33EBCEB3}" type="datetimeFigureOut">
              <a:rPr lang="en-US"/>
              <a:pPr>
                <a:defRPr/>
              </a:pPr>
              <a:t>7/17/24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232968292"/>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2690">
              <a:defRPr/>
            </a:lvl1pPr>
          </a:lstStyle>
          <a:p>
            <a:pPr>
              <a:defRPr/>
            </a:pPr>
            <a:fld id="{A920D1DA-1396-DE4C-98B0-7F410662FBFA}" type="datetimeFigureOut">
              <a:rPr lang="en-US"/>
              <a:pPr>
                <a:defRPr/>
              </a:pPr>
              <a:t>7/17/24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315719768"/>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343" indent="0">
              <a:buNone/>
              <a:defRPr sz="1800">
                <a:solidFill>
                  <a:schemeClr val="tx1">
                    <a:tint val="75000"/>
                  </a:schemeClr>
                </a:solidFill>
              </a:defRPr>
            </a:lvl2pPr>
            <a:lvl3pPr marL="912690" indent="0">
              <a:buNone/>
              <a:defRPr sz="1600">
                <a:solidFill>
                  <a:schemeClr val="tx1">
                    <a:tint val="75000"/>
                  </a:schemeClr>
                </a:solidFill>
              </a:defRPr>
            </a:lvl3pPr>
            <a:lvl4pPr marL="1369016" indent="0">
              <a:buNone/>
              <a:defRPr sz="1400">
                <a:solidFill>
                  <a:schemeClr val="tx1">
                    <a:tint val="75000"/>
                  </a:schemeClr>
                </a:solidFill>
              </a:defRPr>
            </a:lvl4pPr>
            <a:lvl5pPr marL="1825374" indent="0">
              <a:buNone/>
              <a:defRPr sz="1400">
                <a:solidFill>
                  <a:schemeClr val="tx1">
                    <a:tint val="75000"/>
                  </a:schemeClr>
                </a:solidFill>
              </a:defRPr>
            </a:lvl5pPr>
            <a:lvl6pPr marL="2281697" indent="0">
              <a:buNone/>
              <a:defRPr sz="1400">
                <a:solidFill>
                  <a:schemeClr val="tx1">
                    <a:tint val="75000"/>
                  </a:schemeClr>
                </a:solidFill>
              </a:defRPr>
            </a:lvl6pPr>
            <a:lvl7pPr marL="2738032" indent="0">
              <a:buNone/>
              <a:defRPr sz="1400">
                <a:solidFill>
                  <a:schemeClr val="tx1">
                    <a:tint val="75000"/>
                  </a:schemeClr>
                </a:solidFill>
              </a:defRPr>
            </a:lvl7pPr>
            <a:lvl8pPr marL="3194368" indent="0">
              <a:buNone/>
              <a:defRPr sz="1400">
                <a:solidFill>
                  <a:schemeClr val="tx1">
                    <a:tint val="75000"/>
                  </a:schemeClr>
                </a:solidFill>
              </a:defRPr>
            </a:lvl8pPr>
            <a:lvl9pPr marL="3650712"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2690">
              <a:defRPr/>
            </a:lvl1pPr>
          </a:lstStyle>
          <a:p>
            <a:pPr>
              <a:defRPr/>
            </a:pPr>
            <a:fld id="{3D5C99D4-A2F5-9442-9C31-7D46F4EA01A2}" type="datetimeFigureOut">
              <a:rPr lang="en-US"/>
              <a:pPr>
                <a:defRPr/>
              </a:pPr>
              <a:t>7/17/24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240951407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pPr>
                <a:defRPr/>
              </a:pPr>
              <a:t>‹#›</a:t>
            </a:fld>
            <a:endParaRPr lang="en-US"/>
          </a:p>
        </p:txBody>
      </p:sp>
    </p:spTree>
    <p:extLst>
      <p:ext uri="{BB962C8B-B14F-4D97-AF65-F5344CB8AC3E}">
        <p14:creationId xmlns:p14="http://schemas.microsoft.com/office/powerpoint/2010/main" val="3825037829"/>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2690">
              <a:defRPr/>
            </a:lvl1pPr>
          </a:lstStyle>
          <a:p>
            <a:pPr>
              <a:defRPr/>
            </a:pPr>
            <a:fld id="{2CB989B6-1DDC-4E41-B776-C10A5F62469B}" type="datetimeFigureOut">
              <a:rPr lang="en-US"/>
              <a:pPr>
                <a:defRPr/>
              </a:pPr>
              <a:t>7/17/24</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148882111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2690">
              <a:defRPr/>
            </a:lvl1pPr>
          </a:lstStyle>
          <a:p>
            <a:pPr>
              <a:defRPr/>
            </a:pPr>
            <a:fld id="{E94C0690-9A53-0942-BCC5-6A138EF6A454}" type="datetimeFigureOut">
              <a:rPr lang="en-US"/>
              <a:pPr>
                <a:defRPr/>
              </a:pPr>
              <a:t>7/17/24</a:t>
            </a:fld>
            <a:endParaRPr lang="en-US"/>
          </a:p>
        </p:txBody>
      </p:sp>
      <p:sp>
        <p:nvSpPr>
          <p:cNvPr id="8" name="Footer Placeholder 4"/>
          <p:cNvSpPr>
            <a:spLocks noGrp="1"/>
          </p:cNvSpPr>
          <p:nvPr>
            <p:ph type="ftr" sz="quarter" idx="11"/>
          </p:nvPr>
        </p:nvSpPr>
        <p:spPr/>
        <p:txBody>
          <a:bodyPr/>
          <a:lstStyle>
            <a:lvl1pPr defTabSz="912690">
              <a:defRPr/>
            </a:lvl1pPr>
          </a:lstStyle>
          <a:p>
            <a:pPr>
              <a:defRPr/>
            </a:pPr>
            <a:endParaRPr lang="en-US"/>
          </a:p>
        </p:txBody>
      </p:sp>
      <p:sp>
        <p:nvSpPr>
          <p:cNvPr id="9" name="Slide Number Placeholder 5"/>
          <p:cNvSpPr>
            <a:spLocks noGrp="1"/>
          </p:cNvSpPr>
          <p:nvPr>
            <p:ph type="sldNum" sz="quarter" idx="12"/>
          </p:nvPr>
        </p:nvSpPr>
        <p:spPr/>
        <p:txBody>
          <a:bodyPr/>
          <a:lstStyle>
            <a:lvl1pPr defTabSz="91269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536169783"/>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2690">
              <a:defRPr/>
            </a:lvl1pPr>
          </a:lstStyle>
          <a:p>
            <a:pPr>
              <a:defRPr/>
            </a:pPr>
            <a:fld id="{08E9111D-008A-5D4C-80E1-67A0B0076F6E}" type="datetimeFigureOut">
              <a:rPr lang="en-US"/>
              <a:pPr>
                <a:defRPr/>
              </a:pPr>
              <a:t>7/17/24</a:t>
            </a:fld>
            <a:endParaRPr lang="en-US"/>
          </a:p>
        </p:txBody>
      </p:sp>
      <p:sp>
        <p:nvSpPr>
          <p:cNvPr id="4" name="Footer Placeholder 4"/>
          <p:cNvSpPr>
            <a:spLocks noGrp="1"/>
          </p:cNvSpPr>
          <p:nvPr>
            <p:ph type="ftr" sz="quarter" idx="11"/>
          </p:nvPr>
        </p:nvSpPr>
        <p:spPr/>
        <p:txBody>
          <a:bodyPr/>
          <a:lstStyle>
            <a:lvl1pPr defTabSz="912690">
              <a:defRPr/>
            </a:lvl1pPr>
          </a:lstStyle>
          <a:p>
            <a:pPr>
              <a:defRPr/>
            </a:pPr>
            <a:endParaRPr lang="en-US"/>
          </a:p>
        </p:txBody>
      </p:sp>
      <p:sp>
        <p:nvSpPr>
          <p:cNvPr id="5" name="Slide Number Placeholder 5"/>
          <p:cNvSpPr>
            <a:spLocks noGrp="1"/>
          </p:cNvSpPr>
          <p:nvPr>
            <p:ph type="sldNum" sz="quarter" idx="12"/>
          </p:nvPr>
        </p:nvSpPr>
        <p:spPr/>
        <p:txBody>
          <a:bodyPr/>
          <a:lstStyle>
            <a:lvl1pPr defTabSz="91269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3834255376"/>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2690">
              <a:defRPr/>
            </a:lvl1pPr>
          </a:lstStyle>
          <a:p>
            <a:pPr>
              <a:defRPr/>
            </a:pPr>
            <a:fld id="{05EB222C-B7E7-1F4A-A282-F664BAC7BDB2}" type="datetimeFigureOut">
              <a:rPr lang="en-US"/>
              <a:pPr>
                <a:defRPr/>
              </a:pPr>
              <a:t>7/17/24</a:t>
            </a:fld>
            <a:endParaRPr lang="en-US"/>
          </a:p>
        </p:txBody>
      </p:sp>
      <p:sp>
        <p:nvSpPr>
          <p:cNvPr id="3" name="Footer Placeholder 4"/>
          <p:cNvSpPr>
            <a:spLocks noGrp="1"/>
          </p:cNvSpPr>
          <p:nvPr>
            <p:ph type="ftr" sz="quarter" idx="11"/>
          </p:nvPr>
        </p:nvSpPr>
        <p:spPr/>
        <p:txBody>
          <a:bodyPr/>
          <a:lstStyle>
            <a:lvl1pPr defTabSz="912690">
              <a:defRPr/>
            </a:lvl1pPr>
          </a:lstStyle>
          <a:p>
            <a:pPr>
              <a:defRPr/>
            </a:pPr>
            <a:endParaRPr lang="en-US"/>
          </a:p>
        </p:txBody>
      </p:sp>
      <p:sp>
        <p:nvSpPr>
          <p:cNvPr id="4" name="Slide Number Placeholder 5"/>
          <p:cNvSpPr>
            <a:spLocks noGrp="1"/>
          </p:cNvSpPr>
          <p:nvPr>
            <p:ph type="sldNum" sz="quarter" idx="12"/>
          </p:nvPr>
        </p:nvSpPr>
        <p:spPr/>
        <p:txBody>
          <a:bodyPr/>
          <a:lstStyle>
            <a:lvl1pPr defTabSz="91269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859513345"/>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CE0A1A91-BB72-DF49-BCC6-DBAAF342085B}" type="datetimeFigureOut">
              <a:rPr lang="en-US"/>
              <a:pPr>
                <a:defRPr/>
              </a:pPr>
              <a:t>7/17/24</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69375413"/>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E192B9F1-FB38-5B43-B97F-366718914DDE}" type="datetimeFigureOut">
              <a:rPr lang="en-US"/>
              <a:pPr>
                <a:defRPr/>
              </a:pPr>
              <a:t>7/17/24</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58696902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2690">
              <a:defRPr/>
            </a:lvl1pPr>
          </a:lstStyle>
          <a:p>
            <a:pPr>
              <a:defRPr/>
            </a:pPr>
            <a:fld id="{17731BFF-FAB2-7F4E-BD0D-80B345E6EB0F}" type="datetimeFigureOut">
              <a:rPr lang="en-US"/>
              <a:pPr>
                <a:defRPr/>
              </a:pPr>
              <a:t>7/17/24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361284866"/>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7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2690">
              <a:defRPr/>
            </a:lvl1pPr>
          </a:lstStyle>
          <a:p>
            <a:pPr>
              <a:defRPr/>
            </a:pPr>
            <a:fld id="{0E533861-A3B7-1142-B9E0-8DFBB59E64CC}" type="datetimeFigureOut">
              <a:rPr lang="en-US"/>
              <a:pPr>
                <a:defRPr/>
              </a:pPr>
              <a:t>7/17/24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86657724"/>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5C15F16-3529-5D42-BF0A-5B3CF5C51CA9}" type="slidenum">
              <a:rPr lang="en-US"/>
              <a:pPr>
                <a:defRPr/>
              </a:pPr>
              <a:t>‹#›</a:t>
            </a:fld>
            <a:endParaRPr lang="en-US"/>
          </a:p>
        </p:txBody>
      </p:sp>
    </p:spTree>
    <p:extLst>
      <p:ext uri="{BB962C8B-B14F-4D97-AF65-F5344CB8AC3E}">
        <p14:creationId xmlns:p14="http://schemas.microsoft.com/office/powerpoint/2010/main" val="472034422"/>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97E1B1-5587-CF49-ACD0-D91EEC6C3AD4}" type="slidenum">
              <a:rPr lang="en-US"/>
              <a:pPr>
                <a:defRPr/>
              </a:pPr>
              <a:t>‹#›</a:t>
            </a:fld>
            <a:endParaRPr lang="en-US"/>
          </a:p>
        </p:txBody>
      </p:sp>
    </p:spTree>
    <p:extLst>
      <p:ext uri="{BB962C8B-B14F-4D97-AF65-F5344CB8AC3E}">
        <p14:creationId xmlns:p14="http://schemas.microsoft.com/office/powerpoint/2010/main" val="41902341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pPr>
                <a:defRPr/>
              </a:pPr>
              <a:t>‹#›</a:t>
            </a:fld>
            <a:endParaRPr lang="en-US"/>
          </a:p>
        </p:txBody>
      </p:sp>
    </p:spTree>
    <p:extLst>
      <p:ext uri="{BB962C8B-B14F-4D97-AF65-F5344CB8AC3E}">
        <p14:creationId xmlns:p14="http://schemas.microsoft.com/office/powerpoint/2010/main" val="372629900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18D04B5-A7FE-C84C-B69D-FC14E5FFA0F9}" type="slidenum">
              <a:rPr lang="en-US"/>
              <a:pPr>
                <a:defRPr/>
              </a:pPr>
              <a:t>‹#›</a:t>
            </a:fld>
            <a:endParaRPr lang="en-US"/>
          </a:p>
        </p:txBody>
      </p:sp>
    </p:spTree>
    <p:extLst>
      <p:ext uri="{BB962C8B-B14F-4D97-AF65-F5344CB8AC3E}">
        <p14:creationId xmlns:p14="http://schemas.microsoft.com/office/powerpoint/2010/main" val="136312962"/>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081764C-7E75-8546-895A-DDC6B69D73EE}" type="slidenum">
              <a:rPr lang="en-US"/>
              <a:pPr>
                <a:defRPr/>
              </a:pPr>
              <a:t>‹#›</a:t>
            </a:fld>
            <a:endParaRPr lang="en-US"/>
          </a:p>
        </p:txBody>
      </p:sp>
    </p:spTree>
    <p:extLst>
      <p:ext uri="{BB962C8B-B14F-4D97-AF65-F5344CB8AC3E}">
        <p14:creationId xmlns:p14="http://schemas.microsoft.com/office/powerpoint/2010/main" val="3701487052"/>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666B97A-4E51-DE4F-B2BD-095C8E6E3C1C}" type="slidenum">
              <a:rPr lang="en-US"/>
              <a:pPr>
                <a:defRPr/>
              </a:pPr>
              <a:t>‹#›</a:t>
            </a:fld>
            <a:endParaRPr lang="en-US"/>
          </a:p>
        </p:txBody>
      </p:sp>
    </p:spTree>
    <p:extLst>
      <p:ext uri="{BB962C8B-B14F-4D97-AF65-F5344CB8AC3E}">
        <p14:creationId xmlns:p14="http://schemas.microsoft.com/office/powerpoint/2010/main" val="3057204745"/>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EFE1424-6B88-C347-934B-B831A1B273D9}" type="slidenum">
              <a:rPr lang="en-US"/>
              <a:pPr>
                <a:defRPr/>
              </a:pPr>
              <a:t>‹#›</a:t>
            </a:fld>
            <a:endParaRPr lang="en-US"/>
          </a:p>
        </p:txBody>
      </p:sp>
    </p:spTree>
    <p:extLst>
      <p:ext uri="{BB962C8B-B14F-4D97-AF65-F5344CB8AC3E}">
        <p14:creationId xmlns:p14="http://schemas.microsoft.com/office/powerpoint/2010/main" val="994660033"/>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08CB6-9DED-F246-88FB-E280801B01A1}" type="slidenum">
              <a:rPr lang="en-US"/>
              <a:pPr>
                <a:defRPr/>
              </a:pPr>
              <a:t>‹#›</a:t>
            </a:fld>
            <a:endParaRPr lang="en-US"/>
          </a:p>
        </p:txBody>
      </p:sp>
    </p:spTree>
    <p:extLst>
      <p:ext uri="{BB962C8B-B14F-4D97-AF65-F5344CB8AC3E}">
        <p14:creationId xmlns:p14="http://schemas.microsoft.com/office/powerpoint/2010/main" val="77243927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2505917-44C6-C34D-8C76-38CE08B922B2}" type="slidenum">
              <a:rPr lang="en-US"/>
              <a:pPr>
                <a:defRPr/>
              </a:pPr>
              <a:t>‹#›</a:t>
            </a:fld>
            <a:endParaRPr lang="en-US"/>
          </a:p>
        </p:txBody>
      </p:sp>
    </p:spTree>
    <p:extLst>
      <p:ext uri="{BB962C8B-B14F-4D97-AF65-F5344CB8AC3E}">
        <p14:creationId xmlns:p14="http://schemas.microsoft.com/office/powerpoint/2010/main" val="2817353911"/>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72B1FC1-8EC3-4345-BEEA-1EA9F8FE5DB5}" type="slidenum">
              <a:rPr lang="en-US"/>
              <a:pPr>
                <a:defRPr/>
              </a:pPr>
              <a:t>‹#›</a:t>
            </a:fld>
            <a:endParaRPr lang="en-US"/>
          </a:p>
        </p:txBody>
      </p:sp>
    </p:spTree>
    <p:extLst>
      <p:ext uri="{BB962C8B-B14F-4D97-AF65-F5344CB8AC3E}">
        <p14:creationId xmlns:p14="http://schemas.microsoft.com/office/powerpoint/2010/main" val="1120623568"/>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AC90B17-9DF0-2042-935E-CBC5E12DDB9D}" type="slidenum">
              <a:rPr lang="en-US"/>
              <a:pPr>
                <a:defRPr/>
              </a:pPr>
              <a:t>‹#›</a:t>
            </a:fld>
            <a:endParaRPr lang="en-US"/>
          </a:p>
        </p:txBody>
      </p:sp>
    </p:spTree>
    <p:extLst>
      <p:ext uri="{BB962C8B-B14F-4D97-AF65-F5344CB8AC3E}">
        <p14:creationId xmlns:p14="http://schemas.microsoft.com/office/powerpoint/2010/main" val="8611806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B7EBA4-4F4E-0A4A-867F-53DD14EB7A39}" type="slidenum">
              <a:rPr lang="en-US"/>
              <a:pPr>
                <a:defRPr/>
              </a:pPr>
              <a:t>‹#›</a:t>
            </a:fld>
            <a:endParaRPr lang="en-US"/>
          </a:p>
        </p:txBody>
      </p:sp>
    </p:spTree>
    <p:extLst>
      <p:ext uri="{BB962C8B-B14F-4D97-AF65-F5344CB8AC3E}">
        <p14:creationId xmlns:p14="http://schemas.microsoft.com/office/powerpoint/2010/main" val="2894721707"/>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B22182F-9F0E-5146-AD30-0E553CCF2BA3}" type="slidenum">
              <a:rPr lang="en-US"/>
              <a:pPr>
                <a:defRPr/>
              </a:pPr>
              <a:t>‹#›</a:t>
            </a:fld>
            <a:endParaRPr lang="en-US"/>
          </a:p>
        </p:txBody>
      </p:sp>
    </p:spTree>
    <p:extLst>
      <p:ext uri="{BB962C8B-B14F-4D97-AF65-F5344CB8AC3E}">
        <p14:creationId xmlns:p14="http://schemas.microsoft.com/office/powerpoint/2010/main" val="97975429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pPr>
                <a:defRPr/>
              </a:pPr>
              <a:t>‹#›</a:t>
            </a:fld>
            <a:endParaRPr lang="en-US"/>
          </a:p>
        </p:txBody>
      </p:sp>
    </p:spTree>
    <p:extLst>
      <p:ext uri="{BB962C8B-B14F-4D97-AF65-F5344CB8AC3E}">
        <p14:creationId xmlns:p14="http://schemas.microsoft.com/office/powerpoint/2010/main" val="218758387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16AB7CE-B23D-B14F-BF02-2E78DA7AA6B4}" type="slidenum">
              <a:rPr lang="en-US"/>
              <a:pPr>
                <a:defRPr/>
              </a:pPr>
              <a:t>‹#›</a:t>
            </a:fld>
            <a:endParaRPr lang="en-US"/>
          </a:p>
        </p:txBody>
      </p:sp>
    </p:spTree>
    <p:extLst>
      <p:ext uri="{BB962C8B-B14F-4D97-AF65-F5344CB8AC3E}">
        <p14:creationId xmlns:p14="http://schemas.microsoft.com/office/powerpoint/2010/main" val="1800043276"/>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89DB8148-6939-2B46-8FEC-099FE4C146AE}" type="slidenum">
              <a:rPr lang="en-US"/>
              <a:pPr>
                <a:defRPr/>
              </a:pPr>
              <a:t>‹#›</a:t>
            </a:fld>
            <a:endParaRPr lang="en-US"/>
          </a:p>
        </p:txBody>
      </p:sp>
    </p:spTree>
    <p:extLst>
      <p:ext uri="{BB962C8B-B14F-4D97-AF65-F5344CB8AC3E}">
        <p14:creationId xmlns:p14="http://schemas.microsoft.com/office/powerpoint/2010/main" val="3808285637"/>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4998" indent="0" algn="ctr">
              <a:buNone/>
              <a:defRPr>
                <a:solidFill>
                  <a:schemeClr val="tx1">
                    <a:tint val="75000"/>
                  </a:schemeClr>
                </a:solidFill>
              </a:defRPr>
            </a:lvl2pPr>
            <a:lvl3pPr marL="909996" indent="0" algn="ctr">
              <a:buNone/>
              <a:defRPr>
                <a:solidFill>
                  <a:schemeClr val="tx1">
                    <a:tint val="75000"/>
                  </a:schemeClr>
                </a:solidFill>
              </a:defRPr>
            </a:lvl3pPr>
            <a:lvl4pPr marL="1364972" indent="0" algn="ctr">
              <a:buNone/>
              <a:defRPr>
                <a:solidFill>
                  <a:schemeClr val="tx1">
                    <a:tint val="75000"/>
                  </a:schemeClr>
                </a:solidFill>
              </a:defRPr>
            </a:lvl4pPr>
            <a:lvl5pPr marL="1819980" indent="0" algn="ctr">
              <a:buNone/>
              <a:defRPr>
                <a:solidFill>
                  <a:schemeClr val="tx1">
                    <a:tint val="75000"/>
                  </a:schemeClr>
                </a:solidFill>
              </a:defRPr>
            </a:lvl5pPr>
            <a:lvl6pPr marL="2274953" indent="0" algn="ctr">
              <a:buNone/>
              <a:defRPr>
                <a:solidFill>
                  <a:schemeClr val="tx1">
                    <a:tint val="75000"/>
                  </a:schemeClr>
                </a:solidFill>
              </a:defRPr>
            </a:lvl6pPr>
            <a:lvl7pPr marL="2729942" indent="0" algn="ctr">
              <a:buNone/>
              <a:defRPr>
                <a:solidFill>
                  <a:schemeClr val="tx1">
                    <a:tint val="75000"/>
                  </a:schemeClr>
                </a:solidFill>
              </a:defRPr>
            </a:lvl7pPr>
            <a:lvl8pPr marL="3184932" indent="0" algn="ctr">
              <a:buNone/>
              <a:defRPr>
                <a:solidFill>
                  <a:schemeClr val="tx1">
                    <a:tint val="75000"/>
                  </a:schemeClr>
                </a:solidFill>
              </a:defRPr>
            </a:lvl8pPr>
            <a:lvl9pPr marL="363992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65553150"/>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93613342"/>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4998" indent="0">
              <a:buNone/>
              <a:defRPr sz="1800">
                <a:solidFill>
                  <a:schemeClr val="tx1">
                    <a:tint val="75000"/>
                  </a:schemeClr>
                </a:solidFill>
              </a:defRPr>
            </a:lvl2pPr>
            <a:lvl3pPr marL="909996" indent="0">
              <a:buNone/>
              <a:defRPr sz="1600">
                <a:solidFill>
                  <a:schemeClr val="tx1">
                    <a:tint val="75000"/>
                  </a:schemeClr>
                </a:solidFill>
              </a:defRPr>
            </a:lvl3pPr>
            <a:lvl4pPr marL="1364972" indent="0">
              <a:buNone/>
              <a:defRPr sz="1400">
                <a:solidFill>
                  <a:schemeClr val="tx1">
                    <a:tint val="75000"/>
                  </a:schemeClr>
                </a:solidFill>
              </a:defRPr>
            </a:lvl4pPr>
            <a:lvl5pPr marL="1819980" indent="0">
              <a:buNone/>
              <a:defRPr sz="1400">
                <a:solidFill>
                  <a:schemeClr val="tx1">
                    <a:tint val="75000"/>
                  </a:schemeClr>
                </a:solidFill>
              </a:defRPr>
            </a:lvl5pPr>
            <a:lvl6pPr marL="2274953" indent="0">
              <a:buNone/>
              <a:defRPr sz="1400">
                <a:solidFill>
                  <a:schemeClr val="tx1">
                    <a:tint val="75000"/>
                  </a:schemeClr>
                </a:solidFill>
              </a:defRPr>
            </a:lvl6pPr>
            <a:lvl7pPr marL="2729942" indent="0">
              <a:buNone/>
              <a:defRPr sz="1400">
                <a:solidFill>
                  <a:schemeClr val="tx1">
                    <a:tint val="75000"/>
                  </a:schemeClr>
                </a:solidFill>
              </a:defRPr>
            </a:lvl7pPr>
            <a:lvl8pPr marL="3184932" indent="0">
              <a:buNone/>
              <a:defRPr sz="1400">
                <a:solidFill>
                  <a:schemeClr val="tx1">
                    <a:tint val="75000"/>
                  </a:schemeClr>
                </a:solidFill>
              </a:defRPr>
            </a:lvl8pPr>
            <a:lvl9pPr marL="363992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25737860"/>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2019239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7/17/24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95434103"/>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7/17/24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17577683"/>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7/17/24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90787835"/>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04226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pPr>
                <a:defRPr/>
              </a:pPr>
              <a:t>‹#›</a:t>
            </a:fld>
            <a:endParaRPr lang="en-US"/>
          </a:p>
        </p:txBody>
      </p:sp>
    </p:spTree>
    <p:extLst>
      <p:ext uri="{BB962C8B-B14F-4D97-AF65-F5344CB8AC3E}">
        <p14:creationId xmlns:p14="http://schemas.microsoft.com/office/powerpoint/2010/main" val="2154089825"/>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7/17/24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5271746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98383076"/>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7/17/24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10651306"/>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2993706840"/>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4180056814"/>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2753362952"/>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a:lvl1pPr>
          </a:lstStyle>
          <a:p>
            <a:r>
              <a:rPr lang="en-US"/>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a:lvl1pPr>
          </a:lstStyle>
          <a:p>
            <a:r>
              <a:rPr lang="en-US"/>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584167991"/>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436957764"/>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4163173618"/>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44683195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pPr>
                <a:defRPr/>
              </a:pPr>
              <a:t>‹#›</a:t>
            </a:fld>
            <a:endParaRPr lang="en-US"/>
          </a:p>
        </p:txBody>
      </p:sp>
    </p:spTree>
    <p:extLst>
      <p:ext uri="{BB962C8B-B14F-4D97-AF65-F5344CB8AC3E}">
        <p14:creationId xmlns:p14="http://schemas.microsoft.com/office/powerpoint/2010/main" val="135905808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724311556"/>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87085211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19698745"/>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44281792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410151934"/>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35165951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860670400"/>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a:tailEnd/>
                </a14:hiddenLine>
              </a:ext>
            </a:extLst>
          </p:spPr>
          <p:txBody>
            <a:bodyPr wrap="none" anchor="ctr"/>
            <a:lstStyle/>
            <a:p>
              <a:endParaRPr lang="en-US"/>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a:lvl1pPr>
          </a:lstStyle>
          <a:p>
            <a:r>
              <a:rPr lang="en-US"/>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a:solidFill>
                  <a:srgbClr val="000000"/>
                </a:solidFill>
              </a:defRPr>
            </a:lvl1pPr>
          </a:lstStyle>
          <a:p>
            <a:pPr>
              <a:defRPr/>
            </a:pPr>
            <a:endParaRPr lang="en-US"/>
          </a:p>
        </p:txBody>
      </p:sp>
      <p:sp>
        <p:nvSpPr>
          <p:cNvPr id="28" name="Rectangle 28"/>
          <p:cNvSpPr>
            <a:spLocks noGrp="1" noChangeArrowheads="1"/>
          </p:cNvSpPr>
          <p:nvPr>
            <p:ph type="ftr" sz="quarter" idx="11"/>
          </p:nvPr>
        </p:nvSpPr>
        <p:spPr/>
        <p:txBody>
          <a:bodyPr/>
          <a:lstStyle>
            <a:lvl1pPr>
              <a:defRPr>
                <a:solidFill>
                  <a:srgbClr val="000000"/>
                </a:solidFill>
              </a:defRPr>
            </a:lvl1pPr>
          </a:lstStyle>
          <a:p>
            <a:pPr>
              <a:defRPr/>
            </a:pPr>
            <a:endParaRPr lang="en-US"/>
          </a:p>
        </p:txBody>
      </p:sp>
      <p:sp>
        <p:nvSpPr>
          <p:cNvPr id="29" name="Rectangle 29"/>
          <p:cNvSpPr>
            <a:spLocks noGrp="1" noChangeArrowheads="1"/>
          </p:cNvSpPr>
          <p:nvPr>
            <p:ph type="sldNum" sz="quarter" idx="12"/>
          </p:nvPr>
        </p:nvSpPr>
        <p:spPr/>
        <p:txBody>
          <a:bodyPr/>
          <a:lstStyle>
            <a:lvl1pPr>
              <a:defRPr>
                <a:solidFill>
                  <a:srgbClr val="000000"/>
                </a:solidFill>
              </a:defRPr>
            </a:lvl1pPr>
          </a:lstStyle>
          <a:p>
            <a:pPr>
              <a:defRPr/>
            </a:pPr>
            <a:fld id="{51BDD263-1971-984E-9CF2-75DD11700FC4}" type="slidenum">
              <a:rPr lang="en-US"/>
              <a:pPr>
                <a:defRPr/>
              </a:pPr>
              <a:t>‹#›</a:t>
            </a:fld>
            <a:endParaRPr lang="en-US"/>
          </a:p>
        </p:txBody>
      </p:sp>
    </p:spTree>
    <p:extLst>
      <p:ext uri="{BB962C8B-B14F-4D97-AF65-F5344CB8AC3E}">
        <p14:creationId xmlns:p14="http://schemas.microsoft.com/office/powerpoint/2010/main" val="3653094791"/>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EA7FC2CB-932B-B24A-A4F8-E4BCD651C4A2}" type="slidenum">
              <a:rPr lang="en-US"/>
              <a:pPr>
                <a:defRPr/>
              </a:pPr>
              <a:t>‹#›</a:t>
            </a:fld>
            <a:endParaRPr lang="en-US"/>
          </a:p>
        </p:txBody>
      </p:sp>
    </p:spTree>
    <p:extLst>
      <p:ext uri="{BB962C8B-B14F-4D97-AF65-F5344CB8AC3E}">
        <p14:creationId xmlns:p14="http://schemas.microsoft.com/office/powerpoint/2010/main" val="3058974915"/>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A6295DA5-54EE-704C-B02B-E30230D064D1}" type="slidenum">
              <a:rPr lang="en-US"/>
              <a:pPr>
                <a:defRPr/>
              </a:pPr>
              <a:t>‹#›</a:t>
            </a:fld>
            <a:endParaRPr lang="en-US"/>
          </a:p>
        </p:txBody>
      </p:sp>
    </p:spTree>
    <p:extLst>
      <p:ext uri="{BB962C8B-B14F-4D97-AF65-F5344CB8AC3E}">
        <p14:creationId xmlns:p14="http://schemas.microsoft.com/office/powerpoint/2010/main" val="235710669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67805568"/>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55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8EB70B62-09E0-D641-AA45-D820199EF885}" type="slidenum">
              <a:rPr lang="en-US"/>
              <a:pPr>
                <a:defRPr/>
              </a:pPr>
              <a:t>‹#›</a:t>
            </a:fld>
            <a:endParaRPr lang="en-US"/>
          </a:p>
        </p:txBody>
      </p:sp>
    </p:spTree>
    <p:extLst>
      <p:ext uri="{BB962C8B-B14F-4D97-AF65-F5344CB8AC3E}">
        <p14:creationId xmlns:p14="http://schemas.microsoft.com/office/powerpoint/2010/main" val="1479552343"/>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9F3970B2-D43A-7444-AA76-33A3C2CF358D}" type="slidenum">
              <a:rPr lang="en-US"/>
              <a:pPr>
                <a:defRPr/>
              </a:pPr>
              <a:t>‹#›</a:t>
            </a:fld>
            <a:endParaRPr lang="en-US"/>
          </a:p>
        </p:txBody>
      </p:sp>
    </p:spTree>
    <p:extLst>
      <p:ext uri="{BB962C8B-B14F-4D97-AF65-F5344CB8AC3E}">
        <p14:creationId xmlns:p14="http://schemas.microsoft.com/office/powerpoint/2010/main" val="2816750765"/>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55EC6C49-021D-1A4E-8F8D-90413F54B07D}" type="slidenum">
              <a:rPr lang="en-US"/>
              <a:pPr>
                <a:defRPr/>
              </a:pPr>
              <a:t>‹#›</a:t>
            </a:fld>
            <a:endParaRPr lang="en-US"/>
          </a:p>
        </p:txBody>
      </p:sp>
    </p:spTree>
    <p:extLst>
      <p:ext uri="{BB962C8B-B14F-4D97-AF65-F5344CB8AC3E}">
        <p14:creationId xmlns:p14="http://schemas.microsoft.com/office/powerpoint/2010/main" val="3768961255"/>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5CFF4CAA-2171-224A-887F-B0F045632128}" type="slidenum">
              <a:rPr lang="en-US"/>
              <a:pPr>
                <a:defRPr/>
              </a:pPr>
              <a:t>‹#›</a:t>
            </a:fld>
            <a:endParaRPr lang="en-US"/>
          </a:p>
        </p:txBody>
      </p:sp>
    </p:spTree>
    <p:extLst>
      <p:ext uri="{BB962C8B-B14F-4D97-AF65-F5344CB8AC3E}">
        <p14:creationId xmlns:p14="http://schemas.microsoft.com/office/powerpoint/2010/main" val="2328435277"/>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63EBA11C-5B29-3247-9CB5-5AF14B7B49FD}" type="slidenum">
              <a:rPr lang="en-US"/>
              <a:pPr>
                <a:defRPr/>
              </a:pPr>
              <a:t>‹#›</a:t>
            </a:fld>
            <a:endParaRPr lang="en-US"/>
          </a:p>
        </p:txBody>
      </p:sp>
    </p:spTree>
    <p:extLst>
      <p:ext uri="{BB962C8B-B14F-4D97-AF65-F5344CB8AC3E}">
        <p14:creationId xmlns:p14="http://schemas.microsoft.com/office/powerpoint/2010/main" val="3421581428"/>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F335C60F-947F-874F-A7A8-0416B8809D11}" type="slidenum">
              <a:rPr lang="en-US"/>
              <a:pPr>
                <a:defRPr/>
              </a:pPr>
              <a:t>‹#›</a:t>
            </a:fld>
            <a:endParaRPr lang="en-US"/>
          </a:p>
        </p:txBody>
      </p:sp>
    </p:spTree>
    <p:extLst>
      <p:ext uri="{BB962C8B-B14F-4D97-AF65-F5344CB8AC3E}">
        <p14:creationId xmlns:p14="http://schemas.microsoft.com/office/powerpoint/2010/main" val="747601108"/>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FEC6ED26-848F-1A47-BA2F-6614396DDFB9}" type="slidenum">
              <a:rPr lang="en-US"/>
              <a:pPr>
                <a:defRPr/>
              </a:pPr>
              <a:t>‹#›</a:t>
            </a:fld>
            <a:endParaRPr lang="en-US"/>
          </a:p>
        </p:txBody>
      </p:sp>
    </p:spTree>
    <p:extLst>
      <p:ext uri="{BB962C8B-B14F-4D97-AF65-F5344CB8AC3E}">
        <p14:creationId xmlns:p14="http://schemas.microsoft.com/office/powerpoint/2010/main" val="3202019898"/>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85CEB815-184B-EE46-B1EC-D948356B5E9B}" type="slidenum">
              <a:rPr lang="en-US"/>
              <a:pPr>
                <a:defRPr/>
              </a:pPr>
              <a:t>‹#›</a:t>
            </a:fld>
            <a:endParaRPr lang="en-US"/>
          </a:p>
        </p:txBody>
      </p:sp>
    </p:spTree>
    <p:extLst>
      <p:ext uri="{BB962C8B-B14F-4D97-AF65-F5344CB8AC3E}">
        <p14:creationId xmlns:p14="http://schemas.microsoft.com/office/powerpoint/2010/main" val="2143984830"/>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a:solidFill>
                  <a:srgbClr val="000000"/>
                </a:solidFill>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a:tailEnd/>
                </a14:hiddenLine>
              </a:ext>
            </a:extLst>
          </p:spPr>
          <p:txBody>
            <a:bodyPr wrap="none" anchor="ctr"/>
            <a:lstStyle/>
            <a:p>
              <a:endParaRPr lang="en-US">
                <a:solidFill>
                  <a:srgbClr val="000000"/>
                </a:solidFill>
              </a:endParaRPr>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a:lvl1pPr>
          </a:lstStyle>
          <a:p>
            <a:r>
              <a:rPr lang="en-US"/>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a:solidFill>
                  <a:srgbClr val="000000"/>
                </a:solidFill>
              </a:defRPr>
            </a:lvl1pPr>
          </a:lstStyle>
          <a:p>
            <a:pPr>
              <a:defRPr/>
            </a:pPr>
            <a:endParaRPr lang="en-US">
              <a:latin typeface="Arial"/>
            </a:endParaRPr>
          </a:p>
        </p:txBody>
      </p:sp>
      <p:sp>
        <p:nvSpPr>
          <p:cNvPr id="28" name="Rectangle 28"/>
          <p:cNvSpPr>
            <a:spLocks noGrp="1" noChangeArrowheads="1"/>
          </p:cNvSpPr>
          <p:nvPr>
            <p:ph type="ftr" sz="quarter" idx="11"/>
          </p:nvPr>
        </p:nvSpPr>
        <p:spPr/>
        <p:txBody>
          <a:bodyPr/>
          <a:lstStyle>
            <a:lvl1pPr>
              <a:defRPr>
                <a:solidFill>
                  <a:srgbClr val="000000"/>
                </a:solidFill>
              </a:defRPr>
            </a:lvl1pPr>
          </a:lstStyle>
          <a:p>
            <a:pPr>
              <a:defRPr/>
            </a:pPr>
            <a:endParaRPr lang="en-US">
              <a:latin typeface="Arial"/>
            </a:endParaRPr>
          </a:p>
        </p:txBody>
      </p:sp>
      <p:sp>
        <p:nvSpPr>
          <p:cNvPr id="29" name="Rectangle 29"/>
          <p:cNvSpPr>
            <a:spLocks noGrp="1" noChangeArrowheads="1"/>
          </p:cNvSpPr>
          <p:nvPr>
            <p:ph type="sldNum" sz="quarter" idx="12"/>
          </p:nvPr>
        </p:nvSpPr>
        <p:spPr/>
        <p:txBody>
          <a:bodyPr/>
          <a:lstStyle>
            <a:lvl1pPr>
              <a:defRPr>
                <a:solidFill>
                  <a:srgbClr val="000000"/>
                </a:solidFill>
              </a:defRPr>
            </a:lvl1pPr>
          </a:lstStyle>
          <a:p>
            <a:pPr>
              <a:defRPr/>
            </a:pPr>
            <a:fld id="{51BDD263-1971-984E-9CF2-75DD11700FC4}" type="slidenum">
              <a:rPr lang="en-US"/>
              <a:pPr>
                <a:defRPr/>
              </a:pPr>
              <a:t>‹#›</a:t>
            </a:fld>
            <a:endParaRPr lang="en-US"/>
          </a:p>
        </p:txBody>
      </p:sp>
    </p:spTree>
    <p:extLst>
      <p:ext uri="{BB962C8B-B14F-4D97-AF65-F5344CB8AC3E}">
        <p14:creationId xmlns:p14="http://schemas.microsoft.com/office/powerpoint/2010/main" val="3095709328"/>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A7FC2CB-932B-B24A-A4F8-E4BCD651C4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065755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7266428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6295DA5-54EE-704C-B02B-E30230D064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0436801"/>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55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8EB70B62-09E0-D641-AA45-D820199EF88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179567"/>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9F3970B2-D43A-7444-AA76-33A3C2CF35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2772095"/>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55EC6C49-021D-1A4E-8F8D-90413F54B0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7343737"/>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5CFF4CAA-2171-224A-887F-B0F0456321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7863788"/>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63EBA11C-5B29-3247-9CB5-5AF14B7B49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4088155"/>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F335C60F-947F-874F-A7A8-0416B8809D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6915326"/>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EC6ED26-848F-1A47-BA2F-6614396DD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480356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85CEB815-184B-EE46-B1EC-D948356B5E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3210516"/>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9FB7D883-84A5-1E49-9FFB-BB45A7197CBB}" type="datetimeFigureOut">
              <a:rPr lang="en-US"/>
              <a:pPr>
                <a:defRPr/>
              </a:pPr>
              <a:t>7/17/24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0D936E0-64A8-5A43-8BB7-446D5C125756}" type="slidenum">
              <a:rPr lang="en-US"/>
              <a:pPr>
                <a:defRPr/>
              </a:pPr>
              <a:t>‹#›</a:t>
            </a:fld>
            <a:endParaRPr lang="en-US"/>
          </a:p>
        </p:txBody>
      </p:sp>
    </p:spTree>
    <p:extLst>
      <p:ext uri="{BB962C8B-B14F-4D97-AF65-F5344CB8AC3E}">
        <p14:creationId xmlns:p14="http://schemas.microsoft.com/office/powerpoint/2010/main" val="192488899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7211683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77C908E8-E98B-2B4C-9507-83641746F161}" type="datetimeFigureOut">
              <a:rPr lang="en-US"/>
              <a:pPr>
                <a:defRPr/>
              </a:pPr>
              <a:t>7/17/24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A9D9CAA-86EF-D147-BBD0-613EBD6E9CD2}" type="slidenum">
              <a:rPr lang="en-US"/>
              <a:pPr>
                <a:defRPr/>
              </a:pPr>
              <a:t>‹#›</a:t>
            </a:fld>
            <a:endParaRPr lang="en-US"/>
          </a:p>
        </p:txBody>
      </p:sp>
    </p:spTree>
    <p:extLst>
      <p:ext uri="{BB962C8B-B14F-4D97-AF65-F5344CB8AC3E}">
        <p14:creationId xmlns:p14="http://schemas.microsoft.com/office/powerpoint/2010/main" val="425508925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8EC5B94A-3AE1-CD47-BDC4-CEF46CDA586A}" type="datetimeFigureOut">
              <a:rPr lang="en-US"/>
              <a:pPr>
                <a:defRPr/>
              </a:pPr>
              <a:t>7/17/24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E2361289-B3E8-F44F-9D93-5752CE09E6E5}" type="slidenum">
              <a:rPr lang="en-US"/>
              <a:pPr>
                <a:defRPr/>
              </a:pPr>
              <a:t>‹#›</a:t>
            </a:fld>
            <a:endParaRPr lang="en-US"/>
          </a:p>
        </p:txBody>
      </p:sp>
    </p:spTree>
    <p:extLst>
      <p:ext uri="{BB962C8B-B14F-4D97-AF65-F5344CB8AC3E}">
        <p14:creationId xmlns:p14="http://schemas.microsoft.com/office/powerpoint/2010/main" val="2153422090"/>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FC09FD0-C576-C94E-AA6E-9D8272172D8D}" type="datetimeFigureOut">
              <a:rPr lang="en-US"/>
              <a:pPr>
                <a:defRPr/>
              </a:pPr>
              <a:t>7/17/24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B06BF0B1-BDE6-3A4B-825D-28CB84460DAD}" type="slidenum">
              <a:rPr lang="en-US"/>
              <a:pPr>
                <a:defRPr/>
              </a:pPr>
              <a:t>‹#›</a:t>
            </a:fld>
            <a:endParaRPr lang="en-US"/>
          </a:p>
        </p:txBody>
      </p:sp>
    </p:spTree>
    <p:extLst>
      <p:ext uri="{BB962C8B-B14F-4D97-AF65-F5344CB8AC3E}">
        <p14:creationId xmlns:p14="http://schemas.microsoft.com/office/powerpoint/2010/main" val="2522264890"/>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F07CFA50-1EC2-8045-8CC9-E530AC34403A}" type="datetimeFigureOut">
              <a:rPr lang="en-US"/>
              <a:pPr>
                <a:defRPr/>
              </a:pPr>
              <a:t>7/17/24</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DC984C9-6AEA-6048-8DE0-629AC2043619}" type="slidenum">
              <a:rPr lang="en-US"/>
              <a:pPr>
                <a:defRPr/>
              </a:pPr>
              <a:t>‹#›</a:t>
            </a:fld>
            <a:endParaRPr lang="en-US"/>
          </a:p>
        </p:txBody>
      </p:sp>
    </p:spTree>
    <p:extLst>
      <p:ext uri="{BB962C8B-B14F-4D97-AF65-F5344CB8AC3E}">
        <p14:creationId xmlns:p14="http://schemas.microsoft.com/office/powerpoint/2010/main" val="860585615"/>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E75EB5F-E13A-9F40-A12C-E7A3E0EC56C6}" type="datetimeFigureOut">
              <a:rPr lang="en-US"/>
              <a:pPr>
                <a:defRPr/>
              </a:pPr>
              <a:t>7/17/24</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B30A97A-DCD9-074D-86E4-8261A122F36A}" type="slidenum">
              <a:rPr lang="en-US"/>
              <a:pPr>
                <a:defRPr/>
              </a:pPr>
              <a:t>‹#›</a:t>
            </a:fld>
            <a:endParaRPr lang="en-US"/>
          </a:p>
        </p:txBody>
      </p:sp>
    </p:spTree>
    <p:extLst>
      <p:ext uri="{BB962C8B-B14F-4D97-AF65-F5344CB8AC3E}">
        <p14:creationId xmlns:p14="http://schemas.microsoft.com/office/powerpoint/2010/main" val="691028693"/>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0A80913-E7F9-3F4F-A0F7-7C6FC73A8170}" type="datetimeFigureOut">
              <a:rPr lang="en-US"/>
              <a:pPr>
                <a:defRPr/>
              </a:pPr>
              <a:t>7/17/24</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FEFBCC7-EBF0-424D-AEA0-01D0F921C417}" type="slidenum">
              <a:rPr lang="en-US"/>
              <a:pPr>
                <a:defRPr/>
              </a:pPr>
              <a:t>‹#›</a:t>
            </a:fld>
            <a:endParaRPr lang="en-US"/>
          </a:p>
        </p:txBody>
      </p:sp>
    </p:spTree>
    <p:extLst>
      <p:ext uri="{BB962C8B-B14F-4D97-AF65-F5344CB8AC3E}">
        <p14:creationId xmlns:p14="http://schemas.microsoft.com/office/powerpoint/2010/main" val="3125147617"/>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002333B-E3D7-0D4F-A59C-AE9BC41B3F4D}" type="datetimeFigureOut">
              <a:rPr lang="en-US"/>
              <a:pPr>
                <a:defRPr/>
              </a:pPr>
              <a:t>7/17/24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2C2D4D6-0D3A-B44E-A224-1FD2E827AA1F}" type="slidenum">
              <a:rPr lang="en-US"/>
              <a:pPr>
                <a:defRPr/>
              </a:pPr>
              <a:t>‹#›</a:t>
            </a:fld>
            <a:endParaRPr lang="en-US"/>
          </a:p>
        </p:txBody>
      </p:sp>
    </p:spTree>
    <p:extLst>
      <p:ext uri="{BB962C8B-B14F-4D97-AF65-F5344CB8AC3E}">
        <p14:creationId xmlns:p14="http://schemas.microsoft.com/office/powerpoint/2010/main" val="1227917131"/>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5AF9ACB-A3CF-C244-9FEE-4BFF8165F552}" type="datetimeFigureOut">
              <a:rPr lang="en-US"/>
              <a:pPr>
                <a:defRPr/>
              </a:pPr>
              <a:t>7/17/24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DB33BDD-42D0-AC47-BE03-2B3F040ED802}" type="slidenum">
              <a:rPr lang="en-US"/>
              <a:pPr>
                <a:defRPr/>
              </a:pPr>
              <a:t>‹#›</a:t>
            </a:fld>
            <a:endParaRPr lang="en-US"/>
          </a:p>
        </p:txBody>
      </p:sp>
    </p:spTree>
    <p:extLst>
      <p:ext uri="{BB962C8B-B14F-4D97-AF65-F5344CB8AC3E}">
        <p14:creationId xmlns:p14="http://schemas.microsoft.com/office/powerpoint/2010/main" val="316946283"/>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D2D06A3-2158-3C4D-BF81-0AA25D5FE8AA}" type="datetimeFigureOut">
              <a:rPr lang="en-US"/>
              <a:pPr>
                <a:defRPr/>
              </a:pPr>
              <a:t>7/17/24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A9733B6-2C9F-0348-89EE-480E0A0D5F0A}" type="slidenum">
              <a:rPr lang="en-US"/>
              <a:pPr>
                <a:defRPr/>
              </a:pPr>
              <a:t>‹#›</a:t>
            </a:fld>
            <a:endParaRPr lang="en-US"/>
          </a:p>
        </p:txBody>
      </p:sp>
    </p:spTree>
    <p:extLst>
      <p:ext uri="{BB962C8B-B14F-4D97-AF65-F5344CB8AC3E}">
        <p14:creationId xmlns:p14="http://schemas.microsoft.com/office/powerpoint/2010/main" val="738618424"/>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7181C8D-9082-FE46-9029-6497FDCC8386}" type="datetimeFigureOut">
              <a:rPr lang="en-US"/>
              <a:pPr>
                <a:defRPr/>
              </a:pPr>
              <a:t>7/17/24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034E6AF-2DCA-374A-8A86-187272CF655A}" type="slidenum">
              <a:rPr lang="en-US"/>
              <a:pPr>
                <a:defRPr/>
              </a:pPr>
              <a:t>‹#›</a:t>
            </a:fld>
            <a:endParaRPr lang="en-US"/>
          </a:p>
        </p:txBody>
      </p:sp>
    </p:spTree>
    <p:extLst>
      <p:ext uri="{BB962C8B-B14F-4D97-AF65-F5344CB8AC3E}">
        <p14:creationId xmlns:p14="http://schemas.microsoft.com/office/powerpoint/2010/main" val="296090324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9494246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a:lvl1pPr>
          </a:lstStyle>
          <a:p>
            <a:r>
              <a:rPr lang="en-US"/>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a:lvl1pPr>
          </a:lstStyle>
          <a:p>
            <a:r>
              <a:rPr lang="en-US"/>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233357679"/>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60054726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9043015"/>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4202800091"/>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581485769"/>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006039789"/>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795771975"/>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267543512"/>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554498567"/>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55398550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15925722"/>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98242976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769FD19-F226-EA48-A189-EDC25CD4650C}" type="slidenum">
              <a:rPr lang="en-US"/>
              <a:pPr>
                <a:defRPr/>
              </a:pPr>
              <a:t>‹#›</a:t>
            </a:fld>
            <a:endParaRPr lang="en-US"/>
          </a:p>
        </p:txBody>
      </p:sp>
    </p:spTree>
    <p:extLst>
      <p:ext uri="{BB962C8B-B14F-4D97-AF65-F5344CB8AC3E}">
        <p14:creationId xmlns:p14="http://schemas.microsoft.com/office/powerpoint/2010/main" val="448868830"/>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4FCE11A-3604-6547-8850-09B72B5BD61C}" type="slidenum">
              <a:rPr lang="en-US"/>
              <a:pPr>
                <a:defRPr/>
              </a:pPr>
              <a:t>‹#›</a:t>
            </a:fld>
            <a:endParaRPr lang="en-US"/>
          </a:p>
        </p:txBody>
      </p:sp>
    </p:spTree>
    <p:extLst>
      <p:ext uri="{BB962C8B-B14F-4D97-AF65-F5344CB8AC3E}">
        <p14:creationId xmlns:p14="http://schemas.microsoft.com/office/powerpoint/2010/main" val="1166146634"/>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FC904A-A32B-4041-9D73-D79CE36C5DE5}" type="slidenum">
              <a:rPr lang="en-US"/>
              <a:pPr>
                <a:defRPr/>
              </a:pPr>
              <a:t>‹#›</a:t>
            </a:fld>
            <a:endParaRPr lang="en-US"/>
          </a:p>
        </p:txBody>
      </p:sp>
    </p:spTree>
    <p:extLst>
      <p:ext uri="{BB962C8B-B14F-4D97-AF65-F5344CB8AC3E}">
        <p14:creationId xmlns:p14="http://schemas.microsoft.com/office/powerpoint/2010/main" val="97413938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B1926FB-481C-2744-839A-21CD29D74278}" type="slidenum">
              <a:rPr lang="en-US"/>
              <a:pPr>
                <a:defRPr/>
              </a:pPr>
              <a:t>‹#›</a:t>
            </a:fld>
            <a:endParaRPr lang="en-US"/>
          </a:p>
        </p:txBody>
      </p:sp>
    </p:spTree>
    <p:extLst>
      <p:ext uri="{BB962C8B-B14F-4D97-AF65-F5344CB8AC3E}">
        <p14:creationId xmlns:p14="http://schemas.microsoft.com/office/powerpoint/2010/main" val="85114153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D0BA60A-1646-324C-879B-6753FAECC721}" type="slidenum">
              <a:rPr lang="en-US"/>
              <a:pPr>
                <a:defRPr/>
              </a:pPr>
              <a:t>‹#›</a:t>
            </a:fld>
            <a:endParaRPr lang="en-US"/>
          </a:p>
        </p:txBody>
      </p:sp>
    </p:spTree>
    <p:extLst>
      <p:ext uri="{BB962C8B-B14F-4D97-AF65-F5344CB8AC3E}">
        <p14:creationId xmlns:p14="http://schemas.microsoft.com/office/powerpoint/2010/main" val="2844567785"/>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9B3ADB1-647B-0045-8BE1-B264B1B25C86}" type="slidenum">
              <a:rPr lang="en-US"/>
              <a:pPr>
                <a:defRPr/>
              </a:pPr>
              <a:t>‹#›</a:t>
            </a:fld>
            <a:endParaRPr lang="en-US"/>
          </a:p>
        </p:txBody>
      </p:sp>
    </p:spTree>
    <p:extLst>
      <p:ext uri="{BB962C8B-B14F-4D97-AF65-F5344CB8AC3E}">
        <p14:creationId xmlns:p14="http://schemas.microsoft.com/office/powerpoint/2010/main" val="4074726590"/>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88F4F07-00B8-5A49-A120-0DCE12CA23C0}" type="slidenum">
              <a:rPr lang="en-US"/>
              <a:pPr>
                <a:defRPr/>
              </a:pPr>
              <a:t>‹#›</a:t>
            </a:fld>
            <a:endParaRPr lang="en-US"/>
          </a:p>
        </p:txBody>
      </p:sp>
    </p:spTree>
    <p:extLst>
      <p:ext uri="{BB962C8B-B14F-4D97-AF65-F5344CB8AC3E}">
        <p14:creationId xmlns:p14="http://schemas.microsoft.com/office/powerpoint/2010/main" val="741373554"/>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9EE1E6-E580-4243-B3C5-F8B41053ECE5}" type="slidenum">
              <a:rPr lang="en-US"/>
              <a:pPr>
                <a:defRPr/>
              </a:pPr>
              <a:t>‹#›</a:t>
            </a:fld>
            <a:endParaRPr lang="en-US"/>
          </a:p>
        </p:txBody>
      </p:sp>
    </p:spTree>
    <p:extLst>
      <p:ext uri="{BB962C8B-B14F-4D97-AF65-F5344CB8AC3E}">
        <p14:creationId xmlns:p14="http://schemas.microsoft.com/office/powerpoint/2010/main" val="2219240892"/>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4F70183-6103-3E4A-8BC4-D6D71578598A}" type="slidenum">
              <a:rPr lang="en-US"/>
              <a:pPr>
                <a:defRPr/>
              </a:pPr>
              <a:t>‹#›</a:t>
            </a:fld>
            <a:endParaRPr lang="en-US"/>
          </a:p>
        </p:txBody>
      </p:sp>
    </p:spTree>
    <p:extLst>
      <p:ext uri="{BB962C8B-B14F-4D97-AF65-F5344CB8AC3E}">
        <p14:creationId xmlns:p14="http://schemas.microsoft.com/office/powerpoint/2010/main" val="127739285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81865899"/>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C5D8C18-5594-7442-9D3E-87A92F5602F6}" type="slidenum">
              <a:rPr lang="en-US"/>
              <a:pPr>
                <a:defRPr/>
              </a:pPr>
              <a:t>‹#›</a:t>
            </a:fld>
            <a:endParaRPr lang="en-US"/>
          </a:p>
        </p:txBody>
      </p:sp>
    </p:spTree>
    <p:extLst>
      <p:ext uri="{BB962C8B-B14F-4D97-AF65-F5344CB8AC3E}">
        <p14:creationId xmlns:p14="http://schemas.microsoft.com/office/powerpoint/2010/main" val="364770010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2144052-42C5-2440-A9C8-DB4B09A08CFE}" type="slidenum">
              <a:rPr lang="en-US"/>
              <a:pPr>
                <a:defRPr/>
              </a:pPr>
              <a:t>‹#›</a:t>
            </a:fld>
            <a:endParaRPr lang="en-US"/>
          </a:p>
        </p:txBody>
      </p:sp>
    </p:spTree>
    <p:extLst>
      <p:ext uri="{BB962C8B-B14F-4D97-AF65-F5344CB8AC3E}">
        <p14:creationId xmlns:p14="http://schemas.microsoft.com/office/powerpoint/2010/main" val="320941959"/>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5985413-4F82-CF49-845C-6663E08F9759}" type="slidenum">
              <a:rPr lang="en-US"/>
              <a:pPr>
                <a:defRPr/>
              </a:pPr>
              <a:t>‹#›</a:t>
            </a:fld>
            <a:endParaRPr lang="en-US"/>
          </a:p>
        </p:txBody>
      </p:sp>
    </p:spTree>
    <p:extLst>
      <p:ext uri="{BB962C8B-B14F-4D97-AF65-F5344CB8AC3E}">
        <p14:creationId xmlns:p14="http://schemas.microsoft.com/office/powerpoint/2010/main" val="1965889803"/>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F4299C1E-28A6-CA41-8169-B271116660F7}" type="slidenum">
              <a:rPr lang="en-US"/>
              <a:pPr>
                <a:defRPr/>
              </a:pPr>
              <a:t>‹#›</a:t>
            </a:fld>
            <a:endParaRPr lang="en-US"/>
          </a:p>
        </p:txBody>
      </p:sp>
    </p:spTree>
    <p:extLst>
      <p:ext uri="{BB962C8B-B14F-4D97-AF65-F5344CB8AC3E}">
        <p14:creationId xmlns:p14="http://schemas.microsoft.com/office/powerpoint/2010/main" val="3339536804"/>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32093318"/>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35487759"/>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29650129"/>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58936666"/>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05011427"/>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4216814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image" Target="../media/image6.png"/><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10.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50.xml"/><Relationship Id="rId13" Type="http://schemas.openxmlformats.org/officeDocument/2006/relationships/image" Target="../media/image6.png"/><Relationship Id="rId3" Type="http://schemas.openxmlformats.org/officeDocument/2006/relationships/slideLayout" Target="../slideLayouts/slideLayout1045.xml"/><Relationship Id="rId7" Type="http://schemas.openxmlformats.org/officeDocument/2006/relationships/slideLayout" Target="../slideLayouts/slideLayout1049.xml"/><Relationship Id="rId12" Type="http://schemas.openxmlformats.org/officeDocument/2006/relationships/theme" Target="../theme/theme100.xml"/><Relationship Id="rId2" Type="http://schemas.openxmlformats.org/officeDocument/2006/relationships/slideLayout" Target="../slideLayouts/slideLayout1044.xml"/><Relationship Id="rId1" Type="http://schemas.openxmlformats.org/officeDocument/2006/relationships/slideLayout" Target="../slideLayouts/slideLayout1043.xml"/><Relationship Id="rId6" Type="http://schemas.openxmlformats.org/officeDocument/2006/relationships/slideLayout" Target="../slideLayouts/slideLayout1048.xml"/><Relationship Id="rId11" Type="http://schemas.openxmlformats.org/officeDocument/2006/relationships/slideLayout" Target="../slideLayouts/slideLayout1053.xml"/><Relationship Id="rId5" Type="http://schemas.openxmlformats.org/officeDocument/2006/relationships/slideLayout" Target="../slideLayouts/slideLayout1047.xml"/><Relationship Id="rId10" Type="http://schemas.openxmlformats.org/officeDocument/2006/relationships/slideLayout" Target="../slideLayouts/slideLayout1052.xml"/><Relationship Id="rId4" Type="http://schemas.openxmlformats.org/officeDocument/2006/relationships/slideLayout" Target="../slideLayouts/slideLayout1046.xml"/><Relationship Id="rId9" Type="http://schemas.openxmlformats.org/officeDocument/2006/relationships/slideLayout" Target="../slideLayouts/slideLayout1051.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61.xml"/><Relationship Id="rId13" Type="http://schemas.openxmlformats.org/officeDocument/2006/relationships/image" Target="../media/image4.jpeg"/><Relationship Id="rId3" Type="http://schemas.openxmlformats.org/officeDocument/2006/relationships/slideLayout" Target="../slideLayouts/slideLayout1056.xml"/><Relationship Id="rId7" Type="http://schemas.openxmlformats.org/officeDocument/2006/relationships/slideLayout" Target="../slideLayouts/slideLayout1060.xml"/><Relationship Id="rId12" Type="http://schemas.openxmlformats.org/officeDocument/2006/relationships/theme" Target="../theme/theme101.xml"/><Relationship Id="rId2" Type="http://schemas.openxmlformats.org/officeDocument/2006/relationships/slideLayout" Target="../slideLayouts/slideLayout1055.xml"/><Relationship Id="rId1" Type="http://schemas.openxmlformats.org/officeDocument/2006/relationships/slideLayout" Target="../slideLayouts/slideLayout1054.xml"/><Relationship Id="rId6" Type="http://schemas.openxmlformats.org/officeDocument/2006/relationships/slideLayout" Target="../slideLayouts/slideLayout1059.xml"/><Relationship Id="rId11" Type="http://schemas.openxmlformats.org/officeDocument/2006/relationships/slideLayout" Target="../slideLayouts/slideLayout1064.xml"/><Relationship Id="rId5" Type="http://schemas.openxmlformats.org/officeDocument/2006/relationships/slideLayout" Target="../slideLayouts/slideLayout1058.xml"/><Relationship Id="rId10" Type="http://schemas.openxmlformats.org/officeDocument/2006/relationships/slideLayout" Target="../slideLayouts/slideLayout1063.xml"/><Relationship Id="rId4" Type="http://schemas.openxmlformats.org/officeDocument/2006/relationships/slideLayout" Target="../slideLayouts/slideLayout1057.xml"/><Relationship Id="rId9" Type="http://schemas.openxmlformats.org/officeDocument/2006/relationships/slideLayout" Target="../slideLayouts/slideLayout1062.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72.xml"/><Relationship Id="rId13" Type="http://schemas.openxmlformats.org/officeDocument/2006/relationships/slideLayout" Target="../slideLayouts/slideLayout1077.xml"/><Relationship Id="rId3" Type="http://schemas.openxmlformats.org/officeDocument/2006/relationships/slideLayout" Target="../slideLayouts/slideLayout1067.xml"/><Relationship Id="rId7" Type="http://schemas.openxmlformats.org/officeDocument/2006/relationships/slideLayout" Target="../slideLayouts/slideLayout1071.xml"/><Relationship Id="rId12" Type="http://schemas.openxmlformats.org/officeDocument/2006/relationships/slideLayout" Target="../slideLayouts/slideLayout1076.xml"/><Relationship Id="rId2" Type="http://schemas.openxmlformats.org/officeDocument/2006/relationships/slideLayout" Target="../slideLayouts/slideLayout1066.xml"/><Relationship Id="rId1" Type="http://schemas.openxmlformats.org/officeDocument/2006/relationships/slideLayout" Target="../slideLayouts/slideLayout1065.xml"/><Relationship Id="rId6" Type="http://schemas.openxmlformats.org/officeDocument/2006/relationships/slideLayout" Target="../slideLayouts/slideLayout1070.xml"/><Relationship Id="rId11" Type="http://schemas.openxmlformats.org/officeDocument/2006/relationships/slideLayout" Target="../slideLayouts/slideLayout1075.xml"/><Relationship Id="rId5" Type="http://schemas.openxmlformats.org/officeDocument/2006/relationships/slideLayout" Target="../slideLayouts/slideLayout1069.xml"/><Relationship Id="rId10" Type="http://schemas.openxmlformats.org/officeDocument/2006/relationships/slideLayout" Target="../slideLayouts/slideLayout1074.xml"/><Relationship Id="rId4" Type="http://schemas.openxmlformats.org/officeDocument/2006/relationships/slideLayout" Target="../slideLayouts/slideLayout1068.xml"/><Relationship Id="rId9" Type="http://schemas.openxmlformats.org/officeDocument/2006/relationships/slideLayout" Target="../slideLayouts/slideLayout1073.xml"/><Relationship Id="rId14" Type="http://schemas.openxmlformats.org/officeDocument/2006/relationships/theme" Target="../theme/theme102.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085.xml"/><Relationship Id="rId3" Type="http://schemas.openxmlformats.org/officeDocument/2006/relationships/slideLayout" Target="../slideLayouts/slideLayout1080.xml"/><Relationship Id="rId7" Type="http://schemas.openxmlformats.org/officeDocument/2006/relationships/slideLayout" Target="../slideLayouts/slideLayout1084.xml"/><Relationship Id="rId12" Type="http://schemas.openxmlformats.org/officeDocument/2006/relationships/theme" Target="../theme/theme103.xml"/><Relationship Id="rId2" Type="http://schemas.openxmlformats.org/officeDocument/2006/relationships/slideLayout" Target="../slideLayouts/slideLayout1079.xml"/><Relationship Id="rId1" Type="http://schemas.openxmlformats.org/officeDocument/2006/relationships/slideLayout" Target="../slideLayouts/slideLayout1078.xml"/><Relationship Id="rId6" Type="http://schemas.openxmlformats.org/officeDocument/2006/relationships/slideLayout" Target="../slideLayouts/slideLayout1083.xml"/><Relationship Id="rId11" Type="http://schemas.openxmlformats.org/officeDocument/2006/relationships/slideLayout" Target="../slideLayouts/slideLayout1088.xml"/><Relationship Id="rId5" Type="http://schemas.openxmlformats.org/officeDocument/2006/relationships/slideLayout" Target="../slideLayouts/slideLayout1082.xml"/><Relationship Id="rId10" Type="http://schemas.openxmlformats.org/officeDocument/2006/relationships/slideLayout" Target="../slideLayouts/slideLayout1087.xml"/><Relationship Id="rId4" Type="http://schemas.openxmlformats.org/officeDocument/2006/relationships/slideLayout" Target="../slideLayouts/slideLayout1081.xml"/><Relationship Id="rId9" Type="http://schemas.openxmlformats.org/officeDocument/2006/relationships/slideLayout" Target="../slideLayouts/slideLayout1086.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96.xml"/><Relationship Id="rId3" Type="http://schemas.openxmlformats.org/officeDocument/2006/relationships/slideLayout" Target="../slideLayouts/slideLayout1091.xml"/><Relationship Id="rId7" Type="http://schemas.openxmlformats.org/officeDocument/2006/relationships/slideLayout" Target="../slideLayouts/slideLayout1095.xml"/><Relationship Id="rId12" Type="http://schemas.openxmlformats.org/officeDocument/2006/relationships/theme" Target="../theme/theme104.xml"/><Relationship Id="rId2" Type="http://schemas.openxmlformats.org/officeDocument/2006/relationships/slideLayout" Target="../slideLayouts/slideLayout1090.xml"/><Relationship Id="rId1" Type="http://schemas.openxmlformats.org/officeDocument/2006/relationships/slideLayout" Target="../slideLayouts/slideLayout1089.xml"/><Relationship Id="rId6" Type="http://schemas.openxmlformats.org/officeDocument/2006/relationships/slideLayout" Target="../slideLayouts/slideLayout1094.xml"/><Relationship Id="rId11" Type="http://schemas.openxmlformats.org/officeDocument/2006/relationships/slideLayout" Target="../slideLayouts/slideLayout1099.xml"/><Relationship Id="rId5" Type="http://schemas.openxmlformats.org/officeDocument/2006/relationships/slideLayout" Target="../slideLayouts/slideLayout1093.xml"/><Relationship Id="rId10" Type="http://schemas.openxmlformats.org/officeDocument/2006/relationships/slideLayout" Target="../slideLayouts/slideLayout1098.xml"/><Relationship Id="rId4" Type="http://schemas.openxmlformats.org/officeDocument/2006/relationships/slideLayout" Target="../slideLayouts/slideLayout1092.xml"/><Relationship Id="rId9" Type="http://schemas.openxmlformats.org/officeDocument/2006/relationships/slideLayout" Target="../slideLayouts/slideLayout1097.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07.xml"/><Relationship Id="rId13" Type="http://schemas.openxmlformats.org/officeDocument/2006/relationships/theme" Target="../theme/theme105.xml"/><Relationship Id="rId3" Type="http://schemas.openxmlformats.org/officeDocument/2006/relationships/slideLayout" Target="../slideLayouts/slideLayout1102.xml"/><Relationship Id="rId7" Type="http://schemas.openxmlformats.org/officeDocument/2006/relationships/slideLayout" Target="../slideLayouts/slideLayout1106.xml"/><Relationship Id="rId12" Type="http://schemas.openxmlformats.org/officeDocument/2006/relationships/slideLayout" Target="../slideLayouts/slideLayout1111.xml"/><Relationship Id="rId2" Type="http://schemas.openxmlformats.org/officeDocument/2006/relationships/slideLayout" Target="../slideLayouts/slideLayout1101.xml"/><Relationship Id="rId1" Type="http://schemas.openxmlformats.org/officeDocument/2006/relationships/slideLayout" Target="../slideLayouts/slideLayout1100.xml"/><Relationship Id="rId6" Type="http://schemas.openxmlformats.org/officeDocument/2006/relationships/slideLayout" Target="../slideLayouts/slideLayout1105.xml"/><Relationship Id="rId11" Type="http://schemas.openxmlformats.org/officeDocument/2006/relationships/slideLayout" Target="../slideLayouts/slideLayout1110.xml"/><Relationship Id="rId5" Type="http://schemas.openxmlformats.org/officeDocument/2006/relationships/slideLayout" Target="../slideLayouts/slideLayout1104.xml"/><Relationship Id="rId10" Type="http://schemas.openxmlformats.org/officeDocument/2006/relationships/slideLayout" Target="../slideLayouts/slideLayout1109.xml"/><Relationship Id="rId4" Type="http://schemas.openxmlformats.org/officeDocument/2006/relationships/slideLayout" Target="../slideLayouts/slideLayout1103.xml"/><Relationship Id="rId9" Type="http://schemas.openxmlformats.org/officeDocument/2006/relationships/slideLayout" Target="../slideLayouts/slideLayout1108.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119.xml"/><Relationship Id="rId13" Type="http://schemas.openxmlformats.org/officeDocument/2006/relationships/slideLayout" Target="../slideLayouts/slideLayout1124.xml"/><Relationship Id="rId3" Type="http://schemas.openxmlformats.org/officeDocument/2006/relationships/slideLayout" Target="../slideLayouts/slideLayout1114.xml"/><Relationship Id="rId7" Type="http://schemas.openxmlformats.org/officeDocument/2006/relationships/slideLayout" Target="../slideLayouts/slideLayout1118.xml"/><Relationship Id="rId12" Type="http://schemas.openxmlformats.org/officeDocument/2006/relationships/slideLayout" Target="../slideLayouts/slideLayout1123.xml"/><Relationship Id="rId2" Type="http://schemas.openxmlformats.org/officeDocument/2006/relationships/slideLayout" Target="../slideLayouts/slideLayout1113.xml"/><Relationship Id="rId1" Type="http://schemas.openxmlformats.org/officeDocument/2006/relationships/slideLayout" Target="../slideLayouts/slideLayout1112.xml"/><Relationship Id="rId6" Type="http://schemas.openxmlformats.org/officeDocument/2006/relationships/slideLayout" Target="../slideLayouts/slideLayout1117.xml"/><Relationship Id="rId11" Type="http://schemas.openxmlformats.org/officeDocument/2006/relationships/slideLayout" Target="../slideLayouts/slideLayout1122.xml"/><Relationship Id="rId5" Type="http://schemas.openxmlformats.org/officeDocument/2006/relationships/slideLayout" Target="../slideLayouts/slideLayout1116.xml"/><Relationship Id="rId10" Type="http://schemas.openxmlformats.org/officeDocument/2006/relationships/slideLayout" Target="../slideLayouts/slideLayout1121.xml"/><Relationship Id="rId4" Type="http://schemas.openxmlformats.org/officeDocument/2006/relationships/slideLayout" Target="../slideLayouts/slideLayout1115.xml"/><Relationship Id="rId9" Type="http://schemas.openxmlformats.org/officeDocument/2006/relationships/slideLayout" Target="../slideLayouts/slideLayout1120.xml"/><Relationship Id="rId1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32.xml"/><Relationship Id="rId13" Type="http://schemas.openxmlformats.org/officeDocument/2006/relationships/image" Target="../media/image14.jpeg"/><Relationship Id="rId3" Type="http://schemas.openxmlformats.org/officeDocument/2006/relationships/slideLayout" Target="../slideLayouts/slideLayout1127.xml"/><Relationship Id="rId7" Type="http://schemas.openxmlformats.org/officeDocument/2006/relationships/slideLayout" Target="../slideLayouts/slideLayout1131.xml"/><Relationship Id="rId12" Type="http://schemas.openxmlformats.org/officeDocument/2006/relationships/theme" Target="../theme/theme107.xml"/><Relationship Id="rId17" Type="http://schemas.openxmlformats.org/officeDocument/2006/relationships/image" Target="../media/image18.png"/><Relationship Id="rId2" Type="http://schemas.openxmlformats.org/officeDocument/2006/relationships/slideLayout" Target="../slideLayouts/slideLayout1126.xml"/><Relationship Id="rId16" Type="http://schemas.openxmlformats.org/officeDocument/2006/relationships/image" Target="../media/image17.png"/><Relationship Id="rId1" Type="http://schemas.openxmlformats.org/officeDocument/2006/relationships/slideLayout" Target="../slideLayouts/slideLayout1125.xml"/><Relationship Id="rId6" Type="http://schemas.openxmlformats.org/officeDocument/2006/relationships/slideLayout" Target="../slideLayouts/slideLayout1130.xml"/><Relationship Id="rId11" Type="http://schemas.openxmlformats.org/officeDocument/2006/relationships/slideLayout" Target="../slideLayouts/slideLayout1135.xml"/><Relationship Id="rId5" Type="http://schemas.openxmlformats.org/officeDocument/2006/relationships/slideLayout" Target="../slideLayouts/slideLayout1129.xml"/><Relationship Id="rId15" Type="http://schemas.openxmlformats.org/officeDocument/2006/relationships/image" Target="../media/image16.png"/><Relationship Id="rId10" Type="http://schemas.openxmlformats.org/officeDocument/2006/relationships/slideLayout" Target="../slideLayouts/slideLayout1134.xml"/><Relationship Id="rId4" Type="http://schemas.openxmlformats.org/officeDocument/2006/relationships/slideLayout" Target="../slideLayouts/slideLayout1128.xml"/><Relationship Id="rId9" Type="http://schemas.openxmlformats.org/officeDocument/2006/relationships/slideLayout" Target="../slideLayouts/slideLayout1133.xml"/><Relationship Id="rId14" Type="http://schemas.openxmlformats.org/officeDocument/2006/relationships/image" Target="../media/image15.png"/></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43.xml"/><Relationship Id="rId3" Type="http://schemas.openxmlformats.org/officeDocument/2006/relationships/slideLayout" Target="../slideLayouts/slideLayout1138.xml"/><Relationship Id="rId7" Type="http://schemas.openxmlformats.org/officeDocument/2006/relationships/slideLayout" Target="../slideLayouts/slideLayout1142.xml"/><Relationship Id="rId12" Type="http://schemas.openxmlformats.org/officeDocument/2006/relationships/theme" Target="../theme/theme108.xml"/><Relationship Id="rId2" Type="http://schemas.openxmlformats.org/officeDocument/2006/relationships/slideLayout" Target="../slideLayouts/slideLayout1137.xml"/><Relationship Id="rId1" Type="http://schemas.openxmlformats.org/officeDocument/2006/relationships/slideLayout" Target="../slideLayouts/slideLayout1136.xml"/><Relationship Id="rId6" Type="http://schemas.openxmlformats.org/officeDocument/2006/relationships/slideLayout" Target="../slideLayouts/slideLayout1141.xml"/><Relationship Id="rId11" Type="http://schemas.openxmlformats.org/officeDocument/2006/relationships/slideLayout" Target="../slideLayouts/slideLayout1146.xml"/><Relationship Id="rId5" Type="http://schemas.openxmlformats.org/officeDocument/2006/relationships/slideLayout" Target="../slideLayouts/slideLayout1140.xml"/><Relationship Id="rId10" Type="http://schemas.openxmlformats.org/officeDocument/2006/relationships/slideLayout" Target="../slideLayouts/slideLayout1145.xml"/><Relationship Id="rId4" Type="http://schemas.openxmlformats.org/officeDocument/2006/relationships/slideLayout" Target="../slideLayouts/slideLayout1139.xml"/><Relationship Id="rId9" Type="http://schemas.openxmlformats.org/officeDocument/2006/relationships/slideLayout" Target="../slideLayouts/slideLayout1144.xml"/></Relationships>
</file>

<file path=ppt/slideMasters/_rels/slideMaster109.xml.rels><?xml version="1.0" encoding="UTF-8" standalone="yes"?>
<Relationships xmlns="http://schemas.openxmlformats.org/package/2006/relationships"><Relationship Id="rId2" Type="http://schemas.openxmlformats.org/officeDocument/2006/relationships/theme" Target="../theme/theme109.xml"/><Relationship Id="rId1" Type="http://schemas.openxmlformats.org/officeDocument/2006/relationships/slideLayout" Target="../slideLayouts/slideLayout114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theme" Target="../theme/theme11.xml"/></Relationships>
</file>

<file path=ppt/slideMasters/_rels/slideMaster11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theme" Target="../theme/theme110.xml"/><Relationship Id="rId1" Type="http://schemas.openxmlformats.org/officeDocument/2006/relationships/slideLayout" Target="../slideLayouts/slideLayout1148.xml"/></Relationships>
</file>

<file path=ppt/slideMasters/_rels/slideMaster111.xml.rels><?xml version="1.0" encoding="UTF-8" standalone="yes"?>
<Relationships xmlns="http://schemas.openxmlformats.org/package/2006/relationships"><Relationship Id="rId2" Type="http://schemas.openxmlformats.org/officeDocument/2006/relationships/theme" Target="../theme/theme111.xml"/><Relationship Id="rId1" Type="http://schemas.openxmlformats.org/officeDocument/2006/relationships/slideLayout" Target="../slideLayouts/slideLayout1149.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157.xml"/><Relationship Id="rId13" Type="http://schemas.openxmlformats.org/officeDocument/2006/relationships/slideLayout" Target="../slideLayouts/slideLayout1162.xml"/><Relationship Id="rId3" Type="http://schemas.openxmlformats.org/officeDocument/2006/relationships/slideLayout" Target="../slideLayouts/slideLayout1152.xml"/><Relationship Id="rId7" Type="http://schemas.openxmlformats.org/officeDocument/2006/relationships/slideLayout" Target="../slideLayouts/slideLayout1156.xml"/><Relationship Id="rId12" Type="http://schemas.openxmlformats.org/officeDocument/2006/relationships/slideLayout" Target="../slideLayouts/slideLayout1161.xml"/><Relationship Id="rId2" Type="http://schemas.openxmlformats.org/officeDocument/2006/relationships/slideLayout" Target="../slideLayouts/slideLayout1151.xml"/><Relationship Id="rId1" Type="http://schemas.openxmlformats.org/officeDocument/2006/relationships/slideLayout" Target="../slideLayouts/slideLayout1150.xml"/><Relationship Id="rId6" Type="http://schemas.openxmlformats.org/officeDocument/2006/relationships/slideLayout" Target="../slideLayouts/slideLayout1155.xml"/><Relationship Id="rId11" Type="http://schemas.openxmlformats.org/officeDocument/2006/relationships/slideLayout" Target="../slideLayouts/slideLayout1160.xml"/><Relationship Id="rId5" Type="http://schemas.openxmlformats.org/officeDocument/2006/relationships/slideLayout" Target="../slideLayouts/slideLayout1154.xml"/><Relationship Id="rId10" Type="http://schemas.openxmlformats.org/officeDocument/2006/relationships/slideLayout" Target="../slideLayouts/slideLayout1159.xml"/><Relationship Id="rId4" Type="http://schemas.openxmlformats.org/officeDocument/2006/relationships/slideLayout" Target="../slideLayouts/slideLayout1153.xml"/><Relationship Id="rId9" Type="http://schemas.openxmlformats.org/officeDocument/2006/relationships/slideLayout" Target="../slideLayouts/slideLayout1158.xml"/><Relationship Id="rId14" Type="http://schemas.openxmlformats.org/officeDocument/2006/relationships/theme" Target="../theme/theme112.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170.xml"/><Relationship Id="rId3" Type="http://schemas.openxmlformats.org/officeDocument/2006/relationships/slideLayout" Target="../slideLayouts/slideLayout1165.xml"/><Relationship Id="rId7" Type="http://schemas.openxmlformats.org/officeDocument/2006/relationships/slideLayout" Target="../slideLayouts/slideLayout1169.xml"/><Relationship Id="rId12" Type="http://schemas.openxmlformats.org/officeDocument/2006/relationships/theme" Target="../theme/theme113.xml"/><Relationship Id="rId2" Type="http://schemas.openxmlformats.org/officeDocument/2006/relationships/slideLayout" Target="../slideLayouts/slideLayout1164.xml"/><Relationship Id="rId1" Type="http://schemas.openxmlformats.org/officeDocument/2006/relationships/slideLayout" Target="../slideLayouts/slideLayout1163.xml"/><Relationship Id="rId6" Type="http://schemas.openxmlformats.org/officeDocument/2006/relationships/slideLayout" Target="../slideLayouts/slideLayout1168.xml"/><Relationship Id="rId11" Type="http://schemas.openxmlformats.org/officeDocument/2006/relationships/slideLayout" Target="../slideLayouts/slideLayout1173.xml"/><Relationship Id="rId5" Type="http://schemas.openxmlformats.org/officeDocument/2006/relationships/slideLayout" Target="../slideLayouts/slideLayout1167.xml"/><Relationship Id="rId10" Type="http://schemas.openxmlformats.org/officeDocument/2006/relationships/slideLayout" Target="../slideLayouts/slideLayout1172.xml"/><Relationship Id="rId4" Type="http://schemas.openxmlformats.org/officeDocument/2006/relationships/slideLayout" Target="../slideLayouts/slideLayout1166.xml"/><Relationship Id="rId9" Type="http://schemas.openxmlformats.org/officeDocument/2006/relationships/slideLayout" Target="../slideLayouts/slideLayout1171.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181.xml"/><Relationship Id="rId3" Type="http://schemas.openxmlformats.org/officeDocument/2006/relationships/slideLayout" Target="../slideLayouts/slideLayout1176.xml"/><Relationship Id="rId7" Type="http://schemas.openxmlformats.org/officeDocument/2006/relationships/slideLayout" Target="../slideLayouts/slideLayout1180.xml"/><Relationship Id="rId12" Type="http://schemas.openxmlformats.org/officeDocument/2006/relationships/theme" Target="../theme/theme114.xml"/><Relationship Id="rId2" Type="http://schemas.openxmlformats.org/officeDocument/2006/relationships/slideLayout" Target="../slideLayouts/slideLayout1175.xml"/><Relationship Id="rId1" Type="http://schemas.openxmlformats.org/officeDocument/2006/relationships/slideLayout" Target="../slideLayouts/slideLayout1174.xml"/><Relationship Id="rId6" Type="http://schemas.openxmlformats.org/officeDocument/2006/relationships/slideLayout" Target="../slideLayouts/slideLayout1179.xml"/><Relationship Id="rId11" Type="http://schemas.openxmlformats.org/officeDocument/2006/relationships/slideLayout" Target="../slideLayouts/slideLayout1184.xml"/><Relationship Id="rId5" Type="http://schemas.openxmlformats.org/officeDocument/2006/relationships/slideLayout" Target="../slideLayouts/slideLayout1178.xml"/><Relationship Id="rId10" Type="http://schemas.openxmlformats.org/officeDocument/2006/relationships/slideLayout" Target="../slideLayouts/slideLayout1183.xml"/><Relationship Id="rId4" Type="http://schemas.openxmlformats.org/officeDocument/2006/relationships/slideLayout" Target="../slideLayouts/slideLayout1177.xml"/><Relationship Id="rId9" Type="http://schemas.openxmlformats.org/officeDocument/2006/relationships/slideLayout" Target="../slideLayouts/slideLayout1182.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192.xml"/><Relationship Id="rId13" Type="http://schemas.openxmlformats.org/officeDocument/2006/relationships/slideLayout" Target="../slideLayouts/slideLayout1197.xml"/><Relationship Id="rId3" Type="http://schemas.openxmlformats.org/officeDocument/2006/relationships/slideLayout" Target="../slideLayouts/slideLayout1187.xml"/><Relationship Id="rId7" Type="http://schemas.openxmlformats.org/officeDocument/2006/relationships/slideLayout" Target="../slideLayouts/slideLayout1191.xml"/><Relationship Id="rId12" Type="http://schemas.openxmlformats.org/officeDocument/2006/relationships/slideLayout" Target="../slideLayouts/slideLayout1196.xml"/><Relationship Id="rId2" Type="http://schemas.openxmlformats.org/officeDocument/2006/relationships/slideLayout" Target="../slideLayouts/slideLayout1186.xml"/><Relationship Id="rId1" Type="http://schemas.openxmlformats.org/officeDocument/2006/relationships/slideLayout" Target="../slideLayouts/slideLayout1185.xml"/><Relationship Id="rId6" Type="http://schemas.openxmlformats.org/officeDocument/2006/relationships/slideLayout" Target="../slideLayouts/slideLayout1190.xml"/><Relationship Id="rId11" Type="http://schemas.openxmlformats.org/officeDocument/2006/relationships/slideLayout" Target="../slideLayouts/slideLayout1195.xml"/><Relationship Id="rId5" Type="http://schemas.openxmlformats.org/officeDocument/2006/relationships/slideLayout" Target="../slideLayouts/slideLayout1189.xml"/><Relationship Id="rId10" Type="http://schemas.openxmlformats.org/officeDocument/2006/relationships/slideLayout" Target="../slideLayouts/slideLayout1194.xml"/><Relationship Id="rId4" Type="http://schemas.openxmlformats.org/officeDocument/2006/relationships/slideLayout" Target="../slideLayouts/slideLayout1188.xml"/><Relationship Id="rId9" Type="http://schemas.openxmlformats.org/officeDocument/2006/relationships/slideLayout" Target="../slideLayouts/slideLayout1193.xml"/><Relationship Id="rId14" Type="http://schemas.openxmlformats.org/officeDocument/2006/relationships/theme" Target="../theme/theme115.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05.xml"/><Relationship Id="rId13" Type="http://schemas.openxmlformats.org/officeDocument/2006/relationships/slideLayout" Target="../slideLayouts/slideLayout1210.xml"/><Relationship Id="rId3" Type="http://schemas.openxmlformats.org/officeDocument/2006/relationships/slideLayout" Target="../slideLayouts/slideLayout1200.xml"/><Relationship Id="rId7" Type="http://schemas.openxmlformats.org/officeDocument/2006/relationships/slideLayout" Target="../slideLayouts/slideLayout1204.xml"/><Relationship Id="rId12" Type="http://schemas.openxmlformats.org/officeDocument/2006/relationships/slideLayout" Target="../slideLayouts/slideLayout1209.xml"/><Relationship Id="rId2" Type="http://schemas.openxmlformats.org/officeDocument/2006/relationships/slideLayout" Target="../slideLayouts/slideLayout1199.xml"/><Relationship Id="rId1" Type="http://schemas.openxmlformats.org/officeDocument/2006/relationships/slideLayout" Target="../slideLayouts/slideLayout1198.xml"/><Relationship Id="rId6" Type="http://schemas.openxmlformats.org/officeDocument/2006/relationships/slideLayout" Target="../slideLayouts/slideLayout1203.xml"/><Relationship Id="rId11" Type="http://schemas.openxmlformats.org/officeDocument/2006/relationships/slideLayout" Target="../slideLayouts/slideLayout1208.xml"/><Relationship Id="rId5" Type="http://schemas.openxmlformats.org/officeDocument/2006/relationships/slideLayout" Target="../slideLayouts/slideLayout1202.xml"/><Relationship Id="rId10" Type="http://schemas.openxmlformats.org/officeDocument/2006/relationships/slideLayout" Target="../slideLayouts/slideLayout1207.xml"/><Relationship Id="rId4" Type="http://schemas.openxmlformats.org/officeDocument/2006/relationships/slideLayout" Target="../slideLayouts/slideLayout1201.xml"/><Relationship Id="rId9" Type="http://schemas.openxmlformats.org/officeDocument/2006/relationships/slideLayout" Target="../slideLayouts/slideLayout1206.xml"/><Relationship Id="rId14" Type="http://schemas.openxmlformats.org/officeDocument/2006/relationships/theme" Target="../theme/theme116.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18.xml"/><Relationship Id="rId13" Type="http://schemas.openxmlformats.org/officeDocument/2006/relationships/slideLayout" Target="../slideLayouts/slideLayout1223.xml"/><Relationship Id="rId3" Type="http://schemas.openxmlformats.org/officeDocument/2006/relationships/slideLayout" Target="../slideLayouts/slideLayout1213.xml"/><Relationship Id="rId7" Type="http://schemas.openxmlformats.org/officeDocument/2006/relationships/slideLayout" Target="../slideLayouts/slideLayout1217.xml"/><Relationship Id="rId12" Type="http://schemas.openxmlformats.org/officeDocument/2006/relationships/slideLayout" Target="../slideLayouts/slideLayout1222.xml"/><Relationship Id="rId2" Type="http://schemas.openxmlformats.org/officeDocument/2006/relationships/slideLayout" Target="../slideLayouts/slideLayout1212.xml"/><Relationship Id="rId1" Type="http://schemas.openxmlformats.org/officeDocument/2006/relationships/slideLayout" Target="../slideLayouts/slideLayout1211.xml"/><Relationship Id="rId6" Type="http://schemas.openxmlformats.org/officeDocument/2006/relationships/slideLayout" Target="../slideLayouts/slideLayout1216.xml"/><Relationship Id="rId11" Type="http://schemas.openxmlformats.org/officeDocument/2006/relationships/slideLayout" Target="../slideLayouts/slideLayout1221.xml"/><Relationship Id="rId5" Type="http://schemas.openxmlformats.org/officeDocument/2006/relationships/slideLayout" Target="../slideLayouts/slideLayout1215.xml"/><Relationship Id="rId10" Type="http://schemas.openxmlformats.org/officeDocument/2006/relationships/slideLayout" Target="../slideLayouts/slideLayout1220.xml"/><Relationship Id="rId4" Type="http://schemas.openxmlformats.org/officeDocument/2006/relationships/slideLayout" Target="../slideLayouts/slideLayout1214.xml"/><Relationship Id="rId9" Type="http://schemas.openxmlformats.org/officeDocument/2006/relationships/slideLayout" Target="../slideLayouts/slideLayout1219.xml"/><Relationship Id="rId14" Type="http://schemas.openxmlformats.org/officeDocument/2006/relationships/theme" Target="../theme/theme117.xml"/></Relationships>
</file>

<file path=ppt/slideMasters/_rels/slideMaster118.xml.rels><?xml version="1.0" encoding="UTF-8" standalone="yes"?>
<Relationships xmlns="http://schemas.openxmlformats.org/package/2006/relationships"><Relationship Id="rId3" Type="http://schemas.openxmlformats.org/officeDocument/2006/relationships/slideLayout" Target="../slideLayouts/slideLayout1226.xml"/><Relationship Id="rId2" Type="http://schemas.openxmlformats.org/officeDocument/2006/relationships/slideLayout" Target="../slideLayouts/slideLayout1225.xml"/><Relationship Id="rId1" Type="http://schemas.openxmlformats.org/officeDocument/2006/relationships/slideLayout" Target="../slideLayouts/slideLayout1224.xml"/><Relationship Id="rId5" Type="http://schemas.openxmlformats.org/officeDocument/2006/relationships/theme" Target="../theme/theme118.xml"/><Relationship Id="rId4" Type="http://schemas.openxmlformats.org/officeDocument/2006/relationships/slideLayout" Target="../slideLayouts/slideLayout1227.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235.xml"/><Relationship Id="rId13" Type="http://schemas.openxmlformats.org/officeDocument/2006/relationships/theme" Target="../theme/theme119.xml"/><Relationship Id="rId3" Type="http://schemas.openxmlformats.org/officeDocument/2006/relationships/slideLayout" Target="../slideLayouts/slideLayout1230.xml"/><Relationship Id="rId7" Type="http://schemas.openxmlformats.org/officeDocument/2006/relationships/slideLayout" Target="../slideLayouts/slideLayout1234.xml"/><Relationship Id="rId12" Type="http://schemas.openxmlformats.org/officeDocument/2006/relationships/slideLayout" Target="../slideLayouts/slideLayout1239.xml"/><Relationship Id="rId2" Type="http://schemas.openxmlformats.org/officeDocument/2006/relationships/slideLayout" Target="../slideLayouts/slideLayout1229.xml"/><Relationship Id="rId1" Type="http://schemas.openxmlformats.org/officeDocument/2006/relationships/slideLayout" Target="../slideLayouts/slideLayout1228.xml"/><Relationship Id="rId6" Type="http://schemas.openxmlformats.org/officeDocument/2006/relationships/slideLayout" Target="../slideLayouts/slideLayout1233.xml"/><Relationship Id="rId11" Type="http://schemas.openxmlformats.org/officeDocument/2006/relationships/slideLayout" Target="../slideLayouts/slideLayout1238.xml"/><Relationship Id="rId5" Type="http://schemas.openxmlformats.org/officeDocument/2006/relationships/slideLayout" Target="../slideLayouts/slideLayout1232.xml"/><Relationship Id="rId10" Type="http://schemas.openxmlformats.org/officeDocument/2006/relationships/slideLayout" Target="../slideLayouts/slideLayout1237.xml"/><Relationship Id="rId4" Type="http://schemas.openxmlformats.org/officeDocument/2006/relationships/slideLayout" Target="../slideLayouts/slideLayout1231.xml"/><Relationship Id="rId9" Type="http://schemas.openxmlformats.org/officeDocument/2006/relationships/slideLayout" Target="../slideLayouts/slideLayout123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image" Target="../media/image8.emf"/><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2.xml"/><Relationship Id="rId17" Type="http://schemas.openxmlformats.org/officeDocument/2006/relationships/image" Target="../media/image12.png"/><Relationship Id="rId2" Type="http://schemas.openxmlformats.org/officeDocument/2006/relationships/slideLayout" Target="../slideLayouts/slideLayout119.xml"/><Relationship Id="rId16" Type="http://schemas.openxmlformats.org/officeDocument/2006/relationships/image" Target="../media/image11.png"/><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5" Type="http://schemas.openxmlformats.org/officeDocument/2006/relationships/image" Target="../media/image10.png"/><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4" Type="http://schemas.openxmlformats.org/officeDocument/2006/relationships/image" Target="../media/image9.png"/></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247.xml"/><Relationship Id="rId13" Type="http://schemas.openxmlformats.org/officeDocument/2006/relationships/theme" Target="../theme/theme120.xml"/><Relationship Id="rId3" Type="http://schemas.openxmlformats.org/officeDocument/2006/relationships/slideLayout" Target="../slideLayouts/slideLayout1242.xml"/><Relationship Id="rId7" Type="http://schemas.openxmlformats.org/officeDocument/2006/relationships/slideLayout" Target="../slideLayouts/slideLayout1246.xml"/><Relationship Id="rId12" Type="http://schemas.openxmlformats.org/officeDocument/2006/relationships/slideLayout" Target="../slideLayouts/slideLayout1251.xml"/><Relationship Id="rId2" Type="http://schemas.openxmlformats.org/officeDocument/2006/relationships/slideLayout" Target="../slideLayouts/slideLayout1241.xml"/><Relationship Id="rId1" Type="http://schemas.openxmlformats.org/officeDocument/2006/relationships/slideLayout" Target="../slideLayouts/slideLayout1240.xml"/><Relationship Id="rId6" Type="http://schemas.openxmlformats.org/officeDocument/2006/relationships/slideLayout" Target="../slideLayouts/slideLayout1245.xml"/><Relationship Id="rId11" Type="http://schemas.openxmlformats.org/officeDocument/2006/relationships/slideLayout" Target="../slideLayouts/slideLayout1250.xml"/><Relationship Id="rId5" Type="http://schemas.openxmlformats.org/officeDocument/2006/relationships/slideLayout" Target="../slideLayouts/slideLayout1244.xml"/><Relationship Id="rId10" Type="http://schemas.openxmlformats.org/officeDocument/2006/relationships/slideLayout" Target="../slideLayouts/slideLayout1249.xml"/><Relationship Id="rId4" Type="http://schemas.openxmlformats.org/officeDocument/2006/relationships/slideLayout" Target="../slideLayouts/slideLayout1243.xml"/><Relationship Id="rId9" Type="http://schemas.openxmlformats.org/officeDocument/2006/relationships/slideLayout" Target="../slideLayouts/slideLayout1248.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1259.xml"/><Relationship Id="rId3" Type="http://schemas.openxmlformats.org/officeDocument/2006/relationships/slideLayout" Target="../slideLayouts/slideLayout1254.xml"/><Relationship Id="rId7" Type="http://schemas.openxmlformats.org/officeDocument/2006/relationships/slideLayout" Target="../slideLayouts/slideLayout1258.xml"/><Relationship Id="rId12" Type="http://schemas.openxmlformats.org/officeDocument/2006/relationships/theme" Target="../theme/theme121.xml"/><Relationship Id="rId2" Type="http://schemas.openxmlformats.org/officeDocument/2006/relationships/slideLayout" Target="../slideLayouts/slideLayout1253.xml"/><Relationship Id="rId1" Type="http://schemas.openxmlformats.org/officeDocument/2006/relationships/slideLayout" Target="../slideLayouts/slideLayout1252.xml"/><Relationship Id="rId6" Type="http://schemas.openxmlformats.org/officeDocument/2006/relationships/slideLayout" Target="../slideLayouts/slideLayout1257.xml"/><Relationship Id="rId11" Type="http://schemas.openxmlformats.org/officeDocument/2006/relationships/slideLayout" Target="../slideLayouts/slideLayout1262.xml"/><Relationship Id="rId5" Type="http://schemas.openxmlformats.org/officeDocument/2006/relationships/slideLayout" Target="../slideLayouts/slideLayout1256.xml"/><Relationship Id="rId10" Type="http://schemas.openxmlformats.org/officeDocument/2006/relationships/slideLayout" Target="../slideLayouts/slideLayout1261.xml"/><Relationship Id="rId4" Type="http://schemas.openxmlformats.org/officeDocument/2006/relationships/slideLayout" Target="../slideLayouts/slideLayout1255.xml"/><Relationship Id="rId9" Type="http://schemas.openxmlformats.org/officeDocument/2006/relationships/slideLayout" Target="../slideLayouts/slideLayout1260.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270.xml"/><Relationship Id="rId3" Type="http://schemas.openxmlformats.org/officeDocument/2006/relationships/slideLayout" Target="../slideLayouts/slideLayout1265.xml"/><Relationship Id="rId7" Type="http://schemas.openxmlformats.org/officeDocument/2006/relationships/slideLayout" Target="../slideLayouts/slideLayout1269.xml"/><Relationship Id="rId12" Type="http://schemas.openxmlformats.org/officeDocument/2006/relationships/theme" Target="../theme/theme122.xml"/><Relationship Id="rId2" Type="http://schemas.openxmlformats.org/officeDocument/2006/relationships/slideLayout" Target="../slideLayouts/slideLayout1264.xml"/><Relationship Id="rId1" Type="http://schemas.openxmlformats.org/officeDocument/2006/relationships/slideLayout" Target="../slideLayouts/slideLayout1263.xml"/><Relationship Id="rId6" Type="http://schemas.openxmlformats.org/officeDocument/2006/relationships/slideLayout" Target="../slideLayouts/slideLayout1268.xml"/><Relationship Id="rId11" Type="http://schemas.openxmlformats.org/officeDocument/2006/relationships/slideLayout" Target="../slideLayouts/slideLayout1273.xml"/><Relationship Id="rId5" Type="http://schemas.openxmlformats.org/officeDocument/2006/relationships/slideLayout" Target="../slideLayouts/slideLayout1267.xml"/><Relationship Id="rId10" Type="http://schemas.openxmlformats.org/officeDocument/2006/relationships/slideLayout" Target="../slideLayouts/slideLayout1272.xml"/><Relationship Id="rId4" Type="http://schemas.openxmlformats.org/officeDocument/2006/relationships/slideLayout" Target="../slideLayouts/slideLayout1266.xml"/><Relationship Id="rId9" Type="http://schemas.openxmlformats.org/officeDocument/2006/relationships/slideLayout" Target="../slideLayouts/slideLayout1271.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281.xml"/><Relationship Id="rId3" Type="http://schemas.openxmlformats.org/officeDocument/2006/relationships/slideLayout" Target="../slideLayouts/slideLayout1276.xml"/><Relationship Id="rId7" Type="http://schemas.openxmlformats.org/officeDocument/2006/relationships/slideLayout" Target="../slideLayouts/slideLayout1280.xml"/><Relationship Id="rId2" Type="http://schemas.openxmlformats.org/officeDocument/2006/relationships/slideLayout" Target="../slideLayouts/slideLayout1275.xml"/><Relationship Id="rId1" Type="http://schemas.openxmlformats.org/officeDocument/2006/relationships/slideLayout" Target="../slideLayouts/slideLayout1274.xml"/><Relationship Id="rId6" Type="http://schemas.openxmlformats.org/officeDocument/2006/relationships/slideLayout" Target="../slideLayouts/slideLayout1279.xml"/><Relationship Id="rId11" Type="http://schemas.openxmlformats.org/officeDocument/2006/relationships/theme" Target="../theme/theme123.xml"/><Relationship Id="rId5" Type="http://schemas.openxmlformats.org/officeDocument/2006/relationships/slideLayout" Target="../slideLayouts/slideLayout1278.xml"/><Relationship Id="rId10" Type="http://schemas.openxmlformats.org/officeDocument/2006/relationships/slideLayout" Target="../slideLayouts/slideLayout1283.xml"/><Relationship Id="rId4" Type="http://schemas.openxmlformats.org/officeDocument/2006/relationships/slideLayout" Target="../slideLayouts/slideLayout1277.xml"/><Relationship Id="rId9" Type="http://schemas.openxmlformats.org/officeDocument/2006/relationships/slideLayout" Target="../slideLayouts/slideLayout1282.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1291.xml"/><Relationship Id="rId13" Type="http://schemas.openxmlformats.org/officeDocument/2006/relationships/image" Target="../media/image14.jpeg"/><Relationship Id="rId3" Type="http://schemas.openxmlformats.org/officeDocument/2006/relationships/slideLayout" Target="../slideLayouts/slideLayout1286.xml"/><Relationship Id="rId7" Type="http://schemas.openxmlformats.org/officeDocument/2006/relationships/slideLayout" Target="../slideLayouts/slideLayout1290.xml"/><Relationship Id="rId12" Type="http://schemas.openxmlformats.org/officeDocument/2006/relationships/theme" Target="../theme/theme124.xml"/><Relationship Id="rId17" Type="http://schemas.openxmlformats.org/officeDocument/2006/relationships/image" Target="../media/image18.png"/><Relationship Id="rId2" Type="http://schemas.openxmlformats.org/officeDocument/2006/relationships/slideLayout" Target="../slideLayouts/slideLayout1285.xml"/><Relationship Id="rId16" Type="http://schemas.openxmlformats.org/officeDocument/2006/relationships/image" Target="../media/image17.png"/><Relationship Id="rId1" Type="http://schemas.openxmlformats.org/officeDocument/2006/relationships/slideLayout" Target="../slideLayouts/slideLayout1284.xml"/><Relationship Id="rId6" Type="http://schemas.openxmlformats.org/officeDocument/2006/relationships/slideLayout" Target="../slideLayouts/slideLayout1289.xml"/><Relationship Id="rId11" Type="http://schemas.openxmlformats.org/officeDocument/2006/relationships/slideLayout" Target="../slideLayouts/slideLayout1294.xml"/><Relationship Id="rId5" Type="http://schemas.openxmlformats.org/officeDocument/2006/relationships/slideLayout" Target="../slideLayouts/slideLayout1288.xml"/><Relationship Id="rId15" Type="http://schemas.openxmlformats.org/officeDocument/2006/relationships/image" Target="../media/image16.png"/><Relationship Id="rId10" Type="http://schemas.openxmlformats.org/officeDocument/2006/relationships/slideLayout" Target="../slideLayouts/slideLayout1293.xml"/><Relationship Id="rId4" Type="http://schemas.openxmlformats.org/officeDocument/2006/relationships/slideLayout" Target="../slideLayouts/slideLayout1287.xml"/><Relationship Id="rId9" Type="http://schemas.openxmlformats.org/officeDocument/2006/relationships/slideLayout" Target="../slideLayouts/slideLayout1292.xml"/><Relationship Id="rId14" Type="http://schemas.openxmlformats.org/officeDocument/2006/relationships/image" Target="../media/image15.png"/></Relationships>
</file>

<file path=ppt/slideMasters/_rels/slideMaster125.xml.rels><?xml version="1.0" encoding="UTF-8" standalone="yes"?>
<Relationships xmlns="http://schemas.openxmlformats.org/package/2006/relationships"><Relationship Id="rId3" Type="http://schemas.openxmlformats.org/officeDocument/2006/relationships/image" Target="../media/image14.jpeg"/><Relationship Id="rId7" Type="http://schemas.openxmlformats.org/officeDocument/2006/relationships/image" Target="../media/image18.png"/><Relationship Id="rId2" Type="http://schemas.openxmlformats.org/officeDocument/2006/relationships/theme" Target="../theme/theme125.xml"/><Relationship Id="rId1" Type="http://schemas.openxmlformats.org/officeDocument/2006/relationships/slideLayout" Target="../slideLayouts/slideLayout1295.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303.xml"/><Relationship Id="rId13" Type="http://schemas.openxmlformats.org/officeDocument/2006/relationships/image" Target="../media/image6.png"/><Relationship Id="rId3" Type="http://schemas.openxmlformats.org/officeDocument/2006/relationships/slideLayout" Target="../slideLayouts/slideLayout1298.xml"/><Relationship Id="rId7" Type="http://schemas.openxmlformats.org/officeDocument/2006/relationships/slideLayout" Target="../slideLayouts/slideLayout1302.xml"/><Relationship Id="rId12" Type="http://schemas.openxmlformats.org/officeDocument/2006/relationships/theme" Target="../theme/theme126.xml"/><Relationship Id="rId2" Type="http://schemas.openxmlformats.org/officeDocument/2006/relationships/slideLayout" Target="../slideLayouts/slideLayout1297.xml"/><Relationship Id="rId1" Type="http://schemas.openxmlformats.org/officeDocument/2006/relationships/slideLayout" Target="../slideLayouts/slideLayout1296.xml"/><Relationship Id="rId6" Type="http://schemas.openxmlformats.org/officeDocument/2006/relationships/slideLayout" Target="../slideLayouts/slideLayout1301.xml"/><Relationship Id="rId11" Type="http://schemas.openxmlformats.org/officeDocument/2006/relationships/slideLayout" Target="../slideLayouts/slideLayout1306.xml"/><Relationship Id="rId5" Type="http://schemas.openxmlformats.org/officeDocument/2006/relationships/slideLayout" Target="../slideLayouts/slideLayout1300.xml"/><Relationship Id="rId10" Type="http://schemas.openxmlformats.org/officeDocument/2006/relationships/slideLayout" Target="../slideLayouts/slideLayout1305.xml"/><Relationship Id="rId4" Type="http://schemas.openxmlformats.org/officeDocument/2006/relationships/slideLayout" Target="../slideLayouts/slideLayout1299.xml"/><Relationship Id="rId9" Type="http://schemas.openxmlformats.org/officeDocument/2006/relationships/slideLayout" Target="../slideLayouts/slideLayout1304.xml"/><Relationship Id="rId14" Type="http://schemas.openxmlformats.org/officeDocument/2006/relationships/image" Target="../media/image36.png"/></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314.xml"/><Relationship Id="rId3" Type="http://schemas.openxmlformats.org/officeDocument/2006/relationships/slideLayout" Target="../slideLayouts/slideLayout1309.xml"/><Relationship Id="rId7" Type="http://schemas.openxmlformats.org/officeDocument/2006/relationships/slideLayout" Target="../slideLayouts/slideLayout1313.xml"/><Relationship Id="rId12" Type="http://schemas.openxmlformats.org/officeDocument/2006/relationships/theme" Target="../theme/theme127.xml"/><Relationship Id="rId2" Type="http://schemas.openxmlformats.org/officeDocument/2006/relationships/slideLayout" Target="../slideLayouts/slideLayout1308.xml"/><Relationship Id="rId1" Type="http://schemas.openxmlformats.org/officeDocument/2006/relationships/slideLayout" Target="../slideLayouts/slideLayout1307.xml"/><Relationship Id="rId6" Type="http://schemas.openxmlformats.org/officeDocument/2006/relationships/slideLayout" Target="../slideLayouts/slideLayout1312.xml"/><Relationship Id="rId11" Type="http://schemas.openxmlformats.org/officeDocument/2006/relationships/slideLayout" Target="../slideLayouts/slideLayout1317.xml"/><Relationship Id="rId5" Type="http://schemas.openxmlformats.org/officeDocument/2006/relationships/slideLayout" Target="../slideLayouts/slideLayout1311.xml"/><Relationship Id="rId10" Type="http://schemas.openxmlformats.org/officeDocument/2006/relationships/slideLayout" Target="../slideLayouts/slideLayout1316.xml"/><Relationship Id="rId4" Type="http://schemas.openxmlformats.org/officeDocument/2006/relationships/slideLayout" Target="../slideLayouts/slideLayout1310.xml"/><Relationship Id="rId9" Type="http://schemas.openxmlformats.org/officeDocument/2006/relationships/slideLayout" Target="../slideLayouts/slideLayout1315.xml"/></Relationships>
</file>

<file path=ppt/slideMasters/_rels/slideMaster128.xml.rels><?xml version="1.0" encoding="UTF-8" standalone="yes"?>
<Relationships xmlns="http://schemas.openxmlformats.org/package/2006/relationships"><Relationship Id="rId8" Type="http://schemas.openxmlformats.org/officeDocument/2006/relationships/slideLayout" Target="../slideLayouts/slideLayout1325.xml"/><Relationship Id="rId13" Type="http://schemas.openxmlformats.org/officeDocument/2006/relationships/image" Target="../media/image5.jpeg"/><Relationship Id="rId3" Type="http://schemas.openxmlformats.org/officeDocument/2006/relationships/slideLayout" Target="../slideLayouts/slideLayout1320.xml"/><Relationship Id="rId7" Type="http://schemas.openxmlformats.org/officeDocument/2006/relationships/slideLayout" Target="../slideLayouts/slideLayout1324.xml"/><Relationship Id="rId12" Type="http://schemas.openxmlformats.org/officeDocument/2006/relationships/theme" Target="../theme/theme128.xml"/><Relationship Id="rId2" Type="http://schemas.openxmlformats.org/officeDocument/2006/relationships/slideLayout" Target="../slideLayouts/slideLayout1319.xml"/><Relationship Id="rId1" Type="http://schemas.openxmlformats.org/officeDocument/2006/relationships/slideLayout" Target="../slideLayouts/slideLayout1318.xml"/><Relationship Id="rId6" Type="http://schemas.openxmlformats.org/officeDocument/2006/relationships/slideLayout" Target="../slideLayouts/slideLayout1323.xml"/><Relationship Id="rId11" Type="http://schemas.openxmlformats.org/officeDocument/2006/relationships/slideLayout" Target="../slideLayouts/slideLayout1328.xml"/><Relationship Id="rId5" Type="http://schemas.openxmlformats.org/officeDocument/2006/relationships/slideLayout" Target="../slideLayouts/slideLayout1322.xml"/><Relationship Id="rId10" Type="http://schemas.openxmlformats.org/officeDocument/2006/relationships/slideLayout" Target="../slideLayouts/slideLayout1327.xml"/><Relationship Id="rId4" Type="http://schemas.openxmlformats.org/officeDocument/2006/relationships/slideLayout" Target="../slideLayouts/slideLayout1321.xml"/><Relationship Id="rId9" Type="http://schemas.openxmlformats.org/officeDocument/2006/relationships/slideLayout" Target="../slideLayouts/slideLayout1326.xml"/></Relationships>
</file>

<file path=ppt/slideMasters/_rels/slideMaster12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theme" Target="../theme/theme129.xml"/><Relationship Id="rId1" Type="http://schemas.openxmlformats.org/officeDocument/2006/relationships/slideLayout" Target="../slideLayouts/slideLayout1329.xml"/><Relationship Id="rId4" Type="http://schemas.openxmlformats.org/officeDocument/2006/relationships/image" Target="../media/image21.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3.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1337.xml"/><Relationship Id="rId3" Type="http://schemas.openxmlformats.org/officeDocument/2006/relationships/slideLayout" Target="../slideLayouts/slideLayout1332.xml"/><Relationship Id="rId7" Type="http://schemas.openxmlformats.org/officeDocument/2006/relationships/slideLayout" Target="../slideLayouts/slideLayout1336.xml"/><Relationship Id="rId12" Type="http://schemas.openxmlformats.org/officeDocument/2006/relationships/theme" Target="../theme/theme130.xml"/><Relationship Id="rId2" Type="http://schemas.openxmlformats.org/officeDocument/2006/relationships/slideLayout" Target="../slideLayouts/slideLayout1331.xml"/><Relationship Id="rId1" Type="http://schemas.openxmlformats.org/officeDocument/2006/relationships/slideLayout" Target="../slideLayouts/slideLayout1330.xml"/><Relationship Id="rId6" Type="http://schemas.openxmlformats.org/officeDocument/2006/relationships/slideLayout" Target="../slideLayouts/slideLayout1335.xml"/><Relationship Id="rId11" Type="http://schemas.openxmlformats.org/officeDocument/2006/relationships/slideLayout" Target="../slideLayouts/slideLayout1340.xml"/><Relationship Id="rId5" Type="http://schemas.openxmlformats.org/officeDocument/2006/relationships/slideLayout" Target="../slideLayouts/slideLayout1334.xml"/><Relationship Id="rId10" Type="http://schemas.openxmlformats.org/officeDocument/2006/relationships/slideLayout" Target="../slideLayouts/slideLayout1339.xml"/><Relationship Id="rId4" Type="http://schemas.openxmlformats.org/officeDocument/2006/relationships/slideLayout" Target="../slideLayouts/slideLayout1333.xml"/><Relationship Id="rId9" Type="http://schemas.openxmlformats.org/officeDocument/2006/relationships/slideLayout" Target="../slideLayouts/slideLayout1338.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1348.xml"/><Relationship Id="rId13" Type="http://schemas.openxmlformats.org/officeDocument/2006/relationships/image" Target="../media/image4.jpeg"/><Relationship Id="rId3" Type="http://schemas.openxmlformats.org/officeDocument/2006/relationships/slideLayout" Target="../slideLayouts/slideLayout1343.xml"/><Relationship Id="rId7" Type="http://schemas.openxmlformats.org/officeDocument/2006/relationships/slideLayout" Target="../slideLayouts/slideLayout1347.xml"/><Relationship Id="rId12" Type="http://schemas.openxmlformats.org/officeDocument/2006/relationships/theme" Target="../theme/theme131.xml"/><Relationship Id="rId2" Type="http://schemas.openxmlformats.org/officeDocument/2006/relationships/slideLayout" Target="../slideLayouts/slideLayout1342.xml"/><Relationship Id="rId1" Type="http://schemas.openxmlformats.org/officeDocument/2006/relationships/slideLayout" Target="../slideLayouts/slideLayout1341.xml"/><Relationship Id="rId6" Type="http://schemas.openxmlformats.org/officeDocument/2006/relationships/slideLayout" Target="../slideLayouts/slideLayout1346.xml"/><Relationship Id="rId11" Type="http://schemas.openxmlformats.org/officeDocument/2006/relationships/slideLayout" Target="../slideLayouts/slideLayout1351.xml"/><Relationship Id="rId5" Type="http://schemas.openxmlformats.org/officeDocument/2006/relationships/slideLayout" Target="../slideLayouts/slideLayout1345.xml"/><Relationship Id="rId10" Type="http://schemas.openxmlformats.org/officeDocument/2006/relationships/slideLayout" Target="../slideLayouts/slideLayout1350.xml"/><Relationship Id="rId4" Type="http://schemas.openxmlformats.org/officeDocument/2006/relationships/slideLayout" Target="../slideLayouts/slideLayout1344.xml"/><Relationship Id="rId9" Type="http://schemas.openxmlformats.org/officeDocument/2006/relationships/slideLayout" Target="../slideLayouts/slideLayout1349.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1359.xml"/><Relationship Id="rId3" Type="http://schemas.openxmlformats.org/officeDocument/2006/relationships/slideLayout" Target="../slideLayouts/slideLayout1354.xml"/><Relationship Id="rId7" Type="http://schemas.openxmlformats.org/officeDocument/2006/relationships/slideLayout" Target="../slideLayouts/slideLayout1358.xml"/><Relationship Id="rId12" Type="http://schemas.openxmlformats.org/officeDocument/2006/relationships/theme" Target="../theme/theme132.xml"/><Relationship Id="rId2" Type="http://schemas.openxmlformats.org/officeDocument/2006/relationships/slideLayout" Target="../slideLayouts/slideLayout1353.xml"/><Relationship Id="rId1" Type="http://schemas.openxmlformats.org/officeDocument/2006/relationships/slideLayout" Target="../slideLayouts/slideLayout1352.xml"/><Relationship Id="rId6" Type="http://schemas.openxmlformats.org/officeDocument/2006/relationships/slideLayout" Target="../slideLayouts/slideLayout1357.xml"/><Relationship Id="rId11" Type="http://schemas.openxmlformats.org/officeDocument/2006/relationships/slideLayout" Target="../slideLayouts/slideLayout1362.xml"/><Relationship Id="rId5" Type="http://schemas.openxmlformats.org/officeDocument/2006/relationships/slideLayout" Target="../slideLayouts/slideLayout1356.xml"/><Relationship Id="rId10" Type="http://schemas.openxmlformats.org/officeDocument/2006/relationships/slideLayout" Target="../slideLayouts/slideLayout1361.xml"/><Relationship Id="rId4" Type="http://schemas.openxmlformats.org/officeDocument/2006/relationships/slideLayout" Target="../slideLayouts/slideLayout1355.xml"/><Relationship Id="rId9" Type="http://schemas.openxmlformats.org/officeDocument/2006/relationships/slideLayout" Target="../slideLayouts/slideLayout1360.xml"/></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1370.xml"/><Relationship Id="rId13" Type="http://schemas.openxmlformats.org/officeDocument/2006/relationships/theme" Target="../theme/theme133.xml"/><Relationship Id="rId3" Type="http://schemas.openxmlformats.org/officeDocument/2006/relationships/slideLayout" Target="../slideLayouts/slideLayout1365.xml"/><Relationship Id="rId7" Type="http://schemas.openxmlformats.org/officeDocument/2006/relationships/slideLayout" Target="../slideLayouts/slideLayout1369.xml"/><Relationship Id="rId12" Type="http://schemas.openxmlformats.org/officeDocument/2006/relationships/slideLayout" Target="../slideLayouts/slideLayout1374.xml"/><Relationship Id="rId2" Type="http://schemas.openxmlformats.org/officeDocument/2006/relationships/slideLayout" Target="../slideLayouts/slideLayout1364.xml"/><Relationship Id="rId1" Type="http://schemas.openxmlformats.org/officeDocument/2006/relationships/slideLayout" Target="../slideLayouts/slideLayout1363.xml"/><Relationship Id="rId6" Type="http://schemas.openxmlformats.org/officeDocument/2006/relationships/slideLayout" Target="../slideLayouts/slideLayout1368.xml"/><Relationship Id="rId11" Type="http://schemas.openxmlformats.org/officeDocument/2006/relationships/slideLayout" Target="../slideLayouts/slideLayout1373.xml"/><Relationship Id="rId5" Type="http://schemas.openxmlformats.org/officeDocument/2006/relationships/slideLayout" Target="../slideLayouts/slideLayout1367.xml"/><Relationship Id="rId15" Type="http://schemas.openxmlformats.org/officeDocument/2006/relationships/image" Target="../media/image38.jpeg"/><Relationship Id="rId10" Type="http://schemas.openxmlformats.org/officeDocument/2006/relationships/slideLayout" Target="../slideLayouts/slideLayout1372.xml"/><Relationship Id="rId4" Type="http://schemas.openxmlformats.org/officeDocument/2006/relationships/slideLayout" Target="../slideLayouts/slideLayout1366.xml"/><Relationship Id="rId9" Type="http://schemas.openxmlformats.org/officeDocument/2006/relationships/slideLayout" Target="../slideLayouts/slideLayout1371.xml"/><Relationship Id="rId14" Type="http://schemas.openxmlformats.org/officeDocument/2006/relationships/image" Target="../media/image39.jpeg"/></Relationships>
</file>

<file path=ppt/slideMasters/_rels/slideMaster134.xml.rels><?xml version="1.0" encoding="UTF-8" standalone="yes"?>
<Relationships xmlns="http://schemas.openxmlformats.org/package/2006/relationships"><Relationship Id="rId8" Type="http://schemas.openxmlformats.org/officeDocument/2006/relationships/slideLayout" Target="../slideLayouts/slideLayout1382.xml"/><Relationship Id="rId13" Type="http://schemas.openxmlformats.org/officeDocument/2006/relationships/slideLayout" Target="../slideLayouts/slideLayout1387.xml"/><Relationship Id="rId3" Type="http://schemas.openxmlformats.org/officeDocument/2006/relationships/slideLayout" Target="../slideLayouts/slideLayout1377.xml"/><Relationship Id="rId7" Type="http://schemas.openxmlformats.org/officeDocument/2006/relationships/slideLayout" Target="../slideLayouts/slideLayout1381.xml"/><Relationship Id="rId12" Type="http://schemas.openxmlformats.org/officeDocument/2006/relationships/slideLayout" Target="../slideLayouts/slideLayout1386.xml"/><Relationship Id="rId2" Type="http://schemas.openxmlformats.org/officeDocument/2006/relationships/slideLayout" Target="../slideLayouts/slideLayout1376.xml"/><Relationship Id="rId1" Type="http://schemas.openxmlformats.org/officeDocument/2006/relationships/slideLayout" Target="../slideLayouts/slideLayout1375.xml"/><Relationship Id="rId6" Type="http://schemas.openxmlformats.org/officeDocument/2006/relationships/slideLayout" Target="../slideLayouts/slideLayout1380.xml"/><Relationship Id="rId11" Type="http://schemas.openxmlformats.org/officeDocument/2006/relationships/slideLayout" Target="../slideLayouts/slideLayout1385.xml"/><Relationship Id="rId5" Type="http://schemas.openxmlformats.org/officeDocument/2006/relationships/slideLayout" Target="../slideLayouts/slideLayout1379.xml"/><Relationship Id="rId10" Type="http://schemas.openxmlformats.org/officeDocument/2006/relationships/slideLayout" Target="../slideLayouts/slideLayout1384.xml"/><Relationship Id="rId4" Type="http://schemas.openxmlformats.org/officeDocument/2006/relationships/slideLayout" Target="../slideLayouts/slideLayout1378.xml"/><Relationship Id="rId9" Type="http://schemas.openxmlformats.org/officeDocument/2006/relationships/slideLayout" Target="../slideLayouts/slideLayout1383.xml"/><Relationship Id="rId14" Type="http://schemas.openxmlformats.org/officeDocument/2006/relationships/theme" Target="../theme/theme134.xml"/></Relationships>
</file>

<file path=ppt/slideMasters/_rels/slideMaster135.xml.rels><?xml version="1.0" encoding="UTF-8" standalone="yes"?>
<Relationships xmlns="http://schemas.openxmlformats.org/package/2006/relationships"><Relationship Id="rId8" Type="http://schemas.openxmlformats.org/officeDocument/2006/relationships/slideLayout" Target="../slideLayouts/slideLayout1395.xml"/><Relationship Id="rId13" Type="http://schemas.openxmlformats.org/officeDocument/2006/relationships/slideLayout" Target="../slideLayouts/slideLayout1400.xml"/><Relationship Id="rId3" Type="http://schemas.openxmlformats.org/officeDocument/2006/relationships/slideLayout" Target="../slideLayouts/slideLayout1390.xml"/><Relationship Id="rId7" Type="http://schemas.openxmlformats.org/officeDocument/2006/relationships/slideLayout" Target="../slideLayouts/slideLayout1394.xml"/><Relationship Id="rId12" Type="http://schemas.openxmlformats.org/officeDocument/2006/relationships/slideLayout" Target="../slideLayouts/slideLayout1399.xml"/><Relationship Id="rId2" Type="http://schemas.openxmlformats.org/officeDocument/2006/relationships/slideLayout" Target="../slideLayouts/slideLayout1389.xml"/><Relationship Id="rId1" Type="http://schemas.openxmlformats.org/officeDocument/2006/relationships/slideLayout" Target="../slideLayouts/slideLayout1388.xml"/><Relationship Id="rId6" Type="http://schemas.openxmlformats.org/officeDocument/2006/relationships/slideLayout" Target="../slideLayouts/slideLayout1393.xml"/><Relationship Id="rId11" Type="http://schemas.openxmlformats.org/officeDocument/2006/relationships/slideLayout" Target="../slideLayouts/slideLayout1398.xml"/><Relationship Id="rId5" Type="http://schemas.openxmlformats.org/officeDocument/2006/relationships/slideLayout" Target="../slideLayouts/slideLayout1392.xml"/><Relationship Id="rId10" Type="http://schemas.openxmlformats.org/officeDocument/2006/relationships/slideLayout" Target="../slideLayouts/slideLayout1397.xml"/><Relationship Id="rId4" Type="http://schemas.openxmlformats.org/officeDocument/2006/relationships/slideLayout" Target="../slideLayouts/slideLayout1391.xml"/><Relationship Id="rId9" Type="http://schemas.openxmlformats.org/officeDocument/2006/relationships/slideLayout" Target="../slideLayouts/slideLayout1396.xml"/><Relationship Id="rId14" Type="http://schemas.openxmlformats.org/officeDocument/2006/relationships/theme" Target="../theme/theme135.xml"/></Relationships>
</file>

<file path=ppt/slideMasters/_rels/slideMaster136.xml.rels><?xml version="1.0" encoding="UTF-8" standalone="yes"?>
<Relationships xmlns="http://schemas.openxmlformats.org/package/2006/relationships"><Relationship Id="rId8" Type="http://schemas.openxmlformats.org/officeDocument/2006/relationships/slideLayout" Target="../slideLayouts/slideLayout1408.xml"/><Relationship Id="rId13" Type="http://schemas.openxmlformats.org/officeDocument/2006/relationships/slideLayout" Target="../slideLayouts/slideLayout1413.xml"/><Relationship Id="rId3" Type="http://schemas.openxmlformats.org/officeDocument/2006/relationships/slideLayout" Target="../slideLayouts/slideLayout1403.xml"/><Relationship Id="rId7" Type="http://schemas.openxmlformats.org/officeDocument/2006/relationships/slideLayout" Target="../slideLayouts/slideLayout1407.xml"/><Relationship Id="rId12" Type="http://schemas.openxmlformats.org/officeDocument/2006/relationships/slideLayout" Target="../slideLayouts/slideLayout1412.xml"/><Relationship Id="rId2" Type="http://schemas.openxmlformats.org/officeDocument/2006/relationships/slideLayout" Target="../slideLayouts/slideLayout1402.xml"/><Relationship Id="rId1" Type="http://schemas.openxmlformats.org/officeDocument/2006/relationships/slideLayout" Target="../slideLayouts/slideLayout1401.xml"/><Relationship Id="rId6" Type="http://schemas.openxmlformats.org/officeDocument/2006/relationships/slideLayout" Target="../slideLayouts/slideLayout1406.xml"/><Relationship Id="rId11" Type="http://schemas.openxmlformats.org/officeDocument/2006/relationships/slideLayout" Target="../slideLayouts/slideLayout1411.xml"/><Relationship Id="rId5" Type="http://schemas.openxmlformats.org/officeDocument/2006/relationships/slideLayout" Target="../slideLayouts/slideLayout1405.xml"/><Relationship Id="rId10" Type="http://schemas.openxmlformats.org/officeDocument/2006/relationships/slideLayout" Target="../slideLayouts/slideLayout1410.xml"/><Relationship Id="rId4" Type="http://schemas.openxmlformats.org/officeDocument/2006/relationships/slideLayout" Target="../slideLayouts/slideLayout1404.xml"/><Relationship Id="rId9" Type="http://schemas.openxmlformats.org/officeDocument/2006/relationships/slideLayout" Target="../slideLayouts/slideLayout1409.xml"/><Relationship Id="rId14" Type="http://schemas.openxmlformats.org/officeDocument/2006/relationships/theme" Target="../theme/theme136.xml"/></Relationships>
</file>

<file path=ppt/slideMasters/_rels/slideMaster137.xml.rels><?xml version="1.0" encoding="UTF-8" standalone="yes"?>
<Relationships xmlns="http://schemas.openxmlformats.org/package/2006/relationships"><Relationship Id="rId8" Type="http://schemas.openxmlformats.org/officeDocument/2006/relationships/slideLayout" Target="../slideLayouts/slideLayout1421.xml"/><Relationship Id="rId13" Type="http://schemas.openxmlformats.org/officeDocument/2006/relationships/slideLayout" Target="../slideLayouts/slideLayout1426.xml"/><Relationship Id="rId3" Type="http://schemas.openxmlformats.org/officeDocument/2006/relationships/slideLayout" Target="../slideLayouts/slideLayout1416.xml"/><Relationship Id="rId7" Type="http://schemas.openxmlformats.org/officeDocument/2006/relationships/slideLayout" Target="../slideLayouts/slideLayout1420.xml"/><Relationship Id="rId12" Type="http://schemas.openxmlformats.org/officeDocument/2006/relationships/slideLayout" Target="../slideLayouts/slideLayout1425.xml"/><Relationship Id="rId2" Type="http://schemas.openxmlformats.org/officeDocument/2006/relationships/slideLayout" Target="../slideLayouts/slideLayout1415.xml"/><Relationship Id="rId1" Type="http://schemas.openxmlformats.org/officeDocument/2006/relationships/slideLayout" Target="../slideLayouts/slideLayout1414.xml"/><Relationship Id="rId6" Type="http://schemas.openxmlformats.org/officeDocument/2006/relationships/slideLayout" Target="../slideLayouts/slideLayout1419.xml"/><Relationship Id="rId11" Type="http://schemas.openxmlformats.org/officeDocument/2006/relationships/slideLayout" Target="../slideLayouts/slideLayout1424.xml"/><Relationship Id="rId5" Type="http://schemas.openxmlformats.org/officeDocument/2006/relationships/slideLayout" Target="../slideLayouts/slideLayout1418.xml"/><Relationship Id="rId10" Type="http://schemas.openxmlformats.org/officeDocument/2006/relationships/slideLayout" Target="../slideLayouts/slideLayout1423.xml"/><Relationship Id="rId4" Type="http://schemas.openxmlformats.org/officeDocument/2006/relationships/slideLayout" Target="../slideLayouts/slideLayout1417.xml"/><Relationship Id="rId9" Type="http://schemas.openxmlformats.org/officeDocument/2006/relationships/slideLayout" Target="../slideLayouts/slideLayout1422.xml"/><Relationship Id="rId14" Type="http://schemas.openxmlformats.org/officeDocument/2006/relationships/theme" Target="../theme/theme137.xml"/></Relationships>
</file>

<file path=ppt/slideMasters/_rels/slideMaster138.xml.rels><?xml version="1.0" encoding="UTF-8" standalone="yes"?>
<Relationships xmlns="http://schemas.openxmlformats.org/package/2006/relationships"><Relationship Id="rId8" Type="http://schemas.openxmlformats.org/officeDocument/2006/relationships/slideLayout" Target="../slideLayouts/slideLayout1434.xml"/><Relationship Id="rId3" Type="http://schemas.openxmlformats.org/officeDocument/2006/relationships/slideLayout" Target="../slideLayouts/slideLayout1429.xml"/><Relationship Id="rId7" Type="http://schemas.openxmlformats.org/officeDocument/2006/relationships/slideLayout" Target="../slideLayouts/slideLayout1433.xml"/><Relationship Id="rId12" Type="http://schemas.openxmlformats.org/officeDocument/2006/relationships/theme" Target="../theme/theme138.xml"/><Relationship Id="rId2" Type="http://schemas.openxmlformats.org/officeDocument/2006/relationships/slideLayout" Target="../slideLayouts/slideLayout1428.xml"/><Relationship Id="rId1" Type="http://schemas.openxmlformats.org/officeDocument/2006/relationships/slideLayout" Target="../slideLayouts/slideLayout1427.xml"/><Relationship Id="rId6" Type="http://schemas.openxmlformats.org/officeDocument/2006/relationships/slideLayout" Target="../slideLayouts/slideLayout1432.xml"/><Relationship Id="rId11" Type="http://schemas.openxmlformats.org/officeDocument/2006/relationships/slideLayout" Target="../slideLayouts/slideLayout1437.xml"/><Relationship Id="rId5" Type="http://schemas.openxmlformats.org/officeDocument/2006/relationships/slideLayout" Target="../slideLayouts/slideLayout1431.xml"/><Relationship Id="rId10" Type="http://schemas.openxmlformats.org/officeDocument/2006/relationships/slideLayout" Target="../slideLayouts/slideLayout1436.xml"/><Relationship Id="rId4" Type="http://schemas.openxmlformats.org/officeDocument/2006/relationships/slideLayout" Target="../slideLayouts/slideLayout1430.xml"/><Relationship Id="rId9" Type="http://schemas.openxmlformats.org/officeDocument/2006/relationships/slideLayout" Target="../slideLayouts/slideLayout1435.xml"/></Relationships>
</file>

<file path=ppt/slideMasters/_rels/slideMaster139.xml.rels><?xml version="1.0" encoding="UTF-8" standalone="yes"?>
<Relationships xmlns="http://schemas.openxmlformats.org/package/2006/relationships"><Relationship Id="rId8" Type="http://schemas.openxmlformats.org/officeDocument/2006/relationships/slideLayout" Target="../slideLayouts/slideLayout1445.xml"/><Relationship Id="rId13" Type="http://schemas.openxmlformats.org/officeDocument/2006/relationships/slideLayout" Target="../slideLayouts/slideLayout1450.xml"/><Relationship Id="rId3" Type="http://schemas.openxmlformats.org/officeDocument/2006/relationships/slideLayout" Target="../slideLayouts/slideLayout1440.xml"/><Relationship Id="rId7" Type="http://schemas.openxmlformats.org/officeDocument/2006/relationships/slideLayout" Target="../slideLayouts/slideLayout1444.xml"/><Relationship Id="rId12" Type="http://schemas.openxmlformats.org/officeDocument/2006/relationships/slideLayout" Target="../slideLayouts/slideLayout1449.xml"/><Relationship Id="rId2" Type="http://schemas.openxmlformats.org/officeDocument/2006/relationships/slideLayout" Target="../slideLayouts/slideLayout1439.xml"/><Relationship Id="rId1" Type="http://schemas.openxmlformats.org/officeDocument/2006/relationships/slideLayout" Target="../slideLayouts/slideLayout1438.xml"/><Relationship Id="rId6" Type="http://schemas.openxmlformats.org/officeDocument/2006/relationships/slideLayout" Target="../slideLayouts/slideLayout1443.xml"/><Relationship Id="rId11" Type="http://schemas.openxmlformats.org/officeDocument/2006/relationships/slideLayout" Target="../slideLayouts/slideLayout1448.xml"/><Relationship Id="rId5" Type="http://schemas.openxmlformats.org/officeDocument/2006/relationships/slideLayout" Target="../slideLayouts/slideLayout1442.xml"/><Relationship Id="rId10" Type="http://schemas.openxmlformats.org/officeDocument/2006/relationships/slideLayout" Target="../slideLayouts/slideLayout1447.xml"/><Relationship Id="rId4" Type="http://schemas.openxmlformats.org/officeDocument/2006/relationships/slideLayout" Target="../slideLayouts/slideLayout1441.xml"/><Relationship Id="rId9" Type="http://schemas.openxmlformats.org/officeDocument/2006/relationships/slideLayout" Target="../slideLayouts/slideLayout1446.xml"/><Relationship Id="rId14" Type="http://schemas.openxmlformats.org/officeDocument/2006/relationships/theme" Target="../theme/theme13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theme" Target="../theme/theme14.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40.xml.rels><?xml version="1.0" encoding="UTF-8" standalone="yes"?>
<Relationships xmlns="http://schemas.openxmlformats.org/package/2006/relationships"><Relationship Id="rId8" Type="http://schemas.openxmlformats.org/officeDocument/2006/relationships/slideLayout" Target="../slideLayouts/slideLayout1458.xml"/><Relationship Id="rId13" Type="http://schemas.openxmlformats.org/officeDocument/2006/relationships/slideLayout" Target="../slideLayouts/slideLayout1463.xml"/><Relationship Id="rId3" Type="http://schemas.openxmlformats.org/officeDocument/2006/relationships/slideLayout" Target="../slideLayouts/slideLayout1453.xml"/><Relationship Id="rId7" Type="http://schemas.openxmlformats.org/officeDocument/2006/relationships/slideLayout" Target="../slideLayouts/slideLayout1457.xml"/><Relationship Id="rId12" Type="http://schemas.openxmlformats.org/officeDocument/2006/relationships/slideLayout" Target="../slideLayouts/slideLayout1462.xml"/><Relationship Id="rId17" Type="http://schemas.openxmlformats.org/officeDocument/2006/relationships/image" Target="../media/image33.png"/><Relationship Id="rId2" Type="http://schemas.openxmlformats.org/officeDocument/2006/relationships/slideLayout" Target="../slideLayouts/slideLayout1452.xml"/><Relationship Id="rId16" Type="http://schemas.openxmlformats.org/officeDocument/2006/relationships/image" Target="../media/image32.png"/><Relationship Id="rId1" Type="http://schemas.openxmlformats.org/officeDocument/2006/relationships/slideLayout" Target="../slideLayouts/slideLayout1451.xml"/><Relationship Id="rId6" Type="http://schemas.openxmlformats.org/officeDocument/2006/relationships/slideLayout" Target="../slideLayouts/slideLayout1456.xml"/><Relationship Id="rId11" Type="http://schemas.openxmlformats.org/officeDocument/2006/relationships/slideLayout" Target="../slideLayouts/slideLayout1461.xml"/><Relationship Id="rId5" Type="http://schemas.openxmlformats.org/officeDocument/2006/relationships/slideLayout" Target="../slideLayouts/slideLayout1455.xml"/><Relationship Id="rId15" Type="http://schemas.openxmlformats.org/officeDocument/2006/relationships/theme" Target="../theme/theme140.xml"/><Relationship Id="rId10" Type="http://schemas.openxmlformats.org/officeDocument/2006/relationships/slideLayout" Target="../slideLayouts/slideLayout1460.xml"/><Relationship Id="rId4" Type="http://schemas.openxmlformats.org/officeDocument/2006/relationships/slideLayout" Target="../slideLayouts/slideLayout1454.xml"/><Relationship Id="rId9" Type="http://schemas.openxmlformats.org/officeDocument/2006/relationships/slideLayout" Target="../slideLayouts/slideLayout1459.xml"/><Relationship Id="rId14" Type="http://schemas.openxmlformats.org/officeDocument/2006/relationships/slideLayout" Target="../slideLayouts/slideLayout1464.xml"/></Relationships>
</file>

<file path=ppt/slideMasters/_rels/slideMaster141.xml.rels><?xml version="1.0" encoding="UTF-8" standalone="yes"?>
<Relationships xmlns="http://schemas.openxmlformats.org/package/2006/relationships"><Relationship Id="rId8" Type="http://schemas.openxmlformats.org/officeDocument/2006/relationships/slideLayout" Target="../slideLayouts/slideLayout1472.xml"/><Relationship Id="rId13" Type="http://schemas.openxmlformats.org/officeDocument/2006/relationships/slideLayout" Target="../slideLayouts/slideLayout1477.xml"/><Relationship Id="rId3" Type="http://schemas.openxmlformats.org/officeDocument/2006/relationships/slideLayout" Target="../slideLayouts/slideLayout1467.xml"/><Relationship Id="rId7" Type="http://schemas.openxmlformats.org/officeDocument/2006/relationships/slideLayout" Target="../slideLayouts/slideLayout1471.xml"/><Relationship Id="rId12" Type="http://schemas.openxmlformats.org/officeDocument/2006/relationships/slideLayout" Target="../slideLayouts/slideLayout1476.xml"/><Relationship Id="rId2" Type="http://schemas.openxmlformats.org/officeDocument/2006/relationships/slideLayout" Target="../slideLayouts/slideLayout1466.xml"/><Relationship Id="rId1" Type="http://schemas.openxmlformats.org/officeDocument/2006/relationships/slideLayout" Target="../slideLayouts/slideLayout1465.xml"/><Relationship Id="rId6" Type="http://schemas.openxmlformats.org/officeDocument/2006/relationships/slideLayout" Target="../slideLayouts/slideLayout1470.xml"/><Relationship Id="rId11" Type="http://schemas.openxmlformats.org/officeDocument/2006/relationships/slideLayout" Target="../slideLayouts/slideLayout1475.xml"/><Relationship Id="rId5" Type="http://schemas.openxmlformats.org/officeDocument/2006/relationships/slideLayout" Target="../slideLayouts/slideLayout1469.xml"/><Relationship Id="rId10" Type="http://schemas.openxmlformats.org/officeDocument/2006/relationships/slideLayout" Target="../slideLayouts/slideLayout1474.xml"/><Relationship Id="rId4" Type="http://schemas.openxmlformats.org/officeDocument/2006/relationships/slideLayout" Target="../slideLayouts/slideLayout1468.xml"/><Relationship Id="rId9" Type="http://schemas.openxmlformats.org/officeDocument/2006/relationships/slideLayout" Target="../slideLayouts/slideLayout1473.xml"/><Relationship Id="rId14" Type="http://schemas.openxmlformats.org/officeDocument/2006/relationships/theme" Target="../theme/theme141.xml"/></Relationships>
</file>

<file path=ppt/slideMasters/_rels/slideMaster142.xml.rels><?xml version="1.0" encoding="UTF-8" standalone="yes"?>
<Relationships xmlns="http://schemas.openxmlformats.org/package/2006/relationships"><Relationship Id="rId8" Type="http://schemas.openxmlformats.org/officeDocument/2006/relationships/slideLayout" Target="../slideLayouts/slideLayout1485.xml"/><Relationship Id="rId3" Type="http://schemas.openxmlformats.org/officeDocument/2006/relationships/slideLayout" Target="../slideLayouts/slideLayout1480.xml"/><Relationship Id="rId7" Type="http://schemas.openxmlformats.org/officeDocument/2006/relationships/slideLayout" Target="../slideLayouts/slideLayout1484.xml"/><Relationship Id="rId12" Type="http://schemas.openxmlformats.org/officeDocument/2006/relationships/theme" Target="../theme/theme142.xml"/><Relationship Id="rId2" Type="http://schemas.openxmlformats.org/officeDocument/2006/relationships/slideLayout" Target="../slideLayouts/slideLayout1479.xml"/><Relationship Id="rId1" Type="http://schemas.openxmlformats.org/officeDocument/2006/relationships/slideLayout" Target="../slideLayouts/slideLayout1478.xml"/><Relationship Id="rId6" Type="http://schemas.openxmlformats.org/officeDocument/2006/relationships/slideLayout" Target="../slideLayouts/slideLayout1483.xml"/><Relationship Id="rId11" Type="http://schemas.openxmlformats.org/officeDocument/2006/relationships/slideLayout" Target="../slideLayouts/slideLayout1488.xml"/><Relationship Id="rId5" Type="http://schemas.openxmlformats.org/officeDocument/2006/relationships/slideLayout" Target="../slideLayouts/slideLayout1482.xml"/><Relationship Id="rId10" Type="http://schemas.openxmlformats.org/officeDocument/2006/relationships/slideLayout" Target="../slideLayouts/slideLayout1487.xml"/><Relationship Id="rId4" Type="http://schemas.openxmlformats.org/officeDocument/2006/relationships/slideLayout" Target="../slideLayouts/slideLayout1481.xml"/><Relationship Id="rId9" Type="http://schemas.openxmlformats.org/officeDocument/2006/relationships/slideLayout" Target="../slideLayouts/slideLayout1486.xml"/></Relationships>
</file>

<file path=ppt/slideMasters/_rels/slideMaster143.xml.rels><?xml version="1.0" encoding="UTF-8" standalone="yes"?>
<Relationships xmlns="http://schemas.openxmlformats.org/package/2006/relationships"><Relationship Id="rId8" Type="http://schemas.openxmlformats.org/officeDocument/2006/relationships/slideLayout" Target="../slideLayouts/slideLayout1496.xml"/><Relationship Id="rId13" Type="http://schemas.openxmlformats.org/officeDocument/2006/relationships/image" Target="../media/image40.jpeg"/><Relationship Id="rId3" Type="http://schemas.openxmlformats.org/officeDocument/2006/relationships/slideLayout" Target="../slideLayouts/slideLayout1491.xml"/><Relationship Id="rId7" Type="http://schemas.openxmlformats.org/officeDocument/2006/relationships/slideLayout" Target="../slideLayouts/slideLayout1495.xml"/><Relationship Id="rId12" Type="http://schemas.openxmlformats.org/officeDocument/2006/relationships/theme" Target="../theme/theme143.xml"/><Relationship Id="rId2" Type="http://schemas.openxmlformats.org/officeDocument/2006/relationships/slideLayout" Target="../slideLayouts/slideLayout1490.xml"/><Relationship Id="rId1" Type="http://schemas.openxmlformats.org/officeDocument/2006/relationships/slideLayout" Target="../slideLayouts/slideLayout1489.xml"/><Relationship Id="rId6" Type="http://schemas.openxmlformats.org/officeDocument/2006/relationships/slideLayout" Target="../slideLayouts/slideLayout1494.xml"/><Relationship Id="rId11" Type="http://schemas.openxmlformats.org/officeDocument/2006/relationships/slideLayout" Target="../slideLayouts/slideLayout1499.xml"/><Relationship Id="rId5" Type="http://schemas.openxmlformats.org/officeDocument/2006/relationships/slideLayout" Target="../slideLayouts/slideLayout1493.xml"/><Relationship Id="rId10" Type="http://schemas.openxmlformats.org/officeDocument/2006/relationships/slideLayout" Target="../slideLayouts/slideLayout1498.xml"/><Relationship Id="rId4" Type="http://schemas.openxmlformats.org/officeDocument/2006/relationships/slideLayout" Target="../slideLayouts/slideLayout1492.xml"/><Relationship Id="rId9" Type="http://schemas.openxmlformats.org/officeDocument/2006/relationships/slideLayout" Target="../slideLayouts/slideLayout1497.xml"/></Relationships>
</file>

<file path=ppt/slideMasters/_rels/slideMaster144.xml.rels><?xml version="1.0" encoding="UTF-8" standalone="yes"?>
<Relationships xmlns="http://schemas.openxmlformats.org/package/2006/relationships"><Relationship Id="rId8" Type="http://schemas.openxmlformats.org/officeDocument/2006/relationships/slideLayout" Target="../slideLayouts/slideLayout1507.xml"/><Relationship Id="rId3" Type="http://schemas.openxmlformats.org/officeDocument/2006/relationships/slideLayout" Target="../slideLayouts/slideLayout1502.xml"/><Relationship Id="rId7" Type="http://schemas.openxmlformats.org/officeDocument/2006/relationships/slideLayout" Target="../slideLayouts/slideLayout1506.xml"/><Relationship Id="rId12" Type="http://schemas.openxmlformats.org/officeDocument/2006/relationships/theme" Target="../theme/theme144.xml"/><Relationship Id="rId2" Type="http://schemas.openxmlformats.org/officeDocument/2006/relationships/slideLayout" Target="../slideLayouts/slideLayout1501.xml"/><Relationship Id="rId1" Type="http://schemas.openxmlformats.org/officeDocument/2006/relationships/slideLayout" Target="../slideLayouts/slideLayout1500.xml"/><Relationship Id="rId6" Type="http://schemas.openxmlformats.org/officeDocument/2006/relationships/slideLayout" Target="../slideLayouts/slideLayout1505.xml"/><Relationship Id="rId11" Type="http://schemas.openxmlformats.org/officeDocument/2006/relationships/slideLayout" Target="../slideLayouts/slideLayout1510.xml"/><Relationship Id="rId5" Type="http://schemas.openxmlformats.org/officeDocument/2006/relationships/slideLayout" Target="../slideLayouts/slideLayout1504.xml"/><Relationship Id="rId10" Type="http://schemas.openxmlformats.org/officeDocument/2006/relationships/slideLayout" Target="../slideLayouts/slideLayout1509.xml"/><Relationship Id="rId4" Type="http://schemas.openxmlformats.org/officeDocument/2006/relationships/slideLayout" Target="../slideLayouts/slideLayout1503.xml"/><Relationship Id="rId9" Type="http://schemas.openxmlformats.org/officeDocument/2006/relationships/slideLayout" Target="../slideLayouts/slideLayout1508.xml"/></Relationships>
</file>

<file path=ppt/slideMasters/_rels/slideMaster145.xml.rels><?xml version="1.0" encoding="UTF-8" standalone="yes"?>
<Relationships xmlns="http://schemas.openxmlformats.org/package/2006/relationships"><Relationship Id="rId8" Type="http://schemas.openxmlformats.org/officeDocument/2006/relationships/slideLayout" Target="../slideLayouts/slideLayout1518.xml"/><Relationship Id="rId3" Type="http://schemas.openxmlformats.org/officeDocument/2006/relationships/slideLayout" Target="../slideLayouts/slideLayout1513.xml"/><Relationship Id="rId7" Type="http://schemas.openxmlformats.org/officeDocument/2006/relationships/slideLayout" Target="../slideLayouts/slideLayout1517.xml"/><Relationship Id="rId12" Type="http://schemas.openxmlformats.org/officeDocument/2006/relationships/theme" Target="../theme/theme145.xml"/><Relationship Id="rId2" Type="http://schemas.openxmlformats.org/officeDocument/2006/relationships/slideLayout" Target="../slideLayouts/slideLayout1512.xml"/><Relationship Id="rId1" Type="http://schemas.openxmlformats.org/officeDocument/2006/relationships/slideLayout" Target="../slideLayouts/slideLayout1511.xml"/><Relationship Id="rId6" Type="http://schemas.openxmlformats.org/officeDocument/2006/relationships/slideLayout" Target="../slideLayouts/slideLayout1516.xml"/><Relationship Id="rId11" Type="http://schemas.openxmlformats.org/officeDocument/2006/relationships/slideLayout" Target="../slideLayouts/slideLayout1521.xml"/><Relationship Id="rId5" Type="http://schemas.openxmlformats.org/officeDocument/2006/relationships/slideLayout" Target="../slideLayouts/slideLayout1515.xml"/><Relationship Id="rId10" Type="http://schemas.openxmlformats.org/officeDocument/2006/relationships/slideLayout" Target="../slideLayouts/slideLayout1520.xml"/><Relationship Id="rId4" Type="http://schemas.openxmlformats.org/officeDocument/2006/relationships/slideLayout" Target="../slideLayouts/slideLayout1514.xml"/><Relationship Id="rId9" Type="http://schemas.openxmlformats.org/officeDocument/2006/relationships/slideLayout" Target="../slideLayouts/slideLayout1519.xml"/></Relationships>
</file>

<file path=ppt/slideMasters/_rels/slideMaster146.xml.rels><?xml version="1.0" encoding="UTF-8" standalone="yes"?>
<Relationships xmlns="http://schemas.openxmlformats.org/package/2006/relationships"><Relationship Id="rId8" Type="http://schemas.openxmlformats.org/officeDocument/2006/relationships/slideLayout" Target="../slideLayouts/slideLayout1529.xml"/><Relationship Id="rId3" Type="http://schemas.openxmlformats.org/officeDocument/2006/relationships/slideLayout" Target="../slideLayouts/slideLayout1524.xml"/><Relationship Id="rId7" Type="http://schemas.openxmlformats.org/officeDocument/2006/relationships/slideLayout" Target="../slideLayouts/slideLayout1528.xml"/><Relationship Id="rId12" Type="http://schemas.openxmlformats.org/officeDocument/2006/relationships/theme" Target="../theme/theme146.xml"/><Relationship Id="rId2" Type="http://schemas.openxmlformats.org/officeDocument/2006/relationships/slideLayout" Target="../slideLayouts/slideLayout1523.xml"/><Relationship Id="rId1" Type="http://schemas.openxmlformats.org/officeDocument/2006/relationships/slideLayout" Target="../slideLayouts/slideLayout1522.xml"/><Relationship Id="rId6" Type="http://schemas.openxmlformats.org/officeDocument/2006/relationships/slideLayout" Target="../slideLayouts/slideLayout1527.xml"/><Relationship Id="rId11" Type="http://schemas.openxmlformats.org/officeDocument/2006/relationships/slideLayout" Target="../slideLayouts/slideLayout1532.xml"/><Relationship Id="rId5" Type="http://schemas.openxmlformats.org/officeDocument/2006/relationships/slideLayout" Target="../slideLayouts/slideLayout1526.xml"/><Relationship Id="rId10" Type="http://schemas.openxmlformats.org/officeDocument/2006/relationships/slideLayout" Target="../slideLayouts/slideLayout1531.xml"/><Relationship Id="rId4" Type="http://schemas.openxmlformats.org/officeDocument/2006/relationships/slideLayout" Target="../slideLayouts/slideLayout1525.xml"/><Relationship Id="rId9" Type="http://schemas.openxmlformats.org/officeDocument/2006/relationships/slideLayout" Target="../slideLayouts/slideLayout1530.xml"/></Relationships>
</file>

<file path=ppt/slideMasters/_rels/slideMaster147.xml.rels><?xml version="1.0" encoding="UTF-8" standalone="yes"?>
<Relationships xmlns="http://schemas.openxmlformats.org/package/2006/relationships"><Relationship Id="rId8" Type="http://schemas.openxmlformats.org/officeDocument/2006/relationships/slideLayout" Target="../slideLayouts/slideLayout1540.xml"/><Relationship Id="rId13" Type="http://schemas.openxmlformats.org/officeDocument/2006/relationships/image" Target="../media/image41.jpeg"/><Relationship Id="rId3" Type="http://schemas.openxmlformats.org/officeDocument/2006/relationships/slideLayout" Target="../slideLayouts/slideLayout1535.xml"/><Relationship Id="rId7" Type="http://schemas.openxmlformats.org/officeDocument/2006/relationships/slideLayout" Target="../slideLayouts/slideLayout1539.xml"/><Relationship Id="rId12" Type="http://schemas.openxmlformats.org/officeDocument/2006/relationships/theme" Target="../theme/theme147.xml"/><Relationship Id="rId2" Type="http://schemas.openxmlformats.org/officeDocument/2006/relationships/slideLayout" Target="../slideLayouts/slideLayout1534.xml"/><Relationship Id="rId1" Type="http://schemas.openxmlformats.org/officeDocument/2006/relationships/slideLayout" Target="../slideLayouts/slideLayout1533.xml"/><Relationship Id="rId6" Type="http://schemas.openxmlformats.org/officeDocument/2006/relationships/slideLayout" Target="../slideLayouts/slideLayout1538.xml"/><Relationship Id="rId11" Type="http://schemas.openxmlformats.org/officeDocument/2006/relationships/slideLayout" Target="../slideLayouts/slideLayout1543.xml"/><Relationship Id="rId5" Type="http://schemas.openxmlformats.org/officeDocument/2006/relationships/slideLayout" Target="../slideLayouts/slideLayout1537.xml"/><Relationship Id="rId10" Type="http://schemas.openxmlformats.org/officeDocument/2006/relationships/slideLayout" Target="../slideLayouts/slideLayout1542.xml"/><Relationship Id="rId4" Type="http://schemas.openxmlformats.org/officeDocument/2006/relationships/slideLayout" Target="../slideLayouts/slideLayout1536.xml"/><Relationship Id="rId9" Type="http://schemas.openxmlformats.org/officeDocument/2006/relationships/slideLayout" Target="../slideLayouts/slideLayout1541.xml"/></Relationships>
</file>

<file path=ppt/slideMasters/_rels/slideMaster148.xml.rels><?xml version="1.0" encoding="UTF-8" standalone="yes"?>
<Relationships xmlns="http://schemas.openxmlformats.org/package/2006/relationships"><Relationship Id="rId8" Type="http://schemas.openxmlformats.org/officeDocument/2006/relationships/slideLayout" Target="../slideLayouts/slideLayout1551.xml"/><Relationship Id="rId3" Type="http://schemas.openxmlformats.org/officeDocument/2006/relationships/slideLayout" Target="../slideLayouts/slideLayout1546.xml"/><Relationship Id="rId7" Type="http://schemas.openxmlformats.org/officeDocument/2006/relationships/slideLayout" Target="../slideLayouts/slideLayout1550.xml"/><Relationship Id="rId12" Type="http://schemas.openxmlformats.org/officeDocument/2006/relationships/theme" Target="../theme/theme148.xml"/><Relationship Id="rId2" Type="http://schemas.openxmlformats.org/officeDocument/2006/relationships/slideLayout" Target="../slideLayouts/slideLayout1545.xml"/><Relationship Id="rId1" Type="http://schemas.openxmlformats.org/officeDocument/2006/relationships/slideLayout" Target="../slideLayouts/slideLayout1544.xml"/><Relationship Id="rId6" Type="http://schemas.openxmlformats.org/officeDocument/2006/relationships/slideLayout" Target="../slideLayouts/slideLayout1549.xml"/><Relationship Id="rId11" Type="http://schemas.openxmlformats.org/officeDocument/2006/relationships/slideLayout" Target="../slideLayouts/slideLayout1554.xml"/><Relationship Id="rId5" Type="http://schemas.openxmlformats.org/officeDocument/2006/relationships/slideLayout" Target="../slideLayouts/slideLayout1548.xml"/><Relationship Id="rId10" Type="http://schemas.openxmlformats.org/officeDocument/2006/relationships/slideLayout" Target="../slideLayouts/slideLayout1553.xml"/><Relationship Id="rId4" Type="http://schemas.openxmlformats.org/officeDocument/2006/relationships/slideLayout" Target="../slideLayouts/slideLayout1547.xml"/><Relationship Id="rId9" Type="http://schemas.openxmlformats.org/officeDocument/2006/relationships/slideLayout" Target="../slideLayouts/slideLayout1552.xml"/></Relationships>
</file>

<file path=ppt/slideMasters/_rels/slideMaster149.xml.rels><?xml version="1.0" encoding="UTF-8" standalone="yes"?>
<Relationships xmlns="http://schemas.openxmlformats.org/package/2006/relationships"><Relationship Id="rId8" Type="http://schemas.openxmlformats.org/officeDocument/2006/relationships/slideLayout" Target="../slideLayouts/slideLayout1562.xml"/><Relationship Id="rId3" Type="http://schemas.openxmlformats.org/officeDocument/2006/relationships/slideLayout" Target="../slideLayouts/slideLayout1557.xml"/><Relationship Id="rId7" Type="http://schemas.openxmlformats.org/officeDocument/2006/relationships/slideLayout" Target="../slideLayouts/slideLayout1561.xml"/><Relationship Id="rId12" Type="http://schemas.openxmlformats.org/officeDocument/2006/relationships/theme" Target="../theme/theme149.xml"/><Relationship Id="rId2" Type="http://schemas.openxmlformats.org/officeDocument/2006/relationships/slideLayout" Target="../slideLayouts/slideLayout1556.xml"/><Relationship Id="rId1" Type="http://schemas.openxmlformats.org/officeDocument/2006/relationships/slideLayout" Target="../slideLayouts/slideLayout1555.xml"/><Relationship Id="rId6" Type="http://schemas.openxmlformats.org/officeDocument/2006/relationships/slideLayout" Target="../slideLayouts/slideLayout1560.xml"/><Relationship Id="rId11" Type="http://schemas.openxmlformats.org/officeDocument/2006/relationships/slideLayout" Target="../slideLayouts/slideLayout1565.xml"/><Relationship Id="rId5" Type="http://schemas.openxmlformats.org/officeDocument/2006/relationships/slideLayout" Target="../slideLayouts/slideLayout1559.xml"/><Relationship Id="rId10" Type="http://schemas.openxmlformats.org/officeDocument/2006/relationships/slideLayout" Target="../slideLayouts/slideLayout1564.xml"/><Relationship Id="rId4" Type="http://schemas.openxmlformats.org/officeDocument/2006/relationships/slideLayout" Target="../slideLayouts/slideLayout1558.xml"/><Relationship Id="rId9" Type="http://schemas.openxmlformats.org/officeDocument/2006/relationships/slideLayout" Target="../slideLayouts/slideLayout156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9.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15.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0.xml.rels><?xml version="1.0" encoding="UTF-8" standalone="yes"?>
<Relationships xmlns="http://schemas.openxmlformats.org/package/2006/relationships"><Relationship Id="rId8" Type="http://schemas.openxmlformats.org/officeDocument/2006/relationships/slideLayout" Target="../slideLayouts/slideLayout1573.xml"/><Relationship Id="rId3" Type="http://schemas.openxmlformats.org/officeDocument/2006/relationships/slideLayout" Target="../slideLayouts/slideLayout1568.xml"/><Relationship Id="rId7" Type="http://schemas.openxmlformats.org/officeDocument/2006/relationships/slideLayout" Target="../slideLayouts/slideLayout1572.xml"/><Relationship Id="rId12" Type="http://schemas.openxmlformats.org/officeDocument/2006/relationships/theme" Target="../theme/theme150.xml"/><Relationship Id="rId2" Type="http://schemas.openxmlformats.org/officeDocument/2006/relationships/slideLayout" Target="../slideLayouts/slideLayout1567.xml"/><Relationship Id="rId1" Type="http://schemas.openxmlformats.org/officeDocument/2006/relationships/slideLayout" Target="../slideLayouts/slideLayout1566.xml"/><Relationship Id="rId6" Type="http://schemas.openxmlformats.org/officeDocument/2006/relationships/slideLayout" Target="../slideLayouts/slideLayout1571.xml"/><Relationship Id="rId11" Type="http://schemas.openxmlformats.org/officeDocument/2006/relationships/slideLayout" Target="../slideLayouts/slideLayout1576.xml"/><Relationship Id="rId5" Type="http://schemas.openxmlformats.org/officeDocument/2006/relationships/slideLayout" Target="../slideLayouts/slideLayout1570.xml"/><Relationship Id="rId10" Type="http://schemas.openxmlformats.org/officeDocument/2006/relationships/slideLayout" Target="../slideLayouts/slideLayout1575.xml"/><Relationship Id="rId4" Type="http://schemas.openxmlformats.org/officeDocument/2006/relationships/slideLayout" Target="../slideLayouts/slideLayout1569.xml"/><Relationship Id="rId9" Type="http://schemas.openxmlformats.org/officeDocument/2006/relationships/slideLayout" Target="../slideLayouts/slideLayout1574.xml"/></Relationships>
</file>

<file path=ppt/slideMasters/_rels/slideMaster151.xml.rels><?xml version="1.0" encoding="UTF-8" standalone="yes"?>
<Relationships xmlns="http://schemas.openxmlformats.org/package/2006/relationships"><Relationship Id="rId8" Type="http://schemas.openxmlformats.org/officeDocument/2006/relationships/slideLayout" Target="../slideLayouts/slideLayout1584.xml"/><Relationship Id="rId3" Type="http://schemas.openxmlformats.org/officeDocument/2006/relationships/slideLayout" Target="../slideLayouts/slideLayout1579.xml"/><Relationship Id="rId7" Type="http://schemas.openxmlformats.org/officeDocument/2006/relationships/slideLayout" Target="../slideLayouts/slideLayout1583.xml"/><Relationship Id="rId12" Type="http://schemas.openxmlformats.org/officeDocument/2006/relationships/theme" Target="../theme/theme151.xml"/><Relationship Id="rId2" Type="http://schemas.openxmlformats.org/officeDocument/2006/relationships/slideLayout" Target="../slideLayouts/slideLayout1578.xml"/><Relationship Id="rId1" Type="http://schemas.openxmlformats.org/officeDocument/2006/relationships/slideLayout" Target="../slideLayouts/slideLayout1577.xml"/><Relationship Id="rId6" Type="http://schemas.openxmlformats.org/officeDocument/2006/relationships/slideLayout" Target="../slideLayouts/slideLayout1582.xml"/><Relationship Id="rId11" Type="http://schemas.openxmlformats.org/officeDocument/2006/relationships/slideLayout" Target="../slideLayouts/slideLayout1587.xml"/><Relationship Id="rId5" Type="http://schemas.openxmlformats.org/officeDocument/2006/relationships/slideLayout" Target="../slideLayouts/slideLayout1581.xml"/><Relationship Id="rId10" Type="http://schemas.openxmlformats.org/officeDocument/2006/relationships/slideLayout" Target="../slideLayouts/slideLayout1586.xml"/><Relationship Id="rId4" Type="http://schemas.openxmlformats.org/officeDocument/2006/relationships/slideLayout" Target="../slideLayouts/slideLayout1580.xml"/><Relationship Id="rId9" Type="http://schemas.openxmlformats.org/officeDocument/2006/relationships/slideLayout" Target="../slideLayouts/slideLayout1585.xml"/></Relationships>
</file>

<file path=ppt/slideMasters/_rels/slideMaster152.xml.rels><?xml version="1.0" encoding="UTF-8" standalone="yes"?>
<Relationships xmlns="http://schemas.openxmlformats.org/package/2006/relationships"><Relationship Id="rId8" Type="http://schemas.openxmlformats.org/officeDocument/2006/relationships/slideLayout" Target="../slideLayouts/slideLayout1595.xml"/><Relationship Id="rId13" Type="http://schemas.openxmlformats.org/officeDocument/2006/relationships/image" Target="../media/image14.jpeg"/><Relationship Id="rId3" Type="http://schemas.openxmlformats.org/officeDocument/2006/relationships/slideLayout" Target="../slideLayouts/slideLayout1590.xml"/><Relationship Id="rId7" Type="http://schemas.openxmlformats.org/officeDocument/2006/relationships/slideLayout" Target="../slideLayouts/slideLayout1594.xml"/><Relationship Id="rId12" Type="http://schemas.openxmlformats.org/officeDocument/2006/relationships/theme" Target="../theme/theme152.xml"/><Relationship Id="rId17" Type="http://schemas.openxmlformats.org/officeDocument/2006/relationships/image" Target="../media/image18.png"/><Relationship Id="rId2" Type="http://schemas.openxmlformats.org/officeDocument/2006/relationships/slideLayout" Target="../slideLayouts/slideLayout1589.xml"/><Relationship Id="rId16" Type="http://schemas.openxmlformats.org/officeDocument/2006/relationships/image" Target="../media/image17.png"/><Relationship Id="rId1" Type="http://schemas.openxmlformats.org/officeDocument/2006/relationships/slideLayout" Target="../slideLayouts/slideLayout1588.xml"/><Relationship Id="rId6" Type="http://schemas.openxmlformats.org/officeDocument/2006/relationships/slideLayout" Target="../slideLayouts/slideLayout1593.xml"/><Relationship Id="rId11" Type="http://schemas.openxmlformats.org/officeDocument/2006/relationships/slideLayout" Target="../slideLayouts/slideLayout1598.xml"/><Relationship Id="rId5" Type="http://schemas.openxmlformats.org/officeDocument/2006/relationships/slideLayout" Target="../slideLayouts/slideLayout1592.xml"/><Relationship Id="rId15" Type="http://schemas.openxmlformats.org/officeDocument/2006/relationships/image" Target="../media/image16.png"/><Relationship Id="rId10" Type="http://schemas.openxmlformats.org/officeDocument/2006/relationships/slideLayout" Target="../slideLayouts/slideLayout1597.xml"/><Relationship Id="rId4" Type="http://schemas.openxmlformats.org/officeDocument/2006/relationships/slideLayout" Target="../slideLayouts/slideLayout1591.xml"/><Relationship Id="rId9" Type="http://schemas.openxmlformats.org/officeDocument/2006/relationships/slideLayout" Target="../slideLayouts/slideLayout1596.xml"/><Relationship Id="rId14" Type="http://schemas.openxmlformats.org/officeDocument/2006/relationships/image" Target="../media/image15.png"/></Relationships>
</file>

<file path=ppt/slideMasters/_rels/slideMaster153.xml.rels><?xml version="1.0" encoding="UTF-8" standalone="yes"?>
<Relationships xmlns="http://schemas.openxmlformats.org/package/2006/relationships"><Relationship Id="rId8" Type="http://schemas.openxmlformats.org/officeDocument/2006/relationships/slideLayout" Target="../slideLayouts/slideLayout1606.xml"/><Relationship Id="rId13" Type="http://schemas.openxmlformats.org/officeDocument/2006/relationships/image" Target="../media/image14.jpeg"/><Relationship Id="rId3" Type="http://schemas.openxmlformats.org/officeDocument/2006/relationships/slideLayout" Target="../slideLayouts/slideLayout1601.xml"/><Relationship Id="rId7" Type="http://schemas.openxmlformats.org/officeDocument/2006/relationships/slideLayout" Target="../slideLayouts/slideLayout1605.xml"/><Relationship Id="rId12" Type="http://schemas.openxmlformats.org/officeDocument/2006/relationships/theme" Target="../theme/theme153.xml"/><Relationship Id="rId17" Type="http://schemas.openxmlformats.org/officeDocument/2006/relationships/image" Target="../media/image18.png"/><Relationship Id="rId2" Type="http://schemas.openxmlformats.org/officeDocument/2006/relationships/slideLayout" Target="../slideLayouts/slideLayout1600.xml"/><Relationship Id="rId16" Type="http://schemas.openxmlformats.org/officeDocument/2006/relationships/image" Target="../media/image17.png"/><Relationship Id="rId1" Type="http://schemas.openxmlformats.org/officeDocument/2006/relationships/slideLayout" Target="../slideLayouts/slideLayout1599.xml"/><Relationship Id="rId6" Type="http://schemas.openxmlformats.org/officeDocument/2006/relationships/slideLayout" Target="../slideLayouts/slideLayout1604.xml"/><Relationship Id="rId11" Type="http://schemas.openxmlformats.org/officeDocument/2006/relationships/slideLayout" Target="../slideLayouts/slideLayout1609.xml"/><Relationship Id="rId5" Type="http://schemas.openxmlformats.org/officeDocument/2006/relationships/slideLayout" Target="../slideLayouts/slideLayout1603.xml"/><Relationship Id="rId15" Type="http://schemas.openxmlformats.org/officeDocument/2006/relationships/image" Target="../media/image16.png"/><Relationship Id="rId10" Type="http://schemas.openxmlformats.org/officeDocument/2006/relationships/slideLayout" Target="../slideLayouts/slideLayout1608.xml"/><Relationship Id="rId4" Type="http://schemas.openxmlformats.org/officeDocument/2006/relationships/slideLayout" Target="../slideLayouts/slideLayout1602.xml"/><Relationship Id="rId9" Type="http://schemas.openxmlformats.org/officeDocument/2006/relationships/slideLayout" Target="../slideLayouts/slideLayout1607.xml"/><Relationship Id="rId14" Type="http://schemas.openxmlformats.org/officeDocument/2006/relationships/image" Target="../media/image15.png"/></Relationships>
</file>

<file path=ppt/slideMasters/_rels/slideMaster154.xml.rels><?xml version="1.0" encoding="UTF-8" standalone="yes"?>
<Relationships xmlns="http://schemas.openxmlformats.org/package/2006/relationships"><Relationship Id="rId8" Type="http://schemas.openxmlformats.org/officeDocument/2006/relationships/slideLayout" Target="../slideLayouts/slideLayout1617.xml"/><Relationship Id="rId13" Type="http://schemas.openxmlformats.org/officeDocument/2006/relationships/image" Target="../media/image4.jpeg"/><Relationship Id="rId3" Type="http://schemas.openxmlformats.org/officeDocument/2006/relationships/slideLayout" Target="../slideLayouts/slideLayout1612.xml"/><Relationship Id="rId7" Type="http://schemas.openxmlformats.org/officeDocument/2006/relationships/slideLayout" Target="../slideLayouts/slideLayout1616.xml"/><Relationship Id="rId12" Type="http://schemas.openxmlformats.org/officeDocument/2006/relationships/theme" Target="../theme/theme154.xml"/><Relationship Id="rId2" Type="http://schemas.openxmlformats.org/officeDocument/2006/relationships/slideLayout" Target="../slideLayouts/slideLayout1611.xml"/><Relationship Id="rId1" Type="http://schemas.openxmlformats.org/officeDocument/2006/relationships/slideLayout" Target="../slideLayouts/slideLayout1610.xml"/><Relationship Id="rId6" Type="http://schemas.openxmlformats.org/officeDocument/2006/relationships/slideLayout" Target="../slideLayouts/slideLayout1615.xml"/><Relationship Id="rId11" Type="http://schemas.openxmlformats.org/officeDocument/2006/relationships/slideLayout" Target="../slideLayouts/slideLayout1620.xml"/><Relationship Id="rId5" Type="http://schemas.openxmlformats.org/officeDocument/2006/relationships/slideLayout" Target="../slideLayouts/slideLayout1614.xml"/><Relationship Id="rId10" Type="http://schemas.openxmlformats.org/officeDocument/2006/relationships/slideLayout" Target="../slideLayouts/slideLayout1619.xml"/><Relationship Id="rId4" Type="http://schemas.openxmlformats.org/officeDocument/2006/relationships/slideLayout" Target="../slideLayouts/slideLayout1613.xml"/><Relationship Id="rId9" Type="http://schemas.openxmlformats.org/officeDocument/2006/relationships/slideLayout" Target="../slideLayouts/slideLayout1618.xml"/></Relationships>
</file>

<file path=ppt/slideMasters/_rels/slideMaster155.xml.rels><?xml version="1.0" encoding="UTF-8" standalone="yes"?>
<Relationships xmlns="http://schemas.openxmlformats.org/package/2006/relationships"><Relationship Id="rId8" Type="http://schemas.openxmlformats.org/officeDocument/2006/relationships/slideLayout" Target="../slideLayouts/slideLayout1628.xml"/><Relationship Id="rId13" Type="http://schemas.openxmlformats.org/officeDocument/2006/relationships/slideLayout" Target="../slideLayouts/slideLayout1633.xml"/><Relationship Id="rId3" Type="http://schemas.openxmlformats.org/officeDocument/2006/relationships/slideLayout" Target="../slideLayouts/slideLayout1623.xml"/><Relationship Id="rId7" Type="http://schemas.openxmlformats.org/officeDocument/2006/relationships/slideLayout" Target="../slideLayouts/slideLayout1627.xml"/><Relationship Id="rId12" Type="http://schemas.openxmlformats.org/officeDocument/2006/relationships/slideLayout" Target="../slideLayouts/slideLayout1632.xml"/><Relationship Id="rId2" Type="http://schemas.openxmlformats.org/officeDocument/2006/relationships/slideLayout" Target="../slideLayouts/slideLayout1622.xml"/><Relationship Id="rId16" Type="http://schemas.openxmlformats.org/officeDocument/2006/relationships/theme" Target="../theme/theme155.xml"/><Relationship Id="rId1" Type="http://schemas.openxmlformats.org/officeDocument/2006/relationships/slideLayout" Target="../slideLayouts/slideLayout1621.xml"/><Relationship Id="rId6" Type="http://schemas.openxmlformats.org/officeDocument/2006/relationships/slideLayout" Target="../slideLayouts/slideLayout1626.xml"/><Relationship Id="rId11" Type="http://schemas.openxmlformats.org/officeDocument/2006/relationships/slideLayout" Target="../slideLayouts/slideLayout1631.xml"/><Relationship Id="rId5" Type="http://schemas.openxmlformats.org/officeDocument/2006/relationships/slideLayout" Target="../slideLayouts/slideLayout1625.xml"/><Relationship Id="rId15" Type="http://schemas.openxmlformats.org/officeDocument/2006/relationships/slideLayout" Target="../slideLayouts/slideLayout1635.xml"/><Relationship Id="rId10" Type="http://schemas.openxmlformats.org/officeDocument/2006/relationships/slideLayout" Target="../slideLayouts/slideLayout1630.xml"/><Relationship Id="rId4" Type="http://schemas.openxmlformats.org/officeDocument/2006/relationships/slideLayout" Target="../slideLayouts/slideLayout1624.xml"/><Relationship Id="rId9" Type="http://schemas.openxmlformats.org/officeDocument/2006/relationships/slideLayout" Target="../slideLayouts/slideLayout1629.xml"/><Relationship Id="rId14" Type="http://schemas.openxmlformats.org/officeDocument/2006/relationships/slideLayout" Target="../slideLayouts/slideLayout1634.xml"/></Relationships>
</file>

<file path=ppt/slideMasters/_rels/slideMaster156.xml.rels><?xml version="1.0" encoding="UTF-8" standalone="yes"?>
<Relationships xmlns="http://schemas.openxmlformats.org/package/2006/relationships"><Relationship Id="rId8" Type="http://schemas.openxmlformats.org/officeDocument/2006/relationships/slideLayout" Target="../slideLayouts/slideLayout1643.xml"/><Relationship Id="rId3" Type="http://schemas.openxmlformats.org/officeDocument/2006/relationships/slideLayout" Target="../slideLayouts/slideLayout1638.xml"/><Relationship Id="rId7" Type="http://schemas.openxmlformats.org/officeDocument/2006/relationships/slideLayout" Target="../slideLayouts/slideLayout1642.xml"/><Relationship Id="rId12" Type="http://schemas.openxmlformats.org/officeDocument/2006/relationships/theme" Target="../theme/theme156.xml"/><Relationship Id="rId2" Type="http://schemas.openxmlformats.org/officeDocument/2006/relationships/slideLayout" Target="../slideLayouts/slideLayout1637.xml"/><Relationship Id="rId1" Type="http://schemas.openxmlformats.org/officeDocument/2006/relationships/slideLayout" Target="../slideLayouts/slideLayout1636.xml"/><Relationship Id="rId6" Type="http://schemas.openxmlformats.org/officeDocument/2006/relationships/slideLayout" Target="../slideLayouts/slideLayout1641.xml"/><Relationship Id="rId11" Type="http://schemas.openxmlformats.org/officeDocument/2006/relationships/slideLayout" Target="../slideLayouts/slideLayout1646.xml"/><Relationship Id="rId5" Type="http://schemas.openxmlformats.org/officeDocument/2006/relationships/slideLayout" Target="../slideLayouts/slideLayout1640.xml"/><Relationship Id="rId10" Type="http://schemas.openxmlformats.org/officeDocument/2006/relationships/slideLayout" Target="../slideLayouts/slideLayout1645.xml"/><Relationship Id="rId4" Type="http://schemas.openxmlformats.org/officeDocument/2006/relationships/slideLayout" Target="../slideLayouts/slideLayout1639.xml"/><Relationship Id="rId9" Type="http://schemas.openxmlformats.org/officeDocument/2006/relationships/slideLayout" Target="../slideLayouts/slideLayout1644.xml"/></Relationships>
</file>

<file path=ppt/slideMasters/_rels/slideMaster157.xml.rels><?xml version="1.0" encoding="UTF-8" standalone="yes"?>
<Relationships xmlns="http://schemas.openxmlformats.org/package/2006/relationships"><Relationship Id="rId8" Type="http://schemas.openxmlformats.org/officeDocument/2006/relationships/slideLayout" Target="../slideLayouts/slideLayout1654.xml"/><Relationship Id="rId13" Type="http://schemas.openxmlformats.org/officeDocument/2006/relationships/slideLayout" Target="../slideLayouts/slideLayout1659.xml"/><Relationship Id="rId3" Type="http://schemas.openxmlformats.org/officeDocument/2006/relationships/slideLayout" Target="../slideLayouts/slideLayout1649.xml"/><Relationship Id="rId7" Type="http://schemas.openxmlformats.org/officeDocument/2006/relationships/slideLayout" Target="../slideLayouts/slideLayout1653.xml"/><Relationship Id="rId12" Type="http://schemas.openxmlformats.org/officeDocument/2006/relationships/slideLayout" Target="../slideLayouts/slideLayout1658.xml"/><Relationship Id="rId2" Type="http://schemas.openxmlformats.org/officeDocument/2006/relationships/slideLayout" Target="../slideLayouts/slideLayout1648.xml"/><Relationship Id="rId1" Type="http://schemas.openxmlformats.org/officeDocument/2006/relationships/slideLayout" Target="../slideLayouts/slideLayout1647.xml"/><Relationship Id="rId6" Type="http://schemas.openxmlformats.org/officeDocument/2006/relationships/slideLayout" Target="../slideLayouts/slideLayout1652.xml"/><Relationship Id="rId11" Type="http://schemas.openxmlformats.org/officeDocument/2006/relationships/slideLayout" Target="../slideLayouts/slideLayout1657.xml"/><Relationship Id="rId5" Type="http://schemas.openxmlformats.org/officeDocument/2006/relationships/slideLayout" Target="../slideLayouts/slideLayout1651.xml"/><Relationship Id="rId10" Type="http://schemas.openxmlformats.org/officeDocument/2006/relationships/slideLayout" Target="../slideLayouts/slideLayout1656.xml"/><Relationship Id="rId4" Type="http://schemas.openxmlformats.org/officeDocument/2006/relationships/slideLayout" Target="../slideLayouts/slideLayout1650.xml"/><Relationship Id="rId9" Type="http://schemas.openxmlformats.org/officeDocument/2006/relationships/slideLayout" Target="../slideLayouts/slideLayout1655.xml"/><Relationship Id="rId14" Type="http://schemas.openxmlformats.org/officeDocument/2006/relationships/theme" Target="../theme/theme157.xml"/></Relationships>
</file>

<file path=ppt/slideMasters/_rels/slideMaster158.xml.rels><?xml version="1.0" encoding="UTF-8" standalone="yes"?>
<Relationships xmlns="http://schemas.openxmlformats.org/package/2006/relationships"><Relationship Id="rId8" Type="http://schemas.openxmlformats.org/officeDocument/2006/relationships/slideLayout" Target="../slideLayouts/slideLayout1667.xml"/><Relationship Id="rId3" Type="http://schemas.openxmlformats.org/officeDocument/2006/relationships/slideLayout" Target="../slideLayouts/slideLayout1662.xml"/><Relationship Id="rId7" Type="http://schemas.openxmlformats.org/officeDocument/2006/relationships/slideLayout" Target="../slideLayouts/slideLayout1666.xml"/><Relationship Id="rId12" Type="http://schemas.openxmlformats.org/officeDocument/2006/relationships/theme" Target="../theme/theme158.xml"/><Relationship Id="rId2" Type="http://schemas.openxmlformats.org/officeDocument/2006/relationships/slideLayout" Target="../slideLayouts/slideLayout1661.xml"/><Relationship Id="rId1" Type="http://schemas.openxmlformats.org/officeDocument/2006/relationships/slideLayout" Target="../slideLayouts/slideLayout1660.xml"/><Relationship Id="rId6" Type="http://schemas.openxmlformats.org/officeDocument/2006/relationships/slideLayout" Target="../slideLayouts/slideLayout1665.xml"/><Relationship Id="rId11" Type="http://schemas.openxmlformats.org/officeDocument/2006/relationships/slideLayout" Target="../slideLayouts/slideLayout1670.xml"/><Relationship Id="rId5" Type="http://schemas.openxmlformats.org/officeDocument/2006/relationships/slideLayout" Target="../slideLayouts/slideLayout1664.xml"/><Relationship Id="rId10" Type="http://schemas.openxmlformats.org/officeDocument/2006/relationships/slideLayout" Target="../slideLayouts/slideLayout1669.xml"/><Relationship Id="rId4" Type="http://schemas.openxmlformats.org/officeDocument/2006/relationships/slideLayout" Target="../slideLayouts/slideLayout1663.xml"/><Relationship Id="rId9" Type="http://schemas.openxmlformats.org/officeDocument/2006/relationships/slideLayout" Target="../slideLayouts/slideLayout16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0.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theme" Target="../theme/theme16.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1.xml"/><Relationship Id="rId13" Type="http://schemas.openxmlformats.org/officeDocument/2006/relationships/slideLayout" Target="../slideLayouts/slideLayout186.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slideLayout" Target="../slideLayouts/slideLayout185.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4.xml"/><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theme" Target="../theme/theme18.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5.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theme" Target="../theme/theme19.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6.xml"/><Relationship Id="rId3" Type="http://schemas.openxmlformats.org/officeDocument/2006/relationships/slideLayout" Target="../slideLayouts/slideLayout211.xml"/><Relationship Id="rId7" Type="http://schemas.openxmlformats.org/officeDocument/2006/relationships/slideLayout" Target="../slideLayouts/slideLayout215.xml"/><Relationship Id="rId12" Type="http://schemas.openxmlformats.org/officeDocument/2006/relationships/theme" Target="../theme/theme20.xml"/><Relationship Id="rId2" Type="http://schemas.openxmlformats.org/officeDocument/2006/relationships/slideLayout" Target="../slideLayouts/slideLayout210.xml"/><Relationship Id="rId1" Type="http://schemas.openxmlformats.org/officeDocument/2006/relationships/slideLayout" Target="../slideLayouts/slideLayout209.xml"/><Relationship Id="rId6" Type="http://schemas.openxmlformats.org/officeDocument/2006/relationships/slideLayout" Target="../slideLayouts/slideLayout214.xml"/><Relationship Id="rId11" Type="http://schemas.openxmlformats.org/officeDocument/2006/relationships/slideLayout" Target="../slideLayouts/slideLayout219.xml"/><Relationship Id="rId5" Type="http://schemas.openxmlformats.org/officeDocument/2006/relationships/slideLayout" Target="../slideLayouts/slideLayout213.xml"/><Relationship Id="rId10" Type="http://schemas.openxmlformats.org/officeDocument/2006/relationships/slideLayout" Target="../slideLayouts/slideLayout218.xml"/><Relationship Id="rId4" Type="http://schemas.openxmlformats.org/officeDocument/2006/relationships/slideLayout" Target="../slideLayouts/slideLayout212.xml"/><Relationship Id="rId9" Type="http://schemas.openxmlformats.org/officeDocument/2006/relationships/slideLayout" Target="../slideLayouts/slideLayout21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7.xml"/><Relationship Id="rId3" Type="http://schemas.openxmlformats.org/officeDocument/2006/relationships/slideLayout" Target="../slideLayouts/slideLayout222.xml"/><Relationship Id="rId7" Type="http://schemas.openxmlformats.org/officeDocument/2006/relationships/slideLayout" Target="../slideLayouts/slideLayout226.xml"/><Relationship Id="rId12" Type="http://schemas.openxmlformats.org/officeDocument/2006/relationships/theme" Target="../theme/theme21.xml"/><Relationship Id="rId2" Type="http://schemas.openxmlformats.org/officeDocument/2006/relationships/slideLayout" Target="../slideLayouts/slideLayout221.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0" Type="http://schemas.openxmlformats.org/officeDocument/2006/relationships/slideLayout" Target="../slideLayouts/slideLayout229.xml"/><Relationship Id="rId4" Type="http://schemas.openxmlformats.org/officeDocument/2006/relationships/slideLayout" Target="../slideLayouts/slideLayout223.xml"/><Relationship Id="rId9" Type="http://schemas.openxmlformats.org/officeDocument/2006/relationships/slideLayout" Target="../slideLayouts/slideLayout22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8.xml"/><Relationship Id="rId13" Type="http://schemas.openxmlformats.org/officeDocument/2006/relationships/theme" Target="../theme/theme22.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slideLayout" Target="../slideLayouts/slideLayout242.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0.xml"/><Relationship Id="rId3" Type="http://schemas.openxmlformats.org/officeDocument/2006/relationships/slideLayout" Target="../slideLayouts/slideLayout245.xml"/><Relationship Id="rId7" Type="http://schemas.openxmlformats.org/officeDocument/2006/relationships/slideLayout" Target="../slideLayouts/slideLayout249.xml"/><Relationship Id="rId12" Type="http://schemas.openxmlformats.org/officeDocument/2006/relationships/theme" Target="../theme/theme23.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1" Type="http://schemas.openxmlformats.org/officeDocument/2006/relationships/slideLayout" Target="../slideLayouts/slideLayout253.xml"/><Relationship Id="rId5" Type="http://schemas.openxmlformats.org/officeDocument/2006/relationships/slideLayout" Target="../slideLayouts/slideLayout247.xml"/><Relationship Id="rId10" Type="http://schemas.openxmlformats.org/officeDocument/2006/relationships/slideLayout" Target="../slideLayouts/slideLayout252.xml"/><Relationship Id="rId4" Type="http://schemas.openxmlformats.org/officeDocument/2006/relationships/slideLayout" Target="../slideLayouts/slideLayout246.xml"/><Relationship Id="rId9" Type="http://schemas.openxmlformats.org/officeDocument/2006/relationships/slideLayout" Target="../slideLayouts/slideLayout25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1.xml"/><Relationship Id="rId13" Type="http://schemas.openxmlformats.org/officeDocument/2006/relationships/image" Target="../media/image4.jpeg"/><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theme" Target="../theme/theme24.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s>
</file>

<file path=ppt/slideMasters/_rels/slideMaster25.xml.rels><?xml version="1.0" encoding="UTF-8" standalone="yes"?>
<Relationships xmlns="http://schemas.openxmlformats.org/package/2006/relationships"><Relationship Id="rId3" Type="http://schemas.openxmlformats.org/officeDocument/2006/relationships/theme" Target="../theme/theme25.xml"/><Relationship Id="rId2" Type="http://schemas.openxmlformats.org/officeDocument/2006/relationships/slideLayout" Target="../slideLayouts/slideLayout266.xml"/><Relationship Id="rId1" Type="http://schemas.openxmlformats.org/officeDocument/2006/relationships/slideLayout" Target="../slideLayouts/slideLayout26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4.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theme" Target="../theme/theme26.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slideLayout" Target="../slideLayouts/slideLayout277.xml"/><Relationship Id="rId5" Type="http://schemas.openxmlformats.org/officeDocument/2006/relationships/slideLayout" Target="../slideLayouts/slideLayout271.xml"/><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5.xml"/><Relationship Id="rId13" Type="http://schemas.openxmlformats.org/officeDocument/2006/relationships/theme" Target="../theme/theme27.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slideLayout" Target="../slideLayouts/slideLayout289.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7.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theme" Target="../theme/theme28.xml"/><Relationship Id="rId2" Type="http://schemas.openxmlformats.org/officeDocument/2006/relationships/slideLayout" Target="../slideLayouts/slideLayout291.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0" Type="http://schemas.openxmlformats.org/officeDocument/2006/relationships/slideLayout" Target="../slideLayouts/slideLayout299.xml"/><Relationship Id="rId4" Type="http://schemas.openxmlformats.org/officeDocument/2006/relationships/slideLayout" Target="../slideLayouts/slideLayout293.xml"/><Relationship Id="rId9" Type="http://schemas.openxmlformats.org/officeDocument/2006/relationships/slideLayout" Target="../slideLayouts/slideLayout29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8.xml"/><Relationship Id="rId13" Type="http://schemas.openxmlformats.org/officeDocument/2006/relationships/slideLayout" Target="../slideLayouts/slideLayout313.xml"/><Relationship Id="rId3" Type="http://schemas.openxmlformats.org/officeDocument/2006/relationships/slideLayout" Target="../slideLayouts/slideLayout303.xml"/><Relationship Id="rId7" Type="http://schemas.openxmlformats.org/officeDocument/2006/relationships/slideLayout" Target="../slideLayouts/slideLayout307.xml"/><Relationship Id="rId12" Type="http://schemas.openxmlformats.org/officeDocument/2006/relationships/slideLayout" Target="../slideLayouts/slideLayout312.xml"/><Relationship Id="rId2" Type="http://schemas.openxmlformats.org/officeDocument/2006/relationships/slideLayout" Target="../slideLayouts/slideLayout302.xml"/><Relationship Id="rId1" Type="http://schemas.openxmlformats.org/officeDocument/2006/relationships/slideLayout" Target="../slideLayouts/slideLayout301.xml"/><Relationship Id="rId6" Type="http://schemas.openxmlformats.org/officeDocument/2006/relationships/slideLayout" Target="../slideLayouts/slideLayout306.xml"/><Relationship Id="rId11" Type="http://schemas.openxmlformats.org/officeDocument/2006/relationships/slideLayout" Target="../slideLayouts/slideLayout311.xml"/><Relationship Id="rId5" Type="http://schemas.openxmlformats.org/officeDocument/2006/relationships/slideLayout" Target="../slideLayouts/slideLayout305.xml"/><Relationship Id="rId10" Type="http://schemas.openxmlformats.org/officeDocument/2006/relationships/slideLayout" Target="../slideLayouts/slideLayout310.xml"/><Relationship Id="rId4" Type="http://schemas.openxmlformats.org/officeDocument/2006/relationships/slideLayout" Target="../slideLayouts/slideLayout304.xml"/><Relationship Id="rId9" Type="http://schemas.openxmlformats.org/officeDocument/2006/relationships/slideLayout" Target="../slideLayouts/slideLayout309.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pn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0.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2.xml"/><Relationship Id="rId13" Type="http://schemas.openxmlformats.org/officeDocument/2006/relationships/image" Target="../media/image14.jpeg"/><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1.xml"/><Relationship Id="rId17" Type="http://schemas.openxmlformats.org/officeDocument/2006/relationships/image" Target="../media/image18.png"/><Relationship Id="rId2" Type="http://schemas.openxmlformats.org/officeDocument/2006/relationships/slideLayout" Target="../slideLayouts/slideLayout326.xml"/><Relationship Id="rId16" Type="http://schemas.openxmlformats.org/officeDocument/2006/relationships/image" Target="../media/image17.png"/><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5" Type="http://schemas.openxmlformats.org/officeDocument/2006/relationships/image" Target="../media/image16.png"/><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 Id="rId14" Type="http://schemas.openxmlformats.org/officeDocument/2006/relationships/image" Target="../media/image15.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image" Target="../media/image14.jpeg"/><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32.xml"/><Relationship Id="rId17" Type="http://schemas.openxmlformats.org/officeDocument/2006/relationships/image" Target="../media/image18.png"/><Relationship Id="rId2" Type="http://schemas.openxmlformats.org/officeDocument/2006/relationships/slideLayout" Target="../slideLayouts/slideLayout337.xml"/><Relationship Id="rId16" Type="http://schemas.openxmlformats.org/officeDocument/2006/relationships/image" Target="../media/image17.png"/><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5" Type="http://schemas.openxmlformats.org/officeDocument/2006/relationships/image" Target="../media/image16.png"/><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 Id="rId14" Type="http://schemas.openxmlformats.org/officeDocument/2006/relationships/image" Target="../media/image15.pn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4.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33.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image" Target="../media/image6.png"/><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34.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6.xml"/><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35.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slideLayout" Target="../slideLayouts/slideLayout392.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slideLayout" Target="../slideLayouts/slideLayout391.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0.xml"/><Relationship Id="rId13" Type="http://schemas.openxmlformats.org/officeDocument/2006/relationships/slideLayout" Target="../slideLayouts/slideLayout405.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slideLayout" Target="../slideLayouts/slideLayout404.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theme" Target="../theme/theme38.xml"/><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slideLayout" Target="../slideLayouts/slideLayout417.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5" Type="http://schemas.openxmlformats.org/officeDocument/2006/relationships/image" Target="../media/image21.png"/><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 Id="rId14" Type="http://schemas.openxmlformats.org/officeDocument/2006/relationships/image" Target="../media/image20.jpeg"/></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5.xml"/><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39.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theme" Target="../theme/theme4.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image" Target="../media/image6.png"/><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7.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theme" Target="../theme/theme41.xml"/><Relationship Id="rId2" Type="http://schemas.openxmlformats.org/officeDocument/2006/relationships/slideLayout" Target="../slideLayouts/slideLayout441.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8.xml"/><Relationship Id="rId3" Type="http://schemas.openxmlformats.org/officeDocument/2006/relationships/slideLayout" Target="../slideLayouts/slideLayout453.xml"/><Relationship Id="rId7" Type="http://schemas.openxmlformats.org/officeDocument/2006/relationships/slideLayout" Target="../slideLayouts/slideLayout457.xml"/><Relationship Id="rId12" Type="http://schemas.openxmlformats.org/officeDocument/2006/relationships/theme" Target="../theme/theme42.xml"/><Relationship Id="rId2" Type="http://schemas.openxmlformats.org/officeDocument/2006/relationships/slideLayout" Target="../slideLayouts/slideLayout452.xml"/><Relationship Id="rId1" Type="http://schemas.openxmlformats.org/officeDocument/2006/relationships/slideLayout" Target="../slideLayouts/slideLayout451.xml"/><Relationship Id="rId6" Type="http://schemas.openxmlformats.org/officeDocument/2006/relationships/slideLayout" Target="../slideLayouts/slideLayout456.xml"/><Relationship Id="rId11" Type="http://schemas.openxmlformats.org/officeDocument/2006/relationships/slideLayout" Target="../slideLayouts/slideLayout461.xml"/><Relationship Id="rId5" Type="http://schemas.openxmlformats.org/officeDocument/2006/relationships/slideLayout" Target="../slideLayouts/slideLayout455.xml"/><Relationship Id="rId10" Type="http://schemas.openxmlformats.org/officeDocument/2006/relationships/slideLayout" Target="../slideLayouts/slideLayout460.xml"/><Relationship Id="rId4" Type="http://schemas.openxmlformats.org/officeDocument/2006/relationships/slideLayout" Target="../slideLayouts/slideLayout454.xml"/><Relationship Id="rId9" Type="http://schemas.openxmlformats.org/officeDocument/2006/relationships/slideLayout" Target="../slideLayouts/slideLayout459.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theme" Target="../theme/theme43.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slideLayout" Target="../slideLayouts/slideLayout473.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1.xml"/><Relationship Id="rId3" Type="http://schemas.openxmlformats.org/officeDocument/2006/relationships/slideLayout" Target="../slideLayouts/slideLayout476.xml"/><Relationship Id="rId7" Type="http://schemas.openxmlformats.org/officeDocument/2006/relationships/slideLayout" Target="../slideLayouts/slideLayout480.xml"/><Relationship Id="rId12" Type="http://schemas.openxmlformats.org/officeDocument/2006/relationships/theme" Target="../theme/theme44.xml"/><Relationship Id="rId2" Type="http://schemas.openxmlformats.org/officeDocument/2006/relationships/slideLayout" Target="../slideLayouts/slideLayout475.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5" Type="http://schemas.openxmlformats.org/officeDocument/2006/relationships/slideLayout" Target="../slideLayouts/slideLayout478.xml"/><Relationship Id="rId10" Type="http://schemas.openxmlformats.org/officeDocument/2006/relationships/slideLayout" Target="../slideLayouts/slideLayout483.xml"/><Relationship Id="rId4" Type="http://schemas.openxmlformats.org/officeDocument/2006/relationships/slideLayout" Target="../slideLayouts/slideLayout477.xml"/><Relationship Id="rId9" Type="http://schemas.openxmlformats.org/officeDocument/2006/relationships/slideLayout" Target="../slideLayouts/slideLayout482.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2.xml"/><Relationship Id="rId3" Type="http://schemas.openxmlformats.org/officeDocument/2006/relationships/slideLayout" Target="../slideLayouts/slideLayout487.xml"/><Relationship Id="rId7" Type="http://schemas.openxmlformats.org/officeDocument/2006/relationships/slideLayout" Target="../slideLayouts/slideLayout491.xml"/><Relationship Id="rId12" Type="http://schemas.openxmlformats.org/officeDocument/2006/relationships/theme" Target="../theme/theme45.xml"/><Relationship Id="rId2" Type="http://schemas.openxmlformats.org/officeDocument/2006/relationships/slideLayout" Target="../slideLayouts/slideLayout486.xml"/><Relationship Id="rId1" Type="http://schemas.openxmlformats.org/officeDocument/2006/relationships/slideLayout" Target="../slideLayouts/slideLayout485.xml"/><Relationship Id="rId6" Type="http://schemas.openxmlformats.org/officeDocument/2006/relationships/slideLayout" Target="../slideLayouts/slideLayout490.xml"/><Relationship Id="rId11" Type="http://schemas.openxmlformats.org/officeDocument/2006/relationships/slideLayout" Target="../slideLayouts/slideLayout495.xml"/><Relationship Id="rId5" Type="http://schemas.openxmlformats.org/officeDocument/2006/relationships/slideLayout" Target="../slideLayouts/slideLayout489.xml"/><Relationship Id="rId10" Type="http://schemas.openxmlformats.org/officeDocument/2006/relationships/slideLayout" Target="../slideLayouts/slideLayout494.xml"/><Relationship Id="rId4" Type="http://schemas.openxmlformats.org/officeDocument/2006/relationships/slideLayout" Target="../slideLayouts/slideLayout488.xml"/><Relationship Id="rId9" Type="http://schemas.openxmlformats.org/officeDocument/2006/relationships/slideLayout" Target="../slideLayouts/slideLayout493.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3.xml"/><Relationship Id="rId13" Type="http://schemas.openxmlformats.org/officeDocument/2006/relationships/slideLayout" Target="../slideLayouts/slideLayout508.xml"/><Relationship Id="rId3" Type="http://schemas.openxmlformats.org/officeDocument/2006/relationships/slideLayout" Target="../slideLayouts/slideLayout498.xml"/><Relationship Id="rId7" Type="http://schemas.openxmlformats.org/officeDocument/2006/relationships/slideLayout" Target="../slideLayouts/slideLayout502.xml"/><Relationship Id="rId12" Type="http://schemas.openxmlformats.org/officeDocument/2006/relationships/slideLayout" Target="../slideLayouts/slideLayout507.xml"/><Relationship Id="rId2" Type="http://schemas.openxmlformats.org/officeDocument/2006/relationships/slideLayout" Target="../slideLayouts/slideLayout497.xml"/><Relationship Id="rId16" Type="http://schemas.openxmlformats.org/officeDocument/2006/relationships/image" Target="../media/image23.jpeg"/><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5" Type="http://schemas.openxmlformats.org/officeDocument/2006/relationships/theme" Target="../theme/theme46.xml"/><Relationship Id="rId10" Type="http://schemas.openxmlformats.org/officeDocument/2006/relationships/slideLayout" Target="../slideLayouts/slideLayout505.xml"/><Relationship Id="rId4" Type="http://schemas.openxmlformats.org/officeDocument/2006/relationships/slideLayout" Target="../slideLayouts/slideLayout499.xml"/><Relationship Id="rId9" Type="http://schemas.openxmlformats.org/officeDocument/2006/relationships/slideLayout" Target="../slideLayouts/slideLayout504.xml"/><Relationship Id="rId14" Type="http://schemas.openxmlformats.org/officeDocument/2006/relationships/slideLayout" Target="../slideLayouts/slideLayout509.xml"/></Relationships>
</file>

<file path=ppt/slideMasters/_rels/slideMaster4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47.xml"/><Relationship Id="rId1" Type="http://schemas.openxmlformats.org/officeDocument/2006/relationships/slideLayout" Target="../slideLayouts/slideLayout510.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theme" Target="../theme/theme4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slideLayout" Target="../slideLayouts/slideLayout522.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5" Type="http://schemas.openxmlformats.org/officeDocument/2006/relationships/image" Target="../media/image21.png"/><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 Id="rId14" Type="http://schemas.openxmlformats.org/officeDocument/2006/relationships/image" Target="../media/image20.jpe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0.xml"/><Relationship Id="rId13" Type="http://schemas.openxmlformats.org/officeDocument/2006/relationships/theme" Target="../theme/theme49.xml"/><Relationship Id="rId3" Type="http://schemas.openxmlformats.org/officeDocument/2006/relationships/slideLayout" Target="../slideLayouts/slideLayout525.xml"/><Relationship Id="rId7" Type="http://schemas.openxmlformats.org/officeDocument/2006/relationships/slideLayout" Target="../slideLayouts/slideLayout529.xml"/><Relationship Id="rId12" Type="http://schemas.openxmlformats.org/officeDocument/2006/relationships/slideLayout" Target="../slideLayouts/slideLayout534.xml"/><Relationship Id="rId2" Type="http://schemas.openxmlformats.org/officeDocument/2006/relationships/slideLayout" Target="../slideLayouts/slideLayout524.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5" Type="http://schemas.openxmlformats.org/officeDocument/2006/relationships/slideLayout" Target="../slideLayouts/slideLayout527.xml"/><Relationship Id="rId15" Type="http://schemas.openxmlformats.org/officeDocument/2006/relationships/image" Target="../media/image21.png"/><Relationship Id="rId10" Type="http://schemas.openxmlformats.org/officeDocument/2006/relationships/slideLayout" Target="../slideLayouts/slideLayout532.xml"/><Relationship Id="rId4" Type="http://schemas.openxmlformats.org/officeDocument/2006/relationships/slideLayout" Target="../slideLayouts/slideLayout526.xml"/><Relationship Id="rId9" Type="http://schemas.openxmlformats.org/officeDocument/2006/relationships/slideLayout" Target="../slideLayouts/slideLayout531.xml"/><Relationship Id="rId14" Type="http://schemas.openxmlformats.org/officeDocument/2006/relationships/image" Target="../media/image20.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2.xml"/><Relationship Id="rId13" Type="http://schemas.openxmlformats.org/officeDocument/2006/relationships/image" Target="../media/image20.jpeg"/><Relationship Id="rId3" Type="http://schemas.openxmlformats.org/officeDocument/2006/relationships/slideLayout" Target="../slideLayouts/slideLayout537.xml"/><Relationship Id="rId7" Type="http://schemas.openxmlformats.org/officeDocument/2006/relationships/slideLayout" Target="../slideLayouts/slideLayout541.xml"/><Relationship Id="rId12" Type="http://schemas.openxmlformats.org/officeDocument/2006/relationships/theme" Target="../theme/theme50.xml"/><Relationship Id="rId2" Type="http://schemas.openxmlformats.org/officeDocument/2006/relationships/slideLayout" Target="../slideLayouts/slideLayout536.xml"/><Relationship Id="rId1" Type="http://schemas.openxmlformats.org/officeDocument/2006/relationships/slideLayout" Target="../slideLayouts/slideLayout535.xml"/><Relationship Id="rId6" Type="http://schemas.openxmlformats.org/officeDocument/2006/relationships/slideLayout" Target="../slideLayouts/slideLayout540.xml"/><Relationship Id="rId11" Type="http://schemas.openxmlformats.org/officeDocument/2006/relationships/slideLayout" Target="../slideLayouts/slideLayout545.xml"/><Relationship Id="rId5" Type="http://schemas.openxmlformats.org/officeDocument/2006/relationships/slideLayout" Target="../slideLayouts/slideLayout539.xml"/><Relationship Id="rId10" Type="http://schemas.openxmlformats.org/officeDocument/2006/relationships/slideLayout" Target="../slideLayouts/slideLayout544.xml"/><Relationship Id="rId4" Type="http://schemas.openxmlformats.org/officeDocument/2006/relationships/slideLayout" Target="../slideLayouts/slideLayout538.xml"/><Relationship Id="rId9" Type="http://schemas.openxmlformats.org/officeDocument/2006/relationships/slideLayout" Target="../slideLayouts/slideLayout543.xml"/><Relationship Id="rId14" Type="http://schemas.openxmlformats.org/officeDocument/2006/relationships/image" Target="../media/image21.png"/></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theme" Target="../theme/theme51.xml"/><Relationship Id="rId1" Type="http://schemas.openxmlformats.org/officeDocument/2006/relationships/slideLayout" Target="../slideLayouts/slideLayout54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4.xml"/><Relationship Id="rId13" Type="http://schemas.openxmlformats.org/officeDocument/2006/relationships/image" Target="../media/image4.jpeg"/><Relationship Id="rId3" Type="http://schemas.openxmlformats.org/officeDocument/2006/relationships/slideLayout" Target="../slideLayouts/slideLayout549.xml"/><Relationship Id="rId7" Type="http://schemas.openxmlformats.org/officeDocument/2006/relationships/slideLayout" Target="../slideLayouts/slideLayout553.xml"/><Relationship Id="rId12" Type="http://schemas.openxmlformats.org/officeDocument/2006/relationships/theme" Target="../theme/theme52.xml"/><Relationship Id="rId2" Type="http://schemas.openxmlformats.org/officeDocument/2006/relationships/slideLayout" Target="../slideLayouts/slideLayout548.xml"/><Relationship Id="rId1" Type="http://schemas.openxmlformats.org/officeDocument/2006/relationships/slideLayout" Target="../slideLayouts/slideLayout547.xml"/><Relationship Id="rId6" Type="http://schemas.openxmlformats.org/officeDocument/2006/relationships/slideLayout" Target="../slideLayouts/slideLayout552.xml"/><Relationship Id="rId11" Type="http://schemas.openxmlformats.org/officeDocument/2006/relationships/slideLayout" Target="../slideLayouts/slideLayout557.xml"/><Relationship Id="rId5" Type="http://schemas.openxmlformats.org/officeDocument/2006/relationships/slideLayout" Target="../slideLayouts/slideLayout551.xml"/><Relationship Id="rId10" Type="http://schemas.openxmlformats.org/officeDocument/2006/relationships/slideLayout" Target="../slideLayouts/slideLayout556.xml"/><Relationship Id="rId4" Type="http://schemas.openxmlformats.org/officeDocument/2006/relationships/slideLayout" Target="../slideLayouts/slideLayout550.xml"/><Relationship Id="rId9" Type="http://schemas.openxmlformats.org/officeDocument/2006/relationships/slideLayout" Target="../slideLayouts/slideLayout555.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65.xml"/><Relationship Id="rId13" Type="http://schemas.openxmlformats.org/officeDocument/2006/relationships/slideLayout" Target="../slideLayouts/slideLayout570.xml"/><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slideLayout" Target="../slideLayouts/slideLayout569.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78.xml"/><Relationship Id="rId13" Type="http://schemas.openxmlformats.org/officeDocument/2006/relationships/slideLayout" Target="../slideLayouts/slideLayout583.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slideLayout" Target="../slideLayouts/slideLayout582.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1.xml"/><Relationship Id="rId13" Type="http://schemas.openxmlformats.org/officeDocument/2006/relationships/slideLayout" Target="../slideLayouts/slideLayout596.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slideLayout" Target="../slideLayouts/slideLayout595.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04.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theme" Target="../theme/theme56.xml"/><Relationship Id="rId2" Type="http://schemas.openxmlformats.org/officeDocument/2006/relationships/slideLayout" Target="../slideLayouts/slideLayout598.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15.xml"/><Relationship Id="rId13" Type="http://schemas.openxmlformats.org/officeDocument/2006/relationships/image" Target="../media/image4.jpeg"/><Relationship Id="rId3" Type="http://schemas.openxmlformats.org/officeDocument/2006/relationships/slideLayout" Target="../slideLayouts/slideLayout610.xml"/><Relationship Id="rId7" Type="http://schemas.openxmlformats.org/officeDocument/2006/relationships/slideLayout" Target="../slideLayouts/slideLayout614.xml"/><Relationship Id="rId12" Type="http://schemas.openxmlformats.org/officeDocument/2006/relationships/theme" Target="../theme/theme57.xml"/><Relationship Id="rId2" Type="http://schemas.openxmlformats.org/officeDocument/2006/relationships/slideLayout" Target="../slideLayouts/slideLayout609.xml"/><Relationship Id="rId1" Type="http://schemas.openxmlformats.org/officeDocument/2006/relationships/slideLayout" Target="../slideLayouts/slideLayout608.xml"/><Relationship Id="rId6" Type="http://schemas.openxmlformats.org/officeDocument/2006/relationships/slideLayout" Target="../slideLayouts/slideLayout613.xml"/><Relationship Id="rId11" Type="http://schemas.openxmlformats.org/officeDocument/2006/relationships/slideLayout" Target="../slideLayouts/slideLayout618.xml"/><Relationship Id="rId5" Type="http://schemas.openxmlformats.org/officeDocument/2006/relationships/slideLayout" Target="../slideLayouts/slideLayout612.xml"/><Relationship Id="rId10" Type="http://schemas.openxmlformats.org/officeDocument/2006/relationships/slideLayout" Target="../slideLayouts/slideLayout617.xml"/><Relationship Id="rId4" Type="http://schemas.openxmlformats.org/officeDocument/2006/relationships/slideLayout" Target="../slideLayouts/slideLayout611.xml"/><Relationship Id="rId9" Type="http://schemas.openxmlformats.org/officeDocument/2006/relationships/slideLayout" Target="../slideLayouts/slideLayout616.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26.xml"/><Relationship Id="rId13" Type="http://schemas.openxmlformats.org/officeDocument/2006/relationships/slideLayout" Target="../slideLayouts/slideLayout631.xml"/><Relationship Id="rId3" Type="http://schemas.openxmlformats.org/officeDocument/2006/relationships/slideLayout" Target="../slideLayouts/slideLayout621.xml"/><Relationship Id="rId7" Type="http://schemas.openxmlformats.org/officeDocument/2006/relationships/slideLayout" Target="../slideLayouts/slideLayout625.xml"/><Relationship Id="rId12" Type="http://schemas.openxmlformats.org/officeDocument/2006/relationships/slideLayout" Target="../slideLayouts/slideLayout630.xml"/><Relationship Id="rId2" Type="http://schemas.openxmlformats.org/officeDocument/2006/relationships/slideLayout" Target="../slideLayouts/slideLayout620.xml"/><Relationship Id="rId1" Type="http://schemas.openxmlformats.org/officeDocument/2006/relationships/slideLayout" Target="../slideLayouts/slideLayout619.xml"/><Relationship Id="rId6" Type="http://schemas.openxmlformats.org/officeDocument/2006/relationships/slideLayout" Target="../slideLayouts/slideLayout624.xml"/><Relationship Id="rId11" Type="http://schemas.openxmlformats.org/officeDocument/2006/relationships/slideLayout" Target="../slideLayouts/slideLayout629.xml"/><Relationship Id="rId5" Type="http://schemas.openxmlformats.org/officeDocument/2006/relationships/slideLayout" Target="../slideLayouts/slideLayout623.xml"/><Relationship Id="rId10" Type="http://schemas.openxmlformats.org/officeDocument/2006/relationships/slideLayout" Target="../slideLayouts/slideLayout628.xml"/><Relationship Id="rId4" Type="http://schemas.openxmlformats.org/officeDocument/2006/relationships/slideLayout" Target="../slideLayouts/slideLayout622.xml"/><Relationship Id="rId9" Type="http://schemas.openxmlformats.org/officeDocument/2006/relationships/slideLayout" Target="../slideLayouts/slideLayout627.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39.xml"/><Relationship Id="rId3" Type="http://schemas.openxmlformats.org/officeDocument/2006/relationships/slideLayout" Target="../slideLayouts/slideLayout634.xml"/><Relationship Id="rId7" Type="http://schemas.openxmlformats.org/officeDocument/2006/relationships/slideLayout" Target="../slideLayouts/slideLayout638.xml"/><Relationship Id="rId12" Type="http://schemas.openxmlformats.org/officeDocument/2006/relationships/theme" Target="../theme/theme59.xml"/><Relationship Id="rId2" Type="http://schemas.openxmlformats.org/officeDocument/2006/relationships/slideLayout" Target="../slideLayouts/slideLayout633.xml"/><Relationship Id="rId1" Type="http://schemas.openxmlformats.org/officeDocument/2006/relationships/slideLayout" Target="../slideLayouts/slideLayout632.xml"/><Relationship Id="rId6" Type="http://schemas.openxmlformats.org/officeDocument/2006/relationships/slideLayout" Target="../slideLayouts/slideLayout637.xml"/><Relationship Id="rId11" Type="http://schemas.openxmlformats.org/officeDocument/2006/relationships/slideLayout" Target="../slideLayouts/slideLayout642.xml"/><Relationship Id="rId5" Type="http://schemas.openxmlformats.org/officeDocument/2006/relationships/slideLayout" Target="../slideLayouts/slideLayout636.xml"/><Relationship Id="rId10" Type="http://schemas.openxmlformats.org/officeDocument/2006/relationships/slideLayout" Target="../slideLayouts/slideLayout641.xml"/><Relationship Id="rId4" Type="http://schemas.openxmlformats.org/officeDocument/2006/relationships/slideLayout" Target="../slideLayouts/slideLayout635.xml"/><Relationship Id="rId9" Type="http://schemas.openxmlformats.org/officeDocument/2006/relationships/slideLayout" Target="../slideLayouts/slideLayout64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image" Target="../media/image3.png"/><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0.xml"/><Relationship Id="rId13" Type="http://schemas.openxmlformats.org/officeDocument/2006/relationships/theme" Target="../theme/theme60.xml"/><Relationship Id="rId3" Type="http://schemas.openxmlformats.org/officeDocument/2006/relationships/slideLayout" Target="../slideLayouts/slideLayout645.xml"/><Relationship Id="rId7" Type="http://schemas.openxmlformats.org/officeDocument/2006/relationships/slideLayout" Target="../slideLayouts/slideLayout649.xml"/><Relationship Id="rId12" Type="http://schemas.openxmlformats.org/officeDocument/2006/relationships/slideLayout" Target="../slideLayouts/slideLayout654.xml"/><Relationship Id="rId2" Type="http://schemas.openxmlformats.org/officeDocument/2006/relationships/slideLayout" Target="../slideLayouts/slideLayout644.xml"/><Relationship Id="rId1" Type="http://schemas.openxmlformats.org/officeDocument/2006/relationships/slideLayout" Target="../slideLayouts/slideLayout643.xml"/><Relationship Id="rId6" Type="http://schemas.openxmlformats.org/officeDocument/2006/relationships/slideLayout" Target="../slideLayouts/slideLayout648.xml"/><Relationship Id="rId11" Type="http://schemas.openxmlformats.org/officeDocument/2006/relationships/slideLayout" Target="../slideLayouts/slideLayout653.xml"/><Relationship Id="rId5" Type="http://schemas.openxmlformats.org/officeDocument/2006/relationships/slideLayout" Target="../slideLayouts/slideLayout647.xml"/><Relationship Id="rId10" Type="http://schemas.openxmlformats.org/officeDocument/2006/relationships/slideLayout" Target="../slideLayouts/slideLayout652.xml"/><Relationship Id="rId4" Type="http://schemas.openxmlformats.org/officeDocument/2006/relationships/slideLayout" Target="../slideLayouts/slideLayout646.xml"/><Relationship Id="rId9" Type="http://schemas.openxmlformats.org/officeDocument/2006/relationships/slideLayout" Target="../slideLayouts/slideLayout651.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62.xml"/><Relationship Id="rId13" Type="http://schemas.openxmlformats.org/officeDocument/2006/relationships/slideLayout" Target="../slideLayouts/slideLayout667.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slideLayout" Target="../slideLayouts/slideLayout666.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75.xml"/><Relationship Id="rId13" Type="http://schemas.openxmlformats.org/officeDocument/2006/relationships/image" Target="../media/image4.jpeg"/><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62.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86.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theme" Target="../theme/theme63.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97.xml"/><Relationship Id="rId13" Type="http://schemas.openxmlformats.org/officeDocument/2006/relationships/image" Target="../media/image4.jpeg"/><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theme" Target="../theme/theme64.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08.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theme" Target="../theme/theme65.xml"/><Relationship Id="rId2" Type="http://schemas.openxmlformats.org/officeDocument/2006/relationships/slideLayout" Target="../slideLayouts/slideLayout702.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712.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20.xml"/><Relationship Id="rId13" Type="http://schemas.openxmlformats.org/officeDocument/2006/relationships/slideLayout" Target="../slideLayouts/slideLayout725.xml"/><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slideLayout" Target="../slideLayouts/slideLayout724.xml"/><Relationship Id="rId2" Type="http://schemas.openxmlformats.org/officeDocument/2006/relationships/slideLayout" Target="../slideLayouts/slideLayout714.xml"/><Relationship Id="rId16" Type="http://schemas.openxmlformats.org/officeDocument/2006/relationships/theme" Target="../theme/theme67.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5" Type="http://schemas.openxmlformats.org/officeDocument/2006/relationships/slideLayout" Target="../slideLayouts/slideLayout72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 Id="rId14" Type="http://schemas.openxmlformats.org/officeDocument/2006/relationships/slideLayout" Target="../slideLayouts/slideLayout726.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35.xml"/><Relationship Id="rId13" Type="http://schemas.openxmlformats.org/officeDocument/2006/relationships/image" Target="../media/image25.jpeg"/><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theme" Target="../theme/theme68.xml"/><Relationship Id="rId2" Type="http://schemas.openxmlformats.org/officeDocument/2006/relationships/slideLayout" Target="../slideLayouts/slideLayout729.xml"/><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 Id="rId14" Type="http://schemas.openxmlformats.org/officeDocument/2006/relationships/image" Target="../media/image26.png"/></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46.xml"/><Relationship Id="rId13" Type="http://schemas.openxmlformats.org/officeDocument/2006/relationships/image" Target="../media/image28.jpeg"/><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theme" Target="../theme/theme69.xml"/><Relationship Id="rId2" Type="http://schemas.openxmlformats.org/officeDocument/2006/relationships/slideLayout" Target="../slideLayouts/slideLayout740.xml"/><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slideLayout" Target="../slideLayouts/slideLayout749.xml"/><Relationship Id="rId5" Type="http://schemas.openxmlformats.org/officeDocument/2006/relationships/slideLayout" Target="../slideLayouts/slideLayout743.xml"/><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4" Type="http://schemas.openxmlformats.org/officeDocument/2006/relationships/image" Target="../media/image4.jpe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57.xml"/><Relationship Id="rId3" Type="http://schemas.openxmlformats.org/officeDocument/2006/relationships/slideLayout" Target="../slideLayouts/slideLayout752.xml"/><Relationship Id="rId7" Type="http://schemas.openxmlformats.org/officeDocument/2006/relationships/slideLayout" Target="../slideLayouts/slideLayout756.xml"/><Relationship Id="rId12" Type="http://schemas.openxmlformats.org/officeDocument/2006/relationships/theme" Target="../theme/theme70.xml"/><Relationship Id="rId2" Type="http://schemas.openxmlformats.org/officeDocument/2006/relationships/slideLayout" Target="../slideLayouts/slideLayout751.xml"/><Relationship Id="rId1" Type="http://schemas.openxmlformats.org/officeDocument/2006/relationships/slideLayout" Target="../slideLayouts/slideLayout750.xml"/><Relationship Id="rId6" Type="http://schemas.openxmlformats.org/officeDocument/2006/relationships/slideLayout" Target="../slideLayouts/slideLayout755.xml"/><Relationship Id="rId11" Type="http://schemas.openxmlformats.org/officeDocument/2006/relationships/slideLayout" Target="../slideLayouts/slideLayout760.xml"/><Relationship Id="rId5" Type="http://schemas.openxmlformats.org/officeDocument/2006/relationships/slideLayout" Target="../slideLayouts/slideLayout754.xml"/><Relationship Id="rId10" Type="http://schemas.openxmlformats.org/officeDocument/2006/relationships/slideLayout" Target="../slideLayouts/slideLayout759.xml"/><Relationship Id="rId4" Type="http://schemas.openxmlformats.org/officeDocument/2006/relationships/slideLayout" Target="../slideLayouts/slideLayout753.xml"/><Relationship Id="rId9" Type="http://schemas.openxmlformats.org/officeDocument/2006/relationships/slideLayout" Target="../slideLayouts/slideLayout75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68.xml"/><Relationship Id="rId13" Type="http://schemas.openxmlformats.org/officeDocument/2006/relationships/slideLayout" Target="../slideLayouts/slideLayout773.xml"/><Relationship Id="rId3" Type="http://schemas.openxmlformats.org/officeDocument/2006/relationships/slideLayout" Target="../slideLayouts/slideLayout763.xml"/><Relationship Id="rId7" Type="http://schemas.openxmlformats.org/officeDocument/2006/relationships/slideLayout" Target="../slideLayouts/slideLayout767.xml"/><Relationship Id="rId12" Type="http://schemas.openxmlformats.org/officeDocument/2006/relationships/slideLayout" Target="../slideLayouts/slideLayout772.xml"/><Relationship Id="rId2" Type="http://schemas.openxmlformats.org/officeDocument/2006/relationships/slideLayout" Target="../slideLayouts/slideLayout762.xml"/><Relationship Id="rId16" Type="http://schemas.openxmlformats.org/officeDocument/2006/relationships/theme" Target="../theme/theme71.xml"/><Relationship Id="rId1" Type="http://schemas.openxmlformats.org/officeDocument/2006/relationships/slideLayout" Target="../slideLayouts/slideLayout761.xml"/><Relationship Id="rId6" Type="http://schemas.openxmlformats.org/officeDocument/2006/relationships/slideLayout" Target="../slideLayouts/slideLayout766.xml"/><Relationship Id="rId11" Type="http://schemas.openxmlformats.org/officeDocument/2006/relationships/slideLayout" Target="../slideLayouts/slideLayout771.xml"/><Relationship Id="rId5" Type="http://schemas.openxmlformats.org/officeDocument/2006/relationships/slideLayout" Target="../slideLayouts/slideLayout765.xml"/><Relationship Id="rId15" Type="http://schemas.openxmlformats.org/officeDocument/2006/relationships/slideLayout" Target="../slideLayouts/slideLayout775.xml"/><Relationship Id="rId10" Type="http://schemas.openxmlformats.org/officeDocument/2006/relationships/slideLayout" Target="../slideLayouts/slideLayout770.xml"/><Relationship Id="rId4" Type="http://schemas.openxmlformats.org/officeDocument/2006/relationships/slideLayout" Target="../slideLayouts/slideLayout764.xml"/><Relationship Id="rId9" Type="http://schemas.openxmlformats.org/officeDocument/2006/relationships/slideLayout" Target="../slideLayouts/slideLayout769.xml"/><Relationship Id="rId14" Type="http://schemas.openxmlformats.org/officeDocument/2006/relationships/slideLayout" Target="../slideLayouts/slideLayout77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image" Target="../media/image29.jpeg"/><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theme" Target="../theme/theme72.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94.xml"/><Relationship Id="rId13" Type="http://schemas.openxmlformats.org/officeDocument/2006/relationships/theme" Target="../theme/theme73.xml"/><Relationship Id="rId3" Type="http://schemas.openxmlformats.org/officeDocument/2006/relationships/slideLayout" Target="../slideLayouts/slideLayout789.xml"/><Relationship Id="rId7" Type="http://schemas.openxmlformats.org/officeDocument/2006/relationships/slideLayout" Target="../slideLayouts/slideLayout793.xml"/><Relationship Id="rId12" Type="http://schemas.openxmlformats.org/officeDocument/2006/relationships/slideLayout" Target="../slideLayouts/slideLayout798.xml"/><Relationship Id="rId2" Type="http://schemas.openxmlformats.org/officeDocument/2006/relationships/slideLayout" Target="../slideLayouts/slideLayout788.xml"/><Relationship Id="rId1" Type="http://schemas.openxmlformats.org/officeDocument/2006/relationships/slideLayout" Target="../slideLayouts/slideLayout787.xml"/><Relationship Id="rId6" Type="http://schemas.openxmlformats.org/officeDocument/2006/relationships/slideLayout" Target="../slideLayouts/slideLayout792.xml"/><Relationship Id="rId11" Type="http://schemas.openxmlformats.org/officeDocument/2006/relationships/slideLayout" Target="../slideLayouts/slideLayout797.xml"/><Relationship Id="rId5" Type="http://schemas.openxmlformats.org/officeDocument/2006/relationships/slideLayout" Target="../slideLayouts/slideLayout791.xml"/><Relationship Id="rId10" Type="http://schemas.openxmlformats.org/officeDocument/2006/relationships/slideLayout" Target="../slideLayouts/slideLayout796.xml"/><Relationship Id="rId4" Type="http://schemas.openxmlformats.org/officeDocument/2006/relationships/slideLayout" Target="../slideLayouts/slideLayout790.xml"/><Relationship Id="rId9" Type="http://schemas.openxmlformats.org/officeDocument/2006/relationships/slideLayout" Target="../slideLayouts/slideLayout79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06.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theme" Target="../theme/theme74.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7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theme" Target="../theme/theme75.xml"/><Relationship Id="rId1" Type="http://schemas.openxmlformats.org/officeDocument/2006/relationships/slideLayout" Target="../slideLayouts/slideLayout810.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18.xml"/><Relationship Id="rId3" Type="http://schemas.openxmlformats.org/officeDocument/2006/relationships/slideLayout" Target="../slideLayouts/slideLayout813.xml"/><Relationship Id="rId7" Type="http://schemas.openxmlformats.org/officeDocument/2006/relationships/slideLayout" Target="../slideLayouts/slideLayout817.xml"/><Relationship Id="rId12" Type="http://schemas.openxmlformats.org/officeDocument/2006/relationships/theme" Target="../theme/theme76.xml"/><Relationship Id="rId2" Type="http://schemas.openxmlformats.org/officeDocument/2006/relationships/slideLayout" Target="../slideLayouts/slideLayout812.xml"/><Relationship Id="rId1" Type="http://schemas.openxmlformats.org/officeDocument/2006/relationships/slideLayout" Target="../slideLayouts/slideLayout811.xml"/><Relationship Id="rId6" Type="http://schemas.openxmlformats.org/officeDocument/2006/relationships/slideLayout" Target="../slideLayouts/slideLayout816.xml"/><Relationship Id="rId11" Type="http://schemas.openxmlformats.org/officeDocument/2006/relationships/slideLayout" Target="../slideLayouts/slideLayout821.xml"/><Relationship Id="rId5" Type="http://schemas.openxmlformats.org/officeDocument/2006/relationships/slideLayout" Target="../slideLayouts/slideLayout815.xml"/><Relationship Id="rId10" Type="http://schemas.openxmlformats.org/officeDocument/2006/relationships/slideLayout" Target="../slideLayouts/slideLayout820.xml"/><Relationship Id="rId4" Type="http://schemas.openxmlformats.org/officeDocument/2006/relationships/slideLayout" Target="../slideLayouts/slideLayout814.xml"/><Relationship Id="rId9" Type="http://schemas.openxmlformats.org/officeDocument/2006/relationships/slideLayout" Target="../slideLayouts/slideLayout819.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29.xml"/><Relationship Id="rId13" Type="http://schemas.openxmlformats.org/officeDocument/2006/relationships/slideLayout" Target="../slideLayouts/slideLayout834.xml"/><Relationship Id="rId3" Type="http://schemas.openxmlformats.org/officeDocument/2006/relationships/slideLayout" Target="../slideLayouts/slideLayout824.xml"/><Relationship Id="rId7" Type="http://schemas.openxmlformats.org/officeDocument/2006/relationships/slideLayout" Target="../slideLayouts/slideLayout828.xml"/><Relationship Id="rId12" Type="http://schemas.openxmlformats.org/officeDocument/2006/relationships/slideLayout" Target="../slideLayouts/slideLayout833.xml"/><Relationship Id="rId2" Type="http://schemas.openxmlformats.org/officeDocument/2006/relationships/slideLayout" Target="../slideLayouts/slideLayout823.xml"/><Relationship Id="rId1" Type="http://schemas.openxmlformats.org/officeDocument/2006/relationships/slideLayout" Target="../slideLayouts/slideLayout822.xml"/><Relationship Id="rId6" Type="http://schemas.openxmlformats.org/officeDocument/2006/relationships/slideLayout" Target="../slideLayouts/slideLayout827.xml"/><Relationship Id="rId11" Type="http://schemas.openxmlformats.org/officeDocument/2006/relationships/slideLayout" Target="../slideLayouts/slideLayout832.xml"/><Relationship Id="rId5" Type="http://schemas.openxmlformats.org/officeDocument/2006/relationships/slideLayout" Target="../slideLayouts/slideLayout826.xml"/><Relationship Id="rId10" Type="http://schemas.openxmlformats.org/officeDocument/2006/relationships/slideLayout" Target="../slideLayouts/slideLayout831.xml"/><Relationship Id="rId4" Type="http://schemas.openxmlformats.org/officeDocument/2006/relationships/slideLayout" Target="../slideLayouts/slideLayout825.xml"/><Relationship Id="rId9" Type="http://schemas.openxmlformats.org/officeDocument/2006/relationships/slideLayout" Target="../slideLayouts/slideLayout830.xml"/><Relationship Id="rId14" Type="http://schemas.openxmlformats.org/officeDocument/2006/relationships/theme" Target="../theme/theme7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42.xml"/><Relationship Id="rId13" Type="http://schemas.openxmlformats.org/officeDocument/2006/relationships/slideLayout" Target="../slideLayouts/slideLayout847.xml"/><Relationship Id="rId3" Type="http://schemas.openxmlformats.org/officeDocument/2006/relationships/slideLayout" Target="../slideLayouts/slideLayout837.xml"/><Relationship Id="rId7" Type="http://schemas.openxmlformats.org/officeDocument/2006/relationships/slideLayout" Target="../slideLayouts/slideLayout841.xml"/><Relationship Id="rId12" Type="http://schemas.openxmlformats.org/officeDocument/2006/relationships/slideLayout" Target="../slideLayouts/slideLayout846.xml"/><Relationship Id="rId2" Type="http://schemas.openxmlformats.org/officeDocument/2006/relationships/slideLayout" Target="../slideLayouts/slideLayout83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5" Type="http://schemas.openxmlformats.org/officeDocument/2006/relationships/slideLayout" Target="../slideLayouts/slideLayout839.xml"/><Relationship Id="rId10" Type="http://schemas.openxmlformats.org/officeDocument/2006/relationships/slideLayout" Target="../slideLayouts/slideLayout844.xml"/><Relationship Id="rId4" Type="http://schemas.openxmlformats.org/officeDocument/2006/relationships/slideLayout" Target="../slideLayouts/slideLayout838.xml"/><Relationship Id="rId9" Type="http://schemas.openxmlformats.org/officeDocument/2006/relationships/slideLayout" Target="../slideLayouts/slideLayout843.xml"/><Relationship Id="rId14" Type="http://schemas.openxmlformats.org/officeDocument/2006/relationships/theme" Target="../theme/theme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55.xml"/><Relationship Id="rId13" Type="http://schemas.openxmlformats.org/officeDocument/2006/relationships/slideLayout" Target="../slideLayouts/slideLayout860.xml"/><Relationship Id="rId3" Type="http://schemas.openxmlformats.org/officeDocument/2006/relationships/slideLayout" Target="../slideLayouts/slideLayout850.xml"/><Relationship Id="rId7" Type="http://schemas.openxmlformats.org/officeDocument/2006/relationships/slideLayout" Target="../slideLayouts/slideLayout854.xml"/><Relationship Id="rId12" Type="http://schemas.openxmlformats.org/officeDocument/2006/relationships/slideLayout" Target="../slideLayouts/slideLayout859.xml"/><Relationship Id="rId2" Type="http://schemas.openxmlformats.org/officeDocument/2006/relationships/slideLayout" Target="../slideLayouts/slideLayout849.xml"/><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5" Type="http://schemas.openxmlformats.org/officeDocument/2006/relationships/slideLayout" Target="../slideLayouts/slideLayout852.xml"/><Relationship Id="rId10" Type="http://schemas.openxmlformats.org/officeDocument/2006/relationships/slideLayout" Target="../slideLayouts/slideLayout857.xml"/><Relationship Id="rId4" Type="http://schemas.openxmlformats.org/officeDocument/2006/relationships/slideLayout" Target="../slideLayouts/slideLayout851.xml"/><Relationship Id="rId9" Type="http://schemas.openxmlformats.org/officeDocument/2006/relationships/slideLayout" Target="../slideLayouts/slideLayout856.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theme" Target="../theme/theme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68.xml"/><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80.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_rels/slideMaster81.xml.rels><?xml version="1.0" encoding="UTF-8" standalone="yes"?>
<Relationships xmlns="http://schemas.openxmlformats.org/package/2006/relationships"><Relationship Id="rId3" Type="http://schemas.openxmlformats.org/officeDocument/2006/relationships/theme" Target="../theme/theme81.xml"/><Relationship Id="rId2" Type="http://schemas.openxmlformats.org/officeDocument/2006/relationships/slideLayout" Target="../slideLayouts/slideLayout873.xml"/><Relationship Id="rId1" Type="http://schemas.openxmlformats.org/officeDocument/2006/relationships/slideLayout" Target="../slideLayouts/slideLayout872.xml"/></Relationships>
</file>

<file path=ppt/slideMasters/_rels/slideMaster82.xml.rels><?xml version="1.0" encoding="UTF-8" standalone="yes"?>
<Relationships xmlns="http://schemas.openxmlformats.org/package/2006/relationships"><Relationship Id="rId3" Type="http://schemas.openxmlformats.org/officeDocument/2006/relationships/theme" Target="../theme/theme82.xml"/><Relationship Id="rId2" Type="http://schemas.openxmlformats.org/officeDocument/2006/relationships/slideLayout" Target="../slideLayouts/slideLayout875.xml"/><Relationship Id="rId1" Type="http://schemas.openxmlformats.org/officeDocument/2006/relationships/slideLayout" Target="../slideLayouts/slideLayout874.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83.xml"/><Relationship Id="rId13" Type="http://schemas.openxmlformats.org/officeDocument/2006/relationships/image" Target="../media/image1.png"/><Relationship Id="rId3" Type="http://schemas.openxmlformats.org/officeDocument/2006/relationships/slideLayout" Target="../slideLayouts/slideLayout878.xml"/><Relationship Id="rId7" Type="http://schemas.openxmlformats.org/officeDocument/2006/relationships/slideLayout" Target="../slideLayouts/slideLayout882.xml"/><Relationship Id="rId12" Type="http://schemas.openxmlformats.org/officeDocument/2006/relationships/theme" Target="../theme/theme83.xml"/><Relationship Id="rId2" Type="http://schemas.openxmlformats.org/officeDocument/2006/relationships/slideLayout" Target="../slideLayouts/slideLayout877.xml"/><Relationship Id="rId1" Type="http://schemas.openxmlformats.org/officeDocument/2006/relationships/slideLayout" Target="../slideLayouts/slideLayout876.xml"/><Relationship Id="rId6" Type="http://schemas.openxmlformats.org/officeDocument/2006/relationships/slideLayout" Target="../slideLayouts/slideLayout881.xml"/><Relationship Id="rId11" Type="http://schemas.openxmlformats.org/officeDocument/2006/relationships/slideLayout" Target="../slideLayouts/slideLayout886.xml"/><Relationship Id="rId5" Type="http://schemas.openxmlformats.org/officeDocument/2006/relationships/slideLayout" Target="../slideLayouts/slideLayout880.xml"/><Relationship Id="rId10" Type="http://schemas.openxmlformats.org/officeDocument/2006/relationships/slideLayout" Target="../slideLayouts/slideLayout885.xml"/><Relationship Id="rId4" Type="http://schemas.openxmlformats.org/officeDocument/2006/relationships/slideLayout" Target="../slideLayouts/slideLayout879.xml"/><Relationship Id="rId9" Type="http://schemas.openxmlformats.org/officeDocument/2006/relationships/slideLayout" Target="../slideLayouts/slideLayout884.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94.xml"/><Relationship Id="rId3" Type="http://schemas.openxmlformats.org/officeDocument/2006/relationships/slideLayout" Target="../slideLayouts/slideLayout889.xml"/><Relationship Id="rId7" Type="http://schemas.openxmlformats.org/officeDocument/2006/relationships/slideLayout" Target="../slideLayouts/slideLayout893.xml"/><Relationship Id="rId12" Type="http://schemas.openxmlformats.org/officeDocument/2006/relationships/theme" Target="../theme/theme84.xml"/><Relationship Id="rId2" Type="http://schemas.openxmlformats.org/officeDocument/2006/relationships/slideLayout" Target="../slideLayouts/slideLayout888.xml"/><Relationship Id="rId1" Type="http://schemas.openxmlformats.org/officeDocument/2006/relationships/slideLayout" Target="../slideLayouts/slideLayout887.xml"/><Relationship Id="rId6" Type="http://schemas.openxmlformats.org/officeDocument/2006/relationships/slideLayout" Target="../slideLayouts/slideLayout892.xml"/><Relationship Id="rId11" Type="http://schemas.openxmlformats.org/officeDocument/2006/relationships/slideLayout" Target="../slideLayouts/slideLayout897.xml"/><Relationship Id="rId5" Type="http://schemas.openxmlformats.org/officeDocument/2006/relationships/slideLayout" Target="../slideLayouts/slideLayout891.xml"/><Relationship Id="rId10" Type="http://schemas.openxmlformats.org/officeDocument/2006/relationships/slideLayout" Target="../slideLayouts/slideLayout896.xml"/><Relationship Id="rId4" Type="http://schemas.openxmlformats.org/officeDocument/2006/relationships/slideLayout" Target="../slideLayouts/slideLayout890.xml"/><Relationship Id="rId9" Type="http://schemas.openxmlformats.org/officeDocument/2006/relationships/slideLayout" Target="../slideLayouts/slideLayout895.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05.xml"/><Relationship Id="rId13" Type="http://schemas.openxmlformats.org/officeDocument/2006/relationships/slideLayout" Target="../slideLayouts/slideLayout910.xml"/><Relationship Id="rId3" Type="http://schemas.openxmlformats.org/officeDocument/2006/relationships/slideLayout" Target="../slideLayouts/slideLayout900.xml"/><Relationship Id="rId7" Type="http://schemas.openxmlformats.org/officeDocument/2006/relationships/slideLayout" Target="../slideLayouts/slideLayout904.xml"/><Relationship Id="rId12" Type="http://schemas.openxmlformats.org/officeDocument/2006/relationships/slideLayout" Target="../slideLayouts/slideLayout909.xml"/><Relationship Id="rId2" Type="http://schemas.openxmlformats.org/officeDocument/2006/relationships/slideLayout" Target="../slideLayouts/slideLayout899.xml"/><Relationship Id="rId1" Type="http://schemas.openxmlformats.org/officeDocument/2006/relationships/slideLayout" Target="../slideLayouts/slideLayout898.xml"/><Relationship Id="rId6" Type="http://schemas.openxmlformats.org/officeDocument/2006/relationships/slideLayout" Target="../slideLayouts/slideLayout903.xml"/><Relationship Id="rId11" Type="http://schemas.openxmlformats.org/officeDocument/2006/relationships/slideLayout" Target="../slideLayouts/slideLayout908.xml"/><Relationship Id="rId5" Type="http://schemas.openxmlformats.org/officeDocument/2006/relationships/slideLayout" Target="../slideLayouts/slideLayout902.xml"/><Relationship Id="rId10" Type="http://schemas.openxmlformats.org/officeDocument/2006/relationships/slideLayout" Target="../slideLayouts/slideLayout907.xml"/><Relationship Id="rId4" Type="http://schemas.openxmlformats.org/officeDocument/2006/relationships/slideLayout" Target="../slideLayouts/slideLayout901.xml"/><Relationship Id="rId9" Type="http://schemas.openxmlformats.org/officeDocument/2006/relationships/slideLayout" Target="../slideLayouts/slideLayout906.xml"/><Relationship Id="rId14" Type="http://schemas.openxmlformats.org/officeDocument/2006/relationships/theme" Target="../theme/theme85.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911.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19.xml"/><Relationship Id="rId3" Type="http://schemas.openxmlformats.org/officeDocument/2006/relationships/slideLayout" Target="../slideLayouts/slideLayout914.xml"/><Relationship Id="rId7" Type="http://schemas.openxmlformats.org/officeDocument/2006/relationships/slideLayout" Target="../slideLayouts/slideLayout918.xml"/><Relationship Id="rId12" Type="http://schemas.openxmlformats.org/officeDocument/2006/relationships/theme" Target="../theme/theme87.xml"/><Relationship Id="rId2" Type="http://schemas.openxmlformats.org/officeDocument/2006/relationships/slideLayout" Target="../slideLayouts/slideLayout913.xml"/><Relationship Id="rId1" Type="http://schemas.openxmlformats.org/officeDocument/2006/relationships/slideLayout" Target="../slideLayouts/slideLayout912.xml"/><Relationship Id="rId6" Type="http://schemas.openxmlformats.org/officeDocument/2006/relationships/slideLayout" Target="../slideLayouts/slideLayout917.xml"/><Relationship Id="rId11" Type="http://schemas.openxmlformats.org/officeDocument/2006/relationships/slideLayout" Target="../slideLayouts/slideLayout922.xml"/><Relationship Id="rId5" Type="http://schemas.openxmlformats.org/officeDocument/2006/relationships/slideLayout" Target="../slideLayouts/slideLayout916.xml"/><Relationship Id="rId10" Type="http://schemas.openxmlformats.org/officeDocument/2006/relationships/slideLayout" Target="../slideLayouts/slideLayout921.xml"/><Relationship Id="rId4" Type="http://schemas.openxmlformats.org/officeDocument/2006/relationships/slideLayout" Target="../slideLayouts/slideLayout915.xml"/><Relationship Id="rId9" Type="http://schemas.openxmlformats.org/officeDocument/2006/relationships/slideLayout" Target="../slideLayouts/slideLayout920.xml"/></Relationships>
</file>

<file path=ppt/slideMasters/_rels/slideMaster88.xml.rels><?xml version="1.0" encoding="UTF-8" standalone="yes"?>
<Relationships xmlns="http://schemas.openxmlformats.org/package/2006/relationships"><Relationship Id="rId2" Type="http://schemas.openxmlformats.org/officeDocument/2006/relationships/theme" Target="../theme/theme88.xml"/><Relationship Id="rId1" Type="http://schemas.openxmlformats.org/officeDocument/2006/relationships/slideLayout" Target="../slideLayouts/slideLayout923.xml"/></Relationships>
</file>

<file path=ppt/slideMasters/_rels/slideMaster89.xml.rels><?xml version="1.0" encoding="UTF-8" standalone="yes"?>
<Relationships xmlns="http://schemas.openxmlformats.org/package/2006/relationships"><Relationship Id="rId3" Type="http://schemas.openxmlformats.org/officeDocument/2006/relationships/theme" Target="../theme/theme89.xml"/><Relationship Id="rId2" Type="http://schemas.openxmlformats.org/officeDocument/2006/relationships/slideLayout" Target="../slideLayouts/slideLayout925.xml"/><Relationship Id="rId1" Type="http://schemas.openxmlformats.org/officeDocument/2006/relationships/slideLayout" Target="../slideLayouts/slideLayout92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image" Target="../media/image5.jpeg"/><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9.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33.xml"/><Relationship Id="rId13" Type="http://schemas.openxmlformats.org/officeDocument/2006/relationships/image" Target="../media/image25.jpeg"/><Relationship Id="rId3" Type="http://schemas.openxmlformats.org/officeDocument/2006/relationships/slideLayout" Target="../slideLayouts/slideLayout928.xml"/><Relationship Id="rId7" Type="http://schemas.openxmlformats.org/officeDocument/2006/relationships/slideLayout" Target="../slideLayouts/slideLayout932.xml"/><Relationship Id="rId12" Type="http://schemas.openxmlformats.org/officeDocument/2006/relationships/theme" Target="../theme/theme90.xml"/><Relationship Id="rId2" Type="http://schemas.openxmlformats.org/officeDocument/2006/relationships/slideLayout" Target="../slideLayouts/slideLayout927.xml"/><Relationship Id="rId1" Type="http://schemas.openxmlformats.org/officeDocument/2006/relationships/slideLayout" Target="../slideLayouts/slideLayout926.xml"/><Relationship Id="rId6" Type="http://schemas.openxmlformats.org/officeDocument/2006/relationships/slideLayout" Target="../slideLayouts/slideLayout931.xml"/><Relationship Id="rId11" Type="http://schemas.openxmlformats.org/officeDocument/2006/relationships/slideLayout" Target="../slideLayouts/slideLayout936.xml"/><Relationship Id="rId5" Type="http://schemas.openxmlformats.org/officeDocument/2006/relationships/slideLayout" Target="../slideLayouts/slideLayout930.xml"/><Relationship Id="rId10" Type="http://schemas.openxmlformats.org/officeDocument/2006/relationships/slideLayout" Target="../slideLayouts/slideLayout935.xml"/><Relationship Id="rId4" Type="http://schemas.openxmlformats.org/officeDocument/2006/relationships/slideLayout" Target="../slideLayouts/slideLayout929.xml"/><Relationship Id="rId9" Type="http://schemas.openxmlformats.org/officeDocument/2006/relationships/slideLayout" Target="../slideLayouts/slideLayout934.xml"/><Relationship Id="rId14" Type="http://schemas.openxmlformats.org/officeDocument/2006/relationships/image" Target="../media/image26.png"/></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44.xml"/><Relationship Id="rId3" Type="http://schemas.openxmlformats.org/officeDocument/2006/relationships/slideLayout" Target="../slideLayouts/slideLayout939.xml"/><Relationship Id="rId7" Type="http://schemas.openxmlformats.org/officeDocument/2006/relationships/slideLayout" Target="../slideLayouts/slideLayout943.xml"/><Relationship Id="rId12" Type="http://schemas.openxmlformats.org/officeDocument/2006/relationships/theme" Target="../theme/theme91.xml"/><Relationship Id="rId2" Type="http://schemas.openxmlformats.org/officeDocument/2006/relationships/slideLayout" Target="../slideLayouts/slideLayout938.xml"/><Relationship Id="rId1" Type="http://schemas.openxmlformats.org/officeDocument/2006/relationships/slideLayout" Target="../slideLayouts/slideLayout937.xml"/><Relationship Id="rId6" Type="http://schemas.openxmlformats.org/officeDocument/2006/relationships/slideLayout" Target="../slideLayouts/slideLayout942.xml"/><Relationship Id="rId11" Type="http://schemas.openxmlformats.org/officeDocument/2006/relationships/slideLayout" Target="../slideLayouts/slideLayout947.xml"/><Relationship Id="rId5" Type="http://schemas.openxmlformats.org/officeDocument/2006/relationships/slideLayout" Target="../slideLayouts/slideLayout941.xml"/><Relationship Id="rId10" Type="http://schemas.openxmlformats.org/officeDocument/2006/relationships/slideLayout" Target="../slideLayouts/slideLayout946.xml"/><Relationship Id="rId4" Type="http://schemas.openxmlformats.org/officeDocument/2006/relationships/slideLayout" Target="../slideLayouts/slideLayout940.xml"/><Relationship Id="rId9" Type="http://schemas.openxmlformats.org/officeDocument/2006/relationships/slideLayout" Target="../slideLayouts/slideLayout945.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55.xml"/><Relationship Id="rId3" Type="http://schemas.openxmlformats.org/officeDocument/2006/relationships/slideLayout" Target="../slideLayouts/slideLayout950.xml"/><Relationship Id="rId7" Type="http://schemas.openxmlformats.org/officeDocument/2006/relationships/slideLayout" Target="../slideLayouts/slideLayout954.xml"/><Relationship Id="rId12" Type="http://schemas.openxmlformats.org/officeDocument/2006/relationships/theme" Target="../theme/theme92.xml"/><Relationship Id="rId2" Type="http://schemas.openxmlformats.org/officeDocument/2006/relationships/slideLayout" Target="../slideLayouts/slideLayout949.xml"/><Relationship Id="rId1" Type="http://schemas.openxmlformats.org/officeDocument/2006/relationships/slideLayout" Target="../slideLayouts/slideLayout948.xml"/><Relationship Id="rId6" Type="http://schemas.openxmlformats.org/officeDocument/2006/relationships/slideLayout" Target="../slideLayouts/slideLayout953.xml"/><Relationship Id="rId11" Type="http://schemas.openxmlformats.org/officeDocument/2006/relationships/slideLayout" Target="../slideLayouts/slideLayout958.xml"/><Relationship Id="rId5" Type="http://schemas.openxmlformats.org/officeDocument/2006/relationships/slideLayout" Target="../slideLayouts/slideLayout952.xml"/><Relationship Id="rId10" Type="http://schemas.openxmlformats.org/officeDocument/2006/relationships/slideLayout" Target="../slideLayouts/slideLayout957.xml"/><Relationship Id="rId4" Type="http://schemas.openxmlformats.org/officeDocument/2006/relationships/slideLayout" Target="../slideLayouts/slideLayout951.xml"/><Relationship Id="rId9" Type="http://schemas.openxmlformats.org/officeDocument/2006/relationships/slideLayout" Target="../slideLayouts/slideLayout956.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66.xml"/><Relationship Id="rId3" Type="http://schemas.openxmlformats.org/officeDocument/2006/relationships/slideLayout" Target="../slideLayouts/slideLayout961.xml"/><Relationship Id="rId7" Type="http://schemas.openxmlformats.org/officeDocument/2006/relationships/slideLayout" Target="../slideLayouts/slideLayout965.xml"/><Relationship Id="rId12" Type="http://schemas.openxmlformats.org/officeDocument/2006/relationships/theme" Target="../theme/theme93.xml"/><Relationship Id="rId2" Type="http://schemas.openxmlformats.org/officeDocument/2006/relationships/slideLayout" Target="../slideLayouts/slideLayout960.xml"/><Relationship Id="rId1" Type="http://schemas.openxmlformats.org/officeDocument/2006/relationships/slideLayout" Target="../slideLayouts/slideLayout959.xml"/><Relationship Id="rId6" Type="http://schemas.openxmlformats.org/officeDocument/2006/relationships/slideLayout" Target="../slideLayouts/slideLayout964.xml"/><Relationship Id="rId11" Type="http://schemas.openxmlformats.org/officeDocument/2006/relationships/slideLayout" Target="../slideLayouts/slideLayout969.xml"/><Relationship Id="rId5" Type="http://schemas.openxmlformats.org/officeDocument/2006/relationships/slideLayout" Target="../slideLayouts/slideLayout963.xml"/><Relationship Id="rId10" Type="http://schemas.openxmlformats.org/officeDocument/2006/relationships/slideLayout" Target="../slideLayouts/slideLayout968.xml"/><Relationship Id="rId4" Type="http://schemas.openxmlformats.org/officeDocument/2006/relationships/slideLayout" Target="../slideLayouts/slideLayout962.xml"/><Relationship Id="rId9" Type="http://schemas.openxmlformats.org/officeDocument/2006/relationships/slideLayout" Target="../slideLayouts/slideLayout967.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77.xml"/><Relationship Id="rId13" Type="http://schemas.openxmlformats.org/officeDocument/2006/relationships/image" Target="../media/image25.jpeg"/><Relationship Id="rId3" Type="http://schemas.openxmlformats.org/officeDocument/2006/relationships/slideLayout" Target="../slideLayouts/slideLayout972.xml"/><Relationship Id="rId7" Type="http://schemas.openxmlformats.org/officeDocument/2006/relationships/slideLayout" Target="../slideLayouts/slideLayout976.xml"/><Relationship Id="rId12" Type="http://schemas.openxmlformats.org/officeDocument/2006/relationships/theme" Target="../theme/theme94.xml"/><Relationship Id="rId2" Type="http://schemas.openxmlformats.org/officeDocument/2006/relationships/slideLayout" Target="../slideLayouts/slideLayout971.xml"/><Relationship Id="rId1" Type="http://schemas.openxmlformats.org/officeDocument/2006/relationships/slideLayout" Target="../slideLayouts/slideLayout970.xml"/><Relationship Id="rId6" Type="http://schemas.openxmlformats.org/officeDocument/2006/relationships/slideLayout" Target="../slideLayouts/slideLayout975.xml"/><Relationship Id="rId11" Type="http://schemas.openxmlformats.org/officeDocument/2006/relationships/slideLayout" Target="../slideLayouts/slideLayout980.xml"/><Relationship Id="rId5" Type="http://schemas.openxmlformats.org/officeDocument/2006/relationships/slideLayout" Target="../slideLayouts/slideLayout974.xml"/><Relationship Id="rId10" Type="http://schemas.openxmlformats.org/officeDocument/2006/relationships/slideLayout" Target="../slideLayouts/slideLayout979.xml"/><Relationship Id="rId4" Type="http://schemas.openxmlformats.org/officeDocument/2006/relationships/slideLayout" Target="../slideLayouts/slideLayout973.xml"/><Relationship Id="rId9" Type="http://schemas.openxmlformats.org/officeDocument/2006/relationships/slideLayout" Target="../slideLayouts/slideLayout978.xml"/><Relationship Id="rId14" Type="http://schemas.openxmlformats.org/officeDocument/2006/relationships/image" Target="../media/image26.png"/></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88.xml"/><Relationship Id="rId13" Type="http://schemas.openxmlformats.org/officeDocument/2006/relationships/slideLayout" Target="../slideLayouts/slideLayout993.xm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slideLayout" Target="../slideLayouts/slideLayout992.xml"/><Relationship Id="rId2" Type="http://schemas.openxmlformats.org/officeDocument/2006/relationships/slideLayout" Target="../slideLayouts/slideLayout982.xml"/><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01.xml"/><Relationship Id="rId13" Type="http://schemas.openxmlformats.org/officeDocument/2006/relationships/slideLayout" Target="../slideLayouts/slideLayout1006.xml"/><Relationship Id="rId3" Type="http://schemas.openxmlformats.org/officeDocument/2006/relationships/slideLayout" Target="../slideLayouts/slideLayout996.xml"/><Relationship Id="rId7" Type="http://schemas.openxmlformats.org/officeDocument/2006/relationships/slideLayout" Target="../slideLayouts/slideLayout1000.xml"/><Relationship Id="rId12" Type="http://schemas.openxmlformats.org/officeDocument/2006/relationships/slideLayout" Target="../slideLayouts/slideLayout1005.xml"/><Relationship Id="rId2" Type="http://schemas.openxmlformats.org/officeDocument/2006/relationships/slideLayout" Target="../slideLayouts/slideLayout995.xml"/><Relationship Id="rId1" Type="http://schemas.openxmlformats.org/officeDocument/2006/relationships/slideLayout" Target="../slideLayouts/slideLayout994.xml"/><Relationship Id="rId6" Type="http://schemas.openxmlformats.org/officeDocument/2006/relationships/slideLayout" Target="../slideLayouts/slideLayout999.xml"/><Relationship Id="rId11" Type="http://schemas.openxmlformats.org/officeDocument/2006/relationships/slideLayout" Target="../slideLayouts/slideLayout1004.xml"/><Relationship Id="rId5" Type="http://schemas.openxmlformats.org/officeDocument/2006/relationships/slideLayout" Target="../slideLayouts/slideLayout998.xml"/><Relationship Id="rId10" Type="http://schemas.openxmlformats.org/officeDocument/2006/relationships/slideLayout" Target="../slideLayouts/slideLayout1003.xml"/><Relationship Id="rId4" Type="http://schemas.openxmlformats.org/officeDocument/2006/relationships/slideLayout" Target="../slideLayouts/slideLayout997.xml"/><Relationship Id="rId9" Type="http://schemas.openxmlformats.org/officeDocument/2006/relationships/slideLayout" Target="../slideLayouts/slideLayout1002.xml"/><Relationship Id="rId14" Type="http://schemas.openxmlformats.org/officeDocument/2006/relationships/theme" Target="../theme/theme96.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14.xml"/><Relationship Id="rId3" Type="http://schemas.openxmlformats.org/officeDocument/2006/relationships/slideLayout" Target="../slideLayouts/slideLayout1009.xml"/><Relationship Id="rId7" Type="http://schemas.openxmlformats.org/officeDocument/2006/relationships/slideLayout" Target="../slideLayouts/slideLayout1013.xml"/><Relationship Id="rId12" Type="http://schemas.openxmlformats.org/officeDocument/2006/relationships/theme" Target="../theme/theme97.xml"/><Relationship Id="rId2" Type="http://schemas.openxmlformats.org/officeDocument/2006/relationships/slideLayout" Target="../slideLayouts/slideLayout1008.xml"/><Relationship Id="rId1" Type="http://schemas.openxmlformats.org/officeDocument/2006/relationships/slideLayout" Target="../slideLayouts/slideLayout1007.xml"/><Relationship Id="rId6" Type="http://schemas.openxmlformats.org/officeDocument/2006/relationships/slideLayout" Target="../slideLayouts/slideLayout1012.xml"/><Relationship Id="rId11" Type="http://schemas.openxmlformats.org/officeDocument/2006/relationships/slideLayout" Target="../slideLayouts/slideLayout1017.xml"/><Relationship Id="rId5" Type="http://schemas.openxmlformats.org/officeDocument/2006/relationships/slideLayout" Target="../slideLayouts/slideLayout1011.xml"/><Relationship Id="rId10" Type="http://schemas.openxmlformats.org/officeDocument/2006/relationships/slideLayout" Target="../slideLayouts/slideLayout1016.xml"/><Relationship Id="rId4" Type="http://schemas.openxmlformats.org/officeDocument/2006/relationships/slideLayout" Target="../slideLayouts/slideLayout1010.xml"/><Relationship Id="rId9" Type="http://schemas.openxmlformats.org/officeDocument/2006/relationships/slideLayout" Target="../slideLayouts/slideLayout1015.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25.xml"/><Relationship Id="rId13" Type="http://schemas.openxmlformats.org/officeDocument/2006/relationships/slideLayout" Target="../slideLayouts/slideLayout1030.xml"/><Relationship Id="rId3" Type="http://schemas.openxmlformats.org/officeDocument/2006/relationships/slideLayout" Target="../slideLayouts/slideLayout1020.xml"/><Relationship Id="rId7" Type="http://schemas.openxmlformats.org/officeDocument/2006/relationships/slideLayout" Target="../slideLayouts/slideLayout1024.xml"/><Relationship Id="rId12" Type="http://schemas.openxmlformats.org/officeDocument/2006/relationships/slideLayout" Target="../slideLayouts/slideLayout1029.xml"/><Relationship Id="rId17" Type="http://schemas.openxmlformats.org/officeDocument/2006/relationships/image" Target="../media/image33.png"/><Relationship Id="rId2" Type="http://schemas.openxmlformats.org/officeDocument/2006/relationships/slideLayout" Target="../slideLayouts/slideLayout1019.xml"/><Relationship Id="rId16" Type="http://schemas.openxmlformats.org/officeDocument/2006/relationships/image" Target="../media/image32.png"/><Relationship Id="rId1" Type="http://schemas.openxmlformats.org/officeDocument/2006/relationships/slideLayout" Target="../slideLayouts/slideLayout1018.xml"/><Relationship Id="rId6" Type="http://schemas.openxmlformats.org/officeDocument/2006/relationships/slideLayout" Target="../slideLayouts/slideLayout1023.xml"/><Relationship Id="rId11" Type="http://schemas.openxmlformats.org/officeDocument/2006/relationships/slideLayout" Target="../slideLayouts/slideLayout1028.xml"/><Relationship Id="rId5" Type="http://schemas.openxmlformats.org/officeDocument/2006/relationships/slideLayout" Target="../slideLayouts/slideLayout1022.xml"/><Relationship Id="rId15" Type="http://schemas.openxmlformats.org/officeDocument/2006/relationships/theme" Target="../theme/theme98.xml"/><Relationship Id="rId10" Type="http://schemas.openxmlformats.org/officeDocument/2006/relationships/slideLayout" Target="../slideLayouts/slideLayout1027.xml"/><Relationship Id="rId4" Type="http://schemas.openxmlformats.org/officeDocument/2006/relationships/slideLayout" Target="../slideLayouts/slideLayout1021.xml"/><Relationship Id="rId9" Type="http://schemas.openxmlformats.org/officeDocument/2006/relationships/slideLayout" Target="../slideLayouts/slideLayout1026.xml"/><Relationship Id="rId14" Type="http://schemas.openxmlformats.org/officeDocument/2006/relationships/slideLayout" Target="../slideLayouts/slideLayout1031.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39.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theme" Target="../theme/theme99.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3016129"/>
      </p:ext>
    </p:extLst>
  </p:cSld>
  <p:clrMap bg1="lt1" tx1="dk1" bg2="lt2" tx2="dk2" accent1="accent1" accent2="accent2" accent3="accent3" accent4="accent4" accent5="accent5" accent6="accent6" hlink="hlink" folHlink="folHlink"/>
  <p:sldLayoutIdLst>
    <p:sldLayoutId id="2147485025" r:id="rId1"/>
    <p:sldLayoutId id="2147485026" r:id="rId2"/>
    <p:sldLayoutId id="2147485027" r:id="rId3"/>
    <p:sldLayoutId id="2147485028" r:id="rId4"/>
    <p:sldLayoutId id="2147485029" r:id="rId5"/>
    <p:sldLayoutId id="2147485030" r:id="rId6"/>
    <p:sldLayoutId id="2147485031" r:id="rId7"/>
    <p:sldLayoutId id="2147485032" r:id="rId8"/>
    <p:sldLayoutId id="2147485033" r:id="rId9"/>
    <p:sldLayoutId id="2147485034" r:id="rId10"/>
    <p:sldLayoutId id="2147485035"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5816456"/>
      </p:ext>
    </p:extLst>
  </p:cSld>
  <p:clrMap bg1="lt1" tx1="dk1" bg2="lt2" tx2="dk2" accent1="accent1" accent2="accent2" accent3="accent3" accent4="accent4" accent5="accent5" accent6="accent6" hlink="hlink" folHlink="folHlink"/>
  <p:sldLayoutIdLst>
    <p:sldLayoutId id="2147486604" r:id="rId1"/>
    <p:sldLayoutId id="2147486605" r:id="rId2"/>
    <p:sldLayoutId id="2147486606" r:id="rId3"/>
    <p:sldLayoutId id="2147486607" r:id="rId4"/>
    <p:sldLayoutId id="2147486608" r:id="rId5"/>
    <p:sldLayoutId id="2147486609" r:id="rId6"/>
    <p:sldLayoutId id="2147486610" r:id="rId7"/>
    <p:sldLayoutId id="2147486611" r:id="rId8"/>
    <p:sldLayoutId id="2147486612" r:id="rId9"/>
    <p:sldLayoutId id="2147486613" r:id="rId10"/>
    <p:sldLayoutId id="214748661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20" tIns="46011" rIns="92020" bIns="46011"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b="0">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b="0">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r">
              <a:spcBef>
                <a:spcPct val="50000"/>
              </a:spcBef>
              <a:defRPr sz="1400"/>
            </a:lvl1pPr>
          </a:lstStyle>
          <a:p>
            <a:pPr>
              <a:defRPr/>
            </a:pPr>
            <a:fld id="{41463586-26F2-604D-A40D-8471C93EA0B5}" type="slidenum">
              <a:rPr lang="en-US" b="0">
                <a:solidFill>
                  <a:srgbClr val="000000"/>
                </a:solidFill>
                <a:latin typeface="Times New Roman" charset="0"/>
              </a:rPr>
              <a:pPr>
                <a:defRPr/>
              </a:pPr>
              <a:t>‹#›</a:t>
            </a:fld>
            <a:endParaRPr lang="en-US" b="0">
              <a:solidFill>
                <a:srgbClr val="000000"/>
              </a:solidFill>
              <a:latin typeface="Times New Roman"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87" tIns="45693" rIns="91387" bIns="456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6273942"/>
      </p:ext>
    </p:extLst>
  </p:cSld>
  <p:clrMap bg1="lt1" tx1="dk1" bg2="lt2" tx2="dk2" accent1="accent1" accent2="accent2" accent3="accent3" accent4="accent4" accent5="accent5" accent6="accent6" hlink="hlink" folHlink="folHlink"/>
  <p:sldLayoutIdLst>
    <p:sldLayoutId id="2147486616" r:id="rId1"/>
    <p:sldLayoutId id="2147486617" r:id="rId2"/>
    <p:sldLayoutId id="2147486618" r:id="rId3"/>
    <p:sldLayoutId id="2147486619" r:id="rId4"/>
    <p:sldLayoutId id="2147486620" r:id="rId5"/>
    <p:sldLayoutId id="2147486621" r:id="rId6"/>
    <p:sldLayoutId id="2147486622" r:id="rId7"/>
    <p:sldLayoutId id="2147486623" r:id="rId8"/>
    <p:sldLayoutId id="2147486624" r:id="rId9"/>
    <p:sldLayoutId id="2147486625" r:id="rId10"/>
    <p:sldLayoutId id="214748662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933" algn="ctr" rtl="0" fontAlgn="base">
        <a:spcBef>
          <a:spcPct val="0"/>
        </a:spcBef>
        <a:spcAft>
          <a:spcPct val="0"/>
        </a:spcAft>
        <a:defRPr sz="4400">
          <a:solidFill>
            <a:schemeClr val="tx2"/>
          </a:solidFill>
          <a:latin typeface="Times New Roman" pitchFamily="-110" charset="0"/>
        </a:defRPr>
      </a:lvl6pPr>
      <a:lvl7pPr marL="913865" algn="ctr" rtl="0" fontAlgn="base">
        <a:spcBef>
          <a:spcPct val="0"/>
        </a:spcBef>
        <a:spcAft>
          <a:spcPct val="0"/>
        </a:spcAft>
        <a:defRPr sz="4400">
          <a:solidFill>
            <a:schemeClr val="tx2"/>
          </a:solidFill>
          <a:latin typeface="Times New Roman" pitchFamily="-110" charset="0"/>
        </a:defRPr>
      </a:lvl7pPr>
      <a:lvl8pPr marL="1370799" algn="ctr" rtl="0" fontAlgn="base">
        <a:spcBef>
          <a:spcPct val="0"/>
        </a:spcBef>
        <a:spcAft>
          <a:spcPct val="0"/>
        </a:spcAft>
        <a:defRPr sz="4400">
          <a:solidFill>
            <a:schemeClr val="tx2"/>
          </a:solidFill>
          <a:latin typeface="Times New Roman" pitchFamily="-110" charset="0"/>
        </a:defRPr>
      </a:lvl8pPr>
      <a:lvl9pPr marL="1827731" algn="ctr" rtl="0" fontAlgn="base">
        <a:spcBef>
          <a:spcPct val="0"/>
        </a:spcBef>
        <a:spcAft>
          <a:spcPct val="0"/>
        </a:spcAft>
        <a:defRPr sz="4400">
          <a:solidFill>
            <a:schemeClr val="tx2"/>
          </a:solidFill>
          <a:latin typeface="Times New Roman" pitchFamily="-110" charset="0"/>
        </a:defRPr>
      </a:lvl9pPr>
    </p:titleStyle>
    <p:bodyStyle>
      <a:lvl1pPr marL="342699" indent="-34269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515" indent="-2855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2333" indent="-22846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9264"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6197"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3130" indent="-228465" algn="l" rtl="0" fontAlgn="base">
        <a:spcBef>
          <a:spcPct val="20000"/>
        </a:spcBef>
        <a:spcAft>
          <a:spcPct val="0"/>
        </a:spcAft>
        <a:buChar char="•"/>
        <a:defRPr sz="2000">
          <a:solidFill>
            <a:schemeClr val="tx1"/>
          </a:solidFill>
          <a:latin typeface="+mn-lt"/>
          <a:ea typeface="ＭＳ Ｐゴシック" pitchFamily="-110" charset="-128"/>
        </a:defRPr>
      </a:lvl6pPr>
      <a:lvl7pPr marL="2970064" indent="-228465" algn="l" rtl="0" fontAlgn="base">
        <a:spcBef>
          <a:spcPct val="20000"/>
        </a:spcBef>
        <a:spcAft>
          <a:spcPct val="0"/>
        </a:spcAft>
        <a:buChar char="•"/>
        <a:defRPr sz="2000">
          <a:solidFill>
            <a:schemeClr val="tx1"/>
          </a:solidFill>
          <a:latin typeface="+mn-lt"/>
          <a:ea typeface="ＭＳ Ｐゴシック" pitchFamily="-110" charset="-128"/>
        </a:defRPr>
      </a:lvl7pPr>
      <a:lvl8pPr marL="3426996" indent="-228465" algn="l" rtl="0" fontAlgn="base">
        <a:spcBef>
          <a:spcPct val="20000"/>
        </a:spcBef>
        <a:spcAft>
          <a:spcPct val="0"/>
        </a:spcAft>
        <a:buChar char="•"/>
        <a:defRPr sz="2000">
          <a:solidFill>
            <a:schemeClr val="tx1"/>
          </a:solidFill>
          <a:latin typeface="+mn-lt"/>
          <a:ea typeface="ＭＳ Ｐゴシック" pitchFamily="-110" charset="-128"/>
        </a:defRPr>
      </a:lvl8pPr>
      <a:lvl9pPr marL="3883927" indent="-22846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933" rtl="0" eaLnBrk="1" latinLnBrk="0" hangingPunct="1">
        <a:defRPr sz="1800" kern="1200">
          <a:solidFill>
            <a:schemeClr val="tx1"/>
          </a:solidFill>
          <a:latin typeface="+mn-lt"/>
          <a:ea typeface="+mn-ea"/>
          <a:cs typeface="+mn-cs"/>
        </a:defRPr>
      </a:lvl1pPr>
      <a:lvl2pPr marL="456933" algn="l" defTabSz="456933" rtl="0" eaLnBrk="1" latinLnBrk="0" hangingPunct="1">
        <a:defRPr sz="1800" kern="1200">
          <a:solidFill>
            <a:schemeClr val="tx1"/>
          </a:solidFill>
          <a:latin typeface="+mn-lt"/>
          <a:ea typeface="+mn-ea"/>
          <a:cs typeface="+mn-cs"/>
        </a:defRPr>
      </a:lvl2pPr>
      <a:lvl3pPr marL="913865" algn="l" defTabSz="456933" rtl="0" eaLnBrk="1" latinLnBrk="0" hangingPunct="1">
        <a:defRPr sz="1800" kern="1200">
          <a:solidFill>
            <a:schemeClr val="tx1"/>
          </a:solidFill>
          <a:latin typeface="+mn-lt"/>
          <a:ea typeface="+mn-ea"/>
          <a:cs typeface="+mn-cs"/>
        </a:defRPr>
      </a:lvl3pPr>
      <a:lvl4pPr marL="1370799" algn="l" defTabSz="456933" rtl="0" eaLnBrk="1" latinLnBrk="0" hangingPunct="1">
        <a:defRPr sz="1800" kern="1200">
          <a:solidFill>
            <a:schemeClr val="tx1"/>
          </a:solidFill>
          <a:latin typeface="+mn-lt"/>
          <a:ea typeface="+mn-ea"/>
          <a:cs typeface="+mn-cs"/>
        </a:defRPr>
      </a:lvl4pPr>
      <a:lvl5pPr marL="1827731" algn="l" defTabSz="456933" rtl="0" eaLnBrk="1" latinLnBrk="0" hangingPunct="1">
        <a:defRPr sz="1800" kern="1200">
          <a:solidFill>
            <a:schemeClr val="tx1"/>
          </a:solidFill>
          <a:latin typeface="+mn-lt"/>
          <a:ea typeface="+mn-ea"/>
          <a:cs typeface="+mn-cs"/>
        </a:defRPr>
      </a:lvl5pPr>
      <a:lvl6pPr marL="2284665" algn="l" defTabSz="456933" rtl="0" eaLnBrk="1" latinLnBrk="0" hangingPunct="1">
        <a:defRPr sz="1800" kern="1200">
          <a:solidFill>
            <a:schemeClr val="tx1"/>
          </a:solidFill>
          <a:latin typeface="+mn-lt"/>
          <a:ea typeface="+mn-ea"/>
          <a:cs typeface="+mn-cs"/>
        </a:defRPr>
      </a:lvl6pPr>
      <a:lvl7pPr marL="2741596" algn="l" defTabSz="456933" rtl="0" eaLnBrk="1" latinLnBrk="0" hangingPunct="1">
        <a:defRPr sz="1800" kern="1200">
          <a:solidFill>
            <a:schemeClr val="tx1"/>
          </a:solidFill>
          <a:latin typeface="+mn-lt"/>
          <a:ea typeface="+mn-ea"/>
          <a:cs typeface="+mn-cs"/>
        </a:defRPr>
      </a:lvl7pPr>
      <a:lvl8pPr marL="3198530" algn="l" defTabSz="456933" rtl="0" eaLnBrk="1" latinLnBrk="0" hangingPunct="1">
        <a:defRPr sz="1800" kern="1200">
          <a:solidFill>
            <a:schemeClr val="tx1"/>
          </a:solidFill>
          <a:latin typeface="+mn-lt"/>
          <a:ea typeface="+mn-ea"/>
          <a:cs typeface="+mn-cs"/>
        </a:defRPr>
      </a:lvl8pPr>
      <a:lvl9pPr marL="3655460" algn="l" defTabSz="456933"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18A8791-A0D0-CE49-9DEA-6760510D96AA}"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80835633"/>
      </p:ext>
    </p:extLst>
  </p:cSld>
  <p:clrMap bg1="lt1" tx1="dk1" bg2="lt2" tx2="dk2" accent1="accent1" accent2="accent2" accent3="accent3" accent4="accent4" accent5="accent5" accent6="accent6" hlink="hlink" folHlink="folHlink"/>
  <p:sldLayoutIdLst>
    <p:sldLayoutId id="2147486628" r:id="rId1"/>
    <p:sldLayoutId id="2147486629" r:id="rId2"/>
    <p:sldLayoutId id="2147486630" r:id="rId3"/>
    <p:sldLayoutId id="2147486631" r:id="rId4"/>
    <p:sldLayoutId id="2147486632" r:id="rId5"/>
    <p:sldLayoutId id="2147486633" r:id="rId6"/>
    <p:sldLayoutId id="2147486634" r:id="rId7"/>
    <p:sldLayoutId id="2147486635" r:id="rId8"/>
    <p:sldLayoutId id="2147486636" r:id="rId9"/>
    <p:sldLayoutId id="2147486637" r:id="rId10"/>
    <p:sldLayoutId id="2147486638" r:id="rId11"/>
    <p:sldLayoutId id="2147486639" r:id="rId12"/>
    <p:sldLayoutId id="214748664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ea typeface="ＭＳ Ｐゴシック" charset="0"/>
              </a:rPr>
              <a:pPr>
                <a:defRPr/>
              </a:pPr>
              <a:t>7/17/24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ea typeface="ＭＳ Ｐゴシック" charset="0"/>
              </a:rPr>
              <a:pPr>
                <a:defRPr/>
              </a:pPr>
              <a:t>‹#›</a:t>
            </a:fld>
            <a:endParaRPr lang="en-US">
              <a:latin typeface="Calibri" charset="0"/>
              <a:ea typeface="ＭＳ Ｐゴシック" charset="0"/>
            </a:endParaRPr>
          </a:p>
        </p:txBody>
      </p:sp>
    </p:spTree>
    <p:extLst>
      <p:ext uri="{BB962C8B-B14F-4D97-AF65-F5344CB8AC3E}">
        <p14:creationId xmlns:p14="http://schemas.microsoft.com/office/powerpoint/2010/main" val="1911421740"/>
      </p:ext>
    </p:extLst>
  </p:cSld>
  <p:clrMap bg1="lt1" tx1="dk1" bg2="lt2" tx2="dk2" accent1="accent1" accent2="accent2" accent3="accent3" accent4="accent4" accent5="accent5" accent6="accent6" hlink="hlink" folHlink="folHlink"/>
  <p:sldLayoutIdLst>
    <p:sldLayoutId id="2147486642" r:id="rId1"/>
    <p:sldLayoutId id="2147486643" r:id="rId2"/>
    <p:sldLayoutId id="2147486644" r:id="rId3"/>
    <p:sldLayoutId id="2147486645" r:id="rId4"/>
    <p:sldLayoutId id="2147486646" r:id="rId5"/>
    <p:sldLayoutId id="2147486647" r:id="rId6"/>
    <p:sldLayoutId id="2147486648" r:id="rId7"/>
    <p:sldLayoutId id="2147486649" r:id="rId8"/>
    <p:sldLayoutId id="2147486650" r:id="rId9"/>
    <p:sldLayoutId id="2147486651" r:id="rId10"/>
    <p:sldLayoutId id="214748665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3611417659"/>
      </p:ext>
    </p:extLst>
  </p:cSld>
  <p:clrMap bg1="lt1" tx1="dk1" bg2="lt2" tx2="dk2" accent1="accent1" accent2="accent2" accent3="accent3" accent4="accent4" accent5="accent5" accent6="accent6" hlink="hlink" folHlink="folHlink"/>
  <p:sldLayoutIdLst>
    <p:sldLayoutId id="2147486666" r:id="rId1"/>
    <p:sldLayoutId id="2147486667" r:id="rId2"/>
    <p:sldLayoutId id="2147486668" r:id="rId3"/>
    <p:sldLayoutId id="2147486669" r:id="rId4"/>
    <p:sldLayoutId id="2147486670" r:id="rId5"/>
    <p:sldLayoutId id="2147486671" r:id="rId6"/>
    <p:sldLayoutId id="2147486672" r:id="rId7"/>
    <p:sldLayoutId id="2147486673" r:id="rId8"/>
    <p:sldLayoutId id="2147486674" r:id="rId9"/>
    <p:sldLayoutId id="2147486675" r:id="rId10"/>
    <p:sldLayoutId id="214748667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lgn="l">
              <a:spcBef>
                <a:spcPct val="0"/>
              </a:spcBef>
              <a:defRPr/>
            </a:pPr>
            <a:endParaRPr lang="en-US">
              <a:ea typeface="ＭＳ Ｐゴシック"/>
              <a:cs typeface="+mn-cs"/>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spcBef>
                <a:spcPct val="0"/>
              </a:spcBef>
              <a:defRPr/>
            </a:pPr>
            <a:endParaRPr lang="en-US">
              <a:ea typeface="ＭＳ Ｐゴシック"/>
              <a:cs typeface="+mn-cs"/>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spcBef>
                <a:spcPct val="0"/>
              </a:spcBef>
              <a:defRPr/>
            </a:pPr>
            <a:fld id="{C7FCEC4A-0619-534F-AB0C-4C4D1986DF16}" type="slidenum">
              <a:rPr lang="en-US"/>
              <a:pPr>
                <a:spcBef>
                  <a:spcPct val="0"/>
                </a:spcBef>
                <a:defRPr/>
              </a:pPr>
              <a:t>‹#›</a:t>
            </a:fld>
            <a:endParaRPr lang="en-US"/>
          </a:p>
        </p:txBody>
      </p:sp>
    </p:spTree>
    <p:extLst>
      <p:ext uri="{BB962C8B-B14F-4D97-AF65-F5344CB8AC3E}">
        <p14:creationId xmlns:p14="http://schemas.microsoft.com/office/powerpoint/2010/main" val="3115031921"/>
      </p:ext>
    </p:extLst>
  </p:cSld>
  <p:clrMap bg1="dk2" tx1="lt1" bg2="dk1" tx2="lt2" accent1="accent1" accent2="accent2" accent3="accent3" accent4="accent4" accent5="accent5" accent6="accent6" hlink="hlink" folHlink="folHlink"/>
  <p:sldLayoutIdLst>
    <p:sldLayoutId id="2147486680" r:id="rId1"/>
    <p:sldLayoutId id="2147486681" r:id="rId2"/>
    <p:sldLayoutId id="2147486682" r:id="rId3"/>
    <p:sldLayoutId id="2147486683" r:id="rId4"/>
    <p:sldLayoutId id="2147486684" r:id="rId5"/>
    <p:sldLayoutId id="2147486685" r:id="rId6"/>
    <p:sldLayoutId id="2147486686" r:id="rId7"/>
    <p:sldLayoutId id="2147486687" r:id="rId8"/>
    <p:sldLayoutId id="2147486688" r:id="rId9"/>
    <p:sldLayoutId id="2147486689" r:id="rId10"/>
    <p:sldLayoutId id="2147486690" r:id="rId11"/>
    <p:sldLayoutId id="2147486691" r:id="rId12"/>
  </p:sldLayoutIdLst>
  <p:hf sldNum="0" hdr="0" ftr="0" dt="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spcBef>
                <a:spcPct val="0"/>
              </a:spcBef>
              <a:defRPr/>
            </a:pPr>
            <a:fld id="{C7FCEC4A-0619-534F-AB0C-4C4D1986DF16}" type="slidenum">
              <a:rPr lang="en-US"/>
              <a:pPr eaLnBrk="0" hangingPunct="0">
                <a:spcBef>
                  <a:spcPct val="0"/>
                </a:spcBef>
                <a:defRPr/>
              </a:pPr>
              <a:t>‹#›</a:t>
            </a:fld>
            <a:endParaRPr lang="en-US"/>
          </a:p>
        </p:txBody>
      </p:sp>
    </p:spTree>
    <p:extLst>
      <p:ext uri="{BB962C8B-B14F-4D97-AF65-F5344CB8AC3E}">
        <p14:creationId xmlns:p14="http://schemas.microsoft.com/office/powerpoint/2010/main" val="2009640040"/>
      </p:ext>
    </p:extLst>
  </p:cSld>
  <p:clrMap bg1="lt1" tx1="dk1" bg2="lt2" tx2="dk2" accent1="accent1" accent2="accent2" accent3="accent3" accent4="accent4" accent5="accent5" accent6="accent6" hlink="hlink" folHlink="folHlink"/>
  <p:sldLayoutIdLst>
    <p:sldLayoutId id="2147486693" r:id="rId1"/>
    <p:sldLayoutId id="2147486694" r:id="rId2"/>
    <p:sldLayoutId id="2147486695" r:id="rId3"/>
    <p:sldLayoutId id="2147486696" r:id="rId4"/>
    <p:sldLayoutId id="2147486697" r:id="rId5"/>
    <p:sldLayoutId id="2147486698" r:id="rId6"/>
    <p:sldLayoutId id="2147486699" r:id="rId7"/>
    <p:sldLayoutId id="2147486700" r:id="rId8"/>
    <p:sldLayoutId id="2147486701" r:id="rId9"/>
    <p:sldLayoutId id="2147486702" r:id="rId10"/>
    <p:sldLayoutId id="2147486703" r:id="rId11"/>
    <p:sldLayoutId id="2147486704" r:id="rId12"/>
    <p:sldLayoutId id="214748670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867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rgbClr val="482400"/>
                </a:solidFill>
                <a:latin typeface="Arial" charset="0"/>
                <a:ea typeface="+mn-ea"/>
                <a:cs typeface="+mn-cs"/>
              </a:defRPr>
            </a:lvl1pPr>
          </a:lstStyle>
          <a:p>
            <a:pPr>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rgbClr val="482400"/>
                </a:solidFill>
                <a:latin typeface="Arial" charset="0"/>
              </a:defRPr>
            </a:lvl1pPr>
          </a:lstStyle>
          <a:p>
            <a:pPr>
              <a:defRPr/>
            </a:pPr>
            <a:fld id="{D366A4A1-0A59-464E-B148-F9297EAADB0C}" type="slidenum">
              <a:rPr lang="en-US"/>
              <a:pPr>
                <a:defRPr/>
              </a:pPr>
              <a:t>‹#›</a:t>
            </a:fld>
            <a:endParaRPr lang="en-US"/>
          </a:p>
        </p:txBody>
      </p:sp>
      <p:pic>
        <p:nvPicPr>
          <p:cNvPr id="2867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2618652"/>
      </p:ext>
    </p:extLst>
  </p:cSld>
  <p:clrMap bg1="lt1" tx1="dk1" bg2="lt2" tx2="dk2" accent1="accent1" accent2="accent2" accent3="accent3" accent4="accent4" accent5="accent5" accent6="accent6" hlink="hlink" folHlink="folHlink"/>
  <p:sldLayoutIdLst>
    <p:sldLayoutId id="2147486707" r:id="rId1"/>
    <p:sldLayoutId id="2147486708" r:id="rId2"/>
    <p:sldLayoutId id="2147486709" r:id="rId3"/>
    <p:sldLayoutId id="2147486710" r:id="rId4"/>
    <p:sldLayoutId id="2147486711" r:id="rId5"/>
    <p:sldLayoutId id="2147486712" r:id="rId6"/>
    <p:sldLayoutId id="2147486713" r:id="rId7"/>
    <p:sldLayoutId id="2147486714" r:id="rId8"/>
    <p:sldLayoutId id="2147486715" r:id="rId9"/>
    <p:sldLayoutId id="2147486716" r:id="rId10"/>
    <p:sldLayoutId id="214748671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lgn="l">
              <a:spcBef>
                <a:spcPct val="0"/>
              </a:spcBef>
              <a:defRPr/>
            </a:pPr>
            <a:fld id="{C16A198B-9034-4749-8A8D-B90A5F5B90A3}" type="datetimeFigureOut">
              <a:rPr lang="en-US">
                <a:latin typeface="Calibri" charset="0"/>
              </a:rPr>
              <a:pPr algn="l">
                <a:spcBef>
                  <a:spcPct val="0"/>
                </a:spcBef>
                <a:defRPr/>
              </a:pPr>
              <a:t>7/17/24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spcBef>
                <a:spcPct val="0"/>
              </a:spcBef>
              <a:defRPr/>
            </a:pPr>
            <a:fld id="{FA356419-7718-C74B-9C0F-E2D2C7D5AD85}" type="slidenum">
              <a:rPr lang="en-US">
                <a:latin typeface="Calibri" charset="0"/>
              </a:rPr>
              <a:pPr>
                <a:spcBef>
                  <a:spcPct val="0"/>
                </a:spcBef>
                <a:defRPr/>
              </a:pPr>
              <a:t>‹#›</a:t>
            </a:fld>
            <a:endParaRPr lang="en-US">
              <a:latin typeface="Calibri" charset="0"/>
            </a:endParaRPr>
          </a:p>
        </p:txBody>
      </p:sp>
    </p:spTree>
    <p:extLst>
      <p:ext uri="{BB962C8B-B14F-4D97-AF65-F5344CB8AC3E}">
        <p14:creationId xmlns:p14="http://schemas.microsoft.com/office/powerpoint/2010/main" val="2436884784"/>
      </p:ext>
    </p:extLst>
  </p:cSld>
  <p:clrMap bg1="lt1" tx1="dk1" bg2="lt2" tx2="dk2" accent1="accent1" accent2="accent2" accent3="accent3" accent4="accent4" accent5="accent5" accent6="accent6" hlink="hlink" folHlink="folHlink"/>
  <p:sldLayoutIdLst>
    <p:sldLayoutId id="2147486719" r:id="rId1"/>
    <p:sldLayoutId id="2147486720" r:id="rId2"/>
    <p:sldLayoutId id="2147486721" r:id="rId3"/>
    <p:sldLayoutId id="2147486722" r:id="rId4"/>
    <p:sldLayoutId id="2147486723" r:id="rId5"/>
    <p:sldLayoutId id="2147486724" r:id="rId6"/>
    <p:sldLayoutId id="2147486725" r:id="rId7"/>
    <p:sldLayoutId id="2147486726" r:id="rId8"/>
    <p:sldLayoutId id="2147486727" r:id="rId9"/>
    <p:sldLayoutId id="2147486728" r:id="rId10"/>
    <p:sldLayoutId id="2147486729"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defRPr sz="1400">
                <a:solidFill>
                  <a:srgbClr val="000000"/>
                </a:solidFill>
                <a:latin typeface="Arial"/>
                <a:ea typeface="+mn-ea"/>
                <a:cs typeface="+mn-cs"/>
              </a:defRPr>
            </a:lvl1pPr>
          </a:lstStyle>
          <a:p>
            <a:pPr>
              <a:defRPr/>
            </a:pPr>
            <a:endParaRPr lang="en-US"/>
          </a:p>
        </p:txBody>
      </p:sp>
      <p:sp>
        <p:nvSpPr>
          <p:cNvPr id="71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a:solidFill>
                  <a:srgbClr val="000000"/>
                </a:solidFill>
                <a:latin typeface="Arial"/>
                <a:ea typeface="+mn-ea"/>
                <a:cs typeface="+mn-cs"/>
              </a:defRPr>
            </a:lvl1pPr>
          </a:lstStyle>
          <a:p>
            <a:pPr>
              <a:defRPr/>
            </a:pPr>
            <a:endParaRPr lang="en-US"/>
          </a:p>
        </p:txBody>
      </p:sp>
      <p:sp>
        <p:nvSpPr>
          <p:cNvPr id="71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Arial" charset="0"/>
              </a:defRPr>
            </a:lvl1pPr>
          </a:lstStyle>
          <a:p>
            <a:pPr>
              <a:defRPr/>
            </a:pPr>
            <a:fld id="{CEAB827C-03B1-1843-A6EB-4857D0982098}" type="slidenum">
              <a:rPr lang="en-US"/>
              <a:pPr>
                <a:defRPr/>
              </a:pPr>
              <a:t>‹#›</a:t>
            </a:fld>
            <a:endParaRPr lang="en-US"/>
          </a:p>
        </p:txBody>
      </p:sp>
    </p:spTree>
    <p:extLst>
      <p:ext uri="{BB962C8B-B14F-4D97-AF65-F5344CB8AC3E}">
        <p14:creationId xmlns:p14="http://schemas.microsoft.com/office/powerpoint/2010/main" val="1990322473"/>
      </p:ext>
    </p:extLst>
  </p:cSld>
  <p:clrMap bg1="lt1" tx1="dk1" bg2="lt2" tx2="dk2" accent1="accent1" accent2="accent2" accent3="accent3" accent4="accent4" accent5="accent5" accent6="accent6" hlink="hlink" folHlink="folHlink"/>
  <p:sldLayoutIdLst>
    <p:sldLayoutId id="2147486731"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7"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7"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16827745"/>
      </p:ext>
    </p:extLst>
  </p:cSld>
  <p:clrMap bg1="lt1" tx1="dk1" bg2="lt2" tx2="dk2" accent1="accent1" accent2="accent2" accent3="accent3" accent4="accent4" accent5="accent5" accent6="accent6" hlink="hlink" folHlink="folHlink"/>
  <p:sldLayoutIdLst>
    <p:sldLayoutId id="2147485037" r:id="rId1"/>
    <p:sldLayoutId id="2147485038" r:id="rId2"/>
    <p:sldLayoutId id="2147485039" r:id="rId3"/>
    <p:sldLayoutId id="2147485040" r:id="rId4"/>
    <p:sldLayoutId id="2147485041" r:id="rId5"/>
    <p:sldLayoutId id="2147485042" r:id="rId6"/>
    <p:sldLayoutId id="2147485043" r:id="rId7"/>
    <p:sldLayoutId id="2147485044" r:id="rId8"/>
    <p:sldLayoutId id="2147485045" r:id="rId9"/>
    <p:sldLayoutId id="2147485046" r:id="rId10"/>
    <p:sldLayoutId id="2147485047" r:id="rId11"/>
    <p:sldLayoutId id="2147485048" r:id="rId12"/>
    <p:sldLayoutId id="21474850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0" y="609600"/>
            <a:ext cx="9067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67587" name="Rectangle 3"/>
          <p:cNvSpPr>
            <a:spLocks noGrp="1" noChangeArrowheads="1"/>
          </p:cNvSpPr>
          <p:nvPr>
            <p:ph type="body" idx="1"/>
          </p:nvPr>
        </p:nvSpPr>
        <p:spPr bwMode="auto">
          <a:xfrm>
            <a:off x="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cs typeface="Times New Roman" charset="0"/>
              </a:defRPr>
            </a:lvl1pPr>
          </a:lstStyle>
          <a:p>
            <a:pPr>
              <a:defRPr/>
            </a:pPr>
            <a:fld id="{9FD0894C-740D-E14A-89C2-58B521366A05}" type="slidenum">
              <a:rPr lang="en-GB"/>
              <a:pPr>
                <a:defRPr/>
              </a:pPr>
              <a:t>‹#›</a:t>
            </a:fld>
            <a:endParaRPr lang="en-GB"/>
          </a:p>
        </p:txBody>
      </p:sp>
    </p:spTree>
    <p:extLst>
      <p:ext uri="{BB962C8B-B14F-4D97-AF65-F5344CB8AC3E}">
        <p14:creationId xmlns:p14="http://schemas.microsoft.com/office/powerpoint/2010/main" val="3144784151"/>
      </p:ext>
    </p:extLst>
  </p:cSld>
  <p:clrMap bg1="lt1" tx1="dk1" bg2="lt2" tx2="dk2" accent1="accent1" accent2="accent2" accent3="accent3" accent4="accent4" accent5="accent5" accent6="accent6" hlink="hlink" folHlink="folHlink"/>
  <p:sldLayoutIdLst>
    <p:sldLayoutId id="2147486733" r:id="rId1"/>
  </p:sldLayoutIdLst>
  <p:txStyles>
    <p:titleStyle>
      <a:lvl1pPr algn="ctr" rtl="0" eaLnBrk="0" fontAlgn="base" hangingPunct="0">
        <a:spcBef>
          <a:spcPct val="0"/>
        </a:spcBef>
        <a:spcAft>
          <a:spcPct val="0"/>
        </a:spcAft>
        <a:defRPr sz="4400" b="1">
          <a:solidFill>
            <a:schemeClr val="tx2"/>
          </a:solidFill>
          <a:latin typeface="Arial"/>
          <a:ea typeface="ＭＳ Ｐゴシック" charset="0"/>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610369175"/>
      </p:ext>
    </p:extLst>
  </p:cSld>
  <p:clrMap bg1="lt1" tx1="dk1" bg2="lt2" tx2="dk2" accent1="accent1" accent2="accent2" accent3="accent3" accent4="accent4" accent5="accent5" accent6="accent6" hlink="hlink" folHlink="folHlink"/>
  <p:sldLayoutIdLst>
    <p:sldLayoutId id="2147486735" r:id="rId1"/>
  </p:sldLayoutIdLst>
  <p:transitio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813894103"/>
      </p:ext>
    </p:extLst>
  </p:cSld>
  <p:clrMap bg1="lt1" tx1="dk1" bg2="lt2" tx2="dk2" accent1="accent1" accent2="accent2" accent3="accent3" accent4="accent4" accent5="accent5" accent6="accent6" hlink="hlink" folHlink="folHlink"/>
  <p:sldLayoutIdLst>
    <p:sldLayoutId id="2147486737" r:id="rId1"/>
    <p:sldLayoutId id="2147486738" r:id="rId2"/>
    <p:sldLayoutId id="2147486739" r:id="rId3"/>
    <p:sldLayoutId id="2147486740" r:id="rId4"/>
    <p:sldLayoutId id="2147486741" r:id="rId5"/>
    <p:sldLayoutId id="2147486742" r:id="rId6"/>
    <p:sldLayoutId id="2147486743" r:id="rId7"/>
    <p:sldLayoutId id="2147486744" r:id="rId8"/>
    <p:sldLayoutId id="2147486745" r:id="rId9"/>
    <p:sldLayoutId id="2147486746" r:id="rId10"/>
    <p:sldLayoutId id="2147486747" r:id="rId11"/>
    <p:sldLayoutId id="2147486748" r:id="rId12"/>
    <p:sldLayoutId id="2147486749"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227539002"/>
      </p:ext>
    </p:extLst>
  </p:cSld>
  <p:clrMap bg1="lt1" tx1="dk1" bg2="lt2" tx2="dk2" accent1="accent1" accent2="accent2" accent3="accent3" accent4="accent4" accent5="accent5" accent6="accent6" hlink="hlink" folHlink="folHlink"/>
  <p:sldLayoutIdLst>
    <p:sldLayoutId id="2147486751" r:id="rId1"/>
    <p:sldLayoutId id="2147486752" r:id="rId2"/>
    <p:sldLayoutId id="2147486753" r:id="rId3"/>
    <p:sldLayoutId id="2147486754" r:id="rId4"/>
    <p:sldLayoutId id="2147486755" r:id="rId5"/>
    <p:sldLayoutId id="2147486756" r:id="rId6"/>
    <p:sldLayoutId id="2147486757" r:id="rId7"/>
    <p:sldLayoutId id="2147486758" r:id="rId8"/>
    <p:sldLayoutId id="2147486759" r:id="rId9"/>
    <p:sldLayoutId id="2147486760" r:id="rId10"/>
    <p:sldLayoutId id="2147486761"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829218905"/>
      </p:ext>
    </p:extLst>
  </p:cSld>
  <p:clrMap bg1="lt1" tx1="dk1" bg2="lt2" tx2="dk2" accent1="accent1" accent2="accent2" accent3="accent3" accent4="accent4" accent5="accent5" accent6="accent6" hlink="hlink" folHlink="folHlink"/>
  <p:sldLayoutIdLst>
    <p:sldLayoutId id="2147486777" r:id="rId1"/>
    <p:sldLayoutId id="2147486778" r:id="rId2"/>
    <p:sldLayoutId id="2147486779" r:id="rId3"/>
    <p:sldLayoutId id="2147486780" r:id="rId4"/>
    <p:sldLayoutId id="2147486781" r:id="rId5"/>
    <p:sldLayoutId id="2147486782" r:id="rId6"/>
    <p:sldLayoutId id="2147486783" r:id="rId7"/>
    <p:sldLayoutId id="2147486784" r:id="rId8"/>
    <p:sldLayoutId id="2147486785" r:id="rId9"/>
    <p:sldLayoutId id="2147486786" r:id="rId10"/>
    <p:sldLayoutId id="2147486787"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18D94F5A-BBA2-0548-A8CE-8022E4E9B81A}"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666961439"/>
      </p:ext>
    </p:extLst>
  </p:cSld>
  <p:clrMap bg1="lt1" tx1="dk1" bg2="lt2" tx2="dk2" accent1="accent1" accent2="accent2" accent3="accent3" accent4="accent4" accent5="accent5" accent6="accent6" hlink="hlink" folHlink="folHlink"/>
  <p:sldLayoutIdLst>
    <p:sldLayoutId id="2147486789" r:id="rId1"/>
    <p:sldLayoutId id="2147486790" r:id="rId2"/>
    <p:sldLayoutId id="2147486791" r:id="rId3"/>
    <p:sldLayoutId id="2147486792" r:id="rId4"/>
    <p:sldLayoutId id="2147486793" r:id="rId5"/>
    <p:sldLayoutId id="2147486794" r:id="rId6"/>
    <p:sldLayoutId id="2147486795" r:id="rId7"/>
    <p:sldLayoutId id="2147486796" r:id="rId8"/>
    <p:sldLayoutId id="2147486797" r:id="rId9"/>
    <p:sldLayoutId id="2147486798" r:id="rId10"/>
    <p:sldLayoutId id="2147486799" r:id="rId11"/>
    <p:sldLayoutId id="2147486800" r:id="rId12"/>
    <p:sldLayoutId id="214748680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84076381"/>
      </p:ext>
    </p:extLst>
  </p:cSld>
  <p:clrMap bg1="lt1" tx1="dk1" bg2="lt2" tx2="dk2" accent1="accent1" accent2="accent2" accent3="accent3" accent4="accent4" accent5="accent5" accent6="accent6" hlink="hlink" folHlink="folHlink"/>
  <p:sldLayoutIdLst>
    <p:sldLayoutId id="2147486803" r:id="rId1"/>
    <p:sldLayoutId id="2147486804" r:id="rId2"/>
    <p:sldLayoutId id="2147486805" r:id="rId3"/>
    <p:sldLayoutId id="2147486806" r:id="rId4"/>
    <p:sldLayoutId id="2147486807" r:id="rId5"/>
    <p:sldLayoutId id="2147486808" r:id="rId6"/>
    <p:sldLayoutId id="2147486809" r:id="rId7"/>
    <p:sldLayoutId id="2147486810" r:id="rId8"/>
    <p:sldLayoutId id="2147486811" r:id="rId9"/>
    <p:sldLayoutId id="2147486812" r:id="rId10"/>
    <p:sldLayoutId id="2147486813" r:id="rId11"/>
    <p:sldLayoutId id="2147486814" r:id="rId12"/>
    <p:sldLayoutId id="214748681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18D94F5A-BBA2-0548-A8CE-8022E4E9B81A}"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661206010"/>
      </p:ext>
    </p:extLst>
  </p:cSld>
  <p:clrMap bg1="lt1" tx1="dk1" bg2="lt2" tx2="dk2" accent1="accent1" accent2="accent2" accent3="accent3" accent4="accent4" accent5="accent5" accent6="accent6" hlink="hlink" folHlink="folHlink"/>
  <p:sldLayoutIdLst>
    <p:sldLayoutId id="2147486817" r:id="rId1"/>
    <p:sldLayoutId id="2147486818" r:id="rId2"/>
    <p:sldLayoutId id="2147486819" r:id="rId3"/>
    <p:sldLayoutId id="2147486820" r:id="rId4"/>
    <p:sldLayoutId id="2147486821" r:id="rId5"/>
    <p:sldLayoutId id="2147486822" r:id="rId6"/>
    <p:sldLayoutId id="2147486823" r:id="rId7"/>
    <p:sldLayoutId id="2147486824" r:id="rId8"/>
    <p:sldLayoutId id="2147486825" r:id="rId9"/>
    <p:sldLayoutId id="2147486826" r:id="rId10"/>
    <p:sldLayoutId id="2147486827" r:id="rId11"/>
    <p:sldLayoutId id="2147486828" r:id="rId12"/>
    <p:sldLayoutId id="214748682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2706" name="Rectangle 2"/>
          <p:cNvSpPr>
            <a:spLocks noChangeArrowheads="1"/>
          </p:cNvSpPr>
          <p:nvPr/>
        </p:nvSpPr>
        <p:spPr bwMode="auto">
          <a:xfrm>
            <a:off x="0" y="0"/>
            <a:ext cx="9144000" cy="6858000"/>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fontAlgn="base">
              <a:spcBef>
                <a:spcPct val="0"/>
              </a:spcBef>
              <a:spcAft>
                <a:spcPct val="0"/>
              </a:spcAft>
            </a:pPr>
            <a:endParaRPr lang="en-US">
              <a:solidFill>
                <a:srgbClr val="FFFFFF"/>
              </a:solidFill>
              <a:ea typeface="ＭＳ Ｐゴシック" charset="0"/>
            </a:endParaRPr>
          </a:p>
        </p:txBody>
      </p:sp>
      <p:grpSp>
        <p:nvGrpSpPr>
          <p:cNvPr id="72707" name="Group 26"/>
          <p:cNvGrpSpPr>
            <a:grpSpLocks/>
          </p:cNvGrpSpPr>
          <p:nvPr/>
        </p:nvGrpSpPr>
        <p:grpSpPr bwMode="auto">
          <a:xfrm>
            <a:off x="390525" y="323850"/>
            <a:ext cx="8378825" cy="6186488"/>
            <a:chOff x="246" y="204"/>
            <a:chExt cx="5271" cy="3889"/>
          </a:xfrm>
        </p:grpSpPr>
        <p:sp>
          <p:nvSpPr>
            <p:cNvPr id="72714" name="Rectangle 3"/>
            <p:cNvSpPr>
              <a:spLocks noChangeArrowheads="1"/>
            </p:cNvSpPr>
            <p:nvPr/>
          </p:nvSpPr>
          <p:spPr bwMode="auto">
            <a:xfrm>
              <a:off x="294" y="228"/>
              <a:ext cx="5217" cy="3850"/>
            </a:xfrm>
            <a:prstGeom prst="rect">
              <a:avLst/>
            </a:prstGeom>
            <a:solidFill>
              <a:srgbClr val="535353"/>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fontAlgn="base">
                <a:spcBef>
                  <a:spcPct val="0"/>
                </a:spcBef>
                <a:spcAft>
                  <a:spcPct val="0"/>
                </a:spcAft>
              </a:pPr>
              <a:endParaRPr lang="en-US">
                <a:solidFill>
                  <a:srgbClr val="FFFFFF"/>
                </a:solidFill>
                <a:ea typeface="ＭＳ Ｐゴシック" charset="0"/>
              </a:endParaRPr>
            </a:p>
          </p:txBody>
        </p:sp>
        <p:sp>
          <p:nvSpPr>
            <p:cNvPr id="72715"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16"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17" name="Freeform 6"/>
            <p:cNvSpPr>
              <a:spLocks/>
            </p:cNvSpPr>
            <p:nvPr/>
          </p:nvSpPr>
          <p:spPr bwMode="auto">
            <a:xfrm>
              <a:off x="4384" y="399"/>
              <a:ext cx="1045" cy="1764"/>
            </a:xfrm>
            <a:custGeom>
              <a:avLst/>
              <a:gdLst>
                <a:gd name="T0" fmla="*/ 1007 w 1042"/>
                <a:gd name="T1" fmla="*/ 76 h 1764"/>
                <a:gd name="T2" fmla="*/ 937 w 1042"/>
                <a:gd name="T3" fmla="*/ 152 h 1764"/>
                <a:gd name="T4" fmla="*/ 846 w 1042"/>
                <a:gd name="T5" fmla="*/ 131 h 1764"/>
                <a:gd name="T6" fmla="*/ 765 w 1042"/>
                <a:gd name="T7" fmla="*/ 152 h 1764"/>
                <a:gd name="T8" fmla="*/ 705 w 1042"/>
                <a:gd name="T9" fmla="*/ 229 h 1764"/>
                <a:gd name="T10" fmla="*/ 624 w 1042"/>
                <a:gd name="T11" fmla="*/ 250 h 1764"/>
                <a:gd name="T12" fmla="*/ 544 w 1042"/>
                <a:gd name="T13" fmla="*/ 283 h 1764"/>
                <a:gd name="T14" fmla="*/ 453 w 1042"/>
                <a:gd name="T15" fmla="*/ 348 h 1764"/>
                <a:gd name="T16" fmla="*/ 393 w 1042"/>
                <a:gd name="T17" fmla="*/ 435 h 1764"/>
                <a:gd name="T18" fmla="*/ 353 w 1042"/>
                <a:gd name="T19" fmla="*/ 511 h 1764"/>
                <a:gd name="T20" fmla="*/ 312 w 1042"/>
                <a:gd name="T21" fmla="*/ 599 h 1764"/>
                <a:gd name="T22" fmla="*/ 23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32 w 1042"/>
                <a:gd name="T35" fmla="*/ 816 h 1764"/>
                <a:gd name="T36" fmla="*/ 312 w 1042"/>
                <a:gd name="T37" fmla="*/ 860 h 1764"/>
                <a:gd name="T38" fmla="*/ 393 w 1042"/>
                <a:gd name="T39" fmla="*/ 914 h 1764"/>
                <a:gd name="T40" fmla="*/ 473 w 1042"/>
                <a:gd name="T41" fmla="*/ 914 h 1764"/>
                <a:gd name="T42" fmla="*/ 544 w 1042"/>
                <a:gd name="T43" fmla="*/ 882 h 1764"/>
                <a:gd name="T44" fmla="*/ 604 w 1042"/>
                <a:gd name="T45" fmla="*/ 816 h 1764"/>
                <a:gd name="T46" fmla="*/ 675 w 1042"/>
                <a:gd name="T47" fmla="*/ 784 h 1764"/>
                <a:gd name="T48" fmla="*/ 725 w 1042"/>
                <a:gd name="T49" fmla="*/ 871 h 1764"/>
                <a:gd name="T50" fmla="*/ 755 w 1042"/>
                <a:gd name="T51" fmla="*/ 958 h 1764"/>
                <a:gd name="T52" fmla="*/ 816 w 1042"/>
                <a:gd name="T53" fmla="*/ 1088 h 1764"/>
                <a:gd name="T54" fmla="*/ 866 w 1042"/>
                <a:gd name="T55" fmla="*/ 1186 h 1764"/>
                <a:gd name="T56" fmla="*/ 906 w 1042"/>
                <a:gd name="T57" fmla="*/ 1273 h 1764"/>
                <a:gd name="T58" fmla="*/ 937 w 1042"/>
                <a:gd name="T59" fmla="*/ 1360 h 1764"/>
                <a:gd name="T60" fmla="*/ 947 w 1042"/>
                <a:gd name="T61" fmla="*/ 1447 h 1764"/>
                <a:gd name="T62" fmla="*/ 987 w 1042"/>
                <a:gd name="T63" fmla="*/ 1534 h 1764"/>
                <a:gd name="T64" fmla="*/ 1007 w 1042"/>
                <a:gd name="T65" fmla="*/ 1622 h 1764"/>
                <a:gd name="T66" fmla="*/ 1047 w 1042"/>
                <a:gd name="T67" fmla="*/ 1709 h 1764"/>
                <a:gd name="T68" fmla="*/ 107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18" name="Freeform 7"/>
            <p:cNvSpPr>
              <a:spLocks/>
            </p:cNvSpPr>
            <p:nvPr/>
          </p:nvSpPr>
          <p:spPr bwMode="auto">
            <a:xfrm>
              <a:off x="502" y="1226"/>
              <a:ext cx="4885"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28 w 4882"/>
                <a:gd name="T11" fmla="*/ 739 h 1403"/>
                <a:gd name="T12" fmla="*/ 1018 w 4882"/>
                <a:gd name="T13" fmla="*/ 815 h 1403"/>
                <a:gd name="T14" fmla="*/ 1220 w 4882"/>
                <a:gd name="T15" fmla="*/ 869 h 1403"/>
                <a:gd name="T16" fmla="*/ 1341 w 4882"/>
                <a:gd name="T17" fmla="*/ 772 h 1403"/>
                <a:gd name="T18" fmla="*/ 1422 w 4882"/>
                <a:gd name="T19" fmla="*/ 565 h 1403"/>
                <a:gd name="T20" fmla="*/ 1301 w 4882"/>
                <a:gd name="T21" fmla="*/ 359 h 1403"/>
                <a:gd name="T22" fmla="*/ 1422 w 4882"/>
                <a:gd name="T23" fmla="*/ 163 h 1403"/>
                <a:gd name="T24" fmla="*/ 1613 w 4882"/>
                <a:gd name="T25" fmla="*/ 206 h 1403"/>
                <a:gd name="T26" fmla="*/ 1795 w 4882"/>
                <a:gd name="T27" fmla="*/ 250 h 1403"/>
                <a:gd name="T28" fmla="*/ 1977 w 4882"/>
                <a:gd name="T29" fmla="*/ 250 h 1403"/>
                <a:gd name="T30" fmla="*/ 2098 w 4882"/>
                <a:gd name="T31" fmla="*/ 217 h 1403"/>
                <a:gd name="T32" fmla="*/ 2229 w 4882"/>
                <a:gd name="T33" fmla="*/ 120 h 1403"/>
                <a:gd name="T34" fmla="*/ 2430 w 4882"/>
                <a:gd name="T35" fmla="*/ 261 h 1403"/>
                <a:gd name="T36" fmla="*/ 2632 w 4882"/>
                <a:gd name="T37" fmla="*/ 348 h 1403"/>
                <a:gd name="T38" fmla="*/ 2803 w 4882"/>
                <a:gd name="T39" fmla="*/ 478 h 1403"/>
                <a:gd name="T40" fmla="*/ 3005 w 4882"/>
                <a:gd name="T41" fmla="*/ 576 h 1403"/>
                <a:gd name="T42" fmla="*/ 3197 w 4882"/>
                <a:gd name="T43" fmla="*/ 652 h 1403"/>
                <a:gd name="T44" fmla="*/ 3398 w 4882"/>
                <a:gd name="T45" fmla="*/ 772 h 1403"/>
                <a:gd name="T46" fmla="*/ 3600 w 4882"/>
                <a:gd name="T47" fmla="*/ 706 h 1403"/>
                <a:gd name="T48" fmla="*/ 3802 w 4882"/>
                <a:gd name="T49" fmla="*/ 772 h 1403"/>
                <a:gd name="T50" fmla="*/ 4003 w 4882"/>
                <a:gd name="T51" fmla="*/ 706 h 1403"/>
                <a:gd name="T52" fmla="*/ 4225 w 4882"/>
                <a:gd name="T53" fmla="*/ 696 h 1403"/>
                <a:gd name="T54" fmla="*/ 4427 w 4882"/>
                <a:gd name="T55" fmla="*/ 783 h 1403"/>
                <a:gd name="T56" fmla="*/ 4629 w 4882"/>
                <a:gd name="T57" fmla="*/ 783 h 1403"/>
                <a:gd name="T58" fmla="*/ 4830 w 4882"/>
                <a:gd name="T59" fmla="*/ 761 h 1403"/>
                <a:gd name="T60" fmla="*/ 4790 w 4882"/>
                <a:gd name="T61" fmla="*/ 848 h 1403"/>
                <a:gd name="T62" fmla="*/ 4528 w 4882"/>
                <a:gd name="T63" fmla="*/ 924 h 1403"/>
                <a:gd name="T64" fmla="*/ 4326 w 4882"/>
                <a:gd name="T65" fmla="*/ 978 h 1403"/>
                <a:gd name="T66" fmla="*/ 4306 w 4882"/>
                <a:gd name="T67" fmla="*/ 1130 h 1403"/>
                <a:gd name="T68" fmla="*/ 4195 w 4882"/>
                <a:gd name="T69" fmla="*/ 1293 h 1403"/>
                <a:gd name="T70" fmla="*/ 3953 w 4882"/>
                <a:gd name="T71" fmla="*/ 1337 h 1403"/>
                <a:gd name="T72" fmla="*/ 3640 w 4882"/>
                <a:gd name="T73" fmla="*/ 1185 h 1403"/>
                <a:gd name="T74" fmla="*/ 3429 w 4882"/>
                <a:gd name="T75" fmla="*/ 1011 h 1403"/>
                <a:gd name="T76" fmla="*/ 3197 w 4882"/>
                <a:gd name="T77" fmla="*/ 978 h 1403"/>
                <a:gd name="T78" fmla="*/ 2975 w 4882"/>
                <a:gd name="T79" fmla="*/ 859 h 1403"/>
                <a:gd name="T80" fmla="*/ 2723 w 4882"/>
                <a:gd name="T81" fmla="*/ 848 h 1403"/>
                <a:gd name="T82" fmla="*/ 2491 w 4882"/>
                <a:gd name="T83" fmla="*/ 924 h 1403"/>
                <a:gd name="T84" fmla="*/ 2249 w 4882"/>
                <a:gd name="T85" fmla="*/ 859 h 1403"/>
                <a:gd name="T86" fmla="*/ 2037 w 4882"/>
                <a:gd name="T87" fmla="*/ 772 h 1403"/>
                <a:gd name="T88" fmla="*/ 1936 w 4882"/>
                <a:gd name="T89" fmla="*/ 946 h 1403"/>
                <a:gd name="T90" fmla="*/ 1926 w 4882"/>
                <a:gd name="T91" fmla="*/ 1163 h 1403"/>
                <a:gd name="T92" fmla="*/ 1815 w 4882"/>
                <a:gd name="T93" fmla="*/ 1359 h 1403"/>
                <a:gd name="T94" fmla="*/ 1603 w 4882"/>
                <a:gd name="T95" fmla="*/ 1402 h 1403"/>
                <a:gd name="T96" fmla="*/ 1392 w 4882"/>
                <a:gd name="T97" fmla="*/ 1326 h 1403"/>
                <a:gd name="T98" fmla="*/ 1190 w 4882"/>
                <a:gd name="T99" fmla="*/ 1239 h 1403"/>
                <a:gd name="T100" fmla="*/ 98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19" name="Freeform 8"/>
            <p:cNvSpPr>
              <a:spLocks/>
            </p:cNvSpPr>
            <p:nvPr/>
          </p:nvSpPr>
          <p:spPr bwMode="auto">
            <a:xfrm>
              <a:off x="418" y="549"/>
              <a:ext cx="4993" cy="3250"/>
            </a:xfrm>
            <a:custGeom>
              <a:avLst/>
              <a:gdLst>
                <a:gd name="T0" fmla="*/ 968 w 4993"/>
                <a:gd name="T1" fmla="*/ 2666 h 3253"/>
                <a:gd name="T2" fmla="*/ 766 w 4993"/>
                <a:gd name="T3" fmla="*/ 3015 h 3253"/>
                <a:gd name="T4" fmla="*/ 474 w 4993"/>
                <a:gd name="T5" fmla="*/ 3091 h 3253"/>
                <a:gd name="T6" fmla="*/ 161 w 4993"/>
                <a:gd name="T7" fmla="*/ 3037 h 3253"/>
                <a:gd name="T8" fmla="*/ 182 w 4993"/>
                <a:gd name="T9" fmla="*/ 2863 h 3253"/>
                <a:gd name="T10" fmla="*/ 504 w 4993"/>
                <a:gd name="T11" fmla="*/ 2798 h 3253"/>
                <a:gd name="T12" fmla="*/ 807 w 4993"/>
                <a:gd name="T13" fmla="*/ 2688 h 3253"/>
                <a:gd name="T14" fmla="*/ 958 w 4993"/>
                <a:gd name="T15" fmla="*/ 2427 h 3253"/>
                <a:gd name="T16" fmla="*/ 645 w 4993"/>
                <a:gd name="T17" fmla="*/ 2166 h 3253"/>
                <a:gd name="T18" fmla="*/ 303 w 4993"/>
                <a:gd name="T19" fmla="*/ 1981 h 3253"/>
                <a:gd name="T20" fmla="*/ 444 w 4993"/>
                <a:gd name="T21" fmla="*/ 1992 h 3253"/>
                <a:gd name="T22" fmla="*/ 837 w 4993"/>
                <a:gd name="T23" fmla="*/ 2057 h 3253"/>
                <a:gd name="T24" fmla="*/ 1190 w 4993"/>
                <a:gd name="T25" fmla="*/ 2166 h 3253"/>
                <a:gd name="T26" fmla="*/ 1291 w 4993"/>
                <a:gd name="T27" fmla="*/ 2210 h 3253"/>
                <a:gd name="T28" fmla="*/ 1553 w 4993"/>
                <a:gd name="T29" fmla="*/ 1970 h 3253"/>
                <a:gd name="T30" fmla="*/ 1896 w 4993"/>
                <a:gd name="T31" fmla="*/ 1775 h 3253"/>
                <a:gd name="T32" fmla="*/ 2047 w 4993"/>
                <a:gd name="T33" fmla="*/ 1458 h 3253"/>
                <a:gd name="T34" fmla="*/ 2148 w 4993"/>
                <a:gd name="T35" fmla="*/ 1513 h 3253"/>
                <a:gd name="T36" fmla="*/ 2350 w 4993"/>
                <a:gd name="T37" fmla="*/ 1360 h 3253"/>
                <a:gd name="T38" fmla="*/ 2158 w 4993"/>
                <a:gd name="T39" fmla="*/ 1078 h 3253"/>
                <a:gd name="T40" fmla="*/ 2077 w 4993"/>
                <a:gd name="T41" fmla="*/ 64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64 h 3253"/>
                <a:gd name="T52" fmla="*/ 2309 w 4993"/>
                <a:gd name="T53" fmla="*/ 904 h 3253"/>
                <a:gd name="T54" fmla="*/ 2562 w 4993"/>
                <a:gd name="T55" fmla="*/ 697 h 3253"/>
                <a:gd name="T56" fmla="*/ 2400 w 4993"/>
                <a:gd name="T57" fmla="*/ 326 h 3253"/>
                <a:gd name="T58" fmla="*/ 2794 w 4993"/>
                <a:gd name="T59" fmla="*/ 163 h 3253"/>
                <a:gd name="T60" fmla="*/ 3207 w 4993"/>
                <a:gd name="T61" fmla="*/ 196 h 3253"/>
                <a:gd name="T62" fmla="*/ 3247 w 4993"/>
                <a:gd name="T63" fmla="*/ 545 h 3253"/>
                <a:gd name="T64" fmla="*/ 3086 w 4993"/>
                <a:gd name="T65" fmla="*/ 773 h 3253"/>
                <a:gd name="T66" fmla="*/ 2783 w 4993"/>
                <a:gd name="T67" fmla="*/ 871 h 3253"/>
                <a:gd name="T68" fmla="*/ 3096 w 4993"/>
                <a:gd name="T69" fmla="*/ 1045 h 3253"/>
                <a:gd name="T70" fmla="*/ 3499 w 4993"/>
                <a:gd name="T71" fmla="*/ 1023 h 3253"/>
                <a:gd name="T72" fmla="*/ 3741 w 4993"/>
                <a:gd name="T73" fmla="*/ 1273 h 3253"/>
                <a:gd name="T74" fmla="*/ 3661 w 4993"/>
                <a:gd name="T75" fmla="*/ 1644 h 3253"/>
                <a:gd name="T76" fmla="*/ 3873 w 4993"/>
                <a:gd name="T77" fmla="*/ 1883 h 3253"/>
                <a:gd name="T78" fmla="*/ 4175 w 4993"/>
                <a:gd name="T79" fmla="*/ 1764 h 3253"/>
                <a:gd name="T80" fmla="*/ 4468 w 4993"/>
                <a:gd name="T81" fmla="*/ 1618 h 3253"/>
                <a:gd name="T82" fmla="*/ 4720 w 4993"/>
                <a:gd name="T83" fmla="*/ 1382 h 3253"/>
                <a:gd name="T84" fmla="*/ 4992 w 4993"/>
                <a:gd name="T85" fmla="*/ 1480 h 3253"/>
                <a:gd name="T86" fmla="*/ 4730 w 4993"/>
                <a:gd name="T87" fmla="*/ 1742 h 3253"/>
                <a:gd name="T88" fmla="*/ 4518 w 4993"/>
                <a:gd name="T89" fmla="*/ 2112 h 3253"/>
                <a:gd name="T90" fmla="*/ 4266 w 4993"/>
                <a:gd name="T91" fmla="*/ 2471 h 3253"/>
                <a:gd name="T92" fmla="*/ 3812 w 4993"/>
                <a:gd name="T93" fmla="*/ 2449 h 3253"/>
                <a:gd name="T94" fmla="*/ 3560 w 4993"/>
                <a:gd name="T95" fmla="*/ 2297 h 3253"/>
                <a:gd name="T96" fmla="*/ 3550 w 4993"/>
                <a:gd name="T97" fmla="*/ 1829 h 3253"/>
                <a:gd name="T98" fmla="*/ 3348 w 4993"/>
                <a:gd name="T99" fmla="*/ 1556 h 3253"/>
                <a:gd name="T100" fmla="*/ 3005 w 4993"/>
                <a:gd name="T101" fmla="*/ 1753 h 3253"/>
                <a:gd name="T102" fmla="*/ 2824 w 4993"/>
                <a:gd name="T103" fmla="*/ 1556 h 3253"/>
                <a:gd name="T104" fmla="*/ 2582 w 4993"/>
                <a:gd name="T105" fmla="*/ 1284 h 3253"/>
                <a:gd name="T106" fmla="*/ 2279 w 4993"/>
                <a:gd name="T107" fmla="*/ 1567 h 3253"/>
                <a:gd name="T108" fmla="*/ 2158 w 4993"/>
                <a:gd name="T109" fmla="*/ 1981 h 3253"/>
                <a:gd name="T110" fmla="*/ 1896 w 4993"/>
                <a:gd name="T111" fmla="*/ 2308 h 3253"/>
                <a:gd name="T112" fmla="*/ 1755 w 4993"/>
                <a:gd name="T113" fmla="*/ 2623 h 3253"/>
                <a:gd name="T114" fmla="*/ 1392 w 4993"/>
                <a:gd name="T115" fmla="*/ 241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0"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1" name="Freeform 10"/>
            <p:cNvSpPr>
              <a:spLocks/>
            </p:cNvSpPr>
            <p:nvPr/>
          </p:nvSpPr>
          <p:spPr bwMode="auto">
            <a:xfrm>
              <a:off x="502" y="378"/>
              <a:ext cx="1136" cy="2543"/>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32 h 2540"/>
                <a:gd name="T10" fmla="*/ 1054 w 1136"/>
                <a:gd name="T11" fmla="*/ 648 h 2540"/>
                <a:gd name="T12" fmla="*/ 1028 w 1136"/>
                <a:gd name="T13" fmla="*/ 764 h 2540"/>
                <a:gd name="T14" fmla="*/ 947 w 1136"/>
                <a:gd name="T15" fmla="*/ 873 h 2540"/>
                <a:gd name="T16" fmla="*/ 913 w 1136"/>
                <a:gd name="T17" fmla="*/ 989 h 2540"/>
                <a:gd name="T18" fmla="*/ 860 w 1136"/>
                <a:gd name="T19" fmla="*/ 1113 h 2540"/>
                <a:gd name="T20" fmla="*/ 813 w 1136"/>
                <a:gd name="T21" fmla="*/ 1229 h 2540"/>
                <a:gd name="T22" fmla="*/ 719 w 1136"/>
                <a:gd name="T23" fmla="*/ 1333 h 2540"/>
                <a:gd name="T24" fmla="*/ 611 w 1136"/>
                <a:gd name="T25" fmla="*/ 1340 h 2540"/>
                <a:gd name="T26" fmla="*/ 504 w 1136"/>
                <a:gd name="T27" fmla="*/ 1340 h 2540"/>
                <a:gd name="T28" fmla="*/ 396 w 1136"/>
                <a:gd name="T29" fmla="*/ 1384 h 2540"/>
                <a:gd name="T30" fmla="*/ 316 w 1136"/>
                <a:gd name="T31" fmla="*/ 1258 h 2540"/>
                <a:gd name="T32" fmla="*/ 208 w 1136"/>
                <a:gd name="T33" fmla="*/ 1185 h 2540"/>
                <a:gd name="T34" fmla="*/ 101 w 1136"/>
                <a:gd name="T35" fmla="*/ 1185 h 2540"/>
                <a:gd name="T36" fmla="*/ 40 w 1136"/>
                <a:gd name="T37" fmla="*/ 1192 h 2540"/>
                <a:gd name="T38" fmla="*/ 141 w 1136"/>
                <a:gd name="T39" fmla="*/ 1250 h 2540"/>
                <a:gd name="T40" fmla="*/ 235 w 1136"/>
                <a:gd name="T41" fmla="*/ 1348 h 2540"/>
                <a:gd name="T42" fmla="*/ 349 w 1136"/>
                <a:gd name="T43" fmla="*/ 1406 h 2540"/>
                <a:gd name="T44" fmla="*/ 356 w 1136"/>
                <a:gd name="T45" fmla="*/ 1551 h 2540"/>
                <a:gd name="T46" fmla="*/ 349 w 1136"/>
                <a:gd name="T47" fmla="*/ 1710 h 2540"/>
                <a:gd name="T48" fmla="*/ 296 w 1136"/>
                <a:gd name="T49" fmla="*/ 1841 h 2540"/>
                <a:gd name="T50" fmla="*/ 235 w 1136"/>
                <a:gd name="T51" fmla="*/ 1971 h 2540"/>
                <a:gd name="T52" fmla="*/ 168 w 1136"/>
                <a:gd name="T53" fmla="*/ 2102 h 2540"/>
                <a:gd name="T54" fmla="*/ 134 w 1136"/>
                <a:gd name="T55" fmla="*/ 2243 h 2540"/>
                <a:gd name="T56" fmla="*/ 67 w 1136"/>
                <a:gd name="T57" fmla="*/ 2359 h 2540"/>
                <a:gd name="T58" fmla="*/ 27 w 1136"/>
                <a:gd name="T59" fmla="*/ 2482 h 2540"/>
                <a:gd name="T60" fmla="*/ 20 w 1136"/>
                <a:gd name="T61" fmla="*/ 2540 h 2540"/>
                <a:gd name="T62" fmla="*/ 81 w 1136"/>
                <a:gd name="T63" fmla="*/ 2417 h 2540"/>
                <a:gd name="T64" fmla="*/ 148 w 1136"/>
                <a:gd name="T65" fmla="*/ 2301 h 2540"/>
                <a:gd name="T66" fmla="*/ 201 w 1136"/>
                <a:gd name="T67" fmla="*/ 2177 h 2540"/>
                <a:gd name="T68" fmla="*/ 242 w 1136"/>
                <a:gd name="T69" fmla="*/ 2022 h 2540"/>
                <a:gd name="T70" fmla="*/ 316 w 1136"/>
                <a:gd name="T71" fmla="*/ 1906 h 2540"/>
                <a:gd name="T72" fmla="*/ 403 w 1136"/>
                <a:gd name="T73" fmla="*/ 1783 h 2540"/>
                <a:gd name="T74" fmla="*/ 430 w 1136"/>
                <a:gd name="T75" fmla="*/ 1659 h 2540"/>
                <a:gd name="T76" fmla="*/ 423 w 1136"/>
                <a:gd name="T77" fmla="*/ 1543 h 2540"/>
                <a:gd name="T78" fmla="*/ 497 w 1136"/>
                <a:gd name="T79" fmla="*/ 1464 h 2540"/>
                <a:gd name="T80" fmla="*/ 651 w 1136"/>
                <a:gd name="T81" fmla="*/ 1427 h 2540"/>
                <a:gd name="T82" fmla="*/ 792 w 1136"/>
                <a:gd name="T83" fmla="*/ 1384 h 2540"/>
                <a:gd name="T84" fmla="*/ 866 w 1136"/>
                <a:gd name="T85" fmla="*/ 1265 h 2540"/>
                <a:gd name="T86" fmla="*/ 907 w 1136"/>
                <a:gd name="T87" fmla="*/ 1084 h 2540"/>
                <a:gd name="T88" fmla="*/ 1014 w 1136"/>
                <a:gd name="T89" fmla="*/ 989 h 2540"/>
                <a:gd name="T90" fmla="*/ 1048 w 1136"/>
                <a:gd name="T91" fmla="*/ 866 h 2540"/>
                <a:gd name="T92" fmla="*/ 1088 w 1136"/>
                <a:gd name="T93" fmla="*/ 743 h 2540"/>
                <a:gd name="T94" fmla="*/ 1115 w 1136"/>
                <a:gd name="T95" fmla="*/ 627 h 2540"/>
                <a:gd name="T96" fmla="*/ 1108 w 1136"/>
                <a:gd name="T97" fmla="*/ 50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2"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3" name="Freeform 12"/>
            <p:cNvSpPr>
              <a:spLocks/>
            </p:cNvSpPr>
            <p:nvPr/>
          </p:nvSpPr>
          <p:spPr bwMode="auto">
            <a:xfrm>
              <a:off x="3466" y="559"/>
              <a:ext cx="1830" cy="880"/>
            </a:xfrm>
            <a:custGeom>
              <a:avLst/>
              <a:gdLst>
                <a:gd name="T0" fmla="*/ 27 w 1827"/>
                <a:gd name="T1" fmla="*/ 864 h 880"/>
                <a:gd name="T2" fmla="*/ 101 w 1827"/>
                <a:gd name="T3" fmla="*/ 850 h 880"/>
                <a:gd name="T4" fmla="*/ 154 w 1827"/>
                <a:gd name="T5" fmla="*/ 814 h 880"/>
                <a:gd name="T6" fmla="*/ 262 w 1827"/>
                <a:gd name="T7" fmla="*/ 785 h 880"/>
                <a:gd name="T8" fmla="*/ 332 w 1827"/>
                <a:gd name="T9" fmla="*/ 726 h 880"/>
                <a:gd name="T10" fmla="*/ 386 w 1827"/>
                <a:gd name="T11" fmla="*/ 697 h 880"/>
                <a:gd name="T12" fmla="*/ 440 w 1827"/>
                <a:gd name="T13" fmla="*/ 661 h 880"/>
                <a:gd name="T14" fmla="*/ 507 w 1827"/>
                <a:gd name="T15" fmla="*/ 625 h 880"/>
                <a:gd name="T16" fmla="*/ 587 w 1827"/>
                <a:gd name="T17" fmla="*/ 610 h 880"/>
                <a:gd name="T18" fmla="*/ 661 w 1827"/>
                <a:gd name="T19" fmla="*/ 588 h 880"/>
                <a:gd name="T20" fmla="*/ 715 w 1827"/>
                <a:gd name="T21" fmla="*/ 559 h 880"/>
                <a:gd name="T22" fmla="*/ 775 w 1827"/>
                <a:gd name="T23" fmla="*/ 501 h 880"/>
                <a:gd name="T24" fmla="*/ 849 w 1827"/>
                <a:gd name="T25" fmla="*/ 465 h 880"/>
                <a:gd name="T26" fmla="*/ 896 w 1827"/>
                <a:gd name="T27" fmla="*/ 407 h 880"/>
                <a:gd name="T28" fmla="*/ 932 w 1827"/>
                <a:gd name="T29" fmla="*/ 341 h 880"/>
                <a:gd name="T30" fmla="*/ 987 w 1827"/>
                <a:gd name="T31" fmla="*/ 283 h 880"/>
                <a:gd name="T32" fmla="*/ 1047 w 1827"/>
                <a:gd name="T33" fmla="*/ 240 h 880"/>
                <a:gd name="T34" fmla="*/ 1114 w 1827"/>
                <a:gd name="T35" fmla="*/ 203 h 880"/>
                <a:gd name="T36" fmla="*/ 1195 w 1827"/>
                <a:gd name="T37" fmla="*/ 174 h 880"/>
                <a:gd name="T38" fmla="*/ 1262 w 1827"/>
                <a:gd name="T39" fmla="*/ 174 h 880"/>
                <a:gd name="T40" fmla="*/ 1356 w 1827"/>
                <a:gd name="T41" fmla="*/ 145 h 880"/>
                <a:gd name="T42" fmla="*/ 1410 w 1827"/>
                <a:gd name="T43" fmla="*/ 123 h 880"/>
                <a:gd name="T44" fmla="*/ 1463 w 1827"/>
                <a:gd name="T45" fmla="*/ 109 h 880"/>
                <a:gd name="T46" fmla="*/ 1517 w 1827"/>
                <a:gd name="T47" fmla="*/ 94 h 880"/>
                <a:gd name="T48" fmla="*/ 1614 w 1827"/>
                <a:gd name="T49" fmla="*/ 94 h 880"/>
                <a:gd name="T50" fmla="*/ 1668 w 1827"/>
                <a:gd name="T51" fmla="*/ 73 h 880"/>
                <a:gd name="T52" fmla="*/ 1728 w 1827"/>
                <a:gd name="T53" fmla="*/ 44 h 880"/>
                <a:gd name="T54" fmla="*/ 1796 w 1827"/>
                <a:gd name="T55" fmla="*/ 22 h 880"/>
                <a:gd name="T56" fmla="*/ 1856 w 1827"/>
                <a:gd name="T57" fmla="*/ 0 h 880"/>
                <a:gd name="T58" fmla="*/ 1796 w 1827"/>
                <a:gd name="T59" fmla="*/ 22 h 880"/>
                <a:gd name="T60" fmla="*/ 1735 w 1827"/>
                <a:gd name="T61" fmla="*/ 80 h 880"/>
                <a:gd name="T62" fmla="*/ 1655 w 1827"/>
                <a:gd name="T63" fmla="*/ 102 h 880"/>
                <a:gd name="T64" fmla="*/ 1594 w 1827"/>
                <a:gd name="T65" fmla="*/ 116 h 880"/>
                <a:gd name="T66" fmla="*/ 1504 w 1827"/>
                <a:gd name="T67" fmla="*/ 138 h 880"/>
                <a:gd name="T68" fmla="*/ 1450 w 1827"/>
                <a:gd name="T69" fmla="*/ 145 h 880"/>
                <a:gd name="T70" fmla="*/ 1390 w 1827"/>
                <a:gd name="T71" fmla="*/ 160 h 880"/>
                <a:gd name="T72" fmla="*/ 1322 w 1827"/>
                <a:gd name="T73" fmla="*/ 174 h 880"/>
                <a:gd name="T74" fmla="*/ 1262 w 1827"/>
                <a:gd name="T75" fmla="*/ 203 h 880"/>
                <a:gd name="T76" fmla="*/ 1195 w 1827"/>
                <a:gd name="T77" fmla="*/ 218 h 880"/>
                <a:gd name="T78" fmla="*/ 1141 w 1827"/>
                <a:gd name="T79" fmla="*/ 240 h 880"/>
                <a:gd name="T80" fmla="*/ 1087 w 1827"/>
                <a:gd name="T81" fmla="*/ 262 h 880"/>
                <a:gd name="T82" fmla="*/ 1034 w 1827"/>
                <a:gd name="T83" fmla="*/ 298 h 880"/>
                <a:gd name="T84" fmla="*/ 980 w 1827"/>
                <a:gd name="T85" fmla="*/ 327 h 880"/>
                <a:gd name="T86" fmla="*/ 932 w 1827"/>
                <a:gd name="T87" fmla="*/ 370 h 880"/>
                <a:gd name="T88" fmla="*/ 896 w 1827"/>
                <a:gd name="T89" fmla="*/ 443 h 880"/>
                <a:gd name="T90" fmla="*/ 856 w 1827"/>
                <a:gd name="T91" fmla="*/ 509 h 880"/>
                <a:gd name="T92" fmla="*/ 802 w 1827"/>
                <a:gd name="T93" fmla="*/ 545 h 880"/>
                <a:gd name="T94" fmla="*/ 742 w 1827"/>
                <a:gd name="T95" fmla="*/ 567 h 880"/>
                <a:gd name="T96" fmla="*/ 675 w 1827"/>
                <a:gd name="T97" fmla="*/ 588 h 880"/>
                <a:gd name="T98" fmla="*/ 601 w 1827"/>
                <a:gd name="T99" fmla="*/ 610 h 880"/>
                <a:gd name="T100" fmla="*/ 547 w 1827"/>
                <a:gd name="T101" fmla="*/ 647 h 880"/>
                <a:gd name="T102" fmla="*/ 487 w 1827"/>
                <a:gd name="T103" fmla="*/ 654 h 880"/>
                <a:gd name="T104" fmla="*/ 413 w 1827"/>
                <a:gd name="T105" fmla="*/ 676 h 880"/>
                <a:gd name="T106" fmla="*/ 36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4" name="Freeform 13"/>
            <p:cNvSpPr>
              <a:spLocks/>
            </p:cNvSpPr>
            <p:nvPr/>
          </p:nvSpPr>
          <p:spPr bwMode="auto">
            <a:xfrm>
              <a:off x="531" y="356"/>
              <a:ext cx="4815" cy="3462"/>
            </a:xfrm>
            <a:custGeom>
              <a:avLst/>
              <a:gdLst>
                <a:gd name="T0" fmla="*/ 444 w 4812"/>
                <a:gd name="T1" fmla="*/ 348 h 3462"/>
                <a:gd name="T2" fmla="*/ 827 w 4812"/>
                <a:gd name="T3" fmla="*/ 664 h 3462"/>
                <a:gd name="T4" fmla="*/ 1200 w 4812"/>
                <a:gd name="T5" fmla="*/ 925 h 3462"/>
                <a:gd name="T6" fmla="*/ 1624 w 4812"/>
                <a:gd name="T7" fmla="*/ 1252 h 3462"/>
                <a:gd name="T8" fmla="*/ 2068 w 4812"/>
                <a:gd name="T9" fmla="*/ 1611 h 3462"/>
                <a:gd name="T10" fmla="*/ 2441 w 4812"/>
                <a:gd name="T11" fmla="*/ 1926 h 3462"/>
                <a:gd name="T12" fmla="*/ 2693 w 4812"/>
                <a:gd name="T13" fmla="*/ 2362 h 3462"/>
                <a:gd name="T14" fmla="*/ 2259 w 4812"/>
                <a:gd name="T15" fmla="*/ 2318 h 3462"/>
                <a:gd name="T16" fmla="*/ 1825 w 4812"/>
                <a:gd name="T17" fmla="*/ 2307 h 3462"/>
                <a:gd name="T18" fmla="*/ 1321 w 4812"/>
                <a:gd name="T19" fmla="*/ 2373 h 3462"/>
                <a:gd name="T20" fmla="*/ 928 w 4812"/>
                <a:gd name="T21" fmla="*/ 2318 h 3462"/>
                <a:gd name="T22" fmla="*/ 474 w 4812"/>
                <a:gd name="T23" fmla="*/ 2122 h 3462"/>
                <a:gd name="T24" fmla="*/ 30 w 4812"/>
                <a:gd name="T25" fmla="*/ 1752 h 3462"/>
                <a:gd name="T26" fmla="*/ 403 w 4812"/>
                <a:gd name="T27" fmla="*/ 2090 h 3462"/>
                <a:gd name="T28" fmla="*/ 83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99 w 4812"/>
                <a:gd name="T39" fmla="*/ 2405 h 3462"/>
                <a:gd name="T40" fmla="*/ 1563 w 4812"/>
                <a:gd name="T41" fmla="*/ 2569 h 3462"/>
                <a:gd name="T42" fmla="*/ 1634 w 4812"/>
                <a:gd name="T43" fmla="*/ 3004 h 3462"/>
                <a:gd name="T44" fmla="*/ 107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51 w 4812"/>
                <a:gd name="T55" fmla="*/ 3189 h 3462"/>
                <a:gd name="T56" fmla="*/ 1664 w 4812"/>
                <a:gd name="T57" fmla="*/ 2982 h 3462"/>
                <a:gd name="T58" fmla="*/ 2098 w 4812"/>
                <a:gd name="T59" fmla="*/ 2917 h 3462"/>
                <a:gd name="T60" fmla="*/ 2541 w 4812"/>
                <a:gd name="T61" fmla="*/ 3058 h 3462"/>
                <a:gd name="T62" fmla="*/ 2995 w 4812"/>
                <a:gd name="T63" fmla="*/ 3200 h 3462"/>
                <a:gd name="T64" fmla="*/ 3510 w 4812"/>
                <a:gd name="T65" fmla="*/ 3309 h 3462"/>
                <a:gd name="T66" fmla="*/ 3964 w 4812"/>
                <a:gd name="T67" fmla="*/ 3385 h 3462"/>
                <a:gd name="T68" fmla="*/ 4438 w 4812"/>
                <a:gd name="T69" fmla="*/ 3450 h 3462"/>
                <a:gd name="T70" fmla="*/ 4327 w 4812"/>
                <a:gd name="T71" fmla="*/ 3439 h 3462"/>
                <a:gd name="T72" fmla="*/ 3802 w 4812"/>
                <a:gd name="T73" fmla="*/ 3330 h 3462"/>
                <a:gd name="T74" fmla="*/ 3217 w 4812"/>
                <a:gd name="T75" fmla="*/ 3200 h 3462"/>
                <a:gd name="T76" fmla="*/ 2753 w 4812"/>
                <a:gd name="T77" fmla="*/ 3124 h 3462"/>
                <a:gd name="T78" fmla="*/ 2209 w 4812"/>
                <a:gd name="T79" fmla="*/ 2884 h 3462"/>
                <a:gd name="T80" fmla="*/ 1694 w 4812"/>
                <a:gd name="T81" fmla="*/ 2677 h 3462"/>
                <a:gd name="T82" fmla="*/ 1230 w 4812"/>
                <a:gd name="T83" fmla="*/ 2471 h 3462"/>
                <a:gd name="T84" fmla="*/ 1503 w 4812"/>
                <a:gd name="T85" fmla="*/ 2394 h 3462"/>
                <a:gd name="T86" fmla="*/ 2088 w 4812"/>
                <a:gd name="T87" fmla="*/ 2318 h 3462"/>
                <a:gd name="T88" fmla="*/ 2602 w 4812"/>
                <a:gd name="T89" fmla="*/ 2362 h 3462"/>
                <a:gd name="T90" fmla="*/ 3076 w 4812"/>
                <a:gd name="T91" fmla="*/ 2569 h 3462"/>
                <a:gd name="T92" fmla="*/ 3520 w 4812"/>
                <a:gd name="T93" fmla="*/ 2743 h 3462"/>
                <a:gd name="T94" fmla="*/ 4105 w 4812"/>
                <a:gd name="T95" fmla="*/ 3004 h 3462"/>
                <a:gd name="T96" fmla="*/ 4599 w 4812"/>
                <a:gd name="T97" fmla="*/ 3243 h 3462"/>
                <a:gd name="T98" fmla="*/ 4680 w 4812"/>
                <a:gd name="T99" fmla="*/ 3265 h 3462"/>
                <a:gd name="T100" fmla="*/ 4226 w 4812"/>
                <a:gd name="T101" fmla="*/ 3015 h 3462"/>
                <a:gd name="T102" fmla="*/ 3762 w 4812"/>
                <a:gd name="T103" fmla="*/ 2764 h 3462"/>
                <a:gd name="T104" fmla="*/ 3298 w 4812"/>
                <a:gd name="T105" fmla="*/ 2634 h 3462"/>
                <a:gd name="T106" fmla="*/ 2753 w 4812"/>
                <a:gd name="T107" fmla="*/ 2362 h 3462"/>
                <a:gd name="T108" fmla="*/ 2481 w 4812"/>
                <a:gd name="T109" fmla="*/ 1959 h 3462"/>
                <a:gd name="T110" fmla="*/ 2178 w 4812"/>
                <a:gd name="T111" fmla="*/ 1600 h 3462"/>
                <a:gd name="T112" fmla="*/ 1775 w 4812"/>
                <a:gd name="T113" fmla="*/ 1317 h 3462"/>
                <a:gd name="T114" fmla="*/ 1372 w 4812"/>
                <a:gd name="T115" fmla="*/ 969 h 3462"/>
                <a:gd name="T116" fmla="*/ 94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5"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6"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7"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8"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29"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30"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31" name="Freeform 20"/>
            <p:cNvSpPr>
              <a:spLocks/>
            </p:cNvSpPr>
            <p:nvPr/>
          </p:nvSpPr>
          <p:spPr bwMode="auto">
            <a:xfrm>
              <a:off x="2773" y="3976"/>
              <a:ext cx="1725" cy="81"/>
            </a:xfrm>
            <a:custGeom>
              <a:avLst/>
              <a:gdLst>
                <a:gd name="T0" fmla="*/ 0 w 1722"/>
                <a:gd name="T1" fmla="*/ 0 h 81"/>
                <a:gd name="T2" fmla="*/ 1751 w 1722"/>
                <a:gd name="T3" fmla="*/ 0 h 81"/>
                <a:gd name="T4" fmla="*/ 1751 w 1722"/>
                <a:gd name="T5" fmla="*/ 0 h 81"/>
                <a:gd name="T6" fmla="*/ 1670 w 1722"/>
                <a:gd name="T7" fmla="*/ 22 h 81"/>
                <a:gd name="T8" fmla="*/ 1643 w 1722"/>
                <a:gd name="T9" fmla="*/ 7 h 81"/>
                <a:gd name="T10" fmla="*/ 1617 w 1722"/>
                <a:gd name="T11" fmla="*/ 0 h 81"/>
                <a:gd name="T12" fmla="*/ 1590 w 1722"/>
                <a:gd name="T13" fmla="*/ 15 h 81"/>
                <a:gd name="T14" fmla="*/ 1563 w 1722"/>
                <a:gd name="T15" fmla="*/ 44 h 81"/>
                <a:gd name="T16" fmla="*/ 1536 w 1722"/>
                <a:gd name="T17" fmla="*/ 58 h 81"/>
                <a:gd name="T18" fmla="*/ 1509 w 1722"/>
                <a:gd name="T19" fmla="*/ 73 h 81"/>
                <a:gd name="T20" fmla="*/ 1439 w 1722"/>
                <a:gd name="T21" fmla="*/ 80 h 81"/>
                <a:gd name="T22" fmla="*/ 1371 w 1722"/>
                <a:gd name="T23" fmla="*/ 80 h 81"/>
                <a:gd name="T24" fmla="*/ 1331 w 1722"/>
                <a:gd name="T25" fmla="*/ 73 h 81"/>
                <a:gd name="T26" fmla="*/ 1304 w 1722"/>
                <a:gd name="T27" fmla="*/ 65 h 81"/>
                <a:gd name="T28" fmla="*/ 1270 w 1722"/>
                <a:gd name="T29" fmla="*/ 73 h 81"/>
                <a:gd name="T30" fmla="*/ 1244 w 1722"/>
                <a:gd name="T31" fmla="*/ 73 h 81"/>
                <a:gd name="T32" fmla="*/ 1190 w 1722"/>
                <a:gd name="T33" fmla="*/ 73 h 81"/>
                <a:gd name="T34" fmla="*/ 1143 w 1722"/>
                <a:gd name="T35" fmla="*/ 65 h 81"/>
                <a:gd name="T36" fmla="*/ 1116 w 1722"/>
                <a:gd name="T37" fmla="*/ 65 h 81"/>
                <a:gd name="T38" fmla="*/ 1075 w 1722"/>
                <a:gd name="T39" fmla="*/ 58 h 81"/>
                <a:gd name="T40" fmla="*/ 1049 w 1722"/>
                <a:gd name="T41" fmla="*/ 58 h 81"/>
                <a:gd name="T42" fmla="*/ 1022 w 1722"/>
                <a:gd name="T43" fmla="*/ 36 h 81"/>
                <a:gd name="T44" fmla="*/ 988 w 1722"/>
                <a:gd name="T45" fmla="*/ 15 h 81"/>
                <a:gd name="T46" fmla="*/ 954 w 1722"/>
                <a:gd name="T47" fmla="*/ 15 h 81"/>
                <a:gd name="T48" fmla="*/ 928 w 1722"/>
                <a:gd name="T49" fmla="*/ 15 h 81"/>
                <a:gd name="T50" fmla="*/ 901 w 1722"/>
                <a:gd name="T51" fmla="*/ 15 h 81"/>
                <a:gd name="T52" fmla="*/ 857 w 1722"/>
                <a:gd name="T53" fmla="*/ 29 h 81"/>
                <a:gd name="T54" fmla="*/ 797 w 1722"/>
                <a:gd name="T55" fmla="*/ 44 h 81"/>
                <a:gd name="T56" fmla="*/ 763 w 1722"/>
                <a:gd name="T57" fmla="*/ 51 h 81"/>
                <a:gd name="T58" fmla="*/ 736 w 1722"/>
                <a:gd name="T59" fmla="*/ 51 h 81"/>
                <a:gd name="T60" fmla="*/ 696 w 1722"/>
                <a:gd name="T61" fmla="*/ 44 h 81"/>
                <a:gd name="T62" fmla="*/ 669 w 1722"/>
                <a:gd name="T63" fmla="*/ 29 h 81"/>
                <a:gd name="T64" fmla="*/ 642 w 1722"/>
                <a:gd name="T65" fmla="*/ 22 h 81"/>
                <a:gd name="T66" fmla="*/ 608 w 1722"/>
                <a:gd name="T67" fmla="*/ 22 h 81"/>
                <a:gd name="T68" fmla="*/ 575 w 1722"/>
                <a:gd name="T69" fmla="*/ 22 h 81"/>
                <a:gd name="T70" fmla="*/ 541 w 1722"/>
                <a:gd name="T71" fmla="*/ 29 h 81"/>
                <a:gd name="T72" fmla="*/ 487 w 1722"/>
                <a:gd name="T73" fmla="*/ 29 h 81"/>
                <a:gd name="T74" fmla="*/ 447 w 1722"/>
                <a:gd name="T75" fmla="*/ 36 h 81"/>
                <a:gd name="T76" fmla="*/ 413 w 1722"/>
                <a:gd name="T77" fmla="*/ 44 h 81"/>
                <a:gd name="T78" fmla="*/ 386 w 1722"/>
                <a:gd name="T79" fmla="*/ 44 h 81"/>
                <a:gd name="T80" fmla="*/ 35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32"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33"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34" name="Freeform 23"/>
            <p:cNvSpPr>
              <a:spLocks/>
            </p:cNvSpPr>
            <p:nvPr/>
          </p:nvSpPr>
          <p:spPr bwMode="auto">
            <a:xfrm>
              <a:off x="260" y="437"/>
              <a:ext cx="93" cy="1701"/>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89 h 1699"/>
                <a:gd name="T18" fmla="*/ 53 w 93"/>
                <a:gd name="T19" fmla="*/ 547 h 1699"/>
                <a:gd name="T20" fmla="*/ 39 w 93"/>
                <a:gd name="T21" fmla="*/ 620 h 1699"/>
                <a:gd name="T22" fmla="*/ 39 w 93"/>
                <a:gd name="T23" fmla="*/ 678 h 1699"/>
                <a:gd name="T24" fmla="*/ 39 w 93"/>
                <a:gd name="T25" fmla="*/ 736 h 1699"/>
                <a:gd name="T26" fmla="*/ 39 w 93"/>
                <a:gd name="T27" fmla="*/ 794 h 1699"/>
                <a:gd name="T28" fmla="*/ 13 w 93"/>
                <a:gd name="T29" fmla="*/ 866 h 1699"/>
                <a:gd name="T30" fmla="*/ 0 w 93"/>
                <a:gd name="T31" fmla="*/ 924 h 1699"/>
                <a:gd name="T32" fmla="*/ 0 w 93"/>
                <a:gd name="T33" fmla="*/ 982 h 1699"/>
                <a:gd name="T34" fmla="*/ 26 w 93"/>
                <a:gd name="T35" fmla="*/ 1040 h 1699"/>
                <a:gd name="T36" fmla="*/ 26 w 93"/>
                <a:gd name="T37" fmla="*/ 1113 h 1699"/>
                <a:gd name="T38" fmla="*/ 13 w 93"/>
                <a:gd name="T39" fmla="*/ 1186 h 1699"/>
                <a:gd name="T40" fmla="*/ 13 w 93"/>
                <a:gd name="T41" fmla="*/ 1244 h 1699"/>
                <a:gd name="T42" fmla="*/ 13 w 93"/>
                <a:gd name="T43" fmla="*/ 1312 h 1699"/>
                <a:gd name="T44" fmla="*/ 13 w 93"/>
                <a:gd name="T45" fmla="*/ 1370 h 1699"/>
                <a:gd name="T46" fmla="*/ 0 w 93"/>
                <a:gd name="T47" fmla="*/ 1428 h 1699"/>
                <a:gd name="T48" fmla="*/ 0 w 93"/>
                <a:gd name="T49" fmla="*/ 1486 h 1699"/>
                <a:gd name="T50" fmla="*/ 13 w 93"/>
                <a:gd name="T51" fmla="*/ 1544 h 1699"/>
                <a:gd name="T52" fmla="*/ 53 w 93"/>
                <a:gd name="T53" fmla="*/ 1602 h 1699"/>
                <a:gd name="T54" fmla="*/ 53 w 93"/>
                <a:gd name="T55" fmla="*/ 1660 h 1699"/>
                <a:gd name="T56" fmla="*/ 26 w 93"/>
                <a:gd name="T57" fmla="*/ 1718 h 1699"/>
                <a:gd name="T58" fmla="*/ 53 w 93"/>
                <a:gd name="T59" fmla="*/ 1660 h 1699"/>
                <a:gd name="T60" fmla="*/ 39 w 93"/>
                <a:gd name="T61" fmla="*/ 1587 h 1699"/>
                <a:gd name="T62" fmla="*/ 26 w 93"/>
                <a:gd name="T63" fmla="*/ 1529 h 1699"/>
                <a:gd name="T64" fmla="*/ 26 w 93"/>
                <a:gd name="T65" fmla="*/ 1457 h 1699"/>
                <a:gd name="T66" fmla="*/ 26 w 93"/>
                <a:gd name="T67" fmla="*/ 1399 h 1699"/>
                <a:gd name="T68" fmla="*/ 26 w 93"/>
                <a:gd name="T69" fmla="*/ 1341 h 1699"/>
                <a:gd name="T70" fmla="*/ 26 w 93"/>
                <a:gd name="T71" fmla="*/ 1273 h 1699"/>
                <a:gd name="T72" fmla="*/ 26 w 93"/>
                <a:gd name="T73" fmla="*/ 1215 h 1699"/>
                <a:gd name="T74" fmla="*/ 53 w 93"/>
                <a:gd name="T75" fmla="*/ 1157 h 1699"/>
                <a:gd name="T76" fmla="*/ 66 w 93"/>
                <a:gd name="T77" fmla="*/ 1098 h 1699"/>
                <a:gd name="T78" fmla="*/ 39 w 93"/>
                <a:gd name="T79" fmla="*/ 1040 h 1699"/>
                <a:gd name="T80" fmla="*/ 13 w 93"/>
                <a:gd name="T81" fmla="*/ 982 h 1699"/>
                <a:gd name="T82" fmla="*/ 13 w 93"/>
                <a:gd name="T83" fmla="*/ 924 h 1699"/>
                <a:gd name="T84" fmla="*/ 26 w 93"/>
                <a:gd name="T85" fmla="*/ 866 h 1699"/>
                <a:gd name="T86" fmla="*/ 39 w 93"/>
                <a:gd name="T87" fmla="*/ 808 h 1699"/>
                <a:gd name="T88" fmla="*/ 39 w 93"/>
                <a:gd name="T89" fmla="*/ 750 h 1699"/>
                <a:gd name="T90" fmla="*/ 53 w 93"/>
                <a:gd name="T91" fmla="*/ 692 h 1699"/>
                <a:gd name="T92" fmla="*/ 66 w 93"/>
                <a:gd name="T93" fmla="*/ 634 h 1699"/>
                <a:gd name="T94" fmla="*/ 66 w 93"/>
                <a:gd name="T95" fmla="*/ 576 h 1699"/>
                <a:gd name="T96" fmla="*/ 53 w 93"/>
                <a:gd name="T97" fmla="*/ 518 h 1699"/>
                <a:gd name="T98" fmla="*/ 39 w 93"/>
                <a:gd name="T99" fmla="*/ 46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35" name="Freeform 24"/>
            <p:cNvSpPr>
              <a:spLocks/>
            </p:cNvSpPr>
            <p:nvPr/>
          </p:nvSpPr>
          <p:spPr bwMode="auto">
            <a:xfrm>
              <a:off x="1161" y="204"/>
              <a:ext cx="2530" cy="117"/>
            </a:xfrm>
            <a:custGeom>
              <a:avLst/>
              <a:gdLst>
                <a:gd name="T0" fmla="*/ 81 w 2527"/>
                <a:gd name="T1" fmla="*/ 73 h 117"/>
                <a:gd name="T2" fmla="*/ 188 w 2527"/>
                <a:gd name="T3" fmla="*/ 44 h 117"/>
                <a:gd name="T4" fmla="*/ 296 w 2527"/>
                <a:gd name="T5" fmla="*/ 58 h 117"/>
                <a:gd name="T6" fmla="*/ 417 w 2527"/>
                <a:gd name="T7" fmla="*/ 87 h 117"/>
                <a:gd name="T8" fmla="*/ 534 w 2527"/>
                <a:gd name="T9" fmla="*/ 87 h 117"/>
                <a:gd name="T10" fmla="*/ 655 w 2527"/>
                <a:gd name="T11" fmla="*/ 73 h 117"/>
                <a:gd name="T12" fmla="*/ 843 w 2527"/>
                <a:gd name="T13" fmla="*/ 58 h 117"/>
                <a:gd name="T14" fmla="*/ 951 w 2527"/>
                <a:gd name="T15" fmla="*/ 44 h 117"/>
                <a:gd name="T16" fmla="*/ 1071 w 2527"/>
                <a:gd name="T17" fmla="*/ 58 h 117"/>
                <a:gd name="T18" fmla="*/ 1219 w 2527"/>
                <a:gd name="T19" fmla="*/ 58 h 117"/>
                <a:gd name="T20" fmla="*/ 1364 w 2527"/>
                <a:gd name="T21" fmla="*/ 44 h 117"/>
                <a:gd name="T22" fmla="*/ 1471 w 2527"/>
                <a:gd name="T23" fmla="*/ 44 h 117"/>
                <a:gd name="T24" fmla="*/ 1579 w 2527"/>
                <a:gd name="T25" fmla="*/ 0 h 117"/>
                <a:gd name="T26" fmla="*/ 2502 w 2527"/>
                <a:gd name="T27" fmla="*/ 0 h 117"/>
                <a:gd name="T28" fmla="*/ 2502 w 2527"/>
                <a:gd name="T29" fmla="*/ 58 h 117"/>
                <a:gd name="T30" fmla="*/ 2381 w 2527"/>
                <a:gd name="T31" fmla="*/ 58 h 117"/>
                <a:gd name="T32" fmla="*/ 2274 w 2527"/>
                <a:gd name="T33" fmla="*/ 58 h 117"/>
                <a:gd name="T34" fmla="*/ 2153 w 2527"/>
                <a:gd name="T35" fmla="*/ 73 h 117"/>
                <a:gd name="T36" fmla="*/ 2035 w 2527"/>
                <a:gd name="T37" fmla="*/ 87 h 117"/>
                <a:gd name="T38" fmla="*/ 1888 w 2527"/>
                <a:gd name="T39" fmla="*/ 73 h 117"/>
                <a:gd name="T40" fmla="*/ 1780 w 2527"/>
                <a:gd name="T41" fmla="*/ 58 h 117"/>
                <a:gd name="T42" fmla="*/ 1659 w 2527"/>
                <a:gd name="T43" fmla="*/ 58 h 117"/>
                <a:gd name="T44" fmla="*/ 1552 w 2527"/>
                <a:gd name="T45" fmla="*/ 73 h 117"/>
                <a:gd name="T46" fmla="*/ 1444 w 2527"/>
                <a:gd name="T47" fmla="*/ 73 h 117"/>
                <a:gd name="T48" fmla="*/ 1337 w 2527"/>
                <a:gd name="T49" fmla="*/ 58 h 117"/>
                <a:gd name="T50" fmla="*/ 1098 w 2527"/>
                <a:gd name="T51" fmla="*/ 73 h 117"/>
                <a:gd name="T52" fmla="*/ 977 w 2527"/>
                <a:gd name="T53" fmla="*/ 73 h 117"/>
                <a:gd name="T54" fmla="*/ 856 w 2527"/>
                <a:gd name="T55" fmla="*/ 87 h 117"/>
                <a:gd name="T56" fmla="*/ 736 w 2527"/>
                <a:gd name="T57" fmla="*/ 73 h 117"/>
                <a:gd name="T58" fmla="*/ 601 w 2527"/>
                <a:gd name="T59" fmla="*/ 73 h 117"/>
                <a:gd name="T60" fmla="*/ 48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sp>
          <p:nvSpPr>
            <p:cNvPr id="72736"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endParaRPr>
            </a:p>
          </p:txBody>
        </p:sp>
      </p:grpSp>
      <p:grpSp>
        <p:nvGrpSpPr>
          <p:cNvPr id="72708" name="Group 30"/>
          <p:cNvGrpSpPr>
            <a:grpSpLocks/>
          </p:cNvGrpSpPr>
          <p:nvPr/>
        </p:nvGrpSpPr>
        <p:grpSpPr bwMode="auto">
          <a:xfrm>
            <a:off x="0" y="0"/>
            <a:ext cx="1981200" cy="1958975"/>
            <a:chOff x="0" y="0"/>
            <a:chExt cx="1246" cy="1232"/>
          </a:xfrm>
        </p:grpSpPr>
        <p:sp>
          <p:nvSpPr>
            <p:cNvPr id="72711"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fontAlgn="base">
                <a:spcBef>
                  <a:spcPct val="0"/>
                </a:spcBef>
                <a:spcAft>
                  <a:spcPct val="0"/>
                </a:spcAft>
              </a:pPr>
              <a:endParaRPr lang="en-US">
                <a:solidFill>
                  <a:srgbClr val="FFFFFF"/>
                </a:solidFill>
                <a:ea typeface="ＭＳ Ｐゴシック" charset="0"/>
              </a:endParaRPr>
            </a:p>
          </p:txBody>
        </p:sp>
        <p:sp>
          <p:nvSpPr>
            <p:cNvPr id="72712"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fontAlgn="base">
                <a:spcBef>
                  <a:spcPct val="0"/>
                </a:spcBef>
                <a:spcAft>
                  <a:spcPct val="0"/>
                </a:spcAft>
              </a:pPr>
              <a:endParaRPr lang="en-US">
                <a:solidFill>
                  <a:srgbClr val="FFFFFF"/>
                </a:solidFill>
                <a:ea typeface="ＭＳ Ｐゴシック" charset="0"/>
              </a:endParaRPr>
            </a:p>
          </p:txBody>
        </p:sp>
        <p:sp>
          <p:nvSpPr>
            <p:cNvPr id="72713"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fontAlgn="base">
                <a:spcBef>
                  <a:spcPct val="0"/>
                </a:spcBef>
                <a:spcAft>
                  <a:spcPct val="0"/>
                </a:spcAft>
              </a:pPr>
              <a:endParaRPr lang="en-US">
                <a:solidFill>
                  <a:srgbClr val="FFFFFF"/>
                </a:solidFill>
                <a:ea typeface="ＭＳ Ｐゴシック" charset="0"/>
              </a:endParaRPr>
            </a:p>
          </p:txBody>
        </p:sp>
      </p:grpSp>
      <p:sp>
        <p:nvSpPr>
          <p:cNvPr id="1062" name="Text Box 38"/>
          <p:cNvSpPr txBox="1">
            <a:spLocks noChangeArrowheads="1"/>
          </p:cNvSpPr>
          <p:nvPr/>
        </p:nvSpPr>
        <p:spPr bwMode="auto">
          <a:xfrm>
            <a:off x="449263" y="6537325"/>
            <a:ext cx="976312" cy="244475"/>
          </a:xfrm>
          <a:prstGeom prst="rect">
            <a:avLst/>
          </a:prstGeom>
          <a:noFill/>
          <a:ln w="12700">
            <a:noFill/>
            <a:miter lim="800000"/>
            <a:headEnd/>
            <a:tailEnd/>
          </a:ln>
          <a:effectLst/>
        </p:spPr>
        <p:txBody>
          <a:bodyPr wrap="none" anchor="ctr">
            <a:spAutoFit/>
          </a:bodyPr>
          <a:lstStyle>
            <a:lvl1pPr>
              <a:defRPr>
                <a:solidFill>
                  <a:schemeClr val="tx1"/>
                </a:solidFill>
                <a:latin typeface="Times" charset="0"/>
                <a:ea typeface="ＭＳ Ｐゴシック" charset="0"/>
                <a:cs typeface="ＭＳ Ｐゴシック" charset="0"/>
              </a:defRPr>
            </a:lvl1pPr>
            <a:lvl2pPr marL="37931725" indent="-37474525">
              <a:defRPr>
                <a:solidFill>
                  <a:schemeClr val="tx1"/>
                </a:solidFill>
                <a:latin typeface="Times" charset="0"/>
                <a:ea typeface="ＭＳ Ｐゴシック" charset="0"/>
              </a:defRPr>
            </a:lvl2pPr>
            <a:lvl3pPr>
              <a:defRPr>
                <a:solidFill>
                  <a:schemeClr val="tx1"/>
                </a:solidFill>
                <a:latin typeface="Times" charset="0"/>
                <a:ea typeface="ＭＳ Ｐゴシック" charset="0"/>
              </a:defRPr>
            </a:lvl3pPr>
            <a:lvl4pPr>
              <a:defRPr>
                <a:solidFill>
                  <a:schemeClr val="tx1"/>
                </a:solidFill>
                <a:latin typeface="Times" charset="0"/>
                <a:ea typeface="ＭＳ Ｐゴシック" charset="0"/>
              </a:defRPr>
            </a:lvl4pPr>
            <a:lvl5pPr>
              <a:defRPr>
                <a:solidFill>
                  <a:schemeClr val="tx1"/>
                </a:solidFill>
                <a:latin typeface="Times" charset="0"/>
                <a:ea typeface="ＭＳ Ｐゴシック" charset="0"/>
              </a:defRPr>
            </a:lvl5pPr>
            <a:lvl6pPr marL="457200" fontAlgn="base">
              <a:spcBef>
                <a:spcPct val="0"/>
              </a:spcBef>
              <a:spcAft>
                <a:spcPct val="0"/>
              </a:spcAft>
              <a:defRPr>
                <a:solidFill>
                  <a:schemeClr val="tx1"/>
                </a:solidFill>
                <a:latin typeface="Times" charset="0"/>
                <a:ea typeface="ＭＳ Ｐゴシック" charset="0"/>
              </a:defRPr>
            </a:lvl6pPr>
            <a:lvl7pPr marL="914400" fontAlgn="base">
              <a:spcBef>
                <a:spcPct val="0"/>
              </a:spcBef>
              <a:spcAft>
                <a:spcPct val="0"/>
              </a:spcAft>
              <a:defRPr>
                <a:solidFill>
                  <a:schemeClr val="tx1"/>
                </a:solidFill>
                <a:latin typeface="Times" charset="0"/>
                <a:ea typeface="ＭＳ Ｐゴシック" charset="0"/>
              </a:defRPr>
            </a:lvl7pPr>
            <a:lvl8pPr marL="1371600" fontAlgn="base">
              <a:spcBef>
                <a:spcPct val="0"/>
              </a:spcBef>
              <a:spcAft>
                <a:spcPct val="0"/>
              </a:spcAft>
              <a:defRPr>
                <a:solidFill>
                  <a:schemeClr val="tx1"/>
                </a:solidFill>
                <a:latin typeface="Times" charset="0"/>
                <a:ea typeface="ＭＳ Ｐゴシック" charset="0"/>
              </a:defRPr>
            </a:lvl8pPr>
            <a:lvl9pPr marL="1828800" fontAlgn="base">
              <a:spcBef>
                <a:spcPct val="0"/>
              </a:spcBef>
              <a:spcAft>
                <a:spcPct val="0"/>
              </a:spcAft>
              <a:defRPr>
                <a:solidFill>
                  <a:schemeClr val="tx1"/>
                </a:solidFill>
                <a:latin typeface="Times" charset="0"/>
                <a:ea typeface="ＭＳ Ｐゴシック" charset="0"/>
              </a:defRPr>
            </a:lvl9pPr>
          </a:lstStyle>
          <a:p>
            <a:pPr algn="ctr" fontAlgn="base">
              <a:spcBef>
                <a:spcPct val="50000"/>
              </a:spcBef>
              <a:spcAft>
                <a:spcPct val="0"/>
              </a:spcAft>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1063" name="Rectangle 39"/>
          <p:cNvSpPr>
            <a:spLocks noChangeArrowheads="1"/>
          </p:cNvSpPr>
          <p:nvPr/>
        </p:nvSpPr>
        <p:spPr bwMode="auto">
          <a:xfrm>
            <a:off x="7526338" y="6510338"/>
            <a:ext cx="801687" cy="244475"/>
          </a:xfrm>
          <a:prstGeom prst="rect">
            <a:avLst/>
          </a:prstGeom>
          <a:noFill/>
          <a:ln w="12700">
            <a:noFill/>
            <a:miter lim="800000"/>
            <a:headEnd/>
            <a:tailEnd/>
          </a:ln>
          <a:effectLst/>
        </p:spPr>
        <p:txBody>
          <a:bodyPr wrap="none" anchor="ctr">
            <a:spAutoFit/>
          </a:bodyPr>
          <a:lstStyle/>
          <a:p>
            <a:pPr algn="ctr" fontAlgn="base">
              <a:spcBef>
                <a:spcPct val="0"/>
              </a:spcBef>
              <a:spcAft>
                <a:spcPct val="0"/>
              </a:spcAft>
              <a:defRPr/>
            </a:pPr>
            <a:r>
              <a:rPr lang="en-US" sz="1000" dirty="0">
                <a:solidFill>
                  <a:srgbClr val="FFFFFF"/>
                </a:solidFill>
                <a:effectLst>
                  <a:outerShdw blurRad="38100" dist="38100" dir="2700000" algn="tl">
                    <a:srgbClr val="000000"/>
                  </a:outerShdw>
                </a:effectLst>
                <a:latin typeface="Comic Sans MS" charset="0"/>
                <a:ea typeface="ＭＳ Ｐゴシック" charset="0"/>
              </a:rPr>
              <a:t>9.65.03f.</a:t>
            </a:r>
          </a:p>
        </p:txBody>
      </p:sp>
    </p:spTree>
    <p:extLst>
      <p:ext uri="{BB962C8B-B14F-4D97-AF65-F5344CB8AC3E}">
        <p14:creationId xmlns:p14="http://schemas.microsoft.com/office/powerpoint/2010/main" val="3526730643"/>
      </p:ext>
    </p:extLst>
  </p:cSld>
  <p:clrMap bg1="dk2" tx1="lt1" bg2="dk1" tx2="lt2" accent1="accent1" accent2="accent2" accent3="accent3" accent4="accent4" accent5="accent5" accent6="accent6" hlink="hlink" folHlink="folHlink"/>
  <p:sldLayoutIdLst>
    <p:sldLayoutId id="2147486831" r:id="rId1"/>
    <p:sldLayoutId id="2147486832" r:id="rId2"/>
    <p:sldLayoutId id="2147486833" r:id="rId3"/>
    <p:sldLayoutId id="2147486834" r:id="rId4"/>
  </p:sldLayoutIdLst>
  <p:transition>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defTabSz="914400" fontAlgn="base">
              <a:spcBef>
                <a:spcPct val="0"/>
              </a:spcBef>
              <a:spcAft>
                <a:spcPct val="0"/>
              </a:spcAft>
              <a:defRPr/>
            </a:pPr>
            <a:endParaRPr lang="en-US" altLang="zh-CN">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defTabSz="914400" fontAlgn="base">
              <a:spcBef>
                <a:spcPct val="0"/>
              </a:spcBef>
              <a:spcAft>
                <a:spcPct val="0"/>
              </a:spcAft>
              <a:defRPr/>
            </a:pPr>
            <a:endParaRPr lang="en-US" altLang="zh-CN">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defRPr/>
            </a:pPr>
            <a:fld id="{206F1806-E1C4-C040-B778-8336D1E915CD}" type="slidenum">
              <a:rPr lang="en-US" altLang="zh-CN" smtClean="0">
                <a:solidFill>
                  <a:srgbClr val="000000"/>
                </a:solidFill>
                <a:ea typeface="ＭＳ Ｐゴシック" charset="0"/>
              </a:rPr>
              <a:pPr defTabSz="914400" fontAlgn="base">
                <a:spcBef>
                  <a:spcPct val="0"/>
                </a:spcBef>
                <a:spcAft>
                  <a:spcPct val="0"/>
                </a:spcAft>
                <a:defRPr/>
              </a:pPr>
              <a:t>‹#›</a:t>
            </a:fld>
            <a:endParaRPr lang="en-US" altLang="zh-CN">
              <a:solidFill>
                <a:srgbClr val="000000"/>
              </a:solidFill>
              <a:ea typeface="ＭＳ Ｐゴシック" charset="0"/>
            </a:endParaRPr>
          </a:p>
        </p:txBody>
      </p:sp>
    </p:spTree>
    <p:extLst>
      <p:ext uri="{BB962C8B-B14F-4D97-AF65-F5344CB8AC3E}">
        <p14:creationId xmlns:p14="http://schemas.microsoft.com/office/powerpoint/2010/main" val="1687256691"/>
      </p:ext>
    </p:extLst>
  </p:cSld>
  <p:clrMap bg1="lt1" tx1="dk1" bg2="lt2" tx2="dk2" accent1="accent1" accent2="accent2" accent3="accent3" accent4="accent4" accent5="accent5" accent6="accent6" hlink="hlink" folHlink="folHlink"/>
  <p:sldLayoutIdLst>
    <p:sldLayoutId id="2147486836" r:id="rId1"/>
    <p:sldLayoutId id="2147486837" r:id="rId2"/>
    <p:sldLayoutId id="2147486838" r:id="rId3"/>
    <p:sldLayoutId id="2147486839" r:id="rId4"/>
    <p:sldLayoutId id="2147486840" r:id="rId5"/>
    <p:sldLayoutId id="2147486841" r:id="rId6"/>
    <p:sldLayoutId id="2147486842" r:id="rId7"/>
    <p:sldLayoutId id="2147486843" r:id="rId8"/>
    <p:sldLayoutId id="2147486844" r:id="rId9"/>
    <p:sldLayoutId id="2147486845" r:id="rId10"/>
    <p:sldLayoutId id="2147486846" r:id="rId11"/>
    <p:sldLayoutId id="2147486847" r:id="rId12"/>
  </p:sldLayoutIdLst>
  <p:transition>
    <p:fade/>
  </p:transition>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3650" name="Group 2"/>
          <p:cNvGrpSpPr>
            <a:grpSpLocks/>
          </p:cNvGrpSpPr>
          <p:nvPr/>
        </p:nvGrpSpPr>
        <p:grpSpPr bwMode="auto">
          <a:xfrm>
            <a:off x="0" y="0"/>
            <a:ext cx="9159875" cy="6870700"/>
            <a:chOff x="0" y="0"/>
            <a:chExt cx="5770" cy="4328"/>
          </a:xfrm>
        </p:grpSpPr>
        <p:sp>
          <p:nvSpPr>
            <p:cNvPr id="283656"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283657"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57349"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a:solidFill>
                  <a:srgbClr val="2F1311"/>
                </a:solidFill>
                <a:latin typeface="Arial" charset="0"/>
                <a:ea typeface="ＭＳ Ｐゴシック" charset="0"/>
                <a:cs typeface="ＭＳ Ｐゴシック" charset="0"/>
              </a:endParaRPr>
            </a:p>
          </p:txBody>
        </p:sp>
        <p:grpSp>
          <p:nvGrpSpPr>
            <p:cNvPr id="283659" name="Group 6"/>
            <p:cNvGrpSpPr>
              <a:grpSpLocks/>
            </p:cNvGrpSpPr>
            <p:nvPr/>
          </p:nvGrpSpPr>
          <p:grpSpPr bwMode="auto">
            <a:xfrm>
              <a:off x="4944" y="1"/>
              <a:ext cx="816" cy="3974"/>
              <a:chOff x="4944" y="1"/>
              <a:chExt cx="816" cy="3974"/>
            </a:xfrm>
          </p:grpSpPr>
          <p:grpSp>
            <p:nvGrpSpPr>
              <p:cNvPr id="283671" name="Group 7"/>
              <p:cNvGrpSpPr>
                <a:grpSpLocks/>
              </p:cNvGrpSpPr>
              <p:nvPr userDrawn="1"/>
            </p:nvGrpSpPr>
            <p:grpSpPr bwMode="auto">
              <a:xfrm>
                <a:off x="5280" y="1"/>
                <a:ext cx="480" cy="1430"/>
                <a:chOff x="5280" y="1"/>
                <a:chExt cx="480" cy="1430"/>
              </a:xfrm>
            </p:grpSpPr>
            <p:grpSp>
              <p:nvGrpSpPr>
                <p:cNvPr id="283692" name="Group 8"/>
                <p:cNvGrpSpPr>
                  <a:grpSpLocks/>
                </p:cNvGrpSpPr>
                <p:nvPr userDrawn="1"/>
              </p:nvGrpSpPr>
              <p:grpSpPr bwMode="auto">
                <a:xfrm rot="-5400000">
                  <a:off x="5484" y="0"/>
                  <a:ext cx="174" cy="176"/>
                  <a:chOff x="1657" y="323"/>
                  <a:chExt cx="1691" cy="2560"/>
                </a:xfrm>
              </p:grpSpPr>
              <p:grpSp>
                <p:nvGrpSpPr>
                  <p:cNvPr id="283701" name="Group 9"/>
                  <p:cNvGrpSpPr>
                    <a:grpSpLocks/>
                  </p:cNvGrpSpPr>
                  <p:nvPr/>
                </p:nvGrpSpPr>
                <p:grpSpPr bwMode="auto">
                  <a:xfrm>
                    <a:off x="1657" y="323"/>
                    <a:ext cx="1691" cy="2560"/>
                    <a:chOff x="1657" y="323"/>
                    <a:chExt cx="1691" cy="2560"/>
                  </a:xfrm>
                </p:grpSpPr>
                <p:sp>
                  <p:nvSpPr>
                    <p:cNvPr id="283708" name="Freeform 10"/>
                    <p:cNvSpPr>
                      <a:spLocks/>
                    </p:cNvSpPr>
                    <p:nvPr/>
                  </p:nvSpPr>
                  <p:spPr bwMode="auto">
                    <a:xfrm>
                      <a:off x="2192"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9" name="Freeform 11"/>
                    <p:cNvSpPr>
                      <a:spLocks/>
                    </p:cNvSpPr>
                    <p:nvPr/>
                  </p:nvSpPr>
                  <p:spPr bwMode="auto">
                    <a:xfrm>
                      <a:off x="1696" y="323"/>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702" name="Oval 12"/>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3" name="Freeform 13"/>
                  <p:cNvSpPr>
                    <a:spLocks/>
                  </p:cNvSpPr>
                  <p:nvPr/>
                </p:nvSpPr>
                <p:spPr bwMode="auto">
                  <a:xfrm>
                    <a:off x="2677" y="687"/>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4" name="Freeform 14"/>
                  <p:cNvSpPr>
                    <a:spLocks/>
                  </p:cNvSpPr>
                  <p:nvPr/>
                </p:nvSpPr>
                <p:spPr bwMode="auto">
                  <a:xfrm>
                    <a:off x="2745"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5" name="Freeform 15"/>
                  <p:cNvSpPr>
                    <a:spLocks/>
                  </p:cNvSpPr>
                  <p:nvPr/>
                </p:nvSpPr>
                <p:spPr bwMode="auto">
                  <a:xfrm>
                    <a:off x="2454"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6" name="Freeform 16"/>
                  <p:cNvSpPr>
                    <a:spLocks/>
                  </p:cNvSpPr>
                  <p:nvPr/>
                </p:nvSpPr>
                <p:spPr bwMode="auto">
                  <a:xfrm>
                    <a:off x="191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7" name="Freeform 17"/>
                  <p:cNvSpPr>
                    <a:spLocks/>
                  </p:cNvSpPr>
                  <p:nvPr/>
                </p:nvSpPr>
                <p:spPr bwMode="auto">
                  <a:xfrm>
                    <a:off x="2094" y="876"/>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283693"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4"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5"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6"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7"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8"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9"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700"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83672" name="Group 26"/>
              <p:cNvGrpSpPr>
                <a:grpSpLocks/>
              </p:cNvGrpSpPr>
              <p:nvPr userDrawn="1"/>
            </p:nvGrpSpPr>
            <p:grpSpPr bwMode="auto">
              <a:xfrm>
                <a:off x="4944" y="1008"/>
                <a:ext cx="522" cy="2967"/>
                <a:chOff x="4944" y="1008"/>
                <a:chExt cx="522" cy="2967"/>
              </a:xfrm>
            </p:grpSpPr>
            <p:pic>
              <p:nvPicPr>
                <p:cNvPr id="283673"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4"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5"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6"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7"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8"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9"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0"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1"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2"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3"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4"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5"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6"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7"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8"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9"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0"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1"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83660"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1"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57392"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3"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4"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5"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6"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7"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8"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57399"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70"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651"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3652"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7403"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atin typeface="+mn-lt"/>
                <a:ea typeface="+mn-ea"/>
                <a:cs typeface="+mn-cs"/>
              </a:defRPr>
            </a:lvl1pPr>
          </a:lstStyle>
          <a:p>
            <a:pPr defTabSz="914400" fontAlgn="base">
              <a:spcBef>
                <a:spcPct val="0"/>
              </a:spcBef>
              <a:spcAft>
                <a:spcPct val="0"/>
              </a:spcAft>
              <a:defRPr/>
            </a:pPr>
            <a:endParaRPr lang="en-US">
              <a:solidFill>
                <a:srgbClr val="2F1311"/>
              </a:solidFill>
              <a:latin typeface="Arial"/>
            </a:endParaRPr>
          </a:p>
        </p:txBody>
      </p:sp>
      <p:sp>
        <p:nvSpPr>
          <p:cNvPr id="57404"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atin typeface="+mn-lt"/>
                <a:ea typeface="+mn-ea"/>
                <a:cs typeface="+mn-cs"/>
              </a:defRPr>
            </a:lvl1pPr>
          </a:lstStyle>
          <a:p>
            <a:pPr defTabSz="914400" fontAlgn="base">
              <a:spcBef>
                <a:spcPct val="0"/>
              </a:spcBef>
              <a:spcAft>
                <a:spcPct val="0"/>
              </a:spcAft>
              <a:defRPr/>
            </a:pPr>
            <a:endParaRPr lang="en-US">
              <a:solidFill>
                <a:srgbClr val="2F1311"/>
              </a:solidFill>
              <a:latin typeface="Arial"/>
            </a:endParaRPr>
          </a:p>
        </p:txBody>
      </p:sp>
      <p:sp>
        <p:nvSpPr>
          <p:cNvPr id="57405"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atin typeface="Arial" charset="0"/>
              </a:defRPr>
            </a:lvl1pPr>
          </a:lstStyle>
          <a:p>
            <a:pPr defTabSz="914400" fontAlgn="base">
              <a:spcBef>
                <a:spcPct val="0"/>
              </a:spcBef>
              <a:spcAft>
                <a:spcPct val="0"/>
              </a:spcAft>
              <a:defRPr/>
            </a:pPr>
            <a:fld id="{28A70E2E-49E3-9E40-9E63-D5B8A809148B}" type="slidenum">
              <a:rPr lang="en-US">
                <a:solidFill>
                  <a:srgbClr val="2F1311"/>
                </a:solidFill>
                <a:ea typeface="ＭＳ Ｐゴシック" charset="0"/>
                <a:cs typeface="ＭＳ Ｐゴシック" charset="0"/>
              </a:rPr>
              <a:pPr defTabSz="914400" fontAlgn="base">
                <a:spcBef>
                  <a:spcPct val="0"/>
                </a:spcBef>
                <a:spcAft>
                  <a:spcPct val="0"/>
                </a:spcAft>
                <a:defRPr/>
              </a:pPr>
              <a:t>‹#›</a:t>
            </a:fld>
            <a:endParaRPr lang="en-US">
              <a:solidFill>
                <a:srgbClr val="2F1311"/>
              </a:solidFill>
              <a:ea typeface="ＭＳ Ｐゴシック" charset="0"/>
              <a:cs typeface="ＭＳ Ｐゴシック" charset="0"/>
            </a:endParaRPr>
          </a:p>
        </p:txBody>
      </p:sp>
    </p:spTree>
    <p:extLst>
      <p:ext uri="{BB962C8B-B14F-4D97-AF65-F5344CB8AC3E}">
        <p14:creationId xmlns:p14="http://schemas.microsoft.com/office/powerpoint/2010/main" val="3969381090"/>
      </p:ext>
    </p:extLst>
  </p:cSld>
  <p:clrMap bg1="lt1" tx1="dk1" bg2="lt2" tx2="dk2" accent1="accent1" accent2="accent2" accent3="accent3" accent4="accent4" accent5="accent5" accent6="accent6" hlink="hlink" folHlink="folHlink"/>
  <p:sldLayoutIdLst>
    <p:sldLayoutId id="2147485051" r:id="rId1"/>
    <p:sldLayoutId id="2147485052" r:id="rId2"/>
    <p:sldLayoutId id="2147485053" r:id="rId3"/>
    <p:sldLayoutId id="2147485054" r:id="rId4"/>
    <p:sldLayoutId id="2147485055" r:id="rId5"/>
    <p:sldLayoutId id="2147485056" r:id="rId6"/>
    <p:sldLayoutId id="2147485057" r:id="rId7"/>
    <p:sldLayoutId id="2147485058" r:id="rId8"/>
    <p:sldLayoutId id="2147485059" r:id="rId9"/>
    <p:sldLayoutId id="2147485060" r:id="rId10"/>
    <p:sldLayoutId id="2147485061" r:id="rId11"/>
  </p:sldLayoutIdLst>
  <p:txStyles>
    <p:titleStyle>
      <a:lvl1pPr algn="l" rtl="0" eaLnBrk="0" fontAlgn="base" hangingPunct="0">
        <a:spcBef>
          <a:spcPct val="0"/>
        </a:spcBef>
        <a:spcAft>
          <a:spcPct val="0"/>
        </a:spcAft>
        <a:defRPr sz="4000">
          <a:solidFill>
            <a:schemeClr val="tx2"/>
          </a:solidFill>
          <a:latin typeface="+mj-lt"/>
          <a:ea typeface="ＭＳ Ｐゴシック" charset="0"/>
          <a:cs typeface="Geneva"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Geneva" charset="0"/>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defTabSz="914400" fontAlgn="base">
                <a:spcBef>
                  <a:spcPct val="0"/>
                </a:spcBef>
                <a:spcAft>
                  <a:spcPct val="0"/>
                </a:spcAft>
                <a:defRPr/>
              </a:pPr>
              <a:endParaRPr lang="en-US" sz="2400">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5298 w 21600"/>
                <a:gd name="T3" fmla="*/ 4312 h 21600"/>
                <a:gd name="T4" fmla="*/ 0 w 21600"/>
                <a:gd name="T5" fmla="*/ 43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FFFFFF"/>
                </a:solidFill>
                <a:ea typeface="ＭＳ Ｐゴシック"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ea typeface="ＭＳ Ｐゴシック" charset="-128"/>
                <a:cs typeface="ＭＳ Ｐゴシック" charset="-128"/>
              </a:defRPr>
            </a:lvl1pPr>
          </a:lstStyle>
          <a:p>
            <a:pPr defTabSz="914400" fontAlgn="base">
              <a:spcBef>
                <a:spcPct val="0"/>
              </a:spcBef>
              <a:spcAft>
                <a:spcPct val="0"/>
              </a:spcAft>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ea typeface="ＭＳ Ｐゴシック" charset="-128"/>
                <a:cs typeface="ＭＳ Ｐゴシック" charset="-128"/>
              </a:defRPr>
            </a:lvl1pPr>
          </a:lstStyle>
          <a:p>
            <a:pPr defTabSz="914400" fontAlgn="base">
              <a:spcBef>
                <a:spcPct val="0"/>
              </a:spcBef>
              <a:spcAft>
                <a:spcPct val="0"/>
              </a:spcAft>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smtClean="0"/>
            </a:lvl1pPr>
          </a:lstStyle>
          <a:p>
            <a:pPr defTabSz="914400" fontAlgn="base">
              <a:spcBef>
                <a:spcPct val="0"/>
              </a:spcBef>
              <a:spcAft>
                <a:spcPct val="0"/>
              </a:spcAft>
              <a:defRPr/>
            </a:pPr>
            <a:fld id="{F4DCD7E4-86BC-C74E-880A-E1A4A1DC98A6}" type="slidenum">
              <a:rPr lang="en-US">
                <a:solidFill>
                  <a:srgbClr val="FFFFFF"/>
                </a:solidFill>
                <a:ea typeface="ＭＳ Ｐゴシック" charset="0"/>
              </a:rPr>
              <a:pPr defTabSz="914400" fontAlgn="base">
                <a:spcBef>
                  <a:spcPct val="0"/>
                </a:spcBef>
                <a:spcAft>
                  <a:spcPct val="0"/>
                </a:spcAft>
                <a:defRPr/>
              </a:pPr>
              <a:t>‹#›</a:t>
            </a:fld>
            <a:endParaRPr lang="en-US">
              <a:solidFill>
                <a:srgbClr val="FFFFFF"/>
              </a:solidFill>
              <a:ea typeface="ＭＳ Ｐゴシック" charset="0"/>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77199736"/>
      </p:ext>
    </p:extLst>
  </p:cSld>
  <p:clrMap bg1="dk2" tx1="lt1" bg2="dk1" tx2="lt2" accent1="accent1" accent2="accent2" accent3="accent3" accent4="accent4" accent5="accent5" accent6="accent6" hlink="hlink" folHlink="folHlink"/>
  <p:sldLayoutIdLst>
    <p:sldLayoutId id="2147486849" r:id="rId1"/>
    <p:sldLayoutId id="2147486850" r:id="rId2"/>
    <p:sldLayoutId id="2147486851" r:id="rId3"/>
    <p:sldLayoutId id="2147486852" r:id="rId4"/>
    <p:sldLayoutId id="2147486853" r:id="rId5"/>
    <p:sldLayoutId id="2147486854" r:id="rId6"/>
    <p:sldLayoutId id="2147486855" r:id="rId7"/>
    <p:sldLayoutId id="2147486856" r:id="rId8"/>
    <p:sldLayoutId id="2147486857" r:id="rId9"/>
    <p:sldLayoutId id="2147486858" r:id="rId10"/>
    <p:sldLayoutId id="2147486859" r:id="rId11"/>
    <p:sldLayoutId id="214748686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defTabSz="914400" fontAlgn="base">
              <a:spcBef>
                <a:spcPct val="0"/>
              </a:spcBef>
              <a:spcAft>
                <a:spcPct val="0"/>
              </a:spcAft>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defTabSz="914400" fontAlgn="base">
              <a:spcBef>
                <a:spcPct val="0"/>
              </a:spcBef>
              <a:spcAft>
                <a:spcPct val="0"/>
              </a:spcAft>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defTabSz="914400" fontAlgn="base">
              <a:spcBef>
                <a:spcPct val="0"/>
              </a:spcBef>
              <a:spcAft>
                <a:spcPct val="0"/>
              </a:spcAft>
              <a:defRPr/>
            </a:pPr>
            <a:fld id="{6C6D7F57-4176-F047-9210-CC3DD19210E1}" type="slidenum">
              <a:rPr lang="en-US" altLang="zh-CN"/>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984625728"/>
      </p:ext>
    </p:extLst>
  </p:cSld>
  <p:clrMap bg1="lt1" tx1="dk1" bg2="lt2" tx2="dk2" accent1="accent1" accent2="accent2" accent3="accent3" accent4="accent4" accent5="accent5" accent6="accent6" hlink="hlink" folHlink="folHlink"/>
  <p:sldLayoutIdLst>
    <p:sldLayoutId id="2147486862" r:id="rId1"/>
    <p:sldLayoutId id="2147486863" r:id="rId2"/>
    <p:sldLayoutId id="2147486864" r:id="rId3"/>
    <p:sldLayoutId id="2147486865" r:id="rId4"/>
    <p:sldLayoutId id="2147486866" r:id="rId5"/>
    <p:sldLayoutId id="2147486867" r:id="rId6"/>
    <p:sldLayoutId id="2147486868" r:id="rId7"/>
    <p:sldLayoutId id="2147486869" r:id="rId8"/>
    <p:sldLayoutId id="2147486870" r:id="rId9"/>
    <p:sldLayoutId id="2147486871" r:id="rId10"/>
    <p:sldLayoutId id="2147486872"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57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Arial" charset="0"/>
                <a:ea typeface="ＭＳ Ｐゴシック" charset="-128"/>
                <a:cs typeface="ＭＳ Ｐゴシック" charset="-128"/>
              </a:defRPr>
            </a:lvl1pPr>
          </a:lstStyle>
          <a:p>
            <a:pPr defTabSz="914400" fontAlgn="base">
              <a:spcBef>
                <a:spcPct val="0"/>
              </a:spcBef>
              <a:spcAft>
                <a:spcPct val="0"/>
              </a:spcAft>
              <a:defRPr/>
            </a:pPr>
            <a:endParaRPr lang="zh-CN" altLang="en-US">
              <a:solidFill>
                <a:srgbClr val="000000"/>
              </a:solidFill>
            </a:endParaRPr>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Arial" charset="0"/>
                <a:ea typeface="ＭＳ Ｐゴシック" charset="-128"/>
                <a:cs typeface="ＭＳ Ｐゴシック" charset="-128"/>
              </a:defRPr>
            </a:lvl1pPr>
          </a:lstStyle>
          <a:p>
            <a:pPr defTabSz="914400" fontAlgn="base">
              <a:spcBef>
                <a:spcPct val="0"/>
              </a:spcBef>
              <a:spcAft>
                <a:spcPct val="0"/>
              </a:spcAft>
              <a:defRPr/>
            </a:pPr>
            <a:endParaRPr lang="zh-CN" altLang="en-US">
              <a:solidFill>
                <a:srgbClr val="000000"/>
              </a:solidFill>
            </a:endParaRPr>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Arial" charset="0"/>
                <a:ea typeface="ＭＳ Ｐゴシック" charset="0"/>
                <a:cs typeface="ＭＳ Ｐゴシック" charset="0"/>
              </a:defRPr>
            </a:lvl1pPr>
          </a:lstStyle>
          <a:p>
            <a:pPr defTabSz="914400" fontAlgn="base">
              <a:spcBef>
                <a:spcPct val="0"/>
              </a:spcBef>
              <a:spcAft>
                <a:spcPct val="0"/>
              </a:spcAft>
              <a:defRPr/>
            </a:pPr>
            <a:fld id="{F76E6D6C-E939-BC4C-943E-46247B2DEFB1}" type="slidenum">
              <a:rPr lang="zh-CN" altLang="en-US">
                <a:solidFill>
                  <a:srgbClr val="000000"/>
                </a:solidFill>
              </a:rPr>
              <a:pPr defTabSz="914400" fontAlgn="base">
                <a:spcBef>
                  <a:spcPct val="0"/>
                </a:spcBef>
                <a:spcAft>
                  <a:spcPct val="0"/>
                </a:spcAft>
                <a:defRPr/>
              </a:pPr>
              <a:t>‹#›</a:t>
            </a:fld>
            <a:endParaRPr lang="en-US" altLang="zh-CN">
              <a:solidFill>
                <a:srgbClr val="000000"/>
              </a:solidFill>
            </a:endParaRPr>
          </a:p>
        </p:txBody>
      </p:sp>
    </p:spTree>
    <p:extLst>
      <p:ext uri="{BB962C8B-B14F-4D97-AF65-F5344CB8AC3E}">
        <p14:creationId xmlns:p14="http://schemas.microsoft.com/office/powerpoint/2010/main" val="2995496727"/>
      </p:ext>
    </p:extLst>
  </p:cSld>
  <p:clrMap bg1="lt1" tx1="dk1" bg2="lt2" tx2="dk2" accent1="accent1" accent2="accent2" accent3="accent3" accent4="accent4" accent5="accent5" accent6="accent6" hlink="hlink" folHlink="folHlink"/>
  <p:sldLayoutIdLst>
    <p:sldLayoutId id="2147486874" r:id="rId1"/>
    <p:sldLayoutId id="2147486875" r:id="rId2"/>
    <p:sldLayoutId id="2147486876" r:id="rId3"/>
    <p:sldLayoutId id="2147486877" r:id="rId4"/>
    <p:sldLayoutId id="2147486878" r:id="rId5"/>
    <p:sldLayoutId id="2147486879" r:id="rId6"/>
    <p:sldLayoutId id="2147486880" r:id="rId7"/>
    <p:sldLayoutId id="2147486881" r:id="rId8"/>
    <p:sldLayoutId id="2147486882" r:id="rId9"/>
    <p:sldLayoutId id="2147486883" r:id="rId10"/>
    <p:sldLayoutId id="214748688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bwMode="invGray">
      <p:bgPr>
        <a:solidFill>
          <a:srgbClr val="000000"/>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533400"/>
            <a:ext cx="7772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828800"/>
            <a:ext cx="7772400"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6820"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a:solidFill>
                  <a:schemeClr val="tx1"/>
                </a:solidFill>
                <a:latin typeface="Arial" charset="0"/>
                <a:ea typeface="ＭＳ Ｐゴシック" charset="-128"/>
                <a:cs typeface="ＭＳ Ｐゴシック" charset="-128"/>
              </a:defRPr>
            </a:lvl1pPr>
          </a:lstStyle>
          <a:p>
            <a:pPr defTabSz="914400" fontAlgn="base">
              <a:spcBef>
                <a:spcPct val="0"/>
              </a:spcBef>
              <a:spcAft>
                <a:spcPct val="0"/>
              </a:spcAft>
              <a:defRPr/>
            </a:pPr>
            <a:endParaRPr lang="zh-CN" altLang="en-US">
              <a:solidFill>
                <a:srgbClr val="FFFFFF"/>
              </a:solidFill>
            </a:endParaRPr>
          </a:p>
        </p:txBody>
      </p:sp>
      <p:sp>
        <p:nvSpPr>
          <p:cNvPr id="546821"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a:solidFill>
                  <a:schemeClr val="tx1"/>
                </a:solidFill>
                <a:latin typeface="Arial" charset="0"/>
                <a:ea typeface="ＭＳ Ｐゴシック" charset="-128"/>
                <a:cs typeface="ＭＳ Ｐゴシック" charset="-128"/>
              </a:defRPr>
            </a:lvl1pPr>
          </a:lstStyle>
          <a:p>
            <a:pPr defTabSz="914400" fontAlgn="base">
              <a:spcBef>
                <a:spcPct val="0"/>
              </a:spcBef>
              <a:spcAft>
                <a:spcPct val="0"/>
              </a:spcAft>
              <a:defRPr/>
            </a:pPr>
            <a:endParaRPr lang="zh-CN" altLang="en-US">
              <a:solidFill>
                <a:srgbClr val="FFFFFF"/>
              </a:solidFill>
            </a:endParaRPr>
          </a:p>
        </p:txBody>
      </p:sp>
      <p:sp>
        <p:nvSpPr>
          <p:cNvPr id="546822"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a:solidFill>
                  <a:schemeClr val="tx1"/>
                </a:solidFill>
                <a:latin typeface="Arial" charset="0"/>
                <a:ea typeface="ＭＳ Ｐゴシック" charset="0"/>
                <a:cs typeface="ＭＳ Ｐゴシック" charset="0"/>
              </a:defRPr>
            </a:lvl1pPr>
          </a:lstStyle>
          <a:p>
            <a:pPr defTabSz="914400" fontAlgn="base">
              <a:spcBef>
                <a:spcPct val="0"/>
              </a:spcBef>
              <a:spcAft>
                <a:spcPct val="0"/>
              </a:spcAft>
              <a:defRPr/>
            </a:pPr>
            <a:fld id="{2043F38E-E40A-3D4B-A77A-125FFC81CBD7}"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Tree>
    <p:extLst>
      <p:ext uri="{BB962C8B-B14F-4D97-AF65-F5344CB8AC3E}">
        <p14:creationId xmlns:p14="http://schemas.microsoft.com/office/powerpoint/2010/main" val="3096105245"/>
      </p:ext>
    </p:extLst>
  </p:cSld>
  <p:clrMap bg1="dk2" tx1="lt1" bg2="dk1" tx2="lt2" accent1="accent1" accent2="accent2" accent3="accent3" accent4="accent4" accent5="accent5" accent6="accent6" hlink="hlink" folHlink="folHlink"/>
  <p:sldLayoutIdLst>
    <p:sldLayoutId id="2147486886" r:id="rId1"/>
    <p:sldLayoutId id="2147486887" r:id="rId2"/>
    <p:sldLayoutId id="2147486888" r:id="rId3"/>
    <p:sldLayoutId id="2147486889" r:id="rId4"/>
    <p:sldLayoutId id="2147486890" r:id="rId5"/>
    <p:sldLayoutId id="2147486891" r:id="rId6"/>
    <p:sldLayoutId id="2147486892" r:id="rId7"/>
    <p:sldLayoutId id="2147486893" r:id="rId8"/>
    <p:sldLayoutId id="2147486894" r:id="rId9"/>
    <p:sldLayoutId id="2147486895" r:id="rId10"/>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400">
          <a:solidFill>
            <a:schemeClr val="tx2"/>
          </a:solidFill>
          <a:latin typeface="Times New Roman" pitchFamily="-111" charset="0"/>
        </a:defRPr>
      </a:lvl6pPr>
      <a:lvl7pPr marL="914400" algn="l" rtl="0" eaLnBrk="0" fontAlgn="base" hangingPunct="0">
        <a:lnSpc>
          <a:spcPct val="90000"/>
        </a:lnSpc>
        <a:spcBef>
          <a:spcPct val="0"/>
        </a:spcBef>
        <a:spcAft>
          <a:spcPct val="0"/>
        </a:spcAft>
        <a:defRPr sz="4400">
          <a:solidFill>
            <a:schemeClr val="tx2"/>
          </a:solidFill>
          <a:latin typeface="Times New Roman" pitchFamily="-111" charset="0"/>
        </a:defRPr>
      </a:lvl7pPr>
      <a:lvl8pPr marL="1371600" algn="l" rtl="0" eaLnBrk="0" fontAlgn="base" hangingPunct="0">
        <a:lnSpc>
          <a:spcPct val="90000"/>
        </a:lnSpc>
        <a:spcBef>
          <a:spcPct val="0"/>
        </a:spcBef>
        <a:spcAft>
          <a:spcPct val="0"/>
        </a:spcAft>
        <a:defRPr sz="4400">
          <a:solidFill>
            <a:schemeClr val="tx2"/>
          </a:solidFill>
          <a:latin typeface="Times New Roman" pitchFamily="-111" charset="0"/>
        </a:defRPr>
      </a:lvl8pPr>
      <a:lvl9pPr marL="1828800" algn="l" rtl="0" eaLnBrk="0" fontAlgn="base" hangingPunct="0">
        <a:lnSpc>
          <a:spcPct val="90000"/>
        </a:lnSpc>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34" charset="-128"/>
          <a:cs typeface="Geneva" charset="0"/>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Geneva" charset="0"/>
          <a:cs typeface="Geneva" charset="0"/>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Geneva" charset="0"/>
          <a:cs typeface="Geneva" charset="0"/>
        </a:defRPr>
      </a:lvl5pPr>
      <a:lvl6pPr marL="25146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8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90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2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8" tIns="45690" rIns="91378" bIns="4569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78" tIns="45690" rIns="91378" bIns="45690" numCol="1" anchor="b" anchorCtr="1" compatLnSpc="1">
            <a:prstTxWarp prst="textNoShape">
              <a:avLst/>
            </a:prstTxWarp>
          </a:bodyPr>
          <a:lstStyle>
            <a:lvl1pPr algn="l">
              <a:defRPr sz="1400" b="0">
                <a:solidFill>
                  <a:schemeClr val="tx2"/>
                </a:solidFill>
                <a:latin typeface="Arial" charset="0"/>
                <a:ea typeface="+mn-ea"/>
                <a:cs typeface="+mn-cs"/>
              </a:defRPr>
            </a:lvl1pPr>
          </a:lstStyle>
          <a:p>
            <a:pPr defTabSz="914400" fontAlgn="base">
              <a:spcBef>
                <a:spcPct val="0"/>
              </a:spcBef>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378" tIns="45690" rIns="91378" bIns="45690" numCol="1" anchor="b" anchorCtr="1" compatLnSpc="1">
            <a:prstTxWarp prst="textNoShape">
              <a:avLst/>
            </a:prstTxWarp>
          </a:bodyPr>
          <a:lstStyle>
            <a:lvl1pPr>
              <a:defRPr sz="1400" b="0">
                <a:solidFill>
                  <a:schemeClr val="tx2"/>
                </a:solidFill>
                <a:latin typeface="Arial" charset="0"/>
                <a:ea typeface="+mn-ea"/>
                <a:cs typeface="+mn-cs"/>
              </a:defRPr>
            </a:lvl1pPr>
          </a:lstStyle>
          <a:p>
            <a:pPr algn="ctr" defTabSz="914400" fontAlgn="base">
              <a:spcBef>
                <a:spcPct val="0"/>
              </a:spcBef>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378" tIns="45690" rIns="91378" bIns="45690" numCol="1" anchor="b" anchorCtr="1" compatLnSpc="1">
            <a:prstTxWarp prst="textNoShape">
              <a:avLst/>
            </a:prstTxWarp>
          </a:bodyPr>
          <a:lstStyle>
            <a:lvl1pPr algn="r">
              <a:defRPr sz="1400" b="0">
                <a:solidFill>
                  <a:schemeClr val="tx2"/>
                </a:solidFill>
              </a:defRPr>
            </a:lvl1pPr>
          </a:lstStyle>
          <a:p>
            <a:pPr defTabSz="914400" fontAlgn="base">
              <a:spcBef>
                <a:spcPct val="0"/>
              </a:spcBef>
              <a:spcAft>
                <a:spcPct val="0"/>
              </a:spcAft>
            </a:pPr>
            <a:fld id="{AAC681F6-BBD6-CD45-A878-559124AAC9C8}" type="slidenum">
              <a:rPr lang="en-US">
                <a:solidFill>
                  <a:srgbClr val="482400"/>
                </a:solidFill>
                <a:latin typeface="Arial" charset="0"/>
                <a:ea typeface="ＭＳ Ｐゴシック" charset="0"/>
              </a:rPr>
              <a:pPr defTabSz="914400" fontAlgn="base">
                <a:spcBef>
                  <a:spcPct val="0"/>
                </a:spcBef>
                <a:spcAft>
                  <a:spcPct val="0"/>
                </a:spcAft>
              </a:pPr>
              <a:t>‹#›</a:t>
            </a:fld>
            <a:endParaRPr lang="en-US">
              <a:solidFill>
                <a:srgbClr val="482400"/>
              </a:solidFill>
              <a:latin typeface="Arial" charset="0"/>
              <a:ea typeface="ＭＳ Ｐゴシック" charset="0"/>
            </a:endParaRPr>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8" tIns="45690" rIns="91378" bIns="4569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0886952"/>
      </p:ext>
    </p:extLst>
  </p:cSld>
  <p:clrMap bg1="lt1" tx1="dk1" bg2="lt2" tx2="dk2" accent1="accent1" accent2="accent2" accent3="accent3" accent4="accent4" accent5="accent5" accent6="accent6" hlink="hlink" folHlink="folHlink"/>
  <p:sldLayoutIdLst>
    <p:sldLayoutId id="2147486897" r:id="rId1"/>
    <p:sldLayoutId id="2147486898" r:id="rId2"/>
    <p:sldLayoutId id="2147486899" r:id="rId3"/>
    <p:sldLayoutId id="2147486900" r:id="rId4"/>
    <p:sldLayoutId id="2147486901" r:id="rId5"/>
    <p:sldLayoutId id="2147486902" r:id="rId6"/>
    <p:sldLayoutId id="2147486903" r:id="rId7"/>
    <p:sldLayoutId id="2147486904" r:id="rId8"/>
    <p:sldLayoutId id="2147486905" r:id="rId9"/>
    <p:sldLayoutId id="2147486906" r:id="rId10"/>
    <p:sldLayoutId id="214748690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6893" algn="l" rtl="0" fontAlgn="base">
        <a:spcBef>
          <a:spcPct val="0"/>
        </a:spcBef>
        <a:spcAft>
          <a:spcPct val="0"/>
        </a:spcAft>
        <a:defRPr sz="4400">
          <a:solidFill>
            <a:schemeClr val="tx2"/>
          </a:solidFill>
          <a:latin typeface="Times New Roman" pitchFamily="-111" charset="0"/>
        </a:defRPr>
      </a:lvl6pPr>
      <a:lvl7pPr marL="913790" algn="l" rtl="0" fontAlgn="base">
        <a:spcBef>
          <a:spcPct val="0"/>
        </a:spcBef>
        <a:spcAft>
          <a:spcPct val="0"/>
        </a:spcAft>
        <a:defRPr sz="4400">
          <a:solidFill>
            <a:schemeClr val="tx2"/>
          </a:solidFill>
          <a:latin typeface="Times New Roman" pitchFamily="-111" charset="0"/>
        </a:defRPr>
      </a:lvl7pPr>
      <a:lvl8pPr marL="1370690" algn="l" rtl="0" fontAlgn="base">
        <a:spcBef>
          <a:spcPct val="0"/>
        </a:spcBef>
        <a:spcAft>
          <a:spcPct val="0"/>
        </a:spcAft>
        <a:defRPr sz="4400">
          <a:solidFill>
            <a:schemeClr val="tx2"/>
          </a:solidFill>
          <a:latin typeface="Times New Roman" pitchFamily="-111" charset="0"/>
        </a:defRPr>
      </a:lvl8pPr>
      <a:lvl9pPr marL="1827585" algn="l" rtl="0" fontAlgn="base">
        <a:spcBef>
          <a:spcPct val="0"/>
        </a:spcBef>
        <a:spcAft>
          <a:spcPct val="0"/>
        </a:spcAft>
        <a:defRPr sz="4400">
          <a:solidFill>
            <a:schemeClr val="tx2"/>
          </a:solidFill>
          <a:latin typeface="Times New Roman" pitchFamily="-111" charset="0"/>
        </a:defRPr>
      </a:lvl9pPr>
    </p:titleStyle>
    <p:bodyStyle>
      <a:lvl1pPr marL="342675" indent="-342675" algn="l" rtl="0" eaLnBrk="0" fontAlgn="base" hangingPunct="0">
        <a:spcBef>
          <a:spcPct val="20000"/>
        </a:spcBef>
        <a:spcAft>
          <a:spcPct val="0"/>
        </a:spcAft>
        <a:buBlip>
          <a:blip r:embed="rId16"/>
        </a:buBlip>
        <a:defRPr sz="3200">
          <a:solidFill>
            <a:schemeClr val="tx1"/>
          </a:solidFill>
          <a:latin typeface="+mn-lt"/>
          <a:ea typeface="ＭＳ Ｐゴシック" pitchFamily="-111" charset="-128"/>
          <a:cs typeface="ＭＳ Ｐゴシック" pitchFamily="-111" charset="-128"/>
        </a:defRPr>
      </a:lvl1pPr>
      <a:lvl2pPr marL="742456" indent="-285561"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42236" indent="-228446"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134" indent="-228446"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6035" indent="-228446"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2931" indent="-228446"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69824" indent="-228446"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6722" indent="-228446"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3614" indent="-228446"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6893" rtl="0" eaLnBrk="1" latinLnBrk="0" hangingPunct="1">
        <a:defRPr sz="1800" kern="1200">
          <a:solidFill>
            <a:schemeClr val="tx1"/>
          </a:solidFill>
          <a:latin typeface="+mn-lt"/>
          <a:ea typeface="+mn-ea"/>
          <a:cs typeface="+mn-cs"/>
        </a:defRPr>
      </a:lvl1pPr>
      <a:lvl2pPr marL="456893" algn="l" defTabSz="456893" rtl="0" eaLnBrk="1" latinLnBrk="0" hangingPunct="1">
        <a:defRPr sz="1800" kern="1200">
          <a:solidFill>
            <a:schemeClr val="tx1"/>
          </a:solidFill>
          <a:latin typeface="+mn-lt"/>
          <a:ea typeface="+mn-ea"/>
          <a:cs typeface="+mn-cs"/>
        </a:defRPr>
      </a:lvl2pPr>
      <a:lvl3pPr marL="913790" algn="l" defTabSz="456893" rtl="0" eaLnBrk="1" latinLnBrk="0" hangingPunct="1">
        <a:defRPr sz="1800" kern="1200">
          <a:solidFill>
            <a:schemeClr val="tx1"/>
          </a:solidFill>
          <a:latin typeface="+mn-lt"/>
          <a:ea typeface="+mn-ea"/>
          <a:cs typeface="+mn-cs"/>
        </a:defRPr>
      </a:lvl3pPr>
      <a:lvl4pPr marL="1370690" algn="l" defTabSz="456893" rtl="0" eaLnBrk="1" latinLnBrk="0" hangingPunct="1">
        <a:defRPr sz="1800" kern="1200">
          <a:solidFill>
            <a:schemeClr val="tx1"/>
          </a:solidFill>
          <a:latin typeface="+mn-lt"/>
          <a:ea typeface="+mn-ea"/>
          <a:cs typeface="+mn-cs"/>
        </a:defRPr>
      </a:lvl4pPr>
      <a:lvl5pPr marL="1827585" algn="l" defTabSz="456893" rtl="0" eaLnBrk="1" latinLnBrk="0" hangingPunct="1">
        <a:defRPr sz="1800" kern="1200">
          <a:solidFill>
            <a:schemeClr val="tx1"/>
          </a:solidFill>
          <a:latin typeface="+mn-lt"/>
          <a:ea typeface="+mn-ea"/>
          <a:cs typeface="+mn-cs"/>
        </a:defRPr>
      </a:lvl5pPr>
      <a:lvl6pPr marL="2284479" algn="l" defTabSz="456893" rtl="0" eaLnBrk="1" latinLnBrk="0" hangingPunct="1">
        <a:defRPr sz="1800" kern="1200">
          <a:solidFill>
            <a:schemeClr val="tx1"/>
          </a:solidFill>
          <a:latin typeface="+mn-lt"/>
          <a:ea typeface="+mn-ea"/>
          <a:cs typeface="+mn-cs"/>
        </a:defRPr>
      </a:lvl6pPr>
      <a:lvl7pPr marL="2741378" algn="l" defTabSz="456893" rtl="0" eaLnBrk="1" latinLnBrk="0" hangingPunct="1">
        <a:defRPr sz="1800" kern="1200">
          <a:solidFill>
            <a:schemeClr val="tx1"/>
          </a:solidFill>
          <a:latin typeface="+mn-lt"/>
          <a:ea typeface="+mn-ea"/>
          <a:cs typeface="+mn-cs"/>
        </a:defRPr>
      </a:lvl7pPr>
      <a:lvl8pPr marL="3198268" algn="l" defTabSz="456893" rtl="0" eaLnBrk="1" latinLnBrk="0" hangingPunct="1">
        <a:defRPr sz="1800" kern="1200">
          <a:solidFill>
            <a:schemeClr val="tx1"/>
          </a:solidFill>
          <a:latin typeface="+mn-lt"/>
          <a:ea typeface="+mn-ea"/>
          <a:cs typeface="+mn-cs"/>
        </a:defRPr>
      </a:lvl8pPr>
      <a:lvl9pPr marL="3655169" algn="l" defTabSz="456893"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4754" name="Picture 2" descr="Expbann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8" tIns="45690" rIns="91378" bIns="4569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78" tIns="45690" rIns="91378" bIns="45690" numCol="1" anchor="b" anchorCtr="1" compatLnSpc="1">
            <a:prstTxWarp prst="textNoShape">
              <a:avLst/>
            </a:prstTxWarp>
          </a:bodyPr>
          <a:lstStyle>
            <a:lvl1pPr algn="l">
              <a:defRPr sz="1400" b="0">
                <a:solidFill>
                  <a:srgbClr val="482400"/>
                </a:solidFill>
              </a:defRPr>
            </a:lvl1pPr>
          </a:lstStyle>
          <a:p>
            <a:pPr defTabSz="914400" fontAlgn="base">
              <a:spcBef>
                <a:spcPct val="0"/>
              </a:spcBef>
              <a:spcAft>
                <a:spcPct val="0"/>
              </a:spcAft>
            </a:pPr>
            <a:fld id="{F2242899-247F-7745-BDAE-1172AA0E68EE}" type="datetime1">
              <a:rPr lang="en-US">
                <a:latin typeface="Arial" charset="0"/>
                <a:ea typeface="ＭＳ Ｐゴシック" charset="0"/>
              </a:rPr>
              <a:pPr defTabSz="914400" fontAlgn="base">
                <a:spcBef>
                  <a:spcPct val="0"/>
                </a:spcBef>
                <a:spcAft>
                  <a:spcPct val="0"/>
                </a:spcAft>
              </a:pPr>
              <a:t>7/17/24</a:t>
            </a:fld>
            <a:endParaRPr lang="en-US">
              <a:latin typeface="Arial" charset="0"/>
              <a:ea typeface="ＭＳ Ｐゴシック" charset="0"/>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378" tIns="45690" rIns="91378" bIns="45690" numCol="1" anchor="b" anchorCtr="1" compatLnSpc="1">
            <a:prstTxWarp prst="textNoShape">
              <a:avLst/>
            </a:prstTxWarp>
          </a:bodyPr>
          <a:lstStyle>
            <a:lvl1pPr>
              <a:defRPr sz="1400" b="0">
                <a:solidFill>
                  <a:srgbClr val="482400"/>
                </a:solidFill>
                <a:latin typeface="Arial" charset="0"/>
                <a:ea typeface="+mn-ea"/>
                <a:cs typeface="+mn-cs"/>
              </a:defRPr>
            </a:lvl1pPr>
          </a:lstStyle>
          <a:p>
            <a:pPr algn="ctr" defTabSz="914400" fontAlgn="base">
              <a:spcBef>
                <a:spcPct val="0"/>
              </a:spcBef>
              <a:spcAft>
                <a:spcPct val="0"/>
              </a:spcAft>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378" tIns="45690" rIns="91378" bIns="45690" numCol="1" anchor="b" anchorCtr="1" compatLnSpc="1">
            <a:prstTxWarp prst="textNoShape">
              <a:avLst/>
            </a:prstTxWarp>
          </a:bodyPr>
          <a:lstStyle>
            <a:lvl1pPr algn="r">
              <a:defRPr sz="1400" b="0">
                <a:solidFill>
                  <a:srgbClr val="482400"/>
                </a:solidFill>
              </a:defRPr>
            </a:lvl1pPr>
          </a:lstStyle>
          <a:p>
            <a:pPr defTabSz="914400" fontAlgn="base">
              <a:spcBef>
                <a:spcPct val="0"/>
              </a:spcBef>
              <a:spcAft>
                <a:spcPct val="0"/>
              </a:spcAft>
            </a:pPr>
            <a:fld id="{54C1DD03-B3C0-DA48-965C-6EFEB75CD8AF}" type="slidenum">
              <a:rPr lang="en-US">
                <a:latin typeface="Arial" charset="0"/>
                <a:ea typeface="ＭＳ Ｐゴシック" charset="0"/>
              </a:rPr>
              <a:pPr defTabSz="914400" fontAlgn="base">
                <a:spcBef>
                  <a:spcPct val="0"/>
                </a:spcBef>
                <a:spcAft>
                  <a:spcPct val="0"/>
                </a:spcAft>
              </a:pPr>
              <a:t>‹#›</a:t>
            </a:fld>
            <a:endParaRPr lang="en-US">
              <a:latin typeface="Arial" charset="0"/>
              <a:ea typeface="ＭＳ Ｐゴシック" charset="0"/>
            </a:endParaRPr>
          </a:p>
        </p:txBody>
      </p:sp>
      <p:pic>
        <p:nvPicPr>
          <p:cNvPr id="74759" name="Picture 7" descr="EXPHORS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60"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8" tIns="45690" rIns="91378" bIns="4569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61599917"/>
      </p:ext>
    </p:extLst>
  </p:cSld>
  <p:clrMap bg1="lt1" tx1="dk1" bg2="lt2" tx2="dk2" accent1="accent1" accent2="accent2" accent3="accent3" accent4="accent4" accent5="accent5" accent6="accent6" hlink="hlink" folHlink="folHlink"/>
  <p:sldLayoutIdLst>
    <p:sldLayoutId id="2147486909"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6893" algn="l" rtl="0" fontAlgn="base">
        <a:spcBef>
          <a:spcPct val="0"/>
        </a:spcBef>
        <a:spcAft>
          <a:spcPct val="0"/>
        </a:spcAft>
        <a:defRPr sz="4400">
          <a:solidFill>
            <a:schemeClr val="tx2"/>
          </a:solidFill>
          <a:latin typeface="Times New Roman" pitchFamily="8" charset="0"/>
        </a:defRPr>
      </a:lvl6pPr>
      <a:lvl7pPr marL="913790" algn="l" rtl="0" fontAlgn="base">
        <a:spcBef>
          <a:spcPct val="0"/>
        </a:spcBef>
        <a:spcAft>
          <a:spcPct val="0"/>
        </a:spcAft>
        <a:defRPr sz="4400">
          <a:solidFill>
            <a:schemeClr val="tx2"/>
          </a:solidFill>
          <a:latin typeface="Times New Roman" pitchFamily="8" charset="0"/>
        </a:defRPr>
      </a:lvl7pPr>
      <a:lvl8pPr marL="1370690" algn="l" rtl="0" fontAlgn="base">
        <a:spcBef>
          <a:spcPct val="0"/>
        </a:spcBef>
        <a:spcAft>
          <a:spcPct val="0"/>
        </a:spcAft>
        <a:defRPr sz="4400">
          <a:solidFill>
            <a:schemeClr val="tx2"/>
          </a:solidFill>
          <a:latin typeface="Times New Roman" pitchFamily="8" charset="0"/>
        </a:defRPr>
      </a:lvl8pPr>
      <a:lvl9pPr marL="1827585" algn="l" rtl="0" fontAlgn="base">
        <a:spcBef>
          <a:spcPct val="0"/>
        </a:spcBef>
        <a:spcAft>
          <a:spcPct val="0"/>
        </a:spcAft>
        <a:defRPr sz="4400">
          <a:solidFill>
            <a:schemeClr val="tx2"/>
          </a:solidFill>
          <a:latin typeface="Times New Roman" pitchFamily="8" charset="0"/>
        </a:defRPr>
      </a:lvl9pPr>
    </p:titleStyle>
    <p:bodyStyle>
      <a:lvl1pPr marL="342675" indent="-342675"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456" indent="-285561"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236" indent="-228446" algn="l" rtl="0" eaLnBrk="0" fontAlgn="base" hangingPunct="0">
        <a:spcBef>
          <a:spcPct val="20000"/>
        </a:spcBef>
        <a:spcAft>
          <a:spcPct val="0"/>
        </a:spcAft>
        <a:buChar char="•"/>
        <a:defRPr sz="2400">
          <a:solidFill>
            <a:schemeClr val="tx1"/>
          </a:solidFill>
          <a:latin typeface="+mn-lt"/>
          <a:ea typeface="ＭＳ Ｐゴシック" charset="-128"/>
        </a:defRPr>
      </a:lvl3pPr>
      <a:lvl4pPr marL="1599134" indent="-228446"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035" indent="-228446"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2931" indent="-228446"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69824" indent="-228446"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6722" indent="-228446"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3614" indent="-228446"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3790" rtl="0" eaLnBrk="1" latinLnBrk="0" hangingPunct="1">
        <a:defRPr sz="1800" kern="1200">
          <a:solidFill>
            <a:schemeClr val="tx1"/>
          </a:solidFill>
          <a:latin typeface="+mn-lt"/>
          <a:ea typeface="+mn-ea"/>
          <a:cs typeface="+mn-cs"/>
        </a:defRPr>
      </a:lvl1pPr>
      <a:lvl2pPr marL="456893" algn="l" defTabSz="913790" rtl="0" eaLnBrk="1" latinLnBrk="0" hangingPunct="1">
        <a:defRPr sz="1800" kern="1200">
          <a:solidFill>
            <a:schemeClr val="tx1"/>
          </a:solidFill>
          <a:latin typeface="+mn-lt"/>
          <a:ea typeface="+mn-ea"/>
          <a:cs typeface="+mn-cs"/>
        </a:defRPr>
      </a:lvl2pPr>
      <a:lvl3pPr marL="913790" algn="l" defTabSz="913790" rtl="0" eaLnBrk="1" latinLnBrk="0" hangingPunct="1">
        <a:defRPr sz="1800" kern="1200">
          <a:solidFill>
            <a:schemeClr val="tx1"/>
          </a:solidFill>
          <a:latin typeface="+mn-lt"/>
          <a:ea typeface="+mn-ea"/>
          <a:cs typeface="+mn-cs"/>
        </a:defRPr>
      </a:lvl3pPr>
      <a:lvl4pPr marL="1370690" algn="l" defTabSz="913790" rtl="0" eaLnBrk="1" latinLnBrk="0" hangingPunct="1">
        <a:defRPr sz="1800" kern="1200">
          <a:solidFill>
            <a:schemeClr val="tx1"/>
          </a:solidFill>
          <a:latin typeface="+mn-lt"/>
          <a:ea typeface="+mn-ea"/>
          <a:cs typeface="+mn-cs"/>
        </a:defRPr>
      </a:lvl4pPr>
      <a:lvl5pPr marL="1827585" algn="l" defTabSz="913790" rtl="0" eaLnBrk="1" latinLnBrk="0" hangingPunct="1">
        <a:defRPr sz="1800" kern="1200">
          <a:solidFill>
            <a:schemeClr val="tx1"/>
          </a:solidFill>
          <a:latin typeface="+mn-lt"/>
          <a:ea typeface="+mn-ea"/>
          <a:cs typeface="+mn-cs"/>
        </a:defRPr>
      </a:lvl5pPr>
      <a:lvl6pPr marL="2284479" algn="l" defTabSz="913790" rtl="0" eaLnBrk="1" latinLnBrk="0" hangingPunct="1">
        <a:defRPr sz="1800" kern="1200">
          <a:solidFill>
            <a:schemeClr val="tx1"/>
          </a:solidFill>
          <a:latin typeface="+mn-lt"/>
          <a:ea typeface="+mn-ea"/>
          <a:cs typeface="+mn-cs"/>
        </a:defRPr>
      </a:lvl6pPr>
      <a:lvl7pPr marL="2741378" algn="l" defTabSz="913790" rtl="0" eaLnBrk="1" latinLnBrk="0" hangingPunct="1">
        <a:defRPr sz="1800" kern="1200">
          <a:solidFill>
            <a:schemeClr val="tx1"/>
          </a:solidFill>
          <a:latin typeface="+mn-lt"/>
          <a:ea typeface="+mn-ea"/>
          <a:cs typeface="+mn-cs"/>
        </a:defRPr>
      </a:lvl7pPr>
      <a:lvl8pPr marL="3198268" algn="l" defTabSz="913790" rtl="0" eaLnBrk="1" latinLnBrk="0" hangingPunct="1">
        <a:defRPr sz="1800" kern="1200">
          <a:solidFill>
            <a:schemeClr val="tx1"/>
          </a:solidFill>
          <a:latin typeface="+mn-lt"/>
          <a:ea typeface="+mn-ea"/>
          <a:cs typeface="+mn-cs"/>
        </a:defRPr>
      </a:lvl8pPr>
      <a:lvl9pPr marL="3655169" algn="l" defTabSz="91379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ea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0000"/>
              </a:solidFill>
              <a:ea typeface="ＭＳ Ｐゴシック" charset="0"/>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9DCBD2E-90F0-0142-A71E-44B66B41773A}" type="slidenum">
              <a:rPr lang="en-US">
                <a:solidFill>
                  <a:srgbClr val="000000"/>
                </a:solidFill>
                <a:ea typeface="ＭＳ Ｐゴシック" charset="0"/>
              </a:rPr>
              <a:pPr defTabSz="914400" fontAlgn="base">
                <a:spcBef>
                  <a:spcPct val="0"/>
                </a:spcBef>
                <a:spcAft>
                  <a:spcPct val="0"/>
                </a:spcAft>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2713759037"/>
      </p:ext>
    </p:extLst>
  </p:cSld>
  <p:clrMap bg1="lt1" tx1="dk1" bg2="lt2" tx2="dk2" accent1="accent1" accent2="accent2" accent3="accent3" accent4="accent4" accent5="accent5" accent6="accent6" hlink="hlink" folHlink="folHlink"/>
  <p:sldLayoutIdLst>
    <p:sldLayoutId id="2147486911" r:id="rId1"/>
    <p:sldLayoutId id="2147486912" r:id="rId2"/>
    <p:sldLayoutId id="2147486913" r:id="rId3"/>
    <p:sldLayoutId id="2147486914" r:id="rId4"/>
    <p:sldLayoutId id="2147486915" r:id="rId5"/>
    <p:sldLayoutId id="2147486916" r:id="rId6"/>
    <p:sldLayoutId id="2147486917" r:id="rId7"/>
    <p:sldLayoutId id="2147486918" r:id="rId8"/>
    <p:sldLayoutId id="2147486919" r:id="rId9"/>
    <p:sldLayoutId id="2147486920" r:id="rId10"/>
    <p:sldLayoutId id="214748692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latin typeface="Arial" charset="0"/>
              </a:defRPr>
            </a:lvl1pPr>
          </a:lstStyle>
          <a:p>
            <a:pPr defTabSz="914400" fontAlgn="base">
              <a:spcBef>
                <a:spcPct val="0"/>
              </a:spcBef>
              <a:spcAft>
                <a:spcPct val="0"/>
              </a:spcAft>
            </a:pPr>
            <a:endParaRPr lang="en-US" altLang="en-US">
              <a:solidFill>
                <a:srgbClr val="000000"/>
              </a:solidFill>
              <a:ea typeface="SimSun" pitchFamily="2" charset="-122"/>
            </a:endParaRPr>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Arial" charset="0"/>
              </a:defRPr>
            </a:lvl1pPr>
          </a:lstStyle>
          <a:p>
            <a:pPr algn="ctr" defTabSz="914400" fontAlgn="base">
              <a:spcBef>
                <a:spcPct val="0"/>
              </a:spcBef>
              <a:spcAft>
                <a:spcPct val="0"/>
              </a:spcAft>
            </a:pPr>
            <a:endParaRPr lang="en-US" altLang="en-US">
              <a:solidFill>
                <a:srgbClr val="000000"/>
              </a:solidFill>
              <a:ea typeface="SimSun" pitchFamily="2" charset="-122"/>
            </a:endParaRPr>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latin typeface="Arial" charset="0"/>
              </a:defRPr>
            </a:lvl1pPr>
          </a:lstStyle>
          <a:p>
            <a:pPr defTabSz="914400" fontAlgn="base">
              <a:spcBef>
                <a:spcPct val="0"/>
              </a:spcBef>
              <a:spcAft>
                <a:spcPct val="0"/>
              </a:spcAft>
            </a:pPr>
            <a:fld id="{94605A0A-F8A5-44BF-8EF6-9DA842C9824C}" type="slidenum">
              <a:rPr lang="en-US" altLang="en-US">
                <a:solidFill>
                  <a:srgbClr val="000000"/>
                </a:solidFill>
                <a:ea typeface="SimSun" pitchFamily="2" charset="-122"/>
              </a:rPr>
              <a:pPr defTabSz="914400" fontAlgn="base">
                <a:spcBef>
                  <a:spcPct val="0"/>
                </a:spcBef>
                <a:spcAft>
                  <a:spcPct val="0"/>
                </a:spcAft>
              </a:pPr>
              <a:t>‹#›</a:t>
            </a:fld>
            <a:endParaRPr lang="en-US" altLang="en-US">
              <a:solidFill>
                <a:srgbClr val="000000"/>
              </a:solidFill>
              <a:ea typeface="SimSun" pitchFamily="2" charset="-122"/>
            </a:endParaRPr>
          </a:p>
        </p:txBody>
      </p:sp>
    </p:spTree>
    <p:extLst>
      <p:ext uri="{BB962C8B-B14F-4D97-AF65-F5344CB8AC3E}">
        <p14:creationId xmlns:p14="http://schemas.microsoft.com/office/powerpoint/2010/main" val="4103497287"/>
      </p:ext>
    </p:extLst>
  </p:cSld>
  <p:clrMap bg1="lt1" tx1="dk1" bg2="lt2" tx2="dk2" accent1="accent1" accent2="accent2" accent3="accent3" accent4="accent4" accent5="accent5" accent6="accent6" hlink="hlink" folHlink="folHlink"/>
  <p:sldLayoutIdLst>
    <p:sldLayoutId id="2147486923" r:id="rId1"/>
    <p:sldLayoutId id="2147486924" r:id="rId2"/>
    <p:sldLayoutId id="2147486925" r:id="rId3"/>
    <p:sldLayoutId id="2147486926" r:id="rId4"/>
    <p:sldLayoutId id="2147486927" r:id="rId5"/>
    <p:sldLayoutId id="2147486928" r:id="rId6"/>
    <p:sldLayoutId id="2147486929" r:id="rId7"/>
    <p:sldLayoutId id="2147486930" r:id="rId8"/>
    <p:sldLayoutId id="2147486931" r:id="rId9"/>
    <p:sldLayoutId id="2147486932" r:id="rId10"/>
    <p:sldLayoutId id="214748693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Arial" charset="0"/>
          <a:cs typeface="Arial" charset="0"/>
        </a:defRPr>
      </a:lvl2pPr>
      <a:lvl3pPr algn="ctr" rtl="0" eaLnBrk="0" fontAlgn="base" hangingPunct="0">
        <a:spcBef>
          <a:spcPct val="0"/>
        </a:spcBef>
        <a:spcAft>
          <a:spcPct val="0"/>
        </a:spcAft>
        <a:defRPr sz="4400">
          <a:solidFill>
            <a:schemeClr val="tx2"/>
          </a:solidFill>
          <a:latin typeface="Arial" charset="0"/>
          <a:ea typeface="Arial" charset="0"/>
          <a:cs typeface="Arial" charset="0"/>
        </a:defRPr>
      </a:lvl3pPr>
      <a:lvl4pPr algn="ctr" rtl="0" eaLnBrk="0" fontAlgn="base" hangingPunct="0">
        <a:spcBef>
          <a:spcPct val="0"/>
        </a:spcBef>
        <a:spcAft>
          <a:spcPct val="0"/>
        </a:spcAft>
        <a:defRPr sz="4400">
          <a:solidFill>
            <a:schemeClr val="tx2"/>
          </a:solidFill>
          <a:latin typeface="Arial" charset="0"/>
          <a:ea typeface="Arial" charset="0"/>
          <a:cs typeface="Arial" charset="0"/>
        </a:defRPr>
      </a:lvl4pPr>
      <a:lvl5pPr algn="ctr" rtl="0" eaLnBrk="0" fontAlgn="base" hangingPunct="0">
        <a:spcBef>
          <a:spcPct val="0"/>
        </a:spcBef>
        <a:spcAft>
          <a:spcPct val="0"/>
        </a:spcAft>
        <a:defRPr sz="4400">
          <a:solidFill>
            <a:schemeClr val="tx2"/>
          </a:solidFill>
          <a:latin typeface="Arial" charset="0"/>
          <a:ea typeface="Arial"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defTabSz="914400" fontAlgn="base">
              <a:spcAft>
                <a:spcPct val="0"/>
              </a:spcAft>
              <a:defRPr/>
            </a:pPr>
            <a:fld id="{9056C987-BD4C-0D48-8455-A2F1B4404BA3}" type="slidenum">
              <a:rPr lang="en-US">
                <a:solidFill>
                  <a:srgbClr val="FFFFFF"/>
                </a:solidFill>
                <a:latin typeface="Times New Roman" charset="0"/>
                <a:ea typeface="ＭＳ Ｐゴシック" charset="0"/>
              </a:rPr>
              <a:pPr defTabSz="914400" fontAlgn="base">
                <a:spcAft>
                  <a:spcPct val="0"/>
                </a:spcAft>
                <a:defRPr/>
              </a:pPr>
              <a:t>‹#›</a:t>
            </a:fld>
            <a:endParaRPr lang="en-US">
              <a:solidFill>
                <a:srgbClr val="FFFFFF"/>
              </a:solidFill>
              <a:latin typeface="Times New Roman" charset="0"/>
              <a:ea typeface="ＭＳ Ｐゴシック" charset="0"/>
            </a:endParaRPr>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FFFFFF"/>
              </a:solidFill>
              <a:latin typeface="Times New Roman" charset="0"/>
              <a:ea typeface="ＭＳ Ｐゴシック" charset="0"/>
            </a:endParaRPr>
          </a:p>
        </p:txBody>
      </p:sp>
    </p:spTree>
    <p:extLst>
      <p:ext uri="{BB962C8B-B14F-4D97-AF65-F5344CB8AC3E}">
        <p14:creationId xmlns:p14="http://schemas.microsoft.com/office/powerpoint/2010/main" val="428935034"/>
      </p:ext>
    </p:extLst>
  </p:cSld>
  <p:clrMap bg1="dk2" tx1="lt1" bg2="dk1" tx2="lt2" accent1="accent1" accent2="accent2" accent3="accent3" accent4="accent4" accent5="accent5" accent6="accent6" hlink="hlink" folHlink="folHlink"/>
  <p:sldLayoutIdLst>
    <p:sldLayoutId id="2147486935" r:id="rId1"/>
    <p:sldLayoutId id="2147486936" r:id="rId2"/>
    <p:sldLayoutId id="2147486937" r:id="rId3"/>
    <p:sldLayoutId id="2147486938" r:id="rId4"/>
    <p:sldLayoutId id="2147486939" r:id="rId5"/>
    <p:sldLayoutId id="2147486940" r:id="rId6"/>
    <p:sldLayoutId id="2147486941" r:id="rId7"/>
    <p:sldLayoutId id="2147486942" r:id="rId8"/>
    <p:sldLayoutId id="2147486943" r:id="rId9"/>
    <p:sldLayoutId id="2147486944" r:id="rId10"/>
    <p:sldLayoutId id="214748694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1143000" cy="6856413"/>
            <a:chOff x="0" y="0"/>
            <a:chExt cx="720" cy="4319"/>
          </a:xfrm>
        </p:grpSpPr>
        <p:sp>
          <p:nvSpPr>
            <p:cNvPr id="10957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fontAlgn="base">
                <a:spcBef>
                  <a:spcPct val="50000"/>
                </a:spcBef>
                <a:spcAft>
                  <a:spcPct val="0"/>
                </a:spcAft>
              </a:pPr>
              <a:endParaRPr lang="en-US" altLang="en-US">
                <a:solidFill>
                  <a:srgbClr val="EAEAEA"/>
                </a:solidFill>
              </a:endParaRPr>
            </a:p>
          </p:txBody>
        </p:sp>
        <p:sp>
          <p:nvSpPr>
            <p:cNvPr id="10957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fontAlgn="base">
                <a:spcBef>
                  <a:spcPct val="50000"/>
                </a:spcBef>
                <a:spcAft>
                  <a:spcPct val="0"/>
                </a:spcAft>
              </a:pPr>
              <a:endParaRPr lang="en-US" altLang="en-US">
                <a:solidFill>
                  <a:srgbClr val="EAEAEA"/>
                </a:solidFill>
              </a:endParaRPr>
            </a:p>
          </p:txBody>
        </p:sp>
        <p:pic>
          <p:nvPicPr>
            <p:cNvPr id="109578" name="Picture 5"/>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957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957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effectLst/>
              </a:defRPr>
            </a:lvl1pPr>
          </a:lstStyle>
          <a:p>
            <a:pPr defTabSz="914400" fontAlgn="base">
              <a:spcBef>
                <a:spcPct val="0"/>
              </a:spcBef>
              <a:spcAft>
                <a:spcPct val="0"/>
              </a:spcAft>
            </a:pPr>
            <a:endParaRPr lang="en-US" altLang="en-US">
              <a:ea typeface="MS PGothic" pitchFamily="34" charset="-128"/>
            </a:endParaRPr>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effectLst/>
              </a:defRPr>
            </a:lvl1pPr>
          </a:lstStyle>
          <a:p>
            <a:pPr defTabSz="914400" fontAlgn="base">
              <a:spcBef>
                <a:spcPct val="0"/>
              </a:spcBef>
              <a:spcAft>
                <a:spcPct val="0"/>
              </a:spcAft>
            </a:pPr>
            <a:endParaRPr lang="en-US" altLang="en-US">
              <a:ea typeface="MS PGothic" pitchFamily="34" charset="-128"/>
            </a:endParaRPr>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effectLst/>
              </a:defRPr>
            </a:lvl1pPr>
          </a:lstStyle>
          <a:p>
            <a:pPr defTabSz="914400" fontAlgn="base">
              <a:spcBef>
                <a:spcPct val="0"/>
              </a:spcBef>
              <a:spcAft>
                <a:spcPct val="0"/>
              </a:spcAft>
            </a:pPr>
            <a:fld id="{97BF4806-23EB-4926-99E2-9DF6BD29B142}" type="slidenum">
              <a:rPr lang="en-US" altLang="en-US">
                <a:ea typeface="MS PGothic" pitchFamily="34" charset="-128"/>
              </a:rPr>
              <a:pPr defTabSz="914400" fontAlgn="base">
                <a:spcBef>
                  <a:spcPct val="0"/>
                </a:spcBef>
                <a:spcAft>
                  <a:spcPct val="0"/>
                </a:spcAft>
              </a:pPr>
              <a:t>‹#›</a:t>
            </a:fld>
            <a:endParaRPr lang="en-US" altLang="en-US">
              <a:ea typeface="MS PGothic" pitchFamily="34" charset="-128"/>
            </a:endParaRPr>
          </a:p>
        </p:txBody>
      </p:sp>
    </p:spTree>
    <p:extLst>
      <p:ext uri="{BB962C8B-B14F-4D97-AF65-F5344CB8AC3E}">
        <p14:creationId xmlns:p14="http://schemas.microsoft.com/office/powerpoint/2010/main" val="26948743"/>
      </p:ext>
    </p:extLst>
  </p:cSld>
  <p:clrMap bg1="dk2" tx1="lt1" bg2="dk1" tx2="lt2" accent1="accent1" accent2="accent2" accent3="accent3" accent4="accent4" accent5="accent5" accent6="accent6" hlink="hlink" folHlink="folHlink"/>
  <p:sldLayoutIdLst>
    <p:sldLayoutId id="2147486947" r:id="rId1"/>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mj-cs"/>
        </a:defRPr>
      </a:lvl1pPr>
      <a:lvl2pPr algn="l"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2pPr>
      <a:lvl3pPr algn="l"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3pPr>
      <a:lvl4pPr algn="l"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4pPr>
      <a:lvl5pPr algn="l"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5pPr>
      <a:lvl6pPr marL="457200" algn="l"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l"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l"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l"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lr>
          <a:schemeClr val="tx2"/>
        </a:buClr>
        <a:buSzPct val="90000"/>
        <a:buFont typeface="Symbol" pitchFamily="18" charset="2"/>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010436927"/>
      </p:ext>
    </p:extLst>
  </p:cSld>
  <p:clrMap bg1="dk2" tx1="lt1" bg2="dk1" tx2="lt2" accent1="accent1" accent2="accent2" accent3="accent3" accent4="accent4" accent5="accent5" accent6="accent6" hlink="hlink" folHlink="folHlink"/>
  <p:sldLayoutIdLst>
    <p:sldLayoutId id="2147485075" r:id="rId1"/>
    <p:sldLayoutId id="2147485076" r:id="rId2"/>
    <p:sldLayoutId id="2147485077" r:id="rId3"/>
    <p:sldLayoutId id="2147485078" r:id="rId4"/>
    <p:sldLayoutId id="2147485079" r:id="rId5"/>
    <p:sldLayoutId id="2147485080" r:id="rId6"/>
    <p:sldLayoutId id="2147485081" r:id="rId7"/>
    <p:sldLayoutId id="2147485082" r:id="rId8"/>
    <p:sldLayoutId id="2147485083" r:id="rId9"/>
    <p:sldLayoutId id="2147485084" r:id="rId10"/>
    <p:sldLayoutId id="214748508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bwMode="auto">
      <p:bgPr>
        <a:solidFill>
          <a:srgbClr val="E9E2B6"/>
        </a:solidFill>
        <a:effectLst/>
      </p:bgPr>
    </p:bg>
    <p:spTree>
      <p:nvGrpSpPr>
        <p:cNvPr id="1" name=""/>
        <p:cNvGrpSpPr/>
        <p:nvPr/>
      </p:nvGrpSpPr>
      <p:grpSpPr>
        <a:xfrm>
          <a:off x="0" y="0"/>
          <a:ext cx="0" cy="0"/>
          <a:chOff x="0" y="0"/>
          <a:chExt cx="0" cy="0"/>
        </a:xfrm>
      </p:grpSpPr>
      <p:sp>
        <p:nvSpPr>
          <p:cNvPr id="2049" name="Rectangle 1"/>
          <p:cNvSpPr>
            <a:spLocks noGrp="1"/>
          </p:cNvSpPr>
          <p:nvPr>
            <p:ph type="sldNum" sz="quarter" idx="2"/>
          </p:nvPr>
        </p:nvSpPr>
        <p:spPr bwMode="auto">
          <a:xfrm>
            <a:off x="7239000" y="6248400"/>
            <a:ext cx="1905000" cy="4206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8" tIns="45718" rIns="45718" bIns="45718" numCol="1" anchor="t" anchorCtr="0" compatLnSpc="1">
            <a:prstTxWarp prst="textNoShape">
              <a:avLst/>
            </a:prstTxWarp>
          </a:bodyPr>
          <a:lstStyle>
            <a:lvl1pPr algn="r" defTabSz="457200">
              <a:spcBef>
                <a:spcPts val="800"/>
              </a:spcBef>
              <a:defRPr>
                <a:cs typeface="Helvetica" charset="0"/>
              </a:defRPr>
            </a:lvl1pPr>
          </a:lstStyle>
          <a:p>
            <a:pPr fontAlgn="base" hangingPunct="0">
              <a:spcAft>
                <a:spcPct val="0"/>
              </a:spcAft>
              <a:defRPr/>
            </a:pPr>
            <a:fld id="{7B7E672F-0EA5-5F4D-A7CD-BE092FBA78A6}" type="slidenum">
              <a:rPr lang="en-US" sz="2400">
                <a:solidFill>
                  <a:srgbClr val="000000"/>
                </a:solidFill>
                <a:sym typeface="Helvetica" charset="0"/>
              </a:rPr>
              <a:pPr fontAlgn="base" hangingPunct="0">
                <a:spcAft>
                  <a:spcPct val="0"/>
                </a:spcAft>
                <a:defRPr/>
              </a:pPr>
              <a:t>‹#›</a:t>
            </a:fld>
            <a:endParaRPr lang="en-US" sz="2400">
              <a:solidFill>
                <a:srgbClr val="000000"/>
              </a:solidFill>
              <a:latin typeface="Times New Roman Bold" charset="0"/>
              <a:cs typeface="Times New Roman Bold" charset="0"/>
              <a:sym typeface="Times New Roman Bold" charset="0"/>
            </a:endParaRPr>
          </a:p>
        </p:txBody>
      </p:sp>
      <p:sp>
        <p:nvSpPr>
          <p:cNvPr id="2050" name="Rectangle 2"/>
          <p:cNvSpPr>
            <a:spLocks noGrp="1"/>
          </p:cNvSpPr>
          <p:nvPr>
            <p:ph type="title"/>
          </p:nvPr>
        </p:nvSpPr>
        <p:spPr bwMode="auto">
          <a:xfrm>
            <a:off x="457200" y="274638"/>
            <a:ext cx="8229600" cy="13239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title style</a:t>
            </a:r>
          </a:p>
        </p:txBody>
      </p:sp>
      <p:sp>
        <p:nvSpPr>
          <p:cNvPr id="2051" name="Rectangle 3"/>
          <p:cNvSpPr>
            <a:spLocks noGrp="1"/>
          </p:cNvSpPr>
          <p:nvPr>
            <p:ph type="body" idx="1"/>
          </p:nvPr>
        </p:nvSpPr>
        <p:spPr bwMode="auto">
          <a:xfrm>
            <a:off x="457200" y="1600200"/>
            <a:ext cx="8229600" cy="52562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445329092"/>
      </p:ext>
    </p:extLst>
  </p:cSld>
  <p:clrMap bg1="lt1" tx1="dk1" bg2="lt2" tx2="dk2" accent1="accent1" accent2="accent2" accent3="accent3" accent4="accent4" accent5="accent5" accent6="accent6" hlink="hlink" folHlink="folHlink"/>
  <p:sldLayoutIdLst>
    <p:sldLayoutId id="2147486961" r:id="rId1"/>
    <p:sldLayoutId id="2147486962" r:id="rId2"/>
    <p:sldLayoutId id="2147486963" r:id="rId3"/>
    <p:sldLayoutId id="2147486964" r:id="rId4"/>
    <p:sldLayoutId id="2147486965" r:id="rId5"/>
    <p:sldLayoutId id="2147486966" r:id="rId6"/>
    <p:sldLayoutId id="2147486967" r:id="rId7"/>
    <p:sldLayoutId id="2147486968" r:id="rId8"/>
    <p:sldLayoutId id="2147486969" r:id="rId9"/>
    <p:sldLayoutId id="2147486970" r:id="rId10"/>
    <p:sldLayoutId id="2147486971" r:id="rId11"/>
  </p:sldLayoutIdLst>
  <p:txStyles>
    <p:titleStyle>
      <a:lvl1pPr algn="l" defTabSz="457200" rtl="0" eaLnBrk="0" fontAlgn="base" hangingPunct="0">
        <a:spcBef>
          <a:spcPct val="0"/>
        </a:spcBef>
        <a:spcAft>
          <a:spcPct val="0"/>
        </a:spcAft>
        <a:defRPr sz="1200">
          <a:solidFill>
            <a:srgbClr val="000000"/>
          </a:solidFill>
          <a:latin typeface="+mj-lt"/>
          <a:ea typeface="+mj-ea"/>
          <a:cs typeface="+mj-cs"/>
          <a:sym typeface="Helvetica" charset="0"/>
        </a:defRPr>
      </a:lvl1pPr>
      <a:lvl2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2pPr>
      <a:lvl3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3pPr>
      <a:lvl4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4pPr>
      <a:lvl5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n-ea"/>
          <a:cs typeface="+mn-cs"/>
          <a:sym typeface="Helvetica"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sym typeface="Helvetica" charset="0"/>
            </a:endParaRPr>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sym typeface="Helvetica" charset="0"/>
            </a:endParaRPr>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defTabSz="914400" fontAlgn="base">
              <a:spcAft>
                <a:spcPct val="0"/>
              </a:spcAft>
              <a:defRPr/>
            </a:pPr>
            <a:fld id="{73A9FBD6-2E52-0D49-BFA1-5D821C353BA1}" type="slidenum">
              <a:rPr lang="en-US">
                <a:solidFill>
                  <a:srgbClr val="000000"/>
                </a:solidFill>
                <a:ea typeface="ＭＳ Ｐゴシック" charset="0"/>
                <a:sym typeface="Helvetica" charset="0"/>
              </a:rPr>
              <a:pPr defTabSz="914400" fontAlgn="base">
                <a:spcAft>
                  <a:spcPct val="0"/>
                </a:spcAft>
                <a:defRPr/>
              </a:pPr>
              <a:t>‹#›</a:t>
            </a:fld>
            <a:endParaRPr lang="en-US">
              <a:solidFill>
                <a:srgbClr val="000000"/>
              </a:solidFill>
              <a:ea typeface="ＭＳ Ｐゴシック" charset="0"/>
              <a:sym typeface="Helvetica"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6616748"/>
      </p:ext>
    </p:extLst>
  </p:cSld>
  <p:clrMap bg1="lt1" tx1="dk1" bg2="lt2" tx2="dk2" accent1="accent1" accent2="accent2" accent3="accent3" accent4="accent4" accent5="accent5" accent6="accent6" hlink="hlink" folHlink="folHlink"/>
  <p:sldLayoutIdLst>
    <p:sldLayoutId id="2147486973" r:id="rId1"/>
    <p:sldLayoutId id="2147486974" r:id="rId2"/>
    <p:sldLayoutId id="2147486975" r:id="rId3"/>
    <p:sldLayoutId id="2147486976" r:id="rId4"/>
    <p:sldLayoutId id="2147486977" r:id="rId5"/>
    <p:sldLayoutId id="2147486978" r:id="rId6"/>
    <p:sldLayoutId id="2147486979" r:id="rId7"/>
    <p:sldLayoutId id="2147486980" r:id="rId8"/>
    <p:sldLayoutId id="2147486981" r:id="rId9"/>
    <p:sldLayoutId id="2147486982" r:id="rId10"/>
    <p:sldLayoutId id="214748698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bwMode="auto">
      <p:bgPr>
        <a:solidFill>
          <a:srgbClr val="E9E2B6"/>
        </a:solidFill>
        <a:effectLst/>
      </p:bgPr>
    </p:bg>
    <p:spTree>
      <p:nvGrpSpPr>
        <p:cNvPr id="1" name=""/>
        <p:cNvGrpSpPr/>
        <p:nvPr/>
      </p:nvGrpSpPr>
      <p:grpSpPr>
        <a:xfrm>
          <a:off x="0" y="0"/>
          <a:ext cx="0" cy="0"/>
          <a:chOff x="0" y="0"/>
          <a:chExt cx="0" cy="0"/>
        </a:xfrm>
      </p:grpSpPr>
      <p:sp>
        <p:nvSpPr>
          <p:cNvPr id="2049" name="Rectangle 1"/>
          <p:cNvSpPr>
            <a:spLocks noGrp="1"/>
          </p:cNvSpPr>
          <p:nvPr>
            <p:ph type="sldNum" sz="quarter" idx="2"/>
          </p:nvPr>
        </p:nvSpPr>
        <p:spPr bwMode="auto">
          <a:xfrm>
            <a:off x="7239000" y="6248400"/>
            <a:ext cx="1905000" cy="4206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8" tIns="45718" rIns="45718" bIns="45718" numCol="1" anchor="t" anchorCtr="0" compatLnSpc="1">
            <a:prstTxWarp prst="textNoShape">
              <a:avLst/>
            </a:prstTxWarp>
          </a:bodyPr>
          <a:lstStyle>
            <a:lvl1pPr algn="r" defTabSz="457200">
              <a:spcBef>
                <a:spcPts val="800"/>
              </a:spcBef>
              <a:defRPr>
                <a:cs typeface="Helvetica" charset="0"/>
              </a:defRPr>
            </a:lvl1pPr>
          </a:lstStyle>
          <a:p>
            <a:pPr fontAlgn="base" hangingPunct="0">
              <a:spcAft>
                <a:spcPct val="0"/>
              </a:spcAft>
              <a:defRPr/>
            </a:pPr>
            <a:fld id="{7B7E672F-0EA5-5F4D-A7CD-BE092FBA78A6}" type="slidenum">
              <a:rPr lang="en-US" sz="2400">
                <a:solidFill>
                  <a:srgbClr val="000000"/>
                </a:solidFill>
                <a:sym typeface="Helvetica" charset="0"/>
              </a:rPr>
              <a:pPr fontAlgn="base" hangingPunct="0">
                <a:spcAft>
                  <a:spcPct val="0"/>
                </a:spcAft>
                <a:defRPr/>
              </a:pPr>
              <a:t>‹#›</a:t>
            </a:fld>
            <a:endParaRPr lang="en-US" sz="2400">
              <a:solidFill>
                <a:srgbClr val="000000"/>
              </a:solidFill>
              <a:latin typeface="Times New Roman Bold" charset="0"/>
              <a:cs typeface="Times New Roman Bold" charset="0"/>
              <a:sym typeface="Times New Roman Bold" charset="0"/>
            </a:endParaRPr>
          </a:p>
        </p:txBody>
      </p:sp>
      <p:sp>
        <p:nvSpPr>
          <p:cNvPr id="2050" name="Rectangle 2"/>
          <p:cNvSpPr>
            <a:spLocks noGrp="1"/>
          </p:cNvSpPr>
          <p:nvPr>
            <p:ph type="title"/>
          </p:nvPr>
        </p:nvSpPr>
        <p:spPr bwMode="auto">
          <a:xfrm>
            <a:off x="457200" y="274638"/>
            <a:ext cx="8229600" cy="13239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title style</a:t>
            </a:r>
          </a:p>
        </p:txBody>
      </p:sp>
      <p:sp>
        <p:nvSpPr>
          <p:cNvPr id="2051" name="Rectangle 3"/>
          <p:cNvSpPr>
            <a:spLocks noGrp="1"/>
          </p:cNvSpPr>
          <p:nvPr>
            <p:ph type="body" idx="1"/>
          </p:nvPr>
        </p:nvSpPr>
        <p:spPr bwMode="auto">
          <a:xfrm>
            <a:off x="457200" y="1600200"/>
            <a:ext cx="8229600" cy="52562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375965125"/>
      </p:ext>
    </p:extLst>
  </p:cSld>
  <p:clrMap bg1="lt1" tx1="dk1" bg2="lt2" tx2="dk2" accent1="accent1" accent2="accent2" accent3="accent3" accent4="accent4" accent5="accent5" accent6="accent6" hlink="hlink" folHlink="folHlink"/>
  <p:sldLayoutIdLst>
    <p:sldLayoutId id="2147486985" r:id="rId1"/>
    <p:sldLayoutId id="2147486986" r:id="rId2"/>
    <p:sldLayoutId id="2147486987" r:id="rId3"/>
    <p:sldLayoutId id="2147486988" r:id="rId4"/>
    <p:sldLayoutId id="2147486989" r:id="rId5"/>
    <p:sldLayoutId id="2147486990" r:id="rId6"/>
    <p:sldLayoutId id="2147486991" r:id="rId7"/>
    <p:sldLayoutId id="2147486992" r:id="rId8"/>
    <p:sldLayoutId id="2147486993" r:id="rId9"/>
    <p:sldLayoutId id="2147486994" r:id="rId10"/>
    <p:sldLayoutId id="2147486995" r:id="rId11"/>
  </p:sldLayoutIdLst>
  <p:txStyles>
    <p:titleStyle>
      <a:lvl1pPr algn="l" defTabSz="457200" rtl="0" eaLnBrk="0" fontAlgn="base" hangingPunct="0">
        <a:spcBef>
          <a:spcPct val="0"/>
        </a:spcBef>
        <a:spcAft>
          <a:spcPct val="0"/>
        </a:spcAft>
        <a:defRPr sz="1200">
          <a:solidFill>
            <a:srgbClr val="000000"/>
          </a:solidFill>
          <a:latin typeface="+mj-lt"/>
          <a:ea typeface="+mj-ea"/>
          <a:cs typeface="+mj-cs"/>
          <a:sym typeface="Helvetica" charset="0"/>
        </a:defRPr>
      </a:lvl1pPr>
      <a:lvl2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2pPr>
      <a:lvl3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3pPr>
      <a:lvl4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4pPr>
      <a:lvl5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n-ea"/>
          <a:cs typeface="+mn-cs"/>
          <a:sym typeface="Helvetica"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3" name="Freeform 12"/>
          <p:cNvSpPr>
            <a:spLocks/>
          </p:cNvSpPr>
          <p:nvPr/>
        </p:nvSpPr>
        <p:spPr bwMode="auto">
          <a:xfrm>
            <a:off x="500063" y="5945188"/>
            <a:ext cx="4940300" cy="92075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7485" h="337">
                <a:moveTo>
                  <a:pt x="0" y="2"/>
                </a:moveTo>
                <a:lnTo>
                  <a:pt x="7485" y="337"/>
                </a:lnTo>
                <a:lnTo>
                  <a:pt x="5558" y="337"/>
                </a:lnTo>
                <a:lnTo>
                  <a:pt x="1" y="0"/>
                </a:lnTo>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prstClr val="white"/>
              </a:solidFill>
              <a:latin typeface="Times New Roman" pitchFamily="18" charset="0"/>
              <a:ea typeface="ＭＳ Ｐゴシック" pitchFamily="34" charset="-128"/>
            </a:endParaRPr>
          </a:p>
        </p:txBody>
      </p:sp>
      <p:sp>
        <p:nvSpPr>
          <p:cNvPr id="87043" name="Freeform 11"/>
          <p:cNvSpPr>
            <a:spLocks/>
          </p:cNvSpPr>
          <p:nvPr/>
        </p:nvSpPr>
        <p:spPr bwMode="auto">
          <a:xfrm>
            <a:off x="485775" y="5938838"/>
            <a:ext cx="3690938" cy="933450"/>
          </a:xfrm>
          <a:custGeom>
            <a:avLst/>
            <a:gdLst>
              <a:gd name="T0" fmla="*/ 0 w 5591"/>
              <a:gd name="T1" fmla="*/ 0 h 588"/>
              <a:gd name="T2" fmla="*/ 2147483647 w 5591"/>
              <a:gd name="T3" fmla="*/ 0 h 588"/>
              <a:gd name="T4" fmla="*/ 2147483647 w 5591"/>
              <a:gd name="T5" fmla="*/ 1330642500 h 588"/>
              <a:gd name="T6" fmla="*/ 20919056 w 5591"/>
              <a:gd name="T7" fmla="*/ 0 h 588"/>
              <a:gd name="T8" fmla="*/ 0 60000 65536"/>
              <a:gd name="T9" fmla="*/ 0 60000 65536"/>
              <a:gd name="T10" fmla="*/ 0 60000 65536"/>
              <a:gd name="T11" fmla="*/ 0 60000 65536"/>
              <a:gd name="T12" fmla="*/ 0 w 5591"/>
              <a:gd name="T13" fmla="*/ 0 h 588"/>
              <a:gd name="T14" fmla="*/ 5591 w 5591"/>
              <a:gd name="T15" fmla="*/ 588 h 588"/>
            </a:gdLst>
            <a:ahLst/>
            <a:cxnLst>
              <a:cxn ang="T8">
                <a:pos x="T0" y="T1"/>
              </a:cxn>
              <a:cxn ang="T9">
                <a:pos x="T2" y="T3"/>
              </a:cxn>
              <a:cxn ang="T10">
                <a:pos x="T4" y="T5"/>
              </a:cxn>
              <a:cxn ang="T11">
                <a:pos x="T6" y="T7"/>
              </a:cxn>
            </a:cxnLst>
            <a:rect l="T12" t="T13" r="T14" b="T15"/>
            <a:pathLst>
              <a:path w="5591" h="588">
                <a:moveTo>
                  <a:pt x="0" y="0"/>
                </a:moveTo>
                <a:lnTo>
                  <a:pt x="5591" y="585"/>
                </a:lnTo>
                <a:lnTo>
                  <a:pt x="4415" y="588"/>
                </a:lnTo>
                <a:lnTo>
                  <a:pt x="12" y="4"/>
                </a:lnTo>
              </a:path>
            </a:pathLst>
          </a:custGeom>
          <a:solidFill>
            <a:srgbClr val="000000"/>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GB" sz="2400">
              <a:solidFill>
                <a:prstClr val="white"/>
              </a:solidFill>
              <a:latin typeface="Times New Roman" pitchFamily="18" charset="0"/>
              <a:ea typeface="MS PGothic" pitchFamily="34" charset="-128"/>
            </a:endParaRPr>
          </a:p>
        </p:txBody>
      </p:sp>
      <p:sp>
        <p:nvSpPr>
          <p:cNvPr id="14" name="Right Triangle 13"/>
          <p:cNvSpPr>
            <a:spLocks/>
          </p:cNvSpPr>
          <p:nvPr/>
        </p:nvSpPr>
        <p:spPr bwMode="auto">
          <a:xfrm>
            <a:off x="-6042" y="5791253"/>
            <a:ext cx="3402314" cy="1080868"/>
          </a:xfrm>
          <a:prstGeom prst="rtTriangle">
            <a:avLst/>
          </a:prstGeom>
          <a:blipFill>
            <a:blip r:embed="rId15" cstate="print">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fontAlgn="base">
              <a:spcBef>
                <a:spcPct val="0"/>
              </a:spcBef>
              <a:spcAft>
                <a:spcPct val="0"/>
              </a:spcAft>
            </a:pPr>
            <a:endParaRPr lang="en-US" altLang="en-US">
              <a:solidFill>
                <a:srgbClr val="FFFFFF"/>
              </a:solidFill>
              <a:latin typeface="Lucida Sans Unicode" pitchFamily="34" charset="0"/>
            </a:endParaRPr>
          </a:p>
        </p:txBody>
      </p:sp>
      <p:cxnSp>
        <p:nvCxnSpPr>
          <p:cNvPr id="15" name="Straight Connector 14"/>
          <p:cNvCxnSpPr/>
          <p:nvPr/>
        </p:nvCxnSpPr>
        <p:spPr>
          <a:xfrm>
            <a:off x="-9237" y="5787738"/>
            <a:ext cx="3405509" cy="10843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sp>
        <p:nvSpPr>
          <p:cNvPr id="9" name="Title Placeholder 8"/>
          <p:cNvSpPr>
            <a:spLocks noGrp="1"/>
          </p:cNvSpPr>
          <p:nvPr>
            <p:ph type="title"/>
          </p:nvPr>
        </p:nvSpPr>
        <p:spPr>
          <a:xfrm>
            <a:off x="457200" y="274638"/>
            <a:ext cx="8229600" cy="1143000"/>
          </a:xfrm>
          <a:prstGeom prst="rect">
            <a:avLst/>
          </a:prstGeom>
        </p:spPr>
        <p:txBody>
          <a:bodyPr vert="horz" anchor="ctr">
            <a:normAutofit/>
            <a:scene3d>
              <a:camera prst="orthographicFront"/>
              <a:lightRig rig="soft" dir="t"/>
            </a:scene3d>
            <a:sp3d prstMaterial="softEdge">
              <a:bevelT w="25400" h="25400"/>
            </a:sp3d>
          </a:bodyPr>
          <a:lstStyle/>
          <a:p>
            <a:r>
              <a:rPr lang="en-US"/>
              <a:t>Click to edit Master title style</a:t>
            </a:r>
          </a:p>
        </p:txBody>
      </p:sp>
      <p:sp>
        <p:nvSpPr>
          <p:cNvPr id="87049" name="Text Placeholder 29"/>
          <p:cNvSpPr>
            <a:spLocks noGrp="1"/>
          </p:cNvSpPr>
          <p:nvPr>
            <p:ph type="body" idx="1"/>
          </p:nvPr>
        </p:nvSpPr>
        <p:spPr bwMode="auto">
          <a:xfrm>
            <a:off x="457200" y="1481138"/>
            <a:ext cx="8229600" cy="452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 name="Date Placeholder 9"/>
          <p:cNvSpPr>
            <a:spLocks noGrp="1"/>
          </p:cNvSpPr>
          <p:nvPr>
            <p:ph type="dt" sz="half" idx="2"/>
          </p:nvPr>
        </p:nvSpPr>
        <p:spPr>
          <a:xfrm>
            <a:off x="6727825" y="6408738"/>
            <a:ext cx="1919288"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000">
                <a:solidFill>
                  <a:srgbClr val="FFFFFF"/>
                </a:solidFill>
              </a:defRPr>
            </a:lvl1pPr>
          </a:lstStyle>
          <a:p>
            <a:pPr defTabSz="914400" fontAlgn="base">
              <a:spcBef>
                <a:spcPct val="0"/>
              </a:spcBef>
              <a:spcAft>
                <a:spcPct val="0"/>
              </a:spcAft>
            </a:pPr>
            <a:endParaRPr lang="en-US" altLang="zh-CN">
              <a:latin typeface="Times New Roman" pitchFamily="18" charset="0"/>
              <a:ea typeface="MS PGothic" pitchFamily="34" charset="-128"/>
            </a:endParaRPr>
          </a:p>
        </p:txBody>
      </p:sp>
      <p:sp>
        <p:nvSpPr>
          <p:cNvPr id="22" name="Footer Placeholder 21"/>
          <p:cNvSpPr>
            <a:spLocks noGrp="1"/>
          </p:cNvSpPr>
          <p:nvPr>
            <p:ph type="ftr" sz="quarter" idx="3"/>
          </p:nvPr>
        </p:nvSpPr>
        <p:spPr>
          <a:xfrm>
            <a:off x="4379913" y="6408738"/>
            <a:ext cx="2351087"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000">
                <a:solidFill>
                  <a:srgbClr val="FFFFFF"/>
                </a:solidFill>
              </a:defRPr>
            </a:lvl1pPr>
          </a:lstStyle>
          <a:p>
            <a:pPr defTabSz="914400" fontAlgn="base">
              <a:spcBef>
                <a:spcPct val="0"/>
              </a:spcBef>
              <a:spcAft>
                <a:spcPct val="0"/>
              </a:spcAft>
            </a:pPr>
            <a:endParaRPr lang="en-US" altLang="zh-CN">
              <a:latin typeface="Times New Roman" pitchFamily="18" charset="0"/>
              <a:ea typeface="MS PGothic" pitchFamily="34" charset="-128"/>
            </a:endParaRPr>
          </a:p>
        </p:txBody>
      </p:sp>
      <p:sp>
        <p:nvSpPr>
          <p:cNvPr id="18" name="Slide Number Placeholder 17"/>
          <p:cNvSpPr>
            <a:spLocks noGrp="1"/>
          </p:cNvSpPr>
          <p:nvPr>
            <p:ph type="sldNum" sz="quarter" idx="4"/>
          </p:nvPr>
        </p:nvSpPr>
        <p:spPr>
          <a:xfrm>
            <a:off x="8647113" y="6408738"/>
            <a:ext cx="366712"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000">
                <a:solidFill>
                  <a:srgbClr val="FFFFFF"/>
                </a:solidFill>
              </a:defRPr>
            </a:lvl1pPr>
          </a:lstStyle>
          <a:p>
            <a:pPr defTabSz="914400" fontAlgn="base">
              <a:spcBef>
                <a:spcPct val="0"/>
              </a:spcBef>
              <a:spcAft>
                <a:spcPct val="0"/>
              </a:spcAft>
            </a:pPr>
            <a:fld id="{8148B62E-330C-4BAA-9389-402933CBB352}" type="slidenum">
              <a:rPr lang="en-GB" altLang="zh-CN">
                <a:latin typeface="Times New Roman" pitchFamily="18" charset="0"/>
                <a:ea typeface="MS PGothic" pitchFamily="34" charset="-128"/>
              </a:rPr>
              <a:pPr defTabSz="914400" fontAlgn="base">
                <a:spcBef>
                  <a:spcPct val="0"/>
                </a:spcBef>
                <a:spcAft>
                  <a:spcPct val="0"/>
                </a:spcAft>
              </a:pPr>
              <a:t>‹#›</a:t>
            </a:fld>
            <a:endParaRPr lang="en-GB" altLang="zh-CN">
              <a:latin typeface="Times New Roman" pitchFamily="18" charset="0"/>
              <a:ea typeface="MS PGothic" pitchFamily="34" charset="-128"/>
            </a:endParaRPr>
          </a:p>
        </p:txBody>
      </p:sp>
    </p:spTree>
    <p:extLst>
      <p:ext uri="{BB962C8B-B14F-4D97-AF65-F5344CB8AC3E}">
        <p14:creationId xmlns:p14="http://schemas.microsoft.com/office/powerpoint/2010/main" val="3455152788"/>
      </p:ext>
    </p:extLst>
  </p:cSld>
  <p:clrMap bg1="dk1" tx1="lt1" bg2="dk2" tx2="lt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 id="2147487008" r:id="rId12"/>
  </p:sldLayoutIdLst>
  <p:txStyles>
    <p:titleStyle>
      <a:lvl1pPr algn="l" rtl="0" eaLnBrk="0" fontAlgn="base" hangingPunct="0">
        <a:spcBef>
          <a:spcPct val="0"/>
        </a:spcBef>
        <a:spcAft>
          <a:spcPct val="0"/>
        </a:spcAft>
        <a:defRPr sz="4100" b="1" kern="1200">
          <a:solidFill>
            <a:schemeClr val="tx2"/>
          </a:solidFill>
          <a:effectLst>
            <a:outerShdw blurRad="31750" dist="25400" dir="5400000" algn="tl" rotWithShape="0">
              <a:srgbClr val="000000">
                <a:alpha val="25000"/>
              </a:srgbClr>
            </a:outerShdw>
          </a:effectLst>
          <a:latin typeface="+mj-lt"/>
          <a:ea typeface="MS PGothic" pitchFamily="34" charset="-128"/>
          <a:cs typeface="ＭＳ Ｐゴシック" charset="0"/>
        </a:defRPr>
      </a:lvl1pPr>
      <a:lvl2pPr algn="l" rtl="0" eaLnBrk="0" fontAlgn="base" hangingPunct="0">
        <a:spcBef>
          <a:spcPct val="0"/>
        </a:spcBef>
        <a:spcAft>
          <a:spcPct val="0"/>
        </a:spcAft>
        <a:defRPr sz="4100" b="1">
          <a:solidFill>
            <a:schemeClr val="tx2"/>
          </a:solidFill>
          <a:latin typeface="Lucida Sans Unicode" charset="0"/>
          <a:ea typeface="MS PGothic" pitchFamily="34" charset="-128"/>
          <a:cs typeface="ＭＳ Ｐゴシック" charset="0"/>
        </a:defRPr>
      </a:lvl2pPr>
      <a:lvl3pPr algn="l" rtl="0" eaLnBrk="0" fontAlgn="base" hangingPunct="0">
        <a:spcBef>
          <a:spcPct val="0"/>
        </a:spcBef>
        <a:spcAft>
          <a:spcPct val="0"/>
        </a:spcAft>
        <a:defRPr sz="4100" b="1">
          <a:solidFill>
            <a:schemeClr val="tx2"/>
          </a:solidFill>
          <a:latin typeface="Lucida Sans Unicode" charset="0"/>
          <a:ea typeface="MS PGothic" pitchFamily="34" charset="-128"/>
          <a:cs typeface="ＭＳ Ｐゴシック" charset="0"/>
        </a:defRPr>
      </a:lvl3pPr>
      <a:lvl4pPr algn="l" rtl="0" eaLnBrk="0" fontAlgn="base" hangingPunct="0">
        <a:spcBef>
          <a:spcPct val="0"/>
        </a:spcBef>
        <a:spcAft>
          <a:spcPct val="0"/>
        </a:spcAft>
        <a:defRPr sz="4100" b="1">
          <a:solidFill>
            <a:schemeClr val="tx2"/>
          </a:solidFill>
          <a:latin typeface="Lucida Sans Unicode" charset="0"/>
          <a:ea typeface="MS PGothic" pitchFamily="34" charset="-128"/>
          <a:cs typeface="ＭＳ Ｐゴシック" charset="0"/>
        </a:defRPr>
      </a:lvl4pPr>
      <a:lvl5pPr algn="l" rtl="0" eaLnBrk="0" fontAlgn="base" hangingPunct="0">
        <a:spcBef>
          <a:spcPct val="0"/>
        </a:spcBef>
        <a:spcAft>
          <a:spcPct val="0"/>
        </a:spcAft>
        <a:defRPr sz="4100" b="1">
          <a:solidFill>
            <a:schemeClr val="tx2"/>
          </a:solidFill>
          <a:latin typeface="Lucida Sans Unicode" charset="0"/>
          <a:ea typeface="MS PGothic" pitchFamily="34" charset="-128"/>
          <a:cs typeface="ＭＳ Ｐゴシック" charset="0"/>
        </a:defRPr>
      </a:lvl5pPr>
      <a:lvl6pPr marL="457200" algn="l" rtl="0" fontAlgn="base">
        <a:spcBef>
          <a:spcPct val="0"/>
        </a:spcBef>
        <a:spcAft>
          <a:spcPct val="0"/>
        </a:spcAft>
        <a:defRPr sz="4100" b="1">
          <a:solidFill>
            <a:schemeClr val="tx2"/>
          </a:solidFill>
          <a:latin typeface="Lucida Sans Unicode" charset="0"/>
          <a:ea typeface="ＭＳ Ｐゴシック" charset="0"/>
          <a:cs typeface="ＭＳ Ｐゴシック" charset="0"/>
        </a:defRPr>
      </a:lvl6pPr>
      <a:lvl7pPr marL="914400" algn="l" rtl="0" fontAlgn="base">
        <a:spcBef>
          <a:spcPct val="0"/>
        </a:spcBef>
        <a:spcAft>
          <a:spcPct val="0"/>
        </a:spcAft>
        <a:defRPr sz="4100" b="1">
          <a:solidFill>
            <a:schemeClr val="tx2"/>
          </a:solidFill>
          <a:latin typeface="Lucida Sans Unicode" charset="0"/>
          <a:ea typeface="ＭＳ Ｐゴシック" charset="0"/>
          <a:cs typeface="ＭＳ Ｐゴシック" charset="0"/>
        </a:defRPr>
      </a:lvl7pPr>
      <a:lvl8pPr marL="1371600" algn="l" rtl="0" fontAlgn="base">
        <a:spcBef>
          <a:spcPct val="0"/>
        </a:spcBef>
        <a:spcAft>
          <a:spcPct val="0"/>
        </a:spcAft>
        <a:defRPr sz="4100" b="1">
          <a:solidFill>
            <a:schemeClr val="tx2"/>
          </a:solidFill>
          <a:latin typeface="Lucida Sans Unicode" charset="0"/>
          <a:ea typeface="ＭＳ Ｐゴシック" charset="0"/>
          <a:cs typeface="ＭＳ Ｐゴシック" charset="0"/>
        </a:defRPr>
      </a:lvl8pPr>
      <a:lvl9pPr marL="1828800" algn="l" rtl="0" fontAlgn="base">
        <a:spcBef>
          <a:spcPct val="0"/>
        </a:spcBef>
        <a:spcAft>
          <a:spcPct val="0"/>
        </a:spcAft>
        <a:defRPr sz="4100" b="1">
          <a:solidFill>
            <a:schemeClr val="tx2"/>
          </a:solidFill>
          <a:latin typeface="Lucida Sans Unicode" charset="0"/>
          <a:ea typeface="ＭＳ Ｐゴシック" charset="0"/>
          <a:cs typeface="ＭＳ Ｐゴシック" charset="0"/>
        </a:defRPr>
      </a:lvl9pPr>
      <a:extLst/>
    </p:titleStyle>
    <p:bodyStyle>
      <a:lvl1pPr marL="365125" indent="-255588" algn="l" rtl="0" eaLnBrk="0" fontAlgn="base" hangingPunct="0">
        <a:spcBef>
          <a:spcPts val="400"/>
        </a:spcBef>
        <a:spcAft>
          <a:spcPct val="0"/>
        </a:spcAft>
        <a:buClr>
          <a:schemeClr val="accent1"/>
        </a:buClr>
        <a:buSzPct val="68000"/>
        <a:buFont typeface="Wingdings 3" pitchFamily="18" charset="2"/>
        <a:buChar char=""/>
        <a:defRPr sz="2700" kern="1200">
          <a:solidFill>
            <a:schemeClr val="tx1"/>
          </a:solidFill>
          <a:latin typeface="+mn-lt"/>
          <a:ea typeface="MS PGothic" pitchFamily="34" charset="-128"/>
          <a:cs typeface="ＭＳ Ｐゴシック" charset="0"/>
        </a:defRPr>
      </a:lvl1pPr>
      <a:lvl2pPr marL="620713" indent="-228600" algn="l" rtl="0" eaLnBrk="0" fontAlgn="base" hangingPunct="0">
        <a:spcBef>
          <a:spcPts val="325"/>
        </a:spcBef>
        <a:spcAft>
          <a:spcPct val="0"/>
        </a:spcAft>
        <a:buClr>
          <a:schemeClr val="accent1"/>
        </a:buClr>
        <a:buFont typeface="Verdana" pitchFamily="34" charset="0"/>
        <a:buChar char="◦"/>
        <a:defRPr sz="2300" kern="1200">
          <a:solidFill>
            <a:schemeClr val="tx1"/>
          </a:solidFill>
          <a:latin typeface="+mn-lt"/>
          <a:ea typeface="MS PGothic" pitchFamily="34" charset="-128"/>
          <a:cs typeface="+mn-cs"/>
        </a:defRPr>
      </a:lvl2pPr>
      <a:lvl3pPr marL="858838" indent="-228600" algn="l" rtl="0" eaLnBrk="0" fontAlgn="base" hangingPunct="0">
        <a:spcBef>
          <a:spcPts val="350"/>
        </a:spcBef>
        <a:spcAft>
          <a:spcPct val="0"/>
        </a:spcAft>
        <a:buClr>
          <a:schemeClr val="accent2"/>
        </a:buClr>
        <a:buSzPct val="100000"/>
        <a:buFont typeface="Wingdings 2" pitchFamily="18" charset="2"/>
        <a:buChar char=""/>
        <a:defRPr sz="2100" kern="1200">
          <a:solidFill>
            <a:schemeClr val="tx1"/>
          </a:solidFill>
          <a:latin typeface="+mn-lt"/>
          <a:ea typeface="MS PGothic" pitchFamily="34" charset="-128"/>
          <a:cs typeface="+mn-cs"/>
        </a:defRPr>
      </a:lvl3pPr>
      <a:lvl4pPr marL="1143000" indent="-228600" algn="l" rtl="0" eaLnBrk="0" fontAlgn="base" hangingPunct="0">
        <a:spcBef>
          <a:spcPts val="350"/>
        </a:spcBef>
        <a:spcAft>
          <a:spcPct val="0"/>
        </a:spcAft>
        <a:buClr>
          <a:schemeClr val="accent2"/>
        </a:buClr>
        <a:buFont typeface="Wingdings 2" pitchFamily="18" charset="2"/>
        <a:buChar char=""/>
        <a:defRPr sz="1900" kern="1200">
          <a:solidFill>
            <a:schemeClr val="tx1"/>
          </a:solidFill>
          <a:latin typeface="+mn-lt"/>
          <a:ea typeface="MS PGothic" pitchFamily="34" charset="-128"/>
          <a:cs typeface="+mn-cs"/>
        </a:defRPr>
      </a:lvl4pPr>
      <a:lvl5pPr marL="1371600" indent="-228600" algn="l" rtl="0" eaLnBrk="0" fontAlgn="base" hangingPunct="0">
        <a:spcBef>
          <a:spcPts val="350"/>
        </a:spcBef>
        <a:spcAft>
          <a:spcPct val="0"/>
        </a:spcAft>
        <a:buClr>
          <a:schemeClr val="accent2"/>
        </a:buClr>
        <a:buFont typeface="Wingdings 2" pitchFamily="18" charset="2"/>
        <a:buChar char=""/>
        <a:defRPr kern="1200">
          <a:solidFill>
            <a:schemeClr val="tx1"/>
          </a:solidFill>
          <a:latin typeface="+mn-lt"/>
          <a:ea typeface="MS PGothic" pitchFamily="34" charset="-128"/>
          <a:cs typeface="+mn-cs"/>
        </a:defRPr>
      </a:lvl5pPr>
      <a:lvl6pPr marL="1600200" indent="-228600" algn="l" rtl="0" eaLnBrk="1" latinLnBrk="0" hangingPunct="1">
        <a:spcBef>
          <a:spcPts val="350"/>
        </a:spcBef>
        <a:buClr>
          <a:schemeClr val="accent3"/>
        </a:buClr>
        <a:buFont typeface="Wingdings 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a:buChar char=""/>
        <a:defRPr kumimoji="0" sz="16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rPr>
              <a:pPr defTabSz="914400" eaLnBrk="0" fontAlgn="base" hangingPunct="0">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987564176"/>
      </p:ext>
    </p:extLst>
  </p:cSld>
  <p:clrMap bg1="lt1" tx1="dk1" bg2="lt2" tx2="dk2" accent1="accent1" accent2="accent2" accent3="accent3" accent4="accent4" accent5="accent5" accent6="accent6" hlink="hlink" folHlink="folHlink"/>
  <p:sldLayoutIdLst>
    <p:sldLayoutId id="2147487010" r:id="rId1"/>
    <p:sldLayoutId id="2147487011" r:id="rId2"/>
    <p:sldLayoutId id="2147487012" r:id="rId3"/>
    <p:sldLayoutId id="2147487013" r:id="rId4"/>
    <p:sldLayoutId id="2147487014" r:id="rId5"/>
    <p:sldLayoutId id="2147487015" r:id="rId6"/>
    <p:sldLayoutId id="2147487016" r:id="rId7"/>
    <p:sldLayoutId id="2147487017" r:id="rId8"/>
    <p:sldLayoutId id="2147487018" r:id="rId9"/>
    <p:sldLayoutId id="2147487019" r:id="rId10"/>
    <p:sldLayoutId id="2147487020" r:id="rId11"/>
    <p:sldLayoutId id="2147487021" r:id="rId12"/>
    <p:sldLayoutId id="214748702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rPr>
              <a:pPr defTabSz="914400" eaLnBrk="0" fontAlgn="base" hangingPunct="0">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948046708"/>
      </p:ext>
    </p:extLst>
  </p:cSld>
  <p:clrMap bg1="lt1" tx1="dk1" bg2="lt2" tx2="dk2" accent1="accent1" accent2="accent2" accent3="accent3" accent4="accent4" accent5="accent5" accent6="accent6" hlink="hlink" folHlink="folHlink"/>
  <p:sldLayoutIdLst>
    <p:sldLayoutId id="2147487024" r:id="rId1"/>
    <p:sldLayoutId id="2147487025" r:id="rId2"/>
    <p:sldLayoutId id="2147487026" r:id="rId3"/>
    <p:sldLayoutId id="2147487027" r:id="rId4"/>
    <p:sldLayoutId id="2147487028" r:id="rId5"/>
    <p:sldLayoutId id="2147487029" r:id="rId6"/>
    <p:sldLayoutId id="2147487030" r:id="rId7"/>
    <p:sldLayoutId id="2147487031" r:id="rId8"/>
    <p:sldLayoutId id="2147487032" r:id="rId9"/>
    <p:sldLayoutId id="2147487033" r:id="rId10"/>
    <p:sldLayoutId id="2147487034" r:id="rId11"/>
    <p:sldLayoutId id="2147487035" r:id="rId12"/>
    <p:sldLayoutId id="214748703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rPr>
              <a:pPr defTabSz="914400" eaLnBrk="0" fontAlgn="base" hangingPunct="0">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617221980"/>
      </p:ext>
    </p:extLst>
  </p:cSld>
  <p:clrMap bg1="lt1" tx1="dk1" bg2="lt2" tx2="dk2" accent1="accent1" accent2="accent2" accent3="accent3" accent4="accent4" accent5="accent5" accent6="accent6" hlink="hlink" folHlink="folHlink"/>
  <p:sldLayoutIdLst>
    <p:sldLayoutId id="2147487038" r:id="rId1"/>
    <p:sldLayoutId id="2147487039" r:id="rId2"/>
    <p:sldLayoutId id="2147487040" r:id="rId3"/>
    <p:sldLayoutId id="2147487041" r:id="rId4"/>
    <p:sldLayoutId id="2147487042" r:id="rId5"/>
    <p:sldLayoutId id="2147487043" r:id="rId6"/>
    <p:sldLayoutId id="2147487044" r:id="rId7"/>
    <p:sldLayoutId id="2147487045" r:id="rId8"/>
    <p:sldLayoutId id="2147487046" r:id="rId9"/>
    <p:sldLayoutId id="2147487047" r:id="rId10"/>
    <p:sldLayoutId id="2147487048" r:id="rId11"/>
    <p:sldLayoutId id="2147487049" r:id="rId12"/>
    <p:sldLayoutId id="21474870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rPr>
              <a:pPr defTabSz="914400" eaLnBrk="0" fontAlgn="base" hangingPunct="0">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72937579"/>
      </p:ext>
    </p:extLst>
  </p:cSld>
  <p:clrMap bg1="lt1" tx1="dk1" bg2="lt2" tx2="dk2" accent1="accent1" accent2="accent2" accent3="accent3" accent4="accent4" accent5="accent5" accent6="accent6" hlink="hlink" folHlink="folHlink"/>
  <p:sldLayoutIdLst>
    <p:sldLayoutId id="2147487052" r:id="rId1"/>
    <p:sldLayoutId id="2147487053" r:id="rId2"/>
    <p:sldLayoutId id="2147487054" r:id="rId3"/>
    <p:sldLayoutId id="2147487055" r:id="rId4"/>
    <p:sldLayoutId id="2147487056" r:id="rId5"/>
    <p:sldLayoutId id="2147487057" r:id="rId6"/>
    <p:sldLayoutId id="2147487058" r:id="rId7"/>
    <p:sldLayoutId id="2147487059" r:id="rId8"/>
    <p:sldLayoutId id="2147487060" r:id="rId9"/>
    <p:sldLayoutId id="2147487061" r:id="rId10"/>
    <p:sldLayoutId id="2147487062" r:id="rId11"/>
    <p:sldLayoutId id="2147487063" r:id="rId12"/>
    <p:sldLayoutId id="214748706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defTabSz="914400" fontAlgn="base">
              <a:spcBef>
                <a:spcPct val="0"/>
              </a:spcBef>
              <a:spcAft>
                <a:spcPct val="0"/>
              </a:spcAft>
              <a:defRPr/>
            </a:pPr>
            <a:fld id="{9109EDEC-CA48-D448-B6E9-167DA10834BA}"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703210616"/>
      </p:ext>
    </p:extLst>
  </p:cSld>
  <p:clrMap bg1="lt1" tx1="dk1" bg2="lt2" tx2="dk2" accent1="accent1" accent2="accent2" accent3="accent3" accent4="accent4" accent5="accent5" accent6="accent6" hlink="hlink" folHlink="folHlink"/>
  <p:sldLayoutIdLst>
    <p:sldLayoutId id="2147487066" r:id="rId1"/>
    <p:sldLayoutId id="2147487067" r:id="rId2"/>
    <p:sldLayoutId id="2147487068" r:id="rId3"/>
    <p:sldLayoutId id="2147487069" r:id="rId4"/>
    <p:sldLayoutId id="2147487070" r:id="rId5"/>
    <p:sldLayoutId id="2147487071" r:id="rId6"/>
    <p:sldLayoutId id="2147487072" r:id="rId7"/>
    <p:sldLayoutId id="2147487073" r:id="rId8"/>
    <p:sldLayoutId id="2147487074" r:id="rId9"/>
    <p:sldLayoutId id="2147487075" r:id="rId10"/>
    <p:sldLayoutId id="214748707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34825436"/>
      </p:ext>
    </p:extLst>
  </p:cSld>
  <p:clrMap bg1="lt1" tx1="dk1" bg2="lt2" tx2="dk2" accent1="accent1" accent2="accent2" accent3="accent3" accent4="accent4" accent5="accent5" accent6="accent6" hlink="hlink" folHlink="folHlink"/>
  <p:sldLayoutIdLst>
    <p:sldLayoutId id="2147487078" r:id="rId1"/>
    <p:sldLayoutId id="2147487079" r:id="rId2"/>
    <p:sldLayoutId id="2147487080" r:id="rId3"/>
    <p:sldLayoutId id="2147487081" r:id="rId4"/>
    <p:sldLayoutId id="2147487082" r:id="rId5"/>
    <p:sldLayoutId id="2147487083" r:id="rId6"/>
    <p:sldLayoutId id="2147487084" r:id="rId7"/>
    <p:sldLayoutId id="2147487085" r:id="rId8"/>
    <p:sldLayoutId id="2147487086" r:id="rId9"/>
    <p:sldLayoutId id="2147487087" r:id="rId10"/>
    <p:sldLayoutId id="2147487088" r:id="rId11"/>
    <p:sldLayoutId id="2147487089" r:id="rId12"/>
    <p:sldLayoutId id="214748709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1262771286"/>
      </p:ext>
    </p:extLst>
  </p:cSld>
  <p:clrMap bg1="lt1" tx1="dk1" bg2="lt2" tx2="dk2" accent1="accent1" accent2="accent2" accent3="accent3" accent4="accent4" accent5="accent5" accent6="accent6" hlink="hlink" folHlink="folHlink"/>
  <p:sldLayoutIdLst>
    <p:sldLayoutId id="2147485087" r:id="rId1"/>
    <p:sldLayoutId id="2147485088" r:id="rId2"/>
    <p:sldLayoutId id="2147485089" r:id="rId3"/>
    <p:sldLayoutId id="2147485090" r:id="rId4"/>
    <p:sldLayoutId id="2147485091" r:id="rId5"/>
    <p:sldLayoutId id="2147485092" r:id="rId6"/>
    <p:sldLayoutId id="2147485093" r:id="rId7"/>
    <p:sldLayoutId id="2147485094" r:id="rId8"/>
    <p:sldLayoutId id="2147485095" r:id="rId9"/>
    <p:sldLayoutId id="2147485096" r:id="rId10"/>
    <p:sldLayoutId id="2147485097" r:id="rId11"/>
    <p:sldLayoutId id="2147485098"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defTabSz="914400" fontAlgn="base">
                <a:spcBef>
                  <a:spcPct val="0"/>
                </a:spcBef>
                <a:spcAft>
                  <a:spcPct val="0"/>
                </a:spcAft>
                <a:defRPr/>
              </a:pPr>
              <a:endParaRPr lang="en-US" sz="4400" b="1">
                <a:solidFill>
                  <a:srgbClr val="006600"/>
                </a:solidFill>
                <a:effectLst>
                  <a:outerShdw blurRad="38100" dist="38100" dir="2700000" algn="tl">
                    <a:srgbClr val="000000">
                      <a:alpha val="43137"/>
                    </a:srgbClr>
                  </a:outerShdw>
                </a:effectLst>
                <a:latin typeface="Engravers MT" charset="0"/>
                <a:ea typeface="ＭＳ Ｐゴシック" charset="0"/>
                <a:sym typeface="Arial" pitchFamily="34" charset="0"/>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defTabSz="914400" fontAlgn="base">
              <a:spcBef>
                <a:spcPct val="0"/>
              </a:spcBef>
              <a:spcAft>
                <a:spcPct val="0"/>
              </a:spcAft>
              <a:defRPr/>
            </a:pPr>
            <a:endParaRPr lang="en-US">
              <a:solidFill>
                <a:srgbClr val="000000"/>
              </a:solidFill>
              <a:sym typeface="Arial" pitchFamily="34" charset="0"/>
            </a:endParaRPr>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defTabSz="914400" fontAlgn="base">
              <a:spcBef>
                <a:spcPct val="0"/>
              </a:spcBef>
              <a:spcAft>
                <a:spcPct val="0"/>
              </a:spcAft>
              <a:defRPr/>
            </a:pPr>
            <a:endParaRPr lang="en-US">
              <a:solidFill>
                <a:srgbClr val="000000"/>
              </a:solidFill>
              <a:sym typeface="Arial" pitchFamily="34" charset="0"/>
            </a:endParaRPr>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defTabSz="914400" fontAlgn="base">
              <a:spcBef>
                <a:spcPct val="0"/>
              </a:spcBef>
              <a:spcAft>
                <a:spcPct val="0"/>
              </a:spcAft>
              <a:defRPr/>
            </a:pPr>
            <a:fld id="{D20E9540-3ACA-1B41-8C7C-CD1E94E32178}" type="slidenum">
              <a:rPr lang="en-US">
                <a:solidFill>
                  <a:srgbClr val="000000"/>
                </a:solidFill>
                <a:ea typeface="ＭＳ Ｐゴシック" charset="0"/>
                <a:sym typeface="Arial" pitchFamily="34" charset="0"/>
              </a:rPr>
              <a:pPr defTabSz="914400" fontAlgn="base">
                <a:spcBef>
                  <a:spcPct val="0"/>
                </a:spcBef>
                <a:spcAft>
                  <a:spcPct val="0"/>
                </a:spcAft>
                <a:defRPr/>
              </a:pPr>
              <a:t>‹#›</a:t>
            </a:fld>
            <a:endParaRPr lang="en-US">
              <a:solidFill>
                <a:srgbClr val="000000"/>
              </a:solidFill>
              <a:ea typeface="ＭＳ Ｐゴシック" charset="0"/>
              <a:sym typeface="Arial" pitchFamily="34" charset="0"/>
            </a:endParaRPr>
          </a:p>
        </p:txBody>
      </p:sp>
    </p:spTree>
    <p:extLst>
      <p:ext uri="{BB962C8B-B14F-4D97-AF65-F5344CB8AC3E}">
        <p14:creationId xmlns:p14="http://schemas.microsoft.com/office/powerpoint/2010/main" val="352778669"/>
      </p:ext>
    </p:extLst>
  </p:cSld>
  <p:clrMap bg1="lt1" tx1="dk1" bg2="lt2" tx2="dk2" accent1="accent1" accent2="accent2" accent3="accent3" accent4="accent4" accent5="accent5" accent6="accent6" hlink="hlink" folHlink="folHlink"/>
  <p:sldLayoutIdLst>
    <p:sldLayoutId id="2147487092" r:id="rId1"/>
    <p:sldLayoutId id="2147487093" r:id="rId2"/>
    <p:sldLayoutId id="2147487094" r:id="rId3"/>
    <p:sldLayoutId id="2147487095" r:id="rId4"/>
    <p:sldLayoutId id="2147487096" r:id="rId5"/>
    <p:sldLayoutId id="2147487097" r:id="rId6"/>
    <p:sldLayoutId id="2147487098" r:id="rId7"/>
    <p:sldLayoutId id="2147487099" r:id="rId8"/>
    <p:sldLayoutId id="2147487100" r:id="rId9"/>
    <p:sldLayoutId id="2147487101" r:id="rId10"/>
    <p:sldLayoutId id="2147487102" r:id="rId11"/>
    <p:sldLayoutId id="2147487103" r:id="rId12"/>
    <p:sldLayoutId id="2147487104" r:id="rId13"/>
    <p:sldLayoutId id="2147487105"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1588" y="0"/>
            <a:ext cx="9148762" cy="6851650"/>
            <a:chOff x="1" y="0"/>
            <a:chExt cx="5763" cy="4316"/>
          </a:xfrm>
        </p:grpSpPr>
        <p:sp>
          <p:nvSpPr>
            <p:cNvPr id="3075" name="Freeform 3"/>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76" name="Freeform 4"/>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77" name="Freeform 5"/>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grpSp>
          <p:nvGrpSpPr>
            <p:cNvPr id="50187" name="Group 6"/>
            <p:cNvGrpSpPr>
              <a:grpSpLocks/>
            </p:cNvGrpSpPr>
            <p:nvPr/>
          </p:nvGrpSpPr>
          <p:grpSpPr bwMode="auto">
            <a:xfrm>
              <a:off x="288" y="0"/>
              <a:ext cx="5098" cy="4316"/>
              <a:chOff x="288" y="0"/>
              <a:chExt cx="5098" cy="4316"/>
            </a:xfrm>
          </p:grpSpPr>
          <p:sp>
            <p:nvSpPr>
              <p:cNvPr id="3079" name="Freeform 7"/>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0" name="Freeform 8"/>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1" name="Freeform 9"/>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2" name="Freeform 10"/>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3" name="Freeform 11"/>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4" name="Freeform 12"/>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5" name="Freeform 13"/>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6" name="Freeform 14"/>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7" name="Freeform 15"/>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8" name="Freeform 16"/>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89" name="Freeform 17"/>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90" name="Freeform 18"/>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91" name="Freeform 19"/>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grpSp>
        <p:sp>
          <p:nvSpPr>
            <p:cNvPr id="3092" name="Freeform 20"/>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93" name="Freeform 21"/>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3094" name="Freeform 22"/>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50191" name="Freeform 23"/>
            <p:cNvSpPr>
              <a:spLocks/>
            </p:cNvSpPr>
            <p:nvPr/>
          </p:nvSpPr>
          <p:spPr bwMode="hidden">
            <a:xfrm>
              <a:off x="5041" y="0"/>
              <a:ext cx="719" cy="845"/>
            </a:xfrm>
            <a:custGeom>
              <a:avLst/>
              <a:gdLst>
                <a:gd name="T0" fmla="*/ 765 w 717"/>
                <a:gd name="T1" fmla="*/ 845 h 845"/>
                <a:gd name="T2" fmla="*/ 765 w 717"/>
                <a:gd name="T3" fmla="*/ 821 h 845"/>
                <a:gd name="T4" fmla="*/ 622 w 717"/>
                <a:gd name="T5" fmla="*/ 605 h 845"/>
                <a:gd name="T6" fmla="*/ 430 w 717"/>
                <a:gd name="T7" fmla="*/ 396 h 845"/>
                <a:gd name="T8" fmla="*/ 245 w 717"/>
                <a:gd name="T9" fmla="*/ 192 h 845"/>
                <a:gd name="T10" fmla="*/ 17 w 717"/>
                <a:gd name="T11" fmla="*/ 0 h 845"/>
                <a:gd name="T12" fmla="*/ 0 w 717"/>
                <a:gd name="T13" fmla="*/ 0 h 845"/>
                <a:gd name="T14" fmla="*/ 233 w 717"/>
                <a:gd name="T15" fmla="*/ 198 h 845"/>
                <a:gd name="T16" fmla="*/ 424 w 717"/>
                <a:gd name="T17" fmla="*/ 408 h 845"/>
                <a:gd name="T18" fmla="*/ 616 w 717"/>
                <a:gd name="T19" fmla="*/ 623 h 845"/>
                <a:gd name="T20" fmla="*/ 765 w 717"/>
                <a:gd name="T21" fmla="*/ 845 h 845"/>
                <a:gd name="T22" fmla="*/ 765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192" name="Freeform 24"/>
            <p:cNvSpPr>
              <a:spLocks/>
            </p:cNvSpPr>
            <p:nvPr/>
          </p:nvSpPr>
          <p:spPr bwMode="hidden">
            <a:xfrm>
              <a:off x="5352" y="0"/>
              <a:ext cx="408" cy="414"/>
            </a:xfrm>
            <a:custGeom>
              <a:avLst/>
              <a:gdLst>
                <a:gd name="T0" fmla="*/ 431 w 407"/>
                <a:gd name="T1" fmla="*/ 414 h 414"/>
                <a:gd name="T2" fmla="*/ 431 w 407"/>
                <a:gd name="T3" fmla="*/ 396 h 414"/>
                <a:gd name="T4" fmla="*/ 246 w 407"/>
                <a:gd name="T5" fmla="*/ 192 h 414"/>
                <a:gd name="T6" fmla="*/ 12 w 407"/>
                <a:gd name="T7" fmla="*/ 0 h 414"/>
                <a:gd name="T8" fmla="*/ 0 w 407"/>
                <a:gd name="T9" fmla="*/ 0 h 414"/>
                <a:gd name="T10" fmla="*/ 108 w 407"/>
                <a:gd name="T11" fmla="*/ 102 h 414"/>
                <a:gd name="T12" fmla="*/ 240 w 407"/>
                <a:gd name="T13" fmla="*/ 204 h 414"/>
                <a:gd name="T14" fmla="*/ 431 w 407"/>
                <a:gd name="T15" fmla="*/ 414 h 414"/>
                <a:gd name="T16" fmla="*/ 431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3097" name="Freeform 25"/>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sym typeface="Times New Roman Bold" charset="0"/>
              </a:endParaRPr>
            </a:p>
          </p:txBody>
        </p:sp>
        <p:sp>
          <p:nvSpPr>
            <p:cNvPr id="50194" name="Freeform 26"/>
            <p:cNvSpPr>
              <a:spLocks/>
            </p:cNvSpPr>
            <p:nvPr/>
          </p:nvSpPr>
          <p:spPr bwMode="hidden">
            <a:xfrm>
              <a:off x="6" y="0"/>
              <a:ext cx="588" cy="599"/>
            </a:xfrm>
            <a:custGeom>
              <a:avLst/>
              <a:gdLst>
                <a:gd name="T0" fmla="*/ 634 w 586"/>
                <a:gd name="T1" fmla="*/ 0 h 599"/>
                <a:gd name="T2" fmla="*/ 616 w 586"/>
                <a:gd name="T3" fmla="*/ 0 h 599"/>
                <a:gd name="T4" fmla="*/ 431 w 586"/>
                <a:gd name="T5" fmla="*/ 132 h 599"/>
                <a:gd name="T6" fmla="*/ 281 w 586"/>
                <a:gd name="T7" fmla="*/ 270 h 599"/>
                <a:gd name="T8" fmla="*/ 120 w 586"/>
                <a:gd name="T9" fmla="*/ 420 h 599"/>
                <a:gd name="T10" fmla="*/ 0 w 586"/>
                <a:gd name="T11" fmla="*/ 575 h 599"/>
                <a:gd name="T12" fmla="*/ 0 w 586"/>
                <a:gd name="T13" fmla="*/ 599 h 599"/>
                <a:gd name="T14" fmla="*/ 120 w 586"/>
                <a:gd name="T15" fmla="*/ 432 h 599"/>
                <a:gd name="T16" fmla="*/ 281 w 586"/>
                <a:gd name="T17" fmla="*/ 282 h 599"/>
                <a:gd name="T18" fmla="*/ 437 w 586"/>
                <a:gd name="T19" fmla="*/ 138 h 599"/>
                <a:gd name="T20" fmla="*/ 634 w 586"/>
                <a:gd name="T21" fmla="*/ 0 h 599"/>
                <a:gd name="T22" fmla="*/ 634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195" name="Freeform 27"/>
            <p:cNvSpPr>
              <a:spLocks/>
            </p:cNvSpPr>
            <p:nvPr/>
          </p:nvSpPr>
          <p:spPr bwMode="hidden">
            <a:xfrm>
              <a:off x="6" y="0"/>
              <a:ext cx="270" cy="252"/>
            </a:xfrm>
            <a:custGeom>
              <a:avLst/>
              <a:gdLst>
                <a:gd name="T0" fmla="*/ 293 w 269"/>
                <a:gd name="T1" fmla="*/ 0 h 252"/>
                <a:gd name="T2" fmla="*/ 275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3 w 269"/>
                <a:gd name="T15" fmla="*/ 0 h 252"/>
                <a:gd name="T16" fmla="*/ 293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196" name="Line 28"/>
            <p:cNvSpPr>
              <a:spLocks noChangeShapeType="1"/>
            </p:cNvSpPr>
            <p:nvPr/>
          </p:nvSpPr>
          <p:spPr bwMode="hidden">
            <a:xfrm>
              <a:off x="1" y="2749"/>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197" name="Line 29"/>
            <p:cNvSpPr>
              <a:spLocks noChangeShapeType="1"/>
            </p:cNvSpPr>
            <p:nvPr/>
          </p:nvSpPr>
          <p:spPr bwMode="hidden">
            <a:xfrm>
              <a:off x="1" y="2356"/>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198" name="Line 30"/>
            <p:cNvSpPr>
              <a:spLocks noChangeShapeType="1"/>
            </p:cNvSpPr>
            <p:nvPr/>
          </p:nvSpPr>
          <p:spPr bwMode="hidden">
            <a:xfrm>
              <a:off x="1" y="3142"/>
              <a:ext cx="5758" cy="0"/>
            </a:xfrm>
            <a:prstGeom prst="line">
              <a:avLst/>
            </a:prstGeom>
            <a:noFill/>
            <a:ln w="15875">
              <a:solidFill>
                <a:schemeClr val="bg2"/>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grpSp>
          <p:nvGrpSpPr>
            <p:cNvPr id="50199" name="Group 31"/>
            <p:cNvGrpSpPr>
              <a:grpSpLocks/>
            </p:cNvGrpSpPr>
            <p:nvPr/>
          </p:nvGrpSpPr>
          <p:grpSpPr bwMode="auto">
            <a:xfrm>
              <a:off x="1" y="392"/>
              <a:ext cx="5758" cy="1571"/>
              <a:chOff x="1" y="392"/>
              <a:chExt cx="5758" cy="1571"/>
            </a:xfrm>
          </p:grpSpPr>
          <p:sp>
            <p:nvSpPr>
              <p:cNvPr id="50202" name="Line 32"/>
              <p:cNvSpPr>
                <a:spLocks noChangeShapeType="1"/>
              </p:cNvSpPr>
              <p:nvPr userDrawn="1"/>
            </p:nvSpPr>
            <p:spPr bwMode="hidden">
              <a:xfrm>
                <a:off x="1" y="784"/>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203" name="Line 33"/>
              <p:cNvSpPr>
                <a:spLocks noChangeShapeType="1"/>
              </p:cNvSpPr>
              <p:nvPr userDrawn="1"/>
            </p:nvSpPr>
            <p:spPr bwMode="hidden">
              <a:xfrm>
                <a:off x="1" y="1963"/>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204" name="Line 34"/>
              <p:cNvSpPr>
                <a:spLocks noChangeShapeType="1"/>
              </p:cNvSpPr>
              <p:nvPr userDrawn="1"/>
            </p:nvSpPr>
            <p:spPr bwMode="hidden">
              <a:xfrm>
                <a:off x="1" y="1570"/>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205" name="Line 35"/>
              <p:cNvSpPr>
                <a:spLocks noChangeShapeType="1"/>
              </p:cNvSpPr>
              <p:nvPr userDrawn="1"/>
            </p:nvSpPr>
            <p:spPr bwMode="hidden">
              <a:xfrm>
                <a:off x="1" y="1177"/>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206" name="Line 36"/>
              <p:cNvSpPr>
                <a:spLocks noChangeShapeType="1"/>
              </p:cNvSpPr>
              <p:nvPr userDrawn="1"/>
            </p:nvSpPr>
            <p:spPr bwMode="hidden">
              <a:xfrm>
                <a:off x="1" y="392"/>
                <a:ext cx="5758" cy="0"/>
              </a:xfrm>
              <a:prstGeom prst="line">
                <a:avLst/>
              </a:prstGeom>
              <a:noFill/>
              <a:ln w="15875">
                <a:solidFill>
                  <a:schemeClr val="bg1"/>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grpSp>
        <p:sp>
          <p:nvSpPr>
            <p:cNvPr id="50200" name="Line 37"/>
            <p:cNvSpPr>
              <a:spLocks noChangeShapeType="1"/>
            </p:cNvSpPr>
            <p:nvPr/>
          </p:nvSpPr>
          <p:spPr bwMode="hidden">
            <a:xfrm>
              <a:off x="1" y="3928"/>
              <a:ext cx="5758" cy="0"/>
            </a:xfrm>
            <a:prstGeom prst="line">
              <a:avLst/>
            </a:prstGeom>
            <a:noFill/>
            <a:ln w="15875">
              <a:solidFill>
                <a:schemeClr val="bg2"/>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sp>
          <p:nvSpPr>
            <p:cNvPr id="50201" name="Line 38"/>
            <p:cNvSpPr>
              <a:spLocks noChangeShapeType="1"/>
            </p:cNvSpPr>
            <p:nvPr/>
          </p:nvSpPr>
          <p:spPr bwMode="hidden">
            <a:xfrm>
              <a:off x="1" y="3535"/>
              <a:ext cx="5758" cy="0"/>
            </a:xfrm>
            <a:prstGeom prst="line">
              <a:avLst/>
            </a:prstGeom>
            <a:noFill/>
            <a:ln w="15875">
              <a:solidFill>
                <a:schemeClr val="bg2"/>
              </a:solidFill>
              <a:round/>
              <a:headEnd/>
              <a:tailEnd/>
            </a:ln>
            <a:extLst>
              <a:ext uri="{909E8E84-426E-40DD-AFC4-6F175D3DCCD1}">
                <a14:hiddenFill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sym typeface="Times New Roman Bold" charset="0"/>
              </a:endParaRPr>
            </a:p>
          </p:txBody>
        </p:sp>
      </p:grpSp>
      <p:sp>
        <p:nvSpPr>
          <p:cNvPr id="3111" name="Rectangle 39"/>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112" name="Rectangle 40"/>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FFFFFF"/>
              </a:solidFill>
              <a:sym typeface="Times New Roman Bold" charset="0"/>
            </a:endParaRPr>
          </a:p>
        </p:txBody>
      </p:sp>
      <p:sp>
        <p:nvSpPr>
          <p:cNvPr id="3113" name="Rectangle 4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FFFFFF"/>
              </a:solidFill>
              <a:sym typeface="Times New Roman Bold" charset="0"/>
            </a:endParaRPr>
          </a:p>
        </p:txBody>
      </p:sp>
      <p:sp>
        <p:nvSpPr>
          <p:cNvPr id="3114" name="Rectangle 42"/>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latin typeface="Verdana" charset="0"/>
              </a:defRPr>
            </a:lvl1pPr>
          </a:lstStyle>
          <a:p>
            <a:pPr defTabSz="914400" fontAlgn="base">
              <a:spcBef>
                <a:spcPct val="0"/>
              </a:spcBef>
              <a:spcAft>
                <a:spcPct val="0"/>
              </a:spcAft>
              <a:defRPr/>
            </a:pPr>
            <a:fld id="{598790FB-3665-C347-A2D8-866FAB60B49D}" type="slidenum">
              <a:rPr lang="en-US">
                <a:solidFill>
                  <a:srgbClr val="FFFFFF"/>
                </a:solidFill>
                <a:ea typeface="ＭＳ Ｐゴシック" charset="0"/>
                <a:sym typeface="Times New Roman Bold" charset="0"/>
              </a:rPr>
              <a:pPr defTabSz="914400" fontAlgn="base">
                <a:spcBef>
                  <a:spcPct val="0"/>
                </a:spcBef>
                <a:spcAft>
                  <a:spcPct val="0"/>
                </a:spcAft>
                <a:defRPr/>
              </a:pPr>
              <a:t>‹#›</a:t>
            </a:fld>
            <a:endParaRPr lang="en-US">
              <a:solidFill>
                <a:srgbClr val="FFFFFF"/>
              </a:solidFill>
              <a:ea typeface="ＭＳ Ｐゴシック" charset="0"/>
              <a:sym typeface="Times New Roman Bold" charset="0"/>
            </a:endParaRPr>
          </a:p>
        </p:txBody>
      </p:sp>
      <p:sp>
        <p:nvSpPr>
          <p:cNvPr id="31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84019151"/>
      </p:ext>
    </p:extLst>
  </p:cSld>
  <p:clrMap bg1="dk2" tx1="lt1" bg2="dk1" tx2="lt2" accent1="accent1" accent2="accent2" accent3="accent3" accent4="accent4" accent5="accent5" accent6="accent6" hlink="hlink" folHlink="folHlink"/>
  <p:sldLayoutIdLst>
    <p:sldLayoutId id="2147487107" r:id="rId1"/>
    <p:sldLayoutId id="2147487108" r:id="rId2"/>
    <p:sldLayoutId id="2147487109" r:id="rId3"/>
    <p:sldLayoutId id="2147487110" r:id="rId4"/>
    <p:sldLayoutId id="2147487111" r:id="rId5"/>
    <p:sldLayoutId id="2147487112" r:id="rId6"/>
    <p:sldLayoutId id="2147487113" r:id="rId7"/>
    <p:sldLayoutId id="2147487114" r:id="rId8"/>
    <p:sldLayoutId id="2147487115" r:id="rId9"/>
    <p:sldLayoutId id="2147487116" r:id="rId10"/>
    <p:sldLayoutId id="2147487117" r:id="rId11"/>
    <p:sldLayoutId id="2147487118" r:id="rId12"/>
    <p:sldLayoutId id="2147487119"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8193" name="Rectangle 1"/>
          <p:cNvSpPr>
            <a:spLocks noGrp="1"/>
          </p:cNvSpPr>
          <p:nvPr>
            <p:ph type="sldNum" sz="quarter" idx="2"/>
          </p:nvPr>
        </p:nvSpPr>
        <p:spPr bwMode="auto">
          <a:xfrm>
            <a:off x="6553200" y="6248400"/>
            <a:ext cx="1905000"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defTabSz="457200">
              <a:defRPr>
                <a:cs typeface="Times New Roman Bold" charset="0"/>
              </a:defRPr>
            </a:lvl1pPr>
          </a:lstStyle>
          <a:p>
            <a:pPr fontAlgn="base" hangingPunct="0">
              <a:spcBef>
                <a:spcPct val="0"/>
              </a:spcBef>
              <a:spcAft>
                <a:spcPct val="0"/>
              </a:spcAft>
              <a:defRPr/>
            </a:pPr>
            <a:fld id="{B2EF6FF9-6340-954F-951C-304CDA50AF19}" type="slidenum">
              <a:rPr lang="en-US" sz="2800">
                <a:solidFill>
                  <a:srgbClr val="000000"/>
                </a:solidFill>
                <a:latin typeface="Times New Roman Bold" charset="0"/>
                <a:sym typeface="Times New Roman Bold" charset="0"/>
              </a:rPr>
              <a:pPr fontAlgn="base" hangingPunct="0">
                <a:spcBef>
                  <a:spcPct val="0"/>
                </a:spcBef>
                <a:spcAft>
                  <a:spcPct val="0"/>
                </a:spcAft>
                <a:defRPr/>
              </a:pPr>
              <a:t>‹#›</a:t>
            </a:fld>
            <a:endParaRPr lang="en-US" sz="1400">
              <a:solidFill>
                <a:srgbClr val="000000"/>
              </a:solidFill>
              <a:latin typeface="Times New Roman" charset="0"/>
              <a:cs typeface="Times New Roman" charset="0"/>
              <a:sym typeface="Times New Roman" charset="0"/>
            </a:endParaRPr>
          </a:p>
        </p:txBody>
      </p:sp>
    </p:spTree>
    <p:extLst>
      <p:ext uri="{BB962C8B-B14F-4D97-AF65-F5344CB8AC3E}">
        <p14:creationId xmlns:p14="http://schemas.microsoft.com/office/powerpoint/2010/main" val="835604501"/>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xStyles>
    <p:titleStyle>
      <a:lvl1pPr algn="l" defTabSz="457200" rtl="0" eaLnBrk="0" fontAlgn="base" hangingPunct="0">
        <a:spcBef>
          <a:spcPct val="0"/>
        </a:spcBef>
        <a:spcAft>
          <a:spcPct val="0"/>
        </a:spcAft>
        <a:defRPr sz="1200">
          <a:solidFill>
            <a:srgbClr val="000000"/>
          </a:solidFill>
          <a:latin typeface="+mj-lt"/>
          <a:ea typeface="+mj-ea"/>
          <a:cs typeface="+mj-cs"/>
          <a:sym typeface="Helvetica" charset="0"/>
        </a:defRPr>
      </a:lvl1pPr>
      <a:lvl2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2pPr>
      <a:lvl3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3pPr>
      <a:lvl4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4pPr>
      <a:lvl5pPr algn="l" defTabSz="457200" rtl="0" eaLnBrk="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n-ea"/>
          <a:cs typeface="+mn-cs"/>
          <a:sym typeface="Helvetica"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rgbClr val="E9E2B6"/>
            </a:gs>
            <a:gs pos="100000">
              <a:srgbClr val="FFCC99"/>
            </a:gs>
          </a:gsLst>
          <a:lin ang="5400000" scaled="1"/>
        </a:gra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1371600" y="533400"/>
            <a:ext cx="7540625" cy="1139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160" tIns="46080" rIns="92160" bIns="46080" numCol="1" anchor="ctr" anchorCtr="0" compatLnSpc="1">
            <a:prstTxWarp prst="textNoShape">
              <a:avLst/>
            </a:prstTxWarp>
          </a:bodyPr>
          <a:lstStyle/>
          <a:p>
            <a:pPr lvl="0"/>
            <a:r>
              <a:rPr lang="en-GB" altLang="zh-TW"/>
              <a:t>Click to edit the title text format</a:t>
            </a:r>
          </a:p>
        </p:txBody>
      </p:sp>
      <p:sp>
        <p:nvSpPr>
          <p:cNvPr id="1026" name="Rectangle 2"/>
          <p:cNvSpPr>
            <a:spLocks noGrp="1" noChangeArrowheads="1"/>
          </p:cNvSpPr>
          <p:nvPr>
            <p:ph type="dt"/>
          </p:nvPr>
        </p:nvSpPr>
        <p:spPr bwMode="auto">
          <a:xfrm>
            <a:off x="1371600" y="6248400"/>
            <a:ext cx="1673225" cy="45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lvl1pPr>
              <a:lnSpc>
                <a:spcPct val="100000"/>
              </a:lnSpc>
              <a:spcBef>
                <a:spcPts val="875"/>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rgbClr val="000000"/>
                </a:solidFill>
                <a:ea typeface="新細明體" charset="-120"/>
              </a:defRPr>
            </a:lvl1pPr>
          </a:lstStyle>
          <a:p>
            <a:pPr defTabSz="449263" fontAlgn="base">
              <a:spcAft>
                <a:spcPct val="0"/>
              </a:spcAft>
              <a:buClr>
                <a:srgbClr val="000000"/>
              </a:buClr>
              <a:buSzPct val="100000"/>
              <a:buFont typeface="Times New Roman" pitchFamily="18" charset="0"/>
              <a:buNone/>
            </a:pPr>
            <a:endParaRPr lang="en-GB" altLang="zh-TW"/>
          </a:p>
        </p:txBody>
      </p:sp>
      <p:sp>
        <p:nvSpPr>
          <p:cNvPr id="1027" name="Rectangle 3"/>
          <p:cNvSpPr>
            <a:spLocks noGrp="1" noChangeArrowheads="1"/>
          </p:cNvSpPr>
          <p:nvPr>
            <p:ph type="ftr"/>
          </p:nvPr>
        </p:nvSpPr>
        <p:spPr bwMode="auto">
          <a:xfrm>
            <a:off x="3429000" y="6248400"/>
            <a:ext cx="3425825" cy="45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lvl1pPr algn="ctr">
              <a:lnSpc>
                <a:spcPct val="100000"/>
              </a:lnSpc>
              <a:spcBef>
                <a:spcPts val="875"/>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rgbClr val="000000"/>
                </a:solidFill>
                <a:ea typeface="新細明體" charset="-120"/>
              </a:defRPr>
            </a:lvl1pPr>
          </a:lstStyle>
          <a:p>
            <a:pPr defTabSz="449263" fontAlgn="base">
              <a:spcAft>
                <a:spcPct val="0"/>
              </a:spcAft>
              <a:buClr>
                <a:srgbClr val="000000"/>
              </a:buClr>
              <a:buSzPct val="100000"/>
              <a:buFont typeface="Times New Roman" pitchFamily="18" charset="0"/>
              <a:buNone/>
            </a:pPr>
            <a:endParaRPr lang="en-GB" altLang="zh-TW"/>
          </a:p>
        </p:txBody>
      </p:sp>
      <p:sp>
        <p:nvSpPr>
          <p:cNvPr id="1028" name="Rectangle 4"/>
          <p:cNvSpPr>
            <a:spLocks noGrp="1" noChangeArrowheads="1"/>
          </p:cNvSpPr>
          <p:nvPr>
            <p:ph type="sldNum"/>
          </p:nvPr>
        </p:nvSpPr>
        <p:spPr bwMode="auto">
          <a:xfrm>
            <a:off x="7239000" y="6248400"/>
            <a:ext cx="1901825" cy="45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lvl1pPr algn="r">
              <a:lnSpc>
                <a:spcPct val="100000"/>
              </a:lnSpc>
              <a:spcBef>
                <a:spcPts val="875"/>
              </a:spcBef>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rgbClr val="000000"/>
                </a:solidFill>
                <a:ea typeface="新細明體" charset="-120"/>
              </a:defRPr>
            </a:lvl1pPr>
          </a:lstStyle>
          <a:p>
            <a:pPr defTabSz="449263" fontAlgn="base">
              <a:spcAft>
                <a:spcPct val="0"/>
              </a:spcAft>
              <a:buClr>
                <a:srgbClr val="000000"/>
              </a:buClr>
              <a:buSzPct val="100000"/>
              <a:buFont typeface="Times New Roman" pitchFamily="18" charset="0"/>
              <a:buNone/>
            </a:pPr>
            <a:fld id="{9920945E-9102-4FB7-8CC0-34C04103C439}" type="slidenum">
              <a:rPr lang="zh-TW" altLang="en-GB"/>
              <a:pPr defTabSz="449263" fontAlgn="base">
                <a:spcAft>
                  <a:spcPct val="0"/>
                </a:spcAft>
                <a:buClr>
                  <a:srgbClr val="000000"/>
                </a:buClr>
                <a:buSzPct val="100000"/>
                <a:buFont typeface="Times New Roman" pitchFamily="18" charset="0"/>
                <a:buNone/>
              </a:pPr>
              <a:t>‹#›</a:t>
            </a:fld>
            <a:endParaRPr lang="en-GB" altLang="zh-TW"/>
          </a:p>
        </p:txBody>
      </p:sp>
      <p:pic>
        <p:nvPicPr>
          <p:cNvPr id="1029" name="Picture 5"/>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030" name="Rectangle 6"/>
          <p:cNvSpPr>
            <a:spLocks noGrp="1" noChangeArrowheads="1"/>
          </p:cNvSpPr>
          <p:nvPr>
            <p:ph type="body" idx="1"/>
          </p:nvPr>
        </p:nvSpPr>
        <p:spPr bwMode="auto">
          <a:xfrm>
            <a:off x="1371600" y="1981200"/>
            <a:ext cx="7616825" cy="4113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ltLang="zh-TW"/>
              <a:t>Click to edit the outline text format</a:t>
            </a:r>
          </a:p>
          <a:p>
            <a:pPr lvl="1"/>
            <a:r>
              <a:rPr lang="en-GB" altLang="zh-TW"/>
              <a:t>Second Outline Level</a:t>
            </a:r>
          </a:p>
          <a:p>
            <a:pPr lvl="2"/>
            <a:r>
              <a:rPr lang="en-GB" altLang="zh-TW"/>
              <a:t>Third Outline Level</a:t>
            </a:r>
          </a:p>
          <a:p>
            <a:pPr lvl="3"/>
            <a:r>
              <a:rPr lang="en-GB" altLang="zh-TW"/>
              <a:t>Fourth Outline Level</a:t>
            </a:r>
          </a:p>
          <a:p>
            <a:pPr lvl="4"/>
            <a:r>
              <a:rPr lang="en-GB" altLang="zh-TW"/>
              <a:t>Fifth Outline Level</a:t>
            </a:r>
          </a:p>
          <a:p>
            <a:pPr lvl="4"/>
            <a:r>
              <a:rPr lang="en-GB" altLang="zh-TW"/>
              <a:t>Sixth Outline Level</a:t>
            </a:r>
          </a:p>
          <a:p>
            <a:pPr lvl="4"/>
            <a:r>
              <a:rPr lang="en-GB" altLang="zh-TW"/>
              <a:t>Seventh Outline Level</a:t>
            </a:r>
          </a:p>
          <a:p>
            <a:pPr lvl="4"/>
            <a:r>
              <a:rPr lang="en-GB" altLang="zh-TW"/>
              <a:t>Eighth Outline Level</a:t>
            </a:r>
          </a:p>
          <a:p>
            <a:pPr lvl="4"/>
            <a:r>
              <a:rPr lang="en-GB" altLang="zh-TW"/>
              <a:t>Ninth Outline Level</a:t>
            </a:r>
          </a:p>
        </p:txBody>
      </p:sp>
    </p:spTree>
    <p:extLst>
      <p:ext uri="{BB962C8B-B14F-4D97-AF65-F5344CB8AC3E}">
        <p14:creationId xmlns:p14="http://schemas.microsoft.com/office/powerpoint/2010/main" val="4064492300"/>
      </p:ext>
    </p:extLst>
  </p:cSld>
  <p:clrMap bg1="lt1" tx1="dk1" bg2="lt2" tx2="dk2" accent1="accent1" accent2="accent2" accent3="accent3" accent4="accent4" accent5="accent5" accent6="accent6" hlink="hlink" folHlink="folHlink"/>
  <p:sldLayoutIdLst>
    <p:sldLayoutId id="2147487133" r:id="rId1"/>
    <p:sldLayoutId id="2147487134" r:id="rId2"/>
    <p:sldLayoutId id="2147487135" r:id="rId3"/>
    <p:sldLayoutId id="2147487136" r:id="rId4"/>
    <p:sldLayoutId id="2147487137" r:id="rId5"/>
    <p:sldLayoutId id="2147487138" r:id="rId6"/>
    <p:sldLayoutId id="2147487139" r:id="rId7"/>
    <p:sldLayoutId id="2147487140" r:id="rId8"/>
    <p:sldLayoutId id="2147487141" r:id="rId9"/>
    <p:sldLayoutId id="2147487142" r:id="rId10"/>
    <p:sldLayoutId id="2147487143" r:id="rId11"/>
  </p:sldLayoutIdLst>
  <p:txStyles>
    <p:titleStyle>
      <a:lvl1pPr algn="ctr" defTabSz="449263" rtl="0" eaLnBrk="0" fontAlgn="base" hangingPunct="0">
        <a:lnSpc>
          <a:spcPct val="90000"/>
        </a:lnSpc>
        <a:spcBef>
          <a:spcPct val="0"/>
        </a:spcBef>
        <a:spcAft>
          <a:spcPct val="0"/>
        </a:spcAft>
        <a:buClr>
          <a:srgbClr val="996600"/>
        </a:buClr>
        <a:buSzPct val="100000"/>
        <a:buFont typeface="Times New Roman" pitchFamily="18" charset="0"/>
        <a:defRPr sz="4400">
          <a:solidFill>
            <a:srgbClr val="996600"/>
          </a:solidFill>
          <a:latin typeface="+mj-lt"/>
          <a:ea typeface="+mj-ea"/>
          <a:cs typeface="+mj-cs"/>
        </a:defRPr>
      </a:lvl1pPr>
      <a:lvl2pPr algn="ctr" defTabSz="449263" rtl="0" eaLnBrk="0" fontAlgn="base" hangingPunct="0">
        <a:lnSpc>
          <a:spcPct val="90000"/>
        </a:lnSpc>
        <a:spcBef>
          <a:spcPct val="0"/>
        </a:spcBef>
        <a:spcAft>
          <a:spcPct val="0"/>
        </a:spcAft>
        <a:buClr>
          <a:srgbClr val="996600"/>
        </a:buClr>
        <a:buSzPct val="100000"/>
        <a:buFont typeface="Times New Roman" pitchFamily="18" charset="0"/>
        <a:defRPr sz="4400">
          <a:solidFill>
            <a:srgbClr val="996600"/>
          </a:solidFill>
          <a:latin typeface="Times New Roman" charset="0"/>
          <a:ea typeface="細明體" charset="0"/>
          <a:cs typeface="細明體" charset="0"/>
        </a:defRPr>
      </a:lvl2pPr>
      <a:lvl3pPr algn="ctr" defTabSz="449263" rtl="0" eaLnBrk="0" fontAlgn="base" hangingPunct="0">
        <a:lnSpc>
          <a:spcPct val="90000"/>
        </a:lnSpc>
        <a:spcBef>
          <a:spcPct val="0"/>
        </a:spcBef>
        <a:spcAft>
          <a:spcPct val="0"/>
        </a:spcAft>
        <a:buClr>
          <a:srgbClr val="996600"/>
        </a:buClr>
        <a:buSzPct val="100000"/>
        <a:buFont typeface="Times New Roman" pitchFamily="18" charset="0"/>
        <a:defRPr sz="4400">
          <a:solidFill>
            <a:srgbClr val="996600"/>
          </a:solidFill>
          <a:latin typeface="Times New Roman" charset="0"/>
          <a:ea typeface="細明體" charset="0"/>
          <a:cs typeface="細明體" charset="0"/>
        </a:defRPr>
      </a:lvl3pPr>
      <a:lvl4pPr algn="ctr" defTabSz="449263" rtl="0" eaLnBrk="0" fontAlgn="base" hangingPunct="0">
        <a:lnSpc>
          <a:spcPct val="90000"/>
        </a:lnSpc>
        <a:spcBef>
          <a:spcPct val="0"/>
        </a:spcBef>
        <a:spcAft>
          <a:spcPct val="0"/>
        </a:spcAft>
        <a:buClr>
          <a:srgbClr val="996600"/>
        </a:buClr>
        <a:buSzPct val="100000"/>
        <a:buFont typeface="Times New Roman" pitchFamily="18" charset="0"/>
        <a:defRPr sz="4400">
          <a:solidFill>
            <a:srgbClr val="996600"/>
          </a:solidFill>
          <a:latin typeface="Times New Roman" charset="0"/>
          <a:ea typeface="細明體" charset="0"/>
          <a:cs typeface="細明體" charset="0"/>
        </a:defRPr>
      </a:lvl4pPr>
      <a:lvl5pPr algn="ctr" defTabSz="449263" rtl="0" eaLnBrk="0" fontAlgn="base" hangingPunct="0">
        <a:lnSpc>
          <a:spcPct val="90000"/>
        </a:lnSpc>
        <a:spcBef>
          <a:spcPct val="0"/>
        </a:spcBef>
        <a:spcAft>
          <a:spcPct val="0"/>
        </a:spcAft>
        <a:buClr>
          <a:srgbClr val="996600"/>
        </a:buClr>
        <a:buSzPct val="100000"/>
        <a:buFont typeface="Times New Roman" pitchFamily="18" charset="0"/>
        <a:defRPr sz="4400">
          <a:solidFill>
            <a:srgbClr val="996600"/>
          </a:solidFill>
          <a:latin typeface="Times New Roman" charset="0"/>
          <a:ea typeface="細明體" charset="0"/>
          <a:cs typeface="細明體" charset="0"/>
        </a:defRPr>
      </a:lvl5pPr>
      <a:lvl6pPr marL="457200" algn="ctr" defTabSz="449263" rtl="0" fontAlgn="base">
        <a:lnSpc>
          <a:spcPct val="90000"/>
        </a:lnSpc>
        <a:spcBef>
          <a:spcPct val="0"/>
        </a:spcBef>
        <a:spcAft>
          <a:spcPct val="0"/>
        </a:spcAft>
        <a:buClr>
          <a:srgbClr val="996600"/>
        </a:buClr>
        <a:buSzPct val="100000"/>
        <a:buFont typeface="Times New Roman" charset="0"/>
        <a:defRPr sz="4400">
          <a:solidFill>
            <a:srgbClr val="996600"/>
          </a:solidFill>
          <a:latin typeface="Times New Roman" charset="0"/>
          <a:ea typeface="細明體" charset="0"/>
          <a:cs typeface="細明體" charset="0"/>
        </a:defRPr>
      </a:lvl6pPr>
      <a:lvl7pPr marL="914400" algn="ctr" defTabSz="449263" rtl="0" fontAlgn="base">
        <a:lnSpc>
          <a:spcPct val="90000"/>
        </a:lnSpc>
        <a:spcBef>
          <a:spcPct val="0"/>
        </a:spcBef>
        <a:spcAft>
          <a:spcPct val="0"/>
        </a:spcAft>
        <a:buClr>
          <a:srgbClr val="996600"/>
        </a:buClr>
        <a:buSzPct val="100000"/>
        <a:buFont typeface="Times New Roman" charset="0"/>
        <a:defRPr sz="4400">
          <a:solidFill>
            <a:srgbClr val="996600"/>
          </a:solidFill>
          <a:latin typeface="Times New Roman" charset="0"/>
          <a:ea typeface="細明體" charset="0"/>
          <a:cs typeface="細明體" charset="0"/>
        </a:defRPr>
      </a:lvl7pPr>
      <a:lvl8pPr marL="1371600" algn="ctr" defTabSz="449263" rtl="0" fontAlgn="base">
        <a:lnSpc>
          <a:spcPct val="90000"/>
        </a:lnSpc>
        <a:spcBef>
          <a:spcPct val="0"/>
        </a:spcBef>
        <a:spcAft>
          <a:spcPct val="0"/>
        </a:spcAft>
        <a:buClr>
          <a:srgbClr val="996600"/>
        </a:buClr>
        <a:buSzPct val="100000"/>
        <a:buFont typeface="Times New Roman" charset="0"/>
        <a:defRPr sz="4400">
          <a:solidFill>
            <a:srgbClr val="996600"/>
          </a:solidFill>
          <a:latin typeface="Times New Roman" charset="0"/>
          <a:ea typeface="細明體" charset="0"/>
          <a:cs typeface="細明體" charset="0"/>
        </a:defRPr>
      </a:lvl8pPr>
      <a:lvl9pPr marL="1828800" algn="ctr" defTabSz="449263" rtl="0" fontAlgn="base">
        <a:lnSpc>
          <a:spcPct val="90000"/>
        </a:lnSpc>
        <a:spcBef>
          <a:spcPct val="0"/>
        </a:spcBef>
        <a:spcAft>
          <a:spcPct val="0"/>
        </a:spcAft>
        <a:buClr>
          <a:srgbClr val="996600"/>
        </a:buClr>
        <a:buSzPct val="100000"/>
        <a:buFont typeface="Times New Roman" charset="0"/>
        <a:defRPr sz="4400">
          <a:solidFill>
            <a:srgbClr val="996600"/>
          </a:solidFill>
          <a:latin typeface="Times New Roman" charset="0"/>
          <a:ea typeface="細明體" charset="0"/>
          <a:cs typeface="細明體" charset="0"/>
        </a:defRPr>
      </a:lvl9pPr>
    </p:titleStyle>
    <p:bodyStyle>
      <a:lvl1pPr marL="339725" indent="-339725" algn="l" defTabSz="449263" rtl="0" eaLnBrk="0" fontAlgn="base" hangingPunct="0">
        <a:lnSpc>
          <a:spcPct val="90000"/>
        </a:lnSpc>
        <a:spcBef>
          <a:spcPts val="800"/>
        </a:spcBef>
        <a:spcAft>
          <a:spcPct val="0"/>
        </a:spcAft>
        <a:buClr>
          <a:srgbClr val="996600"/>
        </a:buClr>
        <a:buSzPct val="100000"/>
        <a:buFont typeface="Wingdings" pitchFamily="2" charset="2"/>
        <a:buChar char=""/>
        <a:defRPr sz="3200">
          <a:solidFill>
            <a:srgbClr val="000000"/>
          </a:solidFill>
          <a:latin typeface="+mn-lt"/>
          <a:ea typeface="+mn-ea"/>
          <a:cs typeface="+mn-cs"/>
        </a:defRPr>
      </a:lvl1pPr>
      <a:lvl2pPr marL="739775" indent="-282575" algn="l" defTabSz="449263" rtl="0" eaLnBrk="0" fontAlgn="base" hangingPunct="0">
        <a:lnSpc>
          <a:spcPct val="90000"/>
        </a:lnSpc>
        <a:spcBef>
          <a:spcPts val="700"/>
        </a:spcBef>
        <a:spcAft>
          <a:spcPct val="0"/>
        </a:spcAft>
        <a:buClr>
          <a:srgbClr val="000000"/>
        </a:buClr>
        <a:buSzPct val="95000"/>
        <a:buFont typeface="Times New Roman" pitchFamily="18" charset="0"/>
        <a:buChar char="–"/>
        <a:defRPr sz="2800">
          <a:solidFill>
            <a:srgbClr val="000000"/>
          </a:solidFill>
          <a:latin typeface="+mn-lt"/>
          <a:ea typeface="+mn-ea"/>
          <a:cs typeface="+mn-cs"/>
        </a:defRPr>
      </a:lvl2pPr>
      <a:lvl3pPr marL="1143000" indent="-228600" algn="l" defTabSz="449263" rtl="0" eaLnBrk="0" fontAlgn="base" hangingPunct="0">
        <a:lnSpc>
          <a:spcPct val="90000"/>
        </a:lnSpc>
        <a:spcBef>
          <a:spcPts val="600"/>
        </a:spcBef>
        <a:spcAft>
          <a:spcPct val="0"/>
        </a:spcAft>
        <a:buClr>
          <a:srgbClr val="000000"/>
        </a:buClr>
        <a:buSzPct val="100000"/>
        <a:buFont typeface="Times New Roman" pitchFamily="18" charset="0"/>
        <a:buChar char="•"/>
        <a:defRPr sz="2400">
          <a:solidFill>
            <a:srgbClr val="000000"/>
          </a:solidFill>
          <a:latin typeface="+mn-lt"/>
          <a:ea typeface="+mn-ea"/>
          <a:cs typeface="+mn-cs"/>
        </a:defRPr>
      </a:lvl3pPr>
      <a:lvl4pPr marL="1600200" indent="-228600" algn="l" defTabSz="449263" rtl="0" eaLnBrk="0" fontAlgn="base" hangingPunct="0">
        <a:lnSpc>
          <a:spcPct val="90000"/>
        </a:lnSpc>
        <a:spcBef>
          <a:spcPts val="500"/>
        </a:spcBef>
        <a:spcAft>
          <a:spcPct val="0"/>
        </a:spcAft>
        <a:buClr>
          <a:srgbClr val="000000"/>
        </a:buClr>
        <a:buSzPct val="100000"/>
        <a:buFont typeface="Times New Roman" pitchFamily="18" charset="0"/>
        <a:buChar char="–"/>
        <a:defRPr sz="2000">
          <a:solidFill>
            <a:srgbClr val="000000"/>
          </a:solidFill>
          <a:latin typeface="+mn-lt"/>
          <a:ea typeface="+mn-ea"/>
          <a:cs typeface="+mn-cs"/>
        </a:defRPr>
      </a:lvl4pPr>
      <a:lvl5pPr marL="2057400" indent="-228600" algn="l" defTabSz="449263" rtl="0" eaLnBrk="0" fontAlgn="base" hangingPunct="0">
        <a:lnSpc>
          <a:spcPct val="90000"/>
        </a:lnSpc>
        <a:spcBef>
          <a:spcPts val="500"/>
        </a:spcBef>
        <a:spcAft>
          <a:spcPct val="0"/>
        </a:spcAft>
        <a:buClr>
          <a:srgbClr val="000000"/>
        </a:buClr>
        <a:buSzPct val="100000"/>
        <a:buFont typeface="Times New Roman" pitchFamily="18" charset="0"/>
        <a:buChar char="•"/>
        <a:defRPr sz="2000">
          <a:solidFill>
            <a:srgbClr val="000000"/>
          </a:solidFill>
          <a:latin typeface="+mn-lt"/>
          <a:ea typeface="+mn-ea"/>
          <a:cs typeface="+mn-cs"/>
        </a:defRPr>
      </a:lvl5pPr>
      <a:lvl6pPr marL="2514600" indent="-228600" algn="l" defTabSz="449263" rtl="0" fontAlgn="base">
        <a:lnSpc>
          <a:spcPct val="90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6pPr>
      <a:lvl7pPr marL="2971800" indent="-228600" algn="l" defTabSz="449263" rtl="0" fontAlgn="base">
        <a:lnSpc>
          <a:spcPct val="90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7pPr>
      <a:lvl8pPr marL="3429000" indent="-228600" algn="l" defTabSz="449263" rtl="0" fontAlgn="base">
        <a:lnSpc>
          <a:spcPct val="90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8pPr>
      <a:lvl9pPr marL="3886200" indent="-228600" algn="l" defTabSz="449263" rtl="0" fontAlgn="base">
        <a:lnSpc>
          <a:spcPct val="90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4763"/>
            <a:ext cx="1063625" cy="6858001"/>
            <a:chOff x="0" y="-3"/>
            <a:chExt cx="670" cy="4320"/>
          </a:xfrm>
        </p:grpSpPr>
        <p:grpSp>
          <p:nvGrpSpPr>
            <p:cNvPr id="51208" name="Group 3"/>
            <p:cNvGrpSpPr>
              <a:grpSpLocks/>
            </p:cNvGrpSpPr>
            <p:nvPr/>
          </p:nvGrpSpPr>
          <p:grpSpPr bwMode="auto">
            <a:xfrm rot="16200000" flipH="1">
              <a:off x="-1815" y="1838"/>
              <a:ext cx="4320" cy="638"/>
              <a:chOff x="-2" y="1562"/>
              <a:chExt cx="5762" cy="638"/>
            </a:xfrm>
          </p:grpSpPr>
          <p:sp>
            <p:nvSpPr>
              <p:cNvPr id="51211" name="Freeform 4"/>
              <p:cNvSpPr>
                <a:spLocks/>
              </p:cNvSpPr>
              <p:nvPr/>
            </p:nvSpPr>
            <p:spPr bwMode="ltGray">
              <a:xfrm rot="-5400000">
                <a:off x="2548" y="-993"/>
                <a:ext cx="624" cy="5746"/>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12" name="Freeform 5"/>
              <p:cNvSpPr>
                <a:spLocks/>
              </p:cNvSpPr>
              <p:nvPr/>
            </p:nvSpPr>
            <p:spPr bwMode="ltGray">
              <a:xfrm rot="-5400000">
                <a:off x="1313" y="1670"/>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13" name="Freeform 6"/>
              <p:cNvSpPr>
                <a:spLocks/>
              </p:cNvSpPr>
              <p:nvPr/>
            </p:nvSpPr>
            <p:spPr bwMode="ltGray">
              <a:xfrm rot="-5400000">
                <a:off x="974" y="1669"/>
                <a:ext cx="624" cy="424"/>
              </a:xfrm>
              <a:custGeom>
                <a:avLst/>
                <a:gdLst>
                  <a:gd name="T0" fmla="*/ 0 w 624"/>
                  <a:gd name="T1" fmla="*/ 0 h 317"/>
                  <a:gd name="T2" fmla="*/ 0 w 624"/>
                  <a:gd name="T3" fmla="*/ 3728 h 317"/>
                  <a:gd name="T4" fmla="*/ 624 w 624"/>
                  <a:gd name="T5" fmla="*/ 37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14" name="Freeform 7"/>
              <p:cNvSpPr>
                <a:spLocks/>
              </p:cNvSpPr>
              <p:nvPr/>
            </p:nvSpPr>
            <p:spPr bwMode="ltGray">
              <a:xfrm rot="-5400000">
                <a:off x="-65" y="1753"/>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15" name="Freeform 8"/>
              <p:cNvSpPr>
                <a:spLocks/>
              </p:cNvSpPr>
              <p:nvPr/>
            </p:nvSpPr>
            <p:spPr bwMode="ltGray">
              <a:xfrm rot="-5400000">
                <a:off x="654" y="1734"/>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16" name="Freeform 9"/>
              <p:cNvSpPr>
                <a:spLocks/>
              </p:cNvSpPr>
              <p:nvPr/>
            </p:nvSpPr>
            <p:spPr bwMode="ltGray">
              <a:xfrm rot="-5400000">
                <a:off x="435" y="1701"/>
                <a:ext cx="624" cy="364"/>
              </a:xfrm>
              <a:custGeom>
                <a:avLst/>
                <a:gdLst>
                  <a:gd name="T0" fmla="*/ 0 w 624"/>
                  <a:gd name="T1" fmla="*/ 0 h 272"/>
                  <a:gd name="T2" fmla="*/ 0 w 624"/>
                  <a:gd name="T3" fmla="*/ 3747 h 272"/>
                  <a:gd name="T4" fmla="*/ 240 w 624"/>
                  <a:gd name="T5" fmla="*/ 3300 h 272"/>
                  <a:gd name="T6" fmla="*/ 624 w 624"/>
                  <a:gd name="T7" fmla="*/ 374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17" name="Freeform 10"/>
              <p:cNvSpPr>
                <a:spLocks/>
              </p:cNvSpPr>
              <p:nvPr/>
            </p:nvSpPr>
            <p:spPr bwMode="ltGray">
              <a:xfrm rot="-5400000">
                <a:off x="145" y="1727"/>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18" name="Freeform 11"/>
              <p:cNvSpPr>
                <a:spLocks/>
              </p:cNvSpPr>
              <p:nvPr/>
            </p:nvSpPr>
            <p:spPr bwMode="ltGray">
              <a:xfrm rot="-5400000">
                <a:off x="3200" y="1657"/>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19" name="Freeform 12"/>
              <p:cNvSpPr>
                <a:spLocks/>
              </p:cNvSpPr>
              <p:nvPr/>
            </p:nvSpPr>
            <p:spPr bwMode="ltGray">
              <a:xfrm rot="-5400000">
                <a:off x="2870" y="1660"/>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0" name="Freeform 13"/>
              <p:cNvSpPr>
                <a:spLocks/>
              </p:cNvSpPr>
              <p:nvPr/>
            </p:nvSpPr>
            <p:spPr bwMode="ltGray">
              <a:xfrm rot="-5400000">
                <a:off x="1824" y="1747"/>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1" name="Freeform 14"/>
              <p:cNvSpPr>
                <a:spLocks/>
              </p:cNvSpPr>
              <p:nvPr/>
            </p:nvSpPr>
            <p:spPr bwMode="ltGray">
              <a:xfrm rot="-5400000">
                <a:off x="2542" y="1725"/>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2" name="Freeform 15"/>
              <p:cNvSpPr>
                <a:spLocks/>
              </p:cNvSpPr>
              <p:nvPr/>
            </p:nvSpPr>
            <p:spPr bwMode="ltGray">
              <a:xfrm rot="-5400000">
                <a:off x="2324" y="1695"/>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3" name="Freeform 16"/>
              <p:cNvSpPr>
                <a:spLocks/>
              </p:cNvSpPr>
              <p:nvPr/>
            </p:nvSpPr>
            <p:spPr bwMode="ltGray">
              <a:xfrm rot="-5400000">
                <a:off x="203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4" name="Freeform 17"/>
              <p:cNvSpPr>
                <a:spLocks/>
              </p:cNvSpPr>
              <p:nvPr/>
            </p:nvSpPr>
            <p:spPr bwMode="ltGray">
              <a:xfrm rot="-5400000">
                <a:off x="4068" y="1662"/>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5" name="Freeform 18"/>
              <p:cNvSpPr>
                <a:spLocks/>
              </p:cNvSpPr>
              <p:nvPr/>
            </p:nvSpPr>
            <p:spPr bwMode="ltGray">
              <a:xfrm rot="-5400000">
                <a:off x="3721" y="1664"/>
                <a:ext cx="624" cy="423"/>
              </a:xfrm>
              <a:custGeom>
                <a:avLst/>
                <a:gdLst>
                  <a:gd name="T0" fmla="*/ 0 w 624"/>
                  <a:gd name="T1" fmla="*/ 0 h 317"/>
                  <a:gd name="T2" fmla="*/ 0 w 624"/>
                  <a:gd name="T3" fmla="*/ 3647 h 317"/>
                  <a:gd name="T4" fmla="*/ 624 w 624"/>
                  <a:gd name="T5" fmla="*/ 364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6" name="Freeform 19"/>
              <p:cNvSpPr>
                <a:spLocks/>
              </p:cNvSpPr>
              <p:nvPr/>
            </p:nvSpPr>
            <p:spPr bwMode="ltGray">
              <a:xfrm rot="-5400000">
                <a:off x="4568" y="1743"/>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7" name="Freeform 20"/>
              <p:cNvSpPr>
                <a:spLocks/>
              </p:cNvSpPr>
              <p:nvPr/>
            </p:nvSpPr>
            <p:spPr bwMode="ltGray">
              <a:xfrm>
                <a:off x="5469" y="1558"/>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8" name="Freeform 21"/>
              <p:cNvSpPr>
                <a:spLocks/>
              </p:cNvSpPr>
              <p:nvPr/>
            </p:nvSpPr>
            <p:spPr bwMode="ltGray">
              <a:xfrm rot="-5400000">
                <a:off x="5073" y="1687"/>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29" name="Freeform 22"/>
              <p:cNvSpPr>
                <a:spLocks/>
              </p:cNvSpPr>
              <p:nvPr/>
            </p:nvSpPr>
            <p:spPr bwMode="ltGray">
              <a:xfrm rot="-5400000">
                <a:off x="4786" y="1713"/>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grpSp>
        <p:sp>
          <p:nvSpPr>
            <p:cNvPr id="51209" name="Freeform 23"/>
            <p:cNvSpPr>
              <a:spLocks/>
            </p:cNvSpPr>
            <p:nvPr/>
          </p:nvSpPr>
          <p:spPr bwMode="ltGray">
            <a:xfrm rot="16200000" flipH="1">
              <a:off x="-1954" y="1951"/>
              <a:ext cx="4320" cy="412"/>
            </a:xfrm>
            <a:custGeom>
              <a:avLst/>
              <a:gdLst>
                <a:gd name="T0" fmla="*/ 0 w 5762"/>
                <a:gd name="T1" fmla="*/ 362 h 385"/>
                <a:gd name="T2" fmla="*/ 431 w 5762"/>
                <a:gd name="T3" fmla="*/ 345 h 385"/>
                <a:gd name="T4" fmla="*/ 431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sp>
          <p:nvSpPr>
            <p:cNvPr id="51210" name="Freeform 24"/>
            <p:cNvSpPr>
              <a:spLocks/>
            </p:cNvSpPr>
            <p:nvPr/>
          </p:nvSpPr>
          <p:spPr bwMode="ltGray">
            <a:xfrm rot="16200000" flipH="1">
              <a:off x="-1584" y="2062"/>
              <a:ext cx="4319" cy="189"/>
            </a:xfrm>
            <a:custGeom>
              <a:avLst/>
              <a:gdLst>
                <a:gd name="T0" fmla="*/ 0 w 5761"/>
                <a:gd name="T1" fmla="*/ 28 h 189"/>
                <a:gd name="T2" fmla="*/ 431 w 5761"/>
                <a:gd name="T3" fmla="*/ 0 h 189"/>
                <a:gd name="T4" fmla="*/ 43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sz="2400">
                <a:solidFill>
                  <a:srgbClr val="000000"/>
                </a:solidFill>
                <a:ea typeface="ＭＳ Ｐゴシック" charset="0"/>
              </a:endParaRPr>
            </a:p>
          </p:txBody>
        </p:sp>
      </p:grpSp>
      <p:sp>
        <p:nvSpPr>
          <p:cNvPr id="51203"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4"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99"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1" hangingPunct="1">
              <a:spcBef>
                <a:spcPct val="50000"/>
              </a:spcBef>
              <a:defRPr sz="1400">
                <a:ea typeface="ＭＳ Ｐゴシック" charset="-128"/>
                <a:cs typeface="ＭＳ Ｐゴシック" charset="-128"/>
              </a:defRPr>
            </a:lvl1pPr>
          </a:lstStyle>
          <a:p>
            <a:pPr defTabSz="914400" fontAlgn="base">
              <a:spcAft>
                <a:spcPct val="0"/>
              </a:spcAft>
              <a:defRPr/>
            </a:pPr>
            <a:endParaRPr lang="en-US">
              <a:solidFill>
                <a:srgbClr val="000000"/>
              </a:solidFill>
            </a:endParaRPr>
          </a:p>
        </p:txBody>
      </p:sp>
      <p:sp>
        <p:nvSpPr>
          <p:cNvPr id="3100"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spcBef>
                <a:spcPct val="50000"/>
              </a:spcBef>
              <a:defRPr sz="1400">
                <a:ea typeface="ＭＳ Ｐゴシック" charset="-128"/>
                <a:cs typeface="ＭＳ Ｐゴシック" charset="-128"/>
              </a:defRPr>
            </a:lvl1pPr>
          </a:lstStyle>
          <a:p>
            <a:pPr defTabSz="914400" fontAlgn="base">
              <a:spcAft>
                <a:spcPct val="0"/>
              </a:spcAft>
              <a:defRPr/>
            </a:pPr>
            <a:endParaRPr lang="en-US">
              <a:solidFill>
                <a:srgbClr val="000000"/>
              </a:solidFill>
            </a:endParaRPr>
          </a:p>
        </p:txBody>
      </p:sp>
      <p:sp>
        <p:nvSpPr>
          <p:cNvPr id="3101"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spcBef>
                <a:spcPct val="50000"/>
              </a:spcBef>
              <a:defRPr sz="1400"/>
            </a:lvl1pPr>
          </a:lstStyle>
          <a:p>
            <a:pPr defTabSz="914400" fontAlgn="base">
              <a:spcAft>
                <a:spcPct val="0"/>
              </a:spcAft>
              <a:defRPr/>
            </a:pPr>
            <a:fld id="{F57BFD79-AA9E-E944-A6ED-E8B1F4497215}" type="slidenum">
              <a:rPr lang="en-US">
                <a:solidFill>
                  <a:srgbClr val="000000"/>
                </a:solidFill>
                <a:ea typeface="ＭＳ Ｐゴシック" charset="0"/>
              </a:rPr>
              <a:pPr defTabSz="914400" fontAlgn="base">
                <a:spcAft>
                  <a:spcPct val="0"/>
                </a:spcAft>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960941846"/>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eaLnBrk="0" fontAlgn="base" hangingPunct="0">
              <a:spcBef>
                <a:spcPct val="0"/>
              </a:spcBef>
              <a:spcAft>
                <a:spcPct val="0"/>
              </a:spcAft>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eaLnBrk="0" fontAlgn="base" hangingPunct="0">
              <a:spcBef>
                <a:spcPct val="0"/>
              </a:spcBef>
              <a:spcAft>
                <a:spcPct val="0"/>
              </a:spcAft>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pPr>
            <a:fld id="{44C0598C-A58F-E448-B4CF-D3D59A859C8C}" type="slidenum">
              <a:rPr lang="en-US" smtClean="0">
                <a:solidFill>
                  <a:srgbClr val="000000"/>
                </a:solidFill>
              </a:rPr>
              <a:pPr defTabSz="914400" eaLnBrk="0" fontAlgn="base" hangingPunct="0">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1493709740"/>
      </p:ext>
    </p:extLst>
  </p:cSld>
  <p:clrMap bg1="lt1" tx1="dk1" bg2="lt2" tx2="dk2" accent1="accent1" accent2="accent2" accent3="accent3" accent4="accent4" accent5="accent5" accent6="accent6" hlink="hlink" folHlink="folHlink"/>
  <p:sldLayoutIdLst>
    <p:sldLayoutId id="2147487157" r:id="rId1"/>
    <p:sldLayoutId id="2147487158" r:id="rId2"/>
    <p:sldLayoutId id="2147487159" r:id="rId3"/>
    <p:sldLayoutId id="2147487160" r:id="rId4"/>
    <p:sldLayoutId id="2147487161" r:id="rId5"/>
    <p:sldLayoutId id="2147487162" r:id="rId6"/>
    <p:sldLayoutId id="2147487163" r:id="rId7"/>
    <p:sldLayoutId id="2147487164" r:id="rId8"/>
    <p:sldLayoutId id="2147487165" r:id="rId9"/>
    <p:sldLayoutId id="2147487166" r:id="rId10"/>
    <p:sldLayoutId id="2147487167"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cs typeface="+mn-cs"/>
        </a:defRPr>
      </a:lvl2pPr>
      <a:lvl3pPr marL="1143000" indent="-228600" algn="l" rtl="0" fontAlgn="base">
        <a:spcBef>
          <a:spcPct val="20000"/>
        </a:spcBef>
        <a:spcAft>
          <a:spcPct val="0"/>
        </a:spcAft>
        <a:buChar char="•"/>
        <a:defRPr sz="2400">
          <a:solidFill>
            <a:schemeClr val="tx1"/>
          </a:solidFill>
          <a:latin typeface="+mn-lt"/>
          <a:ea typeface="+mn-ea"/>
          <a:cs typeface="+mn-cs"/>
        </a:defRPr>
      </a:lvl3pPr>
      <a:lvl4pPr marL="1600200" indent="-228600" algn="l" rtl="0" fontAlgn="base">
        <a:spcBef>
          <a:spcPct val="20000"/>
        </a:spcBef>
        <a:spcAft>
          <a:spcPct val="0"/>
        </a:spcAft>
        <a:buChar char="–"/>
        <a:defRPr sz="2000">
          <a:solidFill>
            <a:schemeClr val="tx1"/>
          </a:solidFill>
          <a:latin typeface="+mn-lt"/>
          <a:ea typeface="+mn-ea"/>
          <a:cs typeface="+mn-cs"/>
        </a:defRPr>
      </a:lvl4pPr>
      <a:lvl5pPr marL="2057400" indent="-228600" algn="l" rtl="0" fontAlgn="base">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252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a:solidFill>
                  <a:srgbClr val="000000"/>
                </a:solidFill>
              </a:defRPr>
            </a:lvl1pPr>
          </a:lstStyle>
          <a:p>
            <a:pPr defTabSz="914400" eaLnBrk="0" fontAlgn="base" hangingPunct="0">
              <a:spcBef>
                <a:spcPct val="0"/>
              </a:spcBef>
              <a:spcAft>
                <a:spcPct val="0"/>
              </a:spcAft>
            </a:pPr>
            <a:fld id="{1479089D-9BFB-1A42-B25A-4EABCE7C168D}" type="slidenum">
              <a:rPr lang="en-US"/>
              <a:pPr defTabSz="914400" eaLnBrk="0" fontAlgn="base" hangingPunct="0">
                <a:spcBef>
                  <a:spcPct val="0"/>
                </a:spcBef>
                <a:spcAft>
                  <a:spcPct val="0"/>
                </a:spcAft>
              </a:pPr>
              <a:t>‹#›</a:t>
            </a:fld>
            <a:endParaRPr lang="en-US"/>
          </a:p>
        </p:txBody>
      </p:sp>
    </p:spTree>
    <p:extLst>
      <p:ext uri="{BB962C8B-B14F-4D97-AF65-F5344CB8AC3E}">
        <p14:creationId xmlns:p14="http://schemas.microsoft.com/office/powerpoint/2010/main" val="1502273853"/>
      </p:ext>
    </p:extLst>
  </p:cSld>
  <p:clrMap bg1="lt1" tx1="dk1" bg2="lt2" tx2="dk2" accent1="accent1" accent2="accent2" accent3="accent3" accent4="accent4" accent5="accent5" accent6="accent6" hlink="hlink" folHlink="folHlink"/>
  <p:sldLayoutIdLst>
    <p:sldLayoutId id="2147487169" r:id="rId1"/>
    <p:sldLayoutId id="2147487170" r:id="rId2"/>
    <p:sldLayoutId id="2147487171" r:id="rId3"/>
    <p:sldLayoutId id="2147487172" r:id="rId4"/>
    <p:sldLayoutId id="2147487173" r:id="rId5"/>
    <p:sldLayoutId id="2147487174" r:id="rId6"/>
    <p:sldLayoutId id="2147487175" r:id="rId7"/>
    <p:sldLayoutId id="2147487176" r:id="rId8"/>
    <p:sldLayoutId id="2147487177" r:id="rId9"/>
    <p:sldLayoutId id="2147487178" r:id="rId10"/>
    <p:sldLayoutId id="214748717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a:solidFill>
            <a:schemeClr val="tx1"/>
          </a:solidFill>
          <a:latin typeface="+mn-lt"/>
          <a:ea typeface="+mn-ea"/>
          <a:cs typeface="+mn-cs"/>
        </a:defRPr>
      </a:lvl1pPr>
      <a:lvl2pPr marL="742912" indent="-285736" algn="l" rtl="0" eaLnBrk="0" fontAlgn="base" hangingPunct="0">
        <a:spcBef>
          <a:spcPct val="20000"/>
        </a:spcBef>
        <a:spcAft>
          <a:spcPct val="0"/>
        </a:spcAft>
        <a:buChar char="–"/>
        <a:defRPr sz="2800">
          <a:solidFill>
            <a:schemeClr val="tx1"/>
          </a:solidFill>
          <a:latin typeface="+mn-lt"/>
          <a:ea typeface="+mn-ea"/>
        </a:defRPr>
      </a:lvl2pPr>
      <a:lvl3pPr marL="1142942" indent="-228588" algn="l" rtl="0" eaLnBrk="0" fontAlgn="base" hangingPunct="0">
        <a:spcBef>
          <a:spcPct val="20000"/>
        </a:spcBef>
        <a:spcAft>
          <a:spcPct val="0"/>
        </a:spcAft>
        <a:buChar char="•"/>
        <a:defRPr sz="2400">
          <a:solidFill>
            <a:schemeClr val="tx1"/>
          </a:solidFill>
          <a:latin typeface="+mn-lt"/>
          <a:ea typeface="+mn-ea"/>
        </a:defRPr>
      </a:lvl3pPr>
      <a:lvl4pPr marL="1600118" indent="-228588" algn="l" rtl="0" eaLnBrk="0" fontAlgn="base" hangingPunct="0">
        <a:spcBef>
          <a:spcPct val="20000"/>
        </a:spcBef>
        <a:spcAft>
          <a:spcPct val="0"/>
        </a:spcAft>
        <a:buChar char="–"/>
        <a:defRPr sz="2000">
          <a:solidFill>
            <a:schemeClr val="tx1"/>
          </a:solidFill>
          <a:latin typeface="+mn-lt"/>
          <a:ea typeface="+mn-ea"/>
        </a:defRPr>
      </a:lvl4pPr>
      <a:lvl5pPr marL="2057295" indent="-228588" algn="l" rtl="0" eaLnBrk="0" fontAlgn="base" hangingPunct="0">
        <a:spcBef>
          <a:spcPct val="20000"/>
        </a:spcBef>
        <a:spcAft>
          <a:spcPct val="0"/>
        </a:spcAft>
        <a:buChar char="»"/>
        <a:defRPr sz="2000">
          <a:solidFill>
            <a:schemeClr val="tx1"/>
          </a:solidFill>
          <a:latin typeface="+mn-lt"/>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6882" name="Rectangle 2"/>
          <p:cNvSpPr>
            <a:spLocks noGrp="1" noChangeArrowheads="1"/>
          </p:cNvSpPr>
          <p:nvPr>
            <p:ph type="title"/>
          </p:nvPr>
        </p:nvSpPr>
        <p:spPr bwMode="auto">
          <a:xfrm>
            <a:off x="304800" y="609600"/>
            <a:ext cx="7543800" cy="1143000"/>
          </a:xfrm>
          <a:prstGeom prst="rect">
            <a:avLst/>
          </a:prstGeom>
          <a:noFill/>
          <a:ln>
            <a:noFill/>
          </a:ln>
          <a:effectLst>
            <a:outerShdw dist="25399" dir="2700000" algn="ctr" rotWithShape="0">
              <a:srgbClr val="FFFFFF"/>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6883" name="Rectangle 3"/>
          <p:cNvSpPr>
            <a:spLocks noGrp="1" noChangeArrowheads="1"/>
          </p:cNvSpPr>
          <p:nvPr>
            <p:ph type="body" idx="1"/>
          </p:nvPr>
        </p:nvSpPr>
        <p:spPr bwMode="auto">
          <a:xfrm>
            <a:off x="304800" y="1981200"/>
            <a:ext cx="7543800" cy="4114800"/>
          </a:xfrm>
          <a:prstGeom prst="rect">
            <a:avLst/>
          </a:prstGeom>
          <a:noFill/>
          <a:ln>
            <a:noFill/>
          </a:ln>
          <a:effectLst>
            <a:outerShdw dist="25399" dir="2700000" algn="ctr" rotWithShape="0">
              <a:srgbClr val="FFFFFF"/>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1716" name="Rectangle 4"/>
          <p:cNvSpPr>
            <a:spLocks noGrp="1" noChangeArrowheads="1"/>
          </p:cNvSpPr>
          <p:nvPr>
            <p:ph type="dt" sz="half" idx="2"/>
          </p:nvPr>
        </p:nvSpPr>
        <p:spPr bwMode="auto">
          <a:xfrm>
            <a:off x="304800" y="6248400"/>
            <a:ext cx="1905000" cy="457200"/>
          </a:xfrm>
          <a:prstGeom prst="rect">
            <a:avLst/>
          </a:prstGeom>
          <a:noFill/>
          <a:ln w="9525">
            <a:noFill/>
            <a:miter lim="800000"/>
            <a:headEnd/>
            <a:tailEnd/>
          </a:ln>
          <a:effectLst>
            <a:outerShdw dist="12700" dir="2700000" algn="ctr" rotWithShape="0">
              <a:srgbClr val="FFFFFF"/>
            </a:outerShdw>
          </a:effectLst>
        </p:spPr>
        <p:txBody>
          <a:bodyPr vert="horz" wrap="square" lIns="91440" tIns="45720" rIns="91440" bIns="45720" numCol="1" anchor="t" anchorCtr="0" compatLnSpc="1">
            <a:prstTxWarp prst="textNoShape">
              <a:avLst/>
            </a:prstTxWarp>
          </a:bodyPr>
          <a:lstStyle>
            <a:lvl1pPr eaLnBrk="0" hangingPunct="0">
              <a:defRPr sz="1400">
                <a:latin typeface="Arial" charset="0"/>
                <a:cs typeface="ＭＳ Ｐゴシック" charset="0"/>
              </a:defRPr>
            </a:lvl1pPr>
          </a:lstStyle>
          <a:p>
            <a:pPr defTabSz="914400" fontAlgn="base">
              <a:spcBef>
                <a:spcPct val="0"/>
              </a:spcBef>
              <a:spcAft>
                <a:spcPct val="0"/>
              </a:spcAft>
              <a:defRPr/>
            </a:pPr>
            <a:endParaRPr lang="en-US">
              <a:solidFill>
                <a:srgbClr val="000000"/>
              </a:solidFill>
            </a:endParaRPr>
          </a:p>
        </p:txBody>
      </p:sp>
      <p:sp>
        <p:nvSpPr>
          <p:cNvPr id="371717" name="Rectangle 5"/>
          <p:cNvSpPr>
            <a:spLocks noGrp="1" noChangeArrowheads="1"/>
          </p:cNvSpPr>
          <p:nvPr>
            <p:ph type="ftr" sz="quarter" idx="3"/>
          </p:nvPr>
        </p:nvSpPr>
        <p:spPr bwMode="auto">
          <a:xfrm>
            <a:off x="2667000" y="6248400"/>
            <a:ext cx="2895600" cy="457200"/>
          </a:xfrm>
          <a:prstGeom prst="rect">
            <a:avLst/>
          </a:prstGeom>
          <a:noFill/>
          <a:ln w="9525">
            <a:noFill/>
            <a:miter lim="800000"/>
            <a:headEnd/>
            <a:tailEnd/>
          </a:ln>
          <a:effectLst>
            <a:outerShdw dist="12700" dir="2700000" algn="ctr" rotWithShape="0">
              <a:srgbClr val="FFFFFF"/>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Arial" charset="0"/>
                <a:cs typeface="ＭＳ Ｐゴシック" charset="0"/>
              </a:defRPr>
            </a:lvl1pPr>
          </a:lstStyle>
          <a:p>
            <a:pPr defTabSz="914400" fontAlgn="base">
              <a:spcBef>
                <a:spcPct val="0"/>
              </a:spcBef>
              <a:spcAft>
                <a:spcPct val="0"/>
              </a:spcAft>
              <a:defRPr/>
            </a:pPr>
            <a:endParaRPr lang="en-US">
              <a:solidFill>
                <a:srgbClr val="000000"/>
              </a:solidFill>
            </a:endParaRPr>
          </a:p>
        </p:txBody>
      </p:sp>
      <p:sp>
        <p:nvSpPr>
          <p:cNvPr id="371718" name="Rectangle 6"/>
          <p:cNvSpPr>
            <a:spLocks noGrp="1" noChangeArrowheads="1"/>
          </p:cNvSpPr>
          <p:nvPr>
            <p:ph type="sldNum" sz="quarter" idx="4"/>
          </p:nvPr>
        </p:nvSpPr>
        <p:spPr bwMode="auto">
          <a:xfrm>
            <a:off x="5943600" y="6248400"/>
            <a:ext cx="1905000" cy="457200"/>
          </a:xfrm>
          <a:prstGeom prst="rect">
            <a:avLst/>
          </a:prstGeom>
          <a:noFill/>
          <a:ln w="9525">
            <a:noFill/>
            <a:miter lim="800000"/>
            <a:headEnd/>
            <a:tailEnd/>
          </a:ln>
          <a:effectLst>
            <a:outerShdw dist="12700" dir="2700000" algn="ctr" rotWithShape="0">
              <a:srgbClr val="FFFFFF"/>
            </a:outerShdw>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cs typeface="ＭＳ Ｐゴシック" charset="0"/>
              </a:defRPr>
            </a:lvl1pPr>
          </a:lstStyle>
          <a:p>
            <a:pPr defTabSz="914400" fontAlgn="base">
              <a:spcBef>
                <a:spcPct val="0"/>
              </a:spcBef>
              <a:spcAft>
                <a:spcPct val="0"/>
              </a:spcAft>
              <a:defRPr/>
            </a:pPr>
            <a:fld id="{1F2D6CB3-02BB-504F-A40B-1530FC7B9EEA}" type="slidenum">
              <a:rPr lang="en-US">
                <a:solidFill>
                  <a:srgbClr val="000000"/>
                </a:solidFill>
              </a:rPr>
              <a:pPr defTabSz="914400"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2895541003"/>
      </p:ext>
    </p:extLst>
  </p:cSld>
  <p:clrMap bg1="lt1" tx1="dk1" bg2="lt2" tx2="dk2" accent1="accent1" accent2="accent2" accent3="accent3" accent4="accent4" accent5="accent5" accent6="accent6" hlink="hlink" folHlink="folHlink"/>
  <p:sldLayoutIdLst>
    <p:sldLayoutId id="2147487181" r:id="rId1"/>
    <p:sldLayoutId id="2147487182" r:id="rId2"/>
    <p:sldLayoutId id="2147487183" r:id="rId3"/>
    <p:sldLayoutId id="2147487184" r:id="rId4"/>
    <p:sldLayoutId id="2147487185" r:id="rId5"/>
    <p:sldLayoutId id="2147487186" r:id="rId6"/>
    <p:sldLayoutId id="2147487187" r:id="rId7"/>
    <p:sldLayoutId id="2147487188" r:id="rId8"/>
    <p:sldLayoutId id="2147487189" r:id="rId9"/>
    <p:sldLayoutId id="2147487190" r:id="rId10"/>
    <p:sldLayoutId id="2147487191"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Impact" pitchFamily="8" charset="0"/>
          <a:ea typeface="ＭＳ Ｐゴシック" pitchFamily="8" charset="-128"/>
          <a:cs typeface="ＭＳ Ｐゴシック" charset="0"/>
        </a:defRPr>
      </a:lvl2pPr>
      <a:lvl3pPr algn="ctr" rtl="0" eaLnBrk="0" fontAlgn="base" hangingPunct="0">
        <a:spcBef>
          <a:spcPct val="0"/>
        </a:spcBef>
        <a:spcAft>
          <a:spcPct val="0"/>
        </a:spcAft>
        <a:defRPr sz="4400">
          <a:solidFill>
            <a:schemeClr val="tx2"/>
          </a:solidFill>
          <a:latin typeface="Impact" pitchFamily="8" charset="0"/>
          <a:ea typeface="ＭＳ Ｐゴシック" pitchFamily="8" charset="-128"/>
          <a:cs typeface="ＭＳ Ｐゴシック" charset="0"/>
        </a:defRPr>
      </a:lvl3pPr>
      <a:lvl4pPr algn="ctr" rtl="0" eaLnBrk="0" fontAlgn="base" hangingPunct="0">
        <a:spcBef>
          <a:spcPct val="0"/>
        </a:spcBef>
        <a:spcAft>
          <a:spcPct val="0"/>
        </a:spcAft>
        <a:defRPr sz="4400">
          <a:solidFill>
            <a:schemeClr val="tx2"/>
          </a:solidFill>
          <a:latin typeface="Impact" pitchFamily="8" charset="0"/>
          <a:ea typeface="ＭＳ Ｐゴシック" pitchFamily="8" charset="-128"/>
          <a:cs typeface="ＭＳ Ｐゴシック" charset="0"/>
        </a:defRPr>
      </a:lvl4pPr>
      <a:lvl5pPr algn="ctr" rtl="0" eaLnBrk="0" fontAlgn="base" hangingPunct="0">
        <a:spcBef>
          <a:spcPct val="0"/>
        </a:spcBef>
        <a:spcAft>
          <a:spcPct val="0"/>
        </a:spcAft>
        <a:defRPr sz="4400">
          <a:solidFill>
            <a:schemeClr val="tx2"/>
          </a:solidFill>
          <a:latin typeface="Impact" pitchFamily="8" charset="0"/>
          <a:ea typeface="ＭＳ Ｐゴシック" pitchFamily="8" charset="-128"/>
          <a:cs typeface="ＭＳ Ｐゴシック" charset="0"/>
        </a:defRPr>
      </a:lvl5pPr>
      <a:lvl6pPr marL="457200" algn="ctr" rtl="0" fontAlgn="base">
        <a:spcBef>
          <a:spcPct val="0"/>
        </a:spcBef>
        <a:spcAft>
          <a:spcPct val="0"/>
        </a:spcAft>
        <a:defRPr sz="4400">
          <a:solidFill>
            <a:schemeClr val="tx2"/>
          </a:solidFill>
          <a:latin typeface="Impact" pitchFamily="8" charset="0"/>
          <a:ea typeface="ＭＳ Ｐゴシック" pitchFamily="8" charset="-128"/>
        </a:defRPr>
      </a:lvl6pPr>
      <a:lvl7pPr marL="914400" algn="ctr" rtl="0" fontAlgn="base">
        <a:spcBef>
          <a:spcPct val="0"/>
        </a:spcBef>
        <a:spcAft>
          <a:spcPct val="0"/>
        </a:spcAft>
        <a:defRPr sz="4400">
          <a:solidFill>
            <a:schemeClr val="tx2"/>
          </a:solidFill>
          <a:latin typeface="Impact" pitchFamily="8" charset="0"/>
          <a:ea typeface="ＭＳ Ｐゴシック" pitchFamily="8" charset="-128"/>
        </a:defRPr>
      </a:lvl7pPr>
      <a:lvl8pPr marL="1371600" algn="ctr" rtl="0" fontAlgn="base">
        <a:spcBef>
          <a:spcPct val="0"/>
        </a:spcBef>
        <a:spcAft>
          <a:spcPct val="0"/>
        </a:spcAft>
        <a:defRPr sz="4400">
          <a:solidFill>
            <a:schemeClr val="tx2"/>
          </a:solidFill>
          <a:latin typeface="Impact" pitchFamily="8" charset="0"/>
          <a:ea typeface="ＭＳ Ｐゴシック" pitchFamily="8" charset="-128"/>
        </a:defRPr>
      </a:lvl8pPr>
      <a:lvl9pPr marL="1828800" algn="ctr" rtl="0" fontAlgn="base">
        <a:spcBef>
          <a:spcPct val="0"/>
        </a:spcBef>
        <a:spcAft>
          <a:spcPct val="0"/>
        </a:spcAft>
        <a:defRPr sz="4400">
          <a:solidFill>
            <a:schemeClr val="tx2"/>
          </a:solidFill>
          <a:latin typeface="Impact" pitchFamily="8" charset="0"/>
          <a:ea typeface="ＭＳ Ｐゴシック" pitchFamily="8"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pitchFamily="8"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8"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8"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8" charset="2"/>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332802" name="Group 2"/>
          <p:cNvGrpSpPr>
            <a:grpSpLocks/>
          </p:cNvGrpSpPr>
          <p:nvPr/>
        </p:nvGrpSpPr>
        <p:grpSpPr bwMode="auto">
          <a:xfrm>
            <a:off x="0" y="1422400"/>
            <a:ext cx="9147175" cy="5435600"/>
            <a:chOff x="0" y="896"/>
            <a:chExt cx="5762" cy="3424"/>
          </a:xfrm>
        </p:grpSpPr>
        <p:grpSp>
          <p:nvGrpSpPr>
            <p:cNvPr id="332808" name="Group 3"/>
            <p:cNvGrpSpPr>
              <a:grpSpLocks/>
            </p:cNvGrpSpPr>
            <p:nvPr userDrawn="1"/>
          </p:nvGrpSpPr>
          <p:grpSpPr bwMode="auto">
            <a:xfrm>
              <a:off x="20" y="896"/>
              <a:ext cx="5742" cy="3424"/>
              <a:chOff x="20" y="896"/>
              <a:chExt cx="5742" cy="3424"/>
            </a:xfrm>
          </p:grpSpPr>
          <p:sp>
            <p:nvSpPr>
              <p:cNvPr id="3329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grpSp>
        <p:grpSp>
          <p:nvGrpSpPr>
            <p:cNvPr id="332809" name="Group 17"/>
            <p:cNvGrpSpPr>
              <a:grpSpLocks/>
            </p:cNvGrpSpPr>
            <p:nvPr userDrawn="1"/>
          </p:nvGrpSpPr>
          <p:grpSpPr bwMode="auto">
            <a:xfrm>
              <a:off x="0" y="2291"/>
              <a:ext cx="1385" cy="1702"/>
              <a:chOff x="0" y="2291"/>
              <a:chExt cx="1385" cy="1702"/>
            </a:xfrm>
          </p:grpSpPr>
          <p:sp>
            <p:nvSpPr>
              <p:cNvPr id="3328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8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332942"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endParaRPr>
              </a:p>
            </p:txBody>
          </p:sp>
          <p:sp>
            <p:nvSpPr>
              <p:cNvPr id="8309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endParaRPr>
              </a:p>
            </p:txBody>
          </p:sp>
          <p:sp>
            <p:nvSpPr>
              <p:cNvPr id="8309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endParaRPr>
              </a:p>
            </p:txBody>
          </p:sp>
        </p:grpSp>
      </p:grpSp>
      <p:sp>
        <p:nvSpPr>
          <p:cNvPr id="8309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09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atin typeface="Arial"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8309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atin typeface="Arial"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8310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atin typeface="Arial" charset="0"/>
              </a:defRPr>
            </a:lvl1pPr>
          </a:lstStyle>
          <a:p>
            <a:pPr defTabSz="914400" fontAlgn="base">
              <a:spcBef>
                <a:spcPct val="0"/>
              </a:spcBef>
              <a:spcAft>
                <a:spcPct val="0"/>
              </a:spcAft>
              <a:defRPr/>
            </a:pPr>
            <a:fld id="{BCD8D4E8-AD1D-2844-BA75-51819F7C4F08}" type="slidenum">
              <a:rPr lang="en-US">
                <a:solidFill>
                  <a:srgbClr val="FFFFFF"/>
                </a:solidFill>
                <a:ea typeface="ＭＳ Ｐゴシック" charset="0"/>
              </a:rPr>
              <a:pPr defTabSz="914400" fontAlgn="base">
                <a:spcBef>
                  <a:spcPct val="0"/>
                </a:spcBef>
                <a:spcAft>
                  <a:spcPct val="0"/>
                </a:spcAft>
                <a:defRPr/>
              </a:pPr>
              <a:t>‹#›</a:t>
            </a:fld>
            <a:endParaRPr lang="en-US">
              <a:solidFill>
                <a:srgbClr val="FFFFFF"/>
              </a:solidFill>
              <a:ea typeface="ＭＳ Ｐゴシック" charset="0"/>
            </a:endParaRPr>
          </a:p>
        </p:txBody>
      </p:sp>
      <p:sp>
        <p:nvSpPr>
          <p:cNvPr id="8310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0270530"/>
      </p:ext>
    </p:extLst>
  </p:cSld>
  <p:clrMap bg1="dk2" tx1="lt1" bg2="dk1" tx2="lt2" accent1="accent1" accent2="accent2" accent3="accent3" accent4="accent4" accent5="accent5" accent6="accent6" hlink="hlink" folHlink="folHlink"/>
  <p:sldLayoutIdLst>
    <p:sldLayoutId id="2147487193" r:id="rId1"/>
    <p:sldLayoutId id="2147487194" r:id="rId2"/>
    <p:sldLayoutId id="2147487195" r:id="rId3"/>
    <p:sldLayoutId id="2147487196" r:id="rId4"/>
    <p:sldLayoutId id="2147487197" r:id="rId5"/>
    <p:sldLayoutId id="2147487198" r:id="rId6"/>
    <p:sldLayoutId id="2147487199" r:id="rId7"/>
    <p:sldLayoutId id="2147487200" r:id="rId8"/>
    <p:sldLayoutId id="2147487201" r:id="rId9"/>
    <p:sldLayoutId id="2147487202" r:id="rId10"/>
    <p:sldLayoutId id="214748720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sp>
          <p:nvSpPr>
            <p:cNvPr id="103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latin typeface="+mn-lt"/>
                <a:ea typeface="+mn-ea"/>
                <a:cs typeface="+mn-cs"/>
              </a:defRPr>
            </a:lvl1pPr>
          </a:lstStyle>
          <a:p>
            <a:pPr defTabSz="914400" fontAlgn="base">
              <a:spcBef>
                <a:spcPct val="0"/>
              </a:spcBef>
              <a:spcAft>
                <a:spcPct val="0"/>
              </a:spcAft>
              <a:defRPr/>
            </a:pPr>
            <a:endParaRPr lang="en-US">
              <a:solidFill>
                <a:srgbClr val="003366"/>
              </a:solidFill>
            </a:endParaRPr>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003366"/>
              </a:solidFill>
            </a:endParaRPr>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chemeClr val="bg1"/>
                </a:solidFill>
                <a:latin typeface="Arial" charset="0"/>
              </a:defRPr>
            </a:lvl1pPr>
          </a:lstStyle>
          <a:p>
            <a:pPr defTabSz="914400" fontAlgn="base">
              <a:spcBef>
                <a:spcPct val="0"/>
              </a:spcBef>
              <a:spcAft>
                <a:spcPct val="0"/>
              </a:spcAft>
              <a:defRPr/>
            </a:pPr>
            <a:fld id="{ADE087D3-4B94-0449-9642-88B11C8468C5}" type="slidenum">
              <a:rPr lang="en-US">
                <a:solidFill>
                  <a:srgbClr val="FFFFFF"/>
                </a:solidFill>
                <a:ea typeface="ＭＳ Ｐゴシック" charset="0"/>
              </a:rPr>
              <a:pPr defTabSz="914400" fontAlgn="base">
                <a:spcBef>
                  <a:spcPct val="0"/>
                </a:spcBef>
                <a:spcAft>
                  <a:spcPct val="0"/>
                </a:spcAft>
                <a:defRPr/>
              </a:pPr>
              <a:t>‹#›</a:t>
            </a:fld>
            <a:endParaRPr lang="en-US">
              <a:solidFill>
                <a:srgbClr val="FFFFFF"/>
              </a:solidFill>
              <a:ea typeface="ＭＳ Ｐゴシック" charset="0"/>
            </a:endParaRPr>
          </a:p>
        </p:txBody>
      </p:sp>
      <p:grpSp>
        <p:nvGrpSpPr>
          <p:cNvPr id="1033" name="Group 11"/>
          <p:cNvGrpSpPr>
            <a:grpSpLocks/>
          </p:cNvGrpSpPr>
          <p:nvPr/>
        </p:nvGrpSpPr>
        <p:grpSpPr bwMode="auto">
          <a:xfrm>
            <a:off x="228600" y="1981200"/>
            <a:ext cx="7391400" cy="319088"/>
            <a:chOff x="144" y="1248"/>
            <a:chExt cx="4656" cy="201"/>
          </a:xfrm>
        </p:grpSpPr>
        <p:sp>
          <p:nvSpPr>
            <p:cNvPr id="103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sp>
          <p:nvSpPr>
            <p:cNvPr id="103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grpSp>
    </p:spTree>
    <p:extLst>
      <p:ext uri="{BB962C8B-B14F-4D97-AF65-F5344CB8AC3E}">
        <p14:creationId xmlns:p14="http://schemas.microsoft.com/office/powerpoint/2010/main" val="4101553901"/>
      </p:ext>
    </p:extLst>
  </p:cSld>
  <p:clrMap bg1="lt1" tx1="dk1" bg2="lt2" tx2="dk2" accent1="accent1" accent2="accent2" accent3="accent3" accent4="accent4" accent5="accent5" accent6="accent6" hlink="hlink" folHlink="folHlink"/>
  <p:sldLayoutIdLst>
    <p:sldLayoutId id="2147487205" r:id="rId1"/>
    <p:sldLayoutId id="2147487206" r:id="rId2"/>
    <p:sldLayoutId id="2147487207" r:id="rId3"/>
    <p:sldLayoutId id="2147487208" r:id="rId4"/>
    <p:sldLayoutId id="2147487209" r:id="rId5"/>
    <p:sldLayoutId id="2147487210" r:id="rId6"/>
    <p:sldLayoutId id="2147487211" r:id="rId7"/>
    <p:sldLayoutId id="2147487212" r:id="rId8"/>
    <p:sldLayoutId id="2147487213" r:id="rId9"/>
    <p:sldLayoutId id="2147487214" r:id="rId10"/>
    <p:sldLayoutId id="2147487215"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 name="Rectangle 4"/>
          <p:cNvSpPr>
            <a:spLocks noGrp="1" noChangeArrowheads="1"/>
          </p:cNvSpPr>
          <p:nvPr>
            <p:ph type="dt" sz="half" idx="2"/>
          </p:nvPr>
        </p:nvSpPr>
        <p:spPr bwMode="auto">
          <a:xfrm>
            <a:off x="457200" y="6245225"/>
            <a:ext cx="2133600" cy="476250"/>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cs typeface="Arial"/>
              </a:defRPr>
            </a:lvl1pPr>
          </a:lstStyle>
          <a:p>
            <a:fld id="{52F367E4-7E1D-FF4E-AF00-438FDA6547A0}" type="datetimeFigureOut">
              <a:rPr lang="en-US" smtClean="0">
                <a:latin typeface="Arial"/>
                <a:ea typeface="SimSun"/>
              </a:rPr>
              <a:pPr/>
              <a:t>7/17/24</a:t>
            </a:fld>
            <a:endParaRPr lang="en-US">
              <a:latin typeface="Arial"/>
              <a:ea typeface="SimSun"/>
            </a:endParaRPr>
          </a:p>
        </p:txBody>
      </p:sp>
      <p:sp>
        <p:nvSpPr>
          <p:cNvPr id="8" name="Rectangle 5"/>
          <p:cNvSpPr>
            <a:spLocks noGrp="1" noChangeArrowheads="1"/>
          </p:cNvSpPr>
          <p:nvPr>
            <p:ph type="ftr" sz="quarter" idx="3"/>
          </p:nvPr>
        </p:nvSpPr>
        <p:spPr bwMode="auto">
          <a:xfrm>
            <a:off x="3124200" y="6245225"/>
            <a:ext cx="2895600" cy="476250"/>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cs typeface="Arial"/>
              </a:defRPr>
            </a:lvl1pPr>
          </a:lstStyle>
          <a:p>
            <a:endParaRPr lang="en-US">
              <a:latin typeface="Arial"/>
              <a:ea typeface="SimSun"/>
            </a:endParaRPr>
          </a:p>
        </p:txBody>
      </p:sp>
      <p:sp>
        <p:nvSpPr>
          <p:cNvPr id="9" name="Rectangle 6"/>
          <p:cNvSpPr>
            <a:spLocks noGrp="1" noChangeArrowheads="1"/>
          </p:cNvSpPr>
          <p:nvPr>
            <p:ph type="sldNum" sz="quarter" idx="4"/>
          </p:nvPr>
        </p:nvSpPr>
        <p:spPr bwMode="auto">
          <a:xfrm>
            <a:off x="6553200" y="6245225"/>
            <a:ext cx="2133600" cy="476250"/>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cs typeface="Arial"/>
              </a:defRPr>
            </a:lvl1pPr>
          </a:lstStyle>
          <a:p>
            <a:fld id="{8C99E196-A115-2F47-A252-2B1A00B54207}" type="slidenum">
              <a:rPr lang="en-US" smtClean="0">
                <a:latin typeface="Arial"/>
                <a:ea typeface="SimSun"/>
              </a:rPr>
              <a:pPr/>
              <a:t>‹#›</a:t>
            </a:fld>
            <a:endParaRPr lang="en-US">
              <a:latin typeface="Arial"/>
              <a:ea typeface="SimSun"/>
            </a:endParaRPr>
          </a:p>
        </p:txBody>
      </p:sp>
    </p:spTree>
    <p:extLst>
      <p:ext uri="{BB962C8B-B14F-4D97-AF65-F5344CB8AC3E}">
        <p14:creationId xmlns:p14="http://schemas.microsoft.com/office/powerpoint/2010/main" val="233292990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SimSun" charset="0"/>
          <a:cs typeface="SimSun" charset="0"/>
        </a:defRPr>
      </a:lvl2pPr>
      <a:lvl3pPr algn="ctr" rtl="0" eaLnBrk="0" fontAlgn="base" hangingPunct="0">
        <a:spcBef>
          <a:spcPct val="0"/>
        </a:spcBef>
        <a:spcAft>
          <a:spcPct val="0"/>
        </a:spcAft>
        <a:defRPr sz="4400">
          <a:solidFill>
            <a:schemeClr val="tx2"/>
          </a:solidFill>
          <a:latin typeface="Arial" charset="0"/>
          <a:ea typeface="SimSun" charset="0"/>
          <a:cs typeface="SimSun" charset="0"/>
        </a:defRPr>
      </a:lvl3pPr>
      <a:lvl4pPr algn="ctr" rtl="0" eaLnBrk="0" fontAlgn="base" hangingPunct="0">
        <a:spcBef>
          <a:spcPct val="0"/>
        </a:spcBef>
        <a:spcAft>
          <a:spcPct val="0"/>
        </a:spcAft>
        <a:defRPr sz="4400">
          <a:solidFill>
            <a:schemeClr val="tx2"/>
          </a:solidFill>
          <a:latin typeface="Arial" charset="0"/>
          <a:ea typeface="SimSun" charset="0"/>
          <a:cs typeface="SimSun" charset="0"/>
        </a:defRPr>
      </a:lvl4pPr>
      <a:lvl5pPr algn="ctr" rtl="0" eaLnBrk="0" fontAlgn="base" hangingPunct="0">
        <a:spcBef>
          <a:spcPct val="0"/>
        </a:spcBef>
        <a:spcAft>
          <a:spcPct val="0"/>
        </a:spcAft>
        <a:defRPr sz="4400">
          <a:solidFill>
            <a:schemeClr val="tx2"/>
          </a:solidFill>
          <a:latin typeface="Arial" charset="0"/>
          <a:ea typeface="SimSun" charset="0"/>
          <a:cs typeface="SimSun" charset="0"/>
        </a:defRPr>
      </a:lvl5pPr>
      <a:lvl6pPr marL="457200" algn="ctr" rtl="0" fontAlgn="base">
        <a:spcBef>
          <a:spcPct val="0"/>
        </a:spcBef>
        <a:spcAft>
          <a:spcPct val="0"/>
        </a:spcAft>
        <a:defRPr sz="4400">
          <a:solidFill>
            <a:schemeClr val="tx2"/>
          </a:solidFill>
          <a:latin typeface="Arial" charset="0"/>
          <a:ea typeface="SimSun" charset="0"/>
          <a:cs typeface="SimSun" charset="0"/>
        </a:defRPr>
      </a:lvl6pPr>
      <a:lvl7pPr marL="914400" algn="ctr" rtl="0" fontAlgn="base">
        <a:spcBef>
          <a:spcPct val="0"/>
        </a:spcBef>
        <a:spcAft>
          <a:spcPct val="0"/>
        </a:spcAft>
        <a:defRPr sz="4400">
          <a:solidFill>
            <a:schemeClr val="tx2"/>
          </a:solidFill>
          <a:latin typeface="Arial" charset="0"/>
          <a:ea typeface="SimSun" charset="0"/>
          <a:cs typeface="SimSun" charset="0"/>
        </a:defRPr>
      </a:lvl7pPr>
      <a:lvl8pPr marL="1371600" algn="ctr" rtl="0" fontAlgn="base">
        <a:spcBef>
          <a:spcPct val="0"/>
        </a:spcBef>
        <a:spcAft>
          <a:spcPct val="0"/>
        </a:spcAft>
        <a:defRPr sz="4400">
          <a:solidFill>
            <a:schemeClr val="tx2"/>
          </a:solidFill>
          <a:latin typeface="Arial" charset="0"/>
          <a:ea typeface="SimSun" charset="0"/>
          <a:cs typeface="SimSun" charset="0"/>
        </a:defRPr>
      </a:lvl8pPr>
      <a:lvl9pPr marL="1828800" algn="ctr" rtl="0" fontAlgn="base">
        <a:spcBef>
          <a:spcPct val="0"/>
        </a:spcBef>
        <a:spcAft>
          <a:spcPct val="0"/>
        </a:spcAft>
        <a:defRPr sz="4400">
          <a:solidFill>
            <a:schemeClr val="tx2"/>
          </a:solidFill>
          <a:latin typeface="Arial" charset="0"/>
          <a:ea typeface="SimSun" charset="0"/>
          <a:cs typeface="SimSu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sp>
          <p:nvSpPr>
            <p:cNvPr id="103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latin typeface="+mn-lt"/>
                <a:ea typeface="+mn-ea"/>
                <a:cs typeface="+mn-cs"/>
              </a:defRPr>
            </a:lvl1pPr>
          </a:lstStyle>
          <a:p>
            <a:pPr defTabSz="914400" fontAlgn="base">
              <a:spcBef>
                <a:spcPct val="0"/>
              </a:spcBef>
              <a:spcAft>
                <a:spcPct val="0"/>
              </a:spcAft>
              <a:defRPr/>
            </a:pPr>
            <a:endParaRPr lang="en-US">
              <a:solidFill>
                <a:srgbClr val="003366"/>
              </a:solidFill>
            </a:endParaRPr>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003366"/>
              </a:solidFill>
            </a:endParaRPr>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chemeClr val="bg1"/>
                </a:solidFill>
                <a:latin typeface="Arial" charset="0"/>
              </a:defRPr>
            </a:lvl1pPr>
          </a:lstStyle>
          <a:p>
            <a:pPr defTabSz="914400" fontAlgn="base">
              <a:spcBef>
                <a:spcPct val="0"/>
              </a:spcBef>
              <a:spcAft>
                <a:spcPct val="0"/>
              </a:spcAft>
              <a:defRPr/>
            </a:pPr>
            <a:fld id="{ADE087D3-4B94-0449-9642-88B11C8468C5}" type="slidenum">
              <a:rPr lang="en-US">
                <a:solidFill>
                  <a:srgbClr val="FFFFFF"/>
                </a:solidFill>
                <a:ea typeface="ＭＳ Ｐゴシック" charset="0"/>
              </a:rPr>
              <a:pPr defTabSz="914400" fontAlgn="base">
                <a:spcBef>
                  <a:spcPct val="0"/>
                </a:spcBef>
                <a:spcAft>
                  <a:spcPct val="0"/>
                </a:spcAft>
                <a:defRPr/>
              </a:pPr>
              <a:t>‹#›</a:t>
            </a:fld>
            <a:endParaRPr lang="en-US">
              <a:solidFill>
                <a:srgbClr val="FFFFFF"/>
              </a:solidFill>
              <a:ea typeface="ＭＳ Ｐゴシック" charset="0"/>
            </a:endParaRPr>
          </a:p>
        </p:txBody>
      </p:sp>
      <p:grpSp>
        <p:nvGrpSpPr>
          <p:cNvPr id="1033" name="Group 11"/>
          <p:cNvGrpSpPr>
            <a:grpSpLocks/>
          </p:cNvGrpSpPr>
          <p:nvPr/>
        </p:nvGrpSpPr>
        <p:grpSpPr bwMode="auto">
          <a:xfrm>
            <a:off x="228600" y="1981200"/>
            <a:ext cx="7391400" cy="319088"/>
            <a:chOff x="144" y="1248"/>
            <a:chExt cx="4656" cy="201"/>
          </a:xfrm>
        </p:grpSpPr>
        <p:sp>
          <p:nvSpPr>
            <p:cNvPr id="103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sp>
          <p:nvSpPr>
            <p:cNvPr id="103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endParaRPr>
            </a:p>
          </p:txBody>
        </p:sp>
      </p:grpSp>
    </p:spTree>
    <p:extLst>
      <p:ext uri="{BB962C8B-B14F-4D97-AF65-F5344CB8AC3E}">
        <p14:creationId xmlns:p14="http://schemas.microsoft.com/office/powerpoint/2010/main" val="1133608957"/>
      </p:ext>
    </p:extLst>
  </p:cSld>
  <p:clrMap bg1="lt1" tx1="dk1" bg2="lt2" tx2="dk2" accent1="accent1" accent2="accent2" accent3="accent3" accent4="accent4" accent5="accent5" accent6="accent6" hlink="hlink" folHlink="folHlink"/>
  <p:sldLayoutIdLst>
    <p:sldLayoutId id="2147487217" r:id="rId1"/>
    <p:sldLayoutId id="2147487218" r:id="rId2"/>
    <p:sldLayoutId id="2147487219" r:id="rId3"/>
    <p:sldLayoutId id="2147487220" r:id="rId4"/>
    <p:sldLayoutId id="2147487221" r:id="rId5"/>
    <p:sldLayoutId id="2147487222" r:id="rId6"/>
    <p:sldLayoutId id="2147487223" r:id="rId7"/>
    <p:sldLayoutId id="2147487224" r:id="rId8"/>
    <p:sldLayoutId id="2147487225" r:id="rId9"/>
    <p:sldLayoutId id="2147487226" r:id="rId10"/>
    <p:sldLayoutId id="2147487227"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7172" name="Freeform 4"/>
              <p:cNvSpPr>
                <a:spLocks/>
              </p:cNvSpPr>
              <p:nvPr/>
            </p:nvSpPr>
            <p:spPr bwMode="ltGray">
              <a:xfrm rot="-5400000">
                <a:off x="2547" y="-993"/>
                <a:ext cx="624" cy="5746"/>
              </a:xfrm>
              <a:custGeom>
                <a:avLst/>
                <a:gdLst/>
                <a:ahLst/>
                <a:cxnLst>
                  <a:cxn ang="0">
                    <a:pos x="0" y="0"/>
                  </a:cxn>
                  <a:cxn ang="0">
                    <a:pos x="0" y="720"/>
                  </a:cxn>
                  <a:cxn ang="0">
                    <a:pos x="1000" y="720"/>
                  </a:cxn>
                  <a:cxn ang="0">
                    <a:pos x="1000" y="0"/>
                  </a:cxn>
                  <a:cxn ang="0">
                    <a:pos x="0" y="0"/>
                  </a:cxn>
                </a:cxnLst>
                <a:rect l="0" t="0" r="r" b="b"/>
                <a:pathLst>
                  <a:path w="1000" h="720">
                    <a:moveTo>
                      <a:pt x="0" y="0"/>
                    </a:moveTo>
                    <a:lnTo>
                      <a:pt x="0" y="720"/>
                    </a:lnTo>
                    <a:lnTo>
                      <a:pt x="1000" y="720"/>
                    </a:lnTo>
                    <a:lnTo>
                      <a:pt x="1000" y="0"/>
                    </a:lnTo>
                    <a:lnTo>
                      <a:pt x="0" y="0"/>
                    </a:lnTo>
                    <a:close/>
                  </a:path>
                </a:pathLst>
              </a:custGeom>
              <a:solidFill>
                <a:schemeClr val="accent1"/>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73" name="Freeform 5"/>
              <p:cNvSpPr>
                <a:spLocks/>
              </p:cNvSpPr>
              <p:nvPr/>
            </p:nvSpPr>
            <p:spPr bwMode="ltGray">
              <a:xfrm rot="-5400000">
                <a:off x="1309" y="1670"/>
                <a:ext cx="624" cy="420"/>
              </a:xfrm>
              <a:custGeom>
                <a:avLst/>
                <a:gdLst/>
                <a:ahLst/>
                <a:cxnLst>
                  <a:cxn ang="0">
                    <a:pos x="0" y="0"/>
                  </a:cxn>
                  <a:cxn ang="0">
                    <a:pos x="0" y="272"/>
                  </a:cxn>
                  <a:cxn ang="0">
                    <a:pos x="624" y="272"/>
                  </a:cxn>
                  <a:cxn ang="0">
                    <a:pos x="624" y="0"/>
                  </a:cxn>
                  <a:cxn ang="0">
                    <a:pos x="0" y="0"/>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74" name="Freeform 6"/>
              <p:cNvSpPr>
                <a:spLocks/>
              </p:cNvSpPr>
              <p:nvPr/>
            </p:nvSpPr>
            <p:spPr bwMode="ltGray">
              <a:xfrm rot="-5400000">
                <a:off x="973" y="1669"/>
                <a:ext cx="624" cy="424"/>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75" name="Freeform 7"/>
              <p:cNvSpPr>
                <a:spLocks/>
              </p:cNvSpPr>
              <p:nvPr/>
            </p:nvSpPr>
            <p:spPr bwMode="ltGray">
              <a:xfrm rot="-5400000">
                <a:off x="-66" y="1753"/>
                <a:ext cx="624" cy="256"/>
              </a:xfrm>
              <a:custGeom>
                <a:avLst/>
                <a:gdLst/>
                <a:ahLst/>
                <a:cxnLst>
                  <a:cxn ang="0">
                    <a:pos x="0" y="53"/>
                  </a:cxn>
                  <a:cxn ang="0">
                    <a:pos x="0" y="325"/>
                  </a:cxn>
                  <a:cxn ang="0">
                    <a:pos x="624" y="325"/>
                  </a:cxn>
                  <a:cxn ang="0">
                    <a:pos x="624" y="53"/>
                  </a:cxn>
                  <a:cxn ang="0">
                    <a:pos x="384" y="8"/>
                  </a:cxn>
                  <a:cxn ang="0">
                    <a:pos x="0" y="53"/>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76" name="Freeform 8"/>
              <p:cNvSpPr>
                <a:spLocks/>
              </p:cNvSpPr>
              <p:nvPr/>
            </p:nvSpPr>
            <p:spPr bwMode="ltGray">
              <a:xfrm rot="-5400000">
                <a:off x="650" y="1734"/>
                <a:ext cx="624" cy="292"/>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77" name="Freeform 9"/>
              <p:cNvSpPr>
                <a:spLocks/>
              </p:cNvSpPr>
              <p:nvPr/>
            </p:nvSpPr>
            <p:spPr bwMode="ltGray">
              <a:xfrm rot="-5400000">
                <a:off x="431" y="1701"/>
                <a:ext cx="624" cy="364"/>
              </a:xfrm>
              <a:custGeom>
                <a:avLst/>
                <a:gdLst/>
                <a:ahLst/>
                <a:cxnLst>
                  <a:cxn ang="0">
                    <a:pos x="0" y="0"/>
                  </a:cxn>
                  <a:cxn ang="0">
                    <a:pos x="0" y="272"/>
                  </a:cxn>
                  <a:cxn ang="0">
                    <a:pos x="240" y="240"/>
                  </a:cxn>
                  <a:cxn ang="0">
                    <a:pos x="624" y="272"/>
                  </a:cxn>
                  <a:cxn ang="0">
                    <a:pos x="624" y="0"/>
                  </a:cxn>
                  <a:cxn ang="0">
                    <a:pos x="0" y="0"/>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78" name="Freeform 10"/>
              <p:cNvSpPr>
                <a:spLocks/>
              </p:cNvSpPr>
              <p:nvPr/>
            </p:nvSpPr>
            <p:spPr bwMode="ltGray">
              <a:xfrm rot="-5400000">
                <a:off x="141" y="1727"/>
                <a:ext cx="632" cy="316"/>
              </a:xfrm>
              <a:custGeom>
                <a:avLst/>
                <a:gdLst/>
                <a:ahLst/>
                <a:cxnLst>
                  <a:cxn ang="0">
                    <a:pos x="8" y="45"/>
                  </a:cxn>
                  <a:cxn ang="0">
                    <a:pos x="8" y="317"/>
                  </a:cxn>
                  <a:cxn ang="0">
                    <a:pos x="248" y="317"/>
                  </a:cxn>
                  <a:cxn ang="0">
                    <a:pos x="632" y="317"/>
                  </a:cxn>
                  <a:cxn ang="0">
                    <a:pos x="632" y="45"/>
                  </a:cxn>
                  <a:cxn ang="0">
                    <a:pos x="104" y="45"/>
                  </a:cxn>
                  <a:cxn ang="0">
                    <a:pos x="8" y="45"/>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79" name="Freeform 11"/>
              <p:cNvSpPr>
                <a:spLocks/>
              </p:cNvSpPr>
              <p:nvPr/>
            </p:nvSpPr>
            <p:spPr bwMode="ltGray">
              <a:xfrm rot="-5400000">
                <a:off x="3195" y="1654"/>
                <a:ext cx="624" cy="420"/>
              </a:xfrm>
              <a:custGeom>
                <a:avLst/>
                <a:gdLst/>
                <a:ahLst/>
                <a:cxnLst>
                  <a:cxn ang="0">
                    <a:pos x="0" y="0"/>
                  </a:cxn>
                  <a:cxn ang="0">
                    <a:pos x="0" y="272"/>
                  </a:cxn>
                  <a:cxn ang="0">
                    <a:pos x="624" y="272"/>
                  </a:cxn>
                  <a:cxn ang="0">
                    <a:pos x="624" y="0"/>
                  </a:cxn>
                  <a:cxn ang="0">
                    <a:pos x="0" y="0"/>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0" name="Freeform 12"/>
              <p:cNvSpPr>
                <a:spLocks/>
              </p:cNvSpPr>
              <p:nvPr/>
            </p:nvSpPr>
            <p:spPr bwMode="ltGray">
              <a:xfrm rot="-5400000">
                <a:off x="2870" y="1659"/>
                <a:ext cx="624" cy="421"/>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1" name="Freeform 13"/>
              <p:cNvSpPr>
                <a:spLocks/>
              </p:cNvSpPr>
              <p:nvPr/>
            </p:nvSpPr>
            <p:spPr bwMode="ltGray">
              <a:xfrm rot="-5400000">
                <a:off x="1823" y="1747"/>
                <a:ext cx="624" cy="256"/>
              </a:xfrm>
              <a:custGeom>
                <a:avLst/>
                <a:gdLst/>
                <a:ahLst/>
                <a:cxnLst>
                  <a:cxn ang="0">
                    <a:pos x="0" y="53"/>
                  </a:cxn>
                  <a:cxn ang="0">
                    <a:pos x="0" y="325"/>
                  </a:cxn>
                  <a:cxn ang="0">
                    <a:pos x="624" y="325"/>
                  </a:cxn>
                  <a:cxn ang="0">
                    <a:pos x="624" y="53"/>
                  </a:cxn>
                  <a:cxn ang="0">
                    <a:pos x="384" y="8"/>
                  </a:cxn>
                  <a:cxn ang="0">
                    <a:pos x="0" y="53"/>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2" name="Freeform 14"/>
              <p:cNvSpPr>
                <a:spLocks/>
              </p:cNvSpPr>
              <p:nvPr/>
            </p:nvSpPr>
            <p:spPr bwMode="ltGray">
              <a:xfrm rot="-5400000">
                <a:off x="2538" y="1724"/>
                <a:ext cx="624" cy="292"/>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3" name="Freeform 15"/>
              <p:cNvSpPr>
                <a:spLocks/>
              </p:cNvSpPr>
              <p:nvPr/>
            </p:nvSpPr>
            <p:spPr bwMode="ltGray">
              <a:xfrm rot="-5400000">
                <a:off x="2323" y="1695"/>
                <a:ext cx="624" cy="360"/>
              </a:xfrm>
              <a:custGeom>
                <a:avLst/>
                <a:gdLst/>
                <a:ahLst/>
                <a:cxnLst>
                  <a:cxn ang="0">
                    <a:pos x="0" y="0"/>
                  </a:cxn>
                  <a:cxn ang="0">
                    <a:pos x="0" y="272"/>
                  </a:cxn>
                  <a:cxn ang="0">
                    <a:pos x="240" y="240"/>
                  </a:cxn>
                  <a:cxn ang="0">
                    <a:pos x="624" y="272"/>
                  </a:cxn>
                  <a:cxn ang="0">
                    <a:pos x="624" y="0"/>
                  </a:cxn>
                  <a:cxn ang="0">
                    <a:pos x="0" y="0"/>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4" name="Freeform 16"/>
              <p:cNvSpPr>
                <a:spLocks/>
              </p:cNvSpPr>
              <p:nvPr/>
            </p:nvSpPr>
            <p:spPr bwMode="ltGray">
              <a:xfrm rot="-5400000">
                <a:off x="2029" y="1721"/>
                <a:ext cx="632" cy="316"/>
              </a:xfrm>
              <a:custGeom>
                <a:avLst/>
                <a:gdLst/>
                <a:ahLst/>
                <a:cxnLst>
                  <a:cxn ang="0">
                    <a:pos x="8" y="45"/>
                  </a:cxn>
                  <a:cxn ang="0">
                    <a:pos x="8" y="317"/>
                  </a:cxn>
                  <a:cxn ang="0">
                    <a:pos x="248" y="317"/>
                  </a:cxn>
                  <a:cxn ang="0">
                    <a:pos x="632" y="317"/>
                  </a:cxn>
                  <a:cxn ang="0">
                    <a:pos x="632" y="45"/>
                  </a:cxn>
                  <a:cxn ang="0">
                    <a:pos x="104" y="45"/>
                  </a:cxn>
                  <a:cxn ang="0">
                    <a:pos x="8" y="45"/>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5" name="Freeform 17"/>
              <p:cNvSpPr>
                <a:spLocks/>
              </p:cNvSpPr>
              <p:nvPr/>
            </p:nvSpPr>
            <p:spPr bwMode="ltGray">
              <a:xfrm rot="-5400000">
                <a:off x="4063" y="1658"/>
                <a:ext cx="624" cy="420"/>
              </a:xfrm>
              <a:custGeom>
                <a:avLst/>
                <a:gdLst/>
                <a:ahLst/>
                <a:cxnLst>
                  <a:cxn ang="0">
                    <a:pos x="0" y="0"/>
                  </a:cxn>
                  <a:cxn ang="0">
                    <a:pos x="0" y="272"/>
                  </a:cxn>
                  <a:cxn ang="0">
                    <a:pos x="624" y="272"/>
                  </a:cxn>
                  <a:cxn ang="0">
                    <a:pos x="624" y="0"/>
                  </a:cxn>
                  <a:cxn ang="0">
                    <a:pos x="0" y="0"/>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6" name="Freeform 18"/>
              <p:cNvSpPr>
                <a:spLocks/>
              </p:cNvSpPr>
              <p:nvPr/>
            </p:nvSpPr>
            <p:spPr bwMode="ltGray">
              <a:xfrm rot="-5400000">
                <a:off x="3713" y="1662"/>
                <a:ext cx="624" cy="423"/>
              </a:xfrm>
              <a:custGeom>
                <a:avLst/>
                <a:gdLst/>
                <a:ahLst/>
                <a:cxnLst>
                  <a:cxn ang="0">
                    <a:pos x="0" y="0"/>
                  </a:cxn>
                  <a:cxn ang="0">
                    <a:pos x="0" y="272"/>
                  </a:cxn>
                  <a:cxn ang="0">
                    <a:pos x="624" y="272"/>
                  </a:cxn>
                  <a:cxn ang="0">
                    <a:pos x="624" y="0"/>
                  </a:cxn>
                  <a:cxn ang="0">
                    <a:pos x="0" y="0"/>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7" name="Freeform 19"/>
              <p:cNvSpPr>
                <a:spLocks/>
              </p:cNvSpPr>
              <p:nvPr/>
            </p:nvSpPr>
            <p:spPr bwMode="ltGray">
              <a:xfrm rot="-5400000">
                <a:off x="4560" y="1741"/>
                <a:ext cx="624" cy="255"/>
              </a:xfrm>
              <a:custGeom>
                <a:avLst/>
                <a:gdLst/>
                <a:ahLst/>
                <a:cxnLst>
                  <a:cxn ang="0">
                    <a:pos x="0" y="53"/>
                  </a:cxn>
                  <a:cxn ang="0">
                    <a:pos x="0" y="325"/>
                  </a:cxn>
                  <a:cxn ang="0">
                    <a:pos x="624" y="325"/>
                  </a:cxn>
                  <a:cxn ang="0">
                    <a:pos x="624" y="53"/>
                  </a:cxn>
                  <a:cxn ang="0">
                    <a:pos x="384" y="8"/>
                  </a:cxn>
                  <a:cxn ang="0">
                    <a:pos x="0" y="53"/>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8" name="Freeform 20"/>
              <p:cNvSpPr>
                <a:spLocks/>
              </p:cNvSpPr>
              <p:nvPr/>
            </p:nvSpPr>
            <p:spPr bwMode="ltGray">
              <a:xfrm>
                <a:off x="5469" y="1556"/>
                <a:ext cx="291" cy="625"/>
              </a:xfrm>
              <a:custGeom>
                <a:avLst/>
                <a:gdLst/>
                <a:ahLst/>
                <a:cxnLst>
                  <a:cxn ang="0">
                    <a:pos x="0" y="624"/>
                  </a:cxn>
                  <a:cxn ang="0">
                    <a:pos x="291" y="625"/>
                  </a:cxn>
                  <a:cxn ang="0">
                    <a:pos x="291" y="6"/>
                  </a:cxn>
                  <a:cxn ang="0">
                    <a:pos x="0" y="0"/>
                  </a:cxn>
                  <a:cxn ang="0">
                    <a:pos x="0" y="624"/>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89" name="Freeform 21"/>
              <p:cNvSpPr>
                <a:spLocks/>
              </p:cNvSpPr>
              <p:nvPr/>
            </p:nvSpPr>
            <p:spPr bwMode="ltGray">
              <a:xfrm rot="-5400000">
                <a:off x="5071" y="1683"/>
                <a:ext cx="624" cy="360"/>
              </a:xfrm>
              <a:custGeom>
                <a:avLst/>
                <a:gdLst/>
                <a:ahLst/>
                <a:cxnLst>
                  <a:cxn ang="0">
                    <a:pos x="0" y="0"/>
                  </a:cxn>
                  <a:cxn ang="0">
                    <a:pos x="0" y="272"/>
                  </a:cxn>
                  <a:cxn ang="0">
                    <a:pos x="240" y="240"/>
                  </a:cxn>
                  <a:cxn ang="0">
                    <a:pos x="624" y="272"/>
                  </a:cxn>
                  <a:cxn ang="0">
                    <a:pos x="624" y="0"/>
                  </a:cxn>
                  <a:cxn ang="0">
                    <a:pos x="0" y="0"/>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90" name="Freeform 22"/>
              <p:cNvSpPr>
                <a:spLocks/>
              </p:cNvSpPr>
              <p:nvPr/>
            </p:nvSpPr>
            <p:spPr bwMode="ltGray">
              <a:xfrm rot="-5400000">
                <a:off x="4780" y="1709"/>
                <a:ext cx="632" cy="316"/>
              </a:xfrm>
              <a:custGeom>
                <a:avLst/>
                <a:gdLst/>
                <a:ahLst/>
                <a:cxnLst>
                  <a:cxn ang="0">
                    <a:pos x="8" y="45"/>
                  </a:cxn>
                  <a:cxn ang="0">
                    <a:pos x="8" y="317"/>
                  </a:cxn>
                  <a:cxn ang="0">
                    <a:pos x="248" y="317"/>
                  </a:cxn>
                  <a:cxn ang="0">
                    <a:pos x="632" y="317"/>
                  </a:cxn>
                  <a:cxn ang="0">
                    <a:pos x="632" y="45"/>
                  </a:cxn>
                  <a:cxn ang="0">
                    <a:pos x="104" y="45"/>
                  </a:cxn>
                  <a:cxn ang="0">
                    <a:pos x="8" y="45"/>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w="9525">
                <a:noFill/>
                <a:round/>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grpSp>
        <p:sp>
          <p:nvSpPr>
            <p:cNvPr id="7191" name="Freeform 23"/>
            <p:cNvSpPr>
              <a:spLocks/>
            </p:cNvSpPr>
            <p:nvPr/>
          </p:nvSpPr>
          <p:spPr bwMode="ltGray">
            <a:xfrm rot="16200000" flipH="1">
              <a:off x="-1954" y="1951"/>
              <a:ext cx="4320" cy="412"/>
            </a:xfrm>
            <a:custGeom>
              <a:avLst/>
              <a:gdLst/>
              <a:ahLst/>
              <a:cxnLst>
                <a:cxn ang="0">
                  <a:pos x="0" y="196"/>
                </a:cxn>
                <a:cxn ang="0">
                  <a:pos x="5762" y="188"/>
                </a:cxn>
                <a:cxn ang="0">
                  <a:pos x="5762" y="4"/>
                </a:cxn>
                <a:cxn ang="0">
                  <a:pos x="0" y="0"/>
                </a:cxn>
                <a:cxn ang="0">
                  <a:pos x="0" y="196"/>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w="9525" cap="flat">
              <a:noFill/>
              <a:prstDash val="solid"/>
              <a:miter lim="800000"/>
              <a:headEnd type="none" w="med" len="med"/>
              <a:tailEnd type="none" w="med" len="me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192" name="Freeform 24"/>
            <p:cNvSpPr>
              <a:spLocks/>
            </p:cNvSpPr>
            <p:nvPr/>
          </p:nvSpPr>
          <p:spPr bwMode="ltGray">
            <a:xfrm rot="16200000" flipH="1">
              <a:off x="-1584" y="2062"/>
              <a:ext cx="4319" cy="189"/>
            </a:xfrm>
            <a:custGeom>
              <a:avLst/>
              <a:gdLst/>
              <a:ahLst/>
              <a:cxnLst>
                <a:cxn ang="0">
                  <a:pos x="0" y="28"/>
                </a:cxn>
                <a:cxn ang="0">
                  <a:pos x="5761" y="0"/>
                </a:cxn>
                <a:cxn ang="0">
                  <a:pos x="5761" y="189"/>
                </a:cxn>
                <a:cxn ang="0">
                  <a:pos x="1" y="189"/>
                </a:cxn>
                <a:cxn ang="0">
                  <a:pos x="0" y="28"/>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w="9525" cap="flat">
              <a:noFill/>
              <a:prstDash val="solid"/>
              <a:miter lim="800000"/>
              <a:headEnd type="none" w="med" len="med"/>
              <a:tailEnd type="none" w="med" len="me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Arial" pitchFamily="34" charset="0"/>
              </a:defRPr>
            </a:lvl1pPr>
          </a:lstStyle>
          <a:p>
            <a:pPr defTabSz="914400" fontAlgn="base">
              <a:spcAft>
                <a:spcPct val="0"/>
              </a:spcAft>
            </a:pPr>
            <a:endParaRPr lang="en-US" altLang="en-US">
              <a:solidFill>
                <a:srgbClr val="000000"/>
              </a:solidFill>
              <a:ea typeface="MS PGothic" pitchFamily="34" charset="-128"/>
            </a:endParaRPr>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Arial" pitchFamily="34" charset="0"/>
              </a:defRPr>
            </a:lvl1pPr>
          </a:lstStyle>
          <a:p>
            <a:pPr defTabSz="914400" fontAlgn="base">
              <a:spcAft>
                <a:spcPct val="0"/>
              </a:spcAft>
            </a:pPr>
            <a:endParaRPr lang="en-US" altLang="en-US">
              <a:solidFill>
                <a:srgbClr val="000000"/>
              </a:solidFill>
              <a:ea typeface="MS PGothic" pitchFamily="34" charset="-128"/>
            </a:endParaRPr>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atin typeface="Arial" pitchFamily="34" charset="0"/>
              </a:defRPr>
            </a:lvl1pPr>
          </a:lstStyle>
          <a:p>
            <a:pPr defTabSz="914400" fontAlgn="base">
              <a:spcAft>
                <a:spcPct val="0"/>
              </a:spcAft>
            </a:pPr>
            <a:fld id="{1089CDB8-5772-4E87-B990-84325860A177}" type="slidenum">
              <a:rPr lang="en-US" altLang="en-US">
                <a:solidFill>
                  <a:srgbClr val="000000"/>
                </a:solidFill>
                <a:ea typeface="MS PGothic" pitchFamily="34" charset="-128"/>
              </a:rPr>
              <a:pPr defTabSz="914400" fontAlgn="base">
                <a:spcAft>
                  <a:spcPct val="0"/>
                </a:spcAft>
              </a:pPr>
              <a:t>‹#›</a:t>
            </a:fld>
            <a:endParaRPr lang="en-US" altLang="en-US">
              <a:solidFill>
                <a:srgbClr val="000000"/>
              </a:solidFill>
              <a:ea typeface="MS PGothic" pitchFamily="34" charset="-128"/>
            </a:endParaRPr>
          </a:p>
        </p:txBody>
      </p:sp>
    </p:spTree>
    <p:extLst>
      <p:ext uri="{BB962C8B-B14F-4D97-AF65-F5344CB8AC3E}">
        <p14:creationId xmlns:p14="http://schemas.microsoft.com/office/powerpoint/2010/main" val="2581405966"/>
      </p:ext>
    </p:extLst>
  </p:cSld>
  <p:clrMap bg1="lt1" tx1="dk1" bg2="lt2" tx2="dk2" accent1="accent1" accent2="accent2" accent3="accent3" accent4="accent4" accent5="accent5" accent6="accent6" hlink="hlink" folHlink="folHlink"/>
  <p:sldLayoutIdLst>
    <p:sldLayoutId id="2147487229" r:id="rId1"/>
    <p:sldLayoutId id="2147487230" r:id="rId2"/>
    <p:sldLayoutId id="2147487231" r:id="rId3"/>
    <p:sldLayoutId id="2147487232" r:id="rId4"/>
    <p:sldLayoutId id="2147487233" r:id="rId5"/>
    <p:sldLayoutId id="2147487234" r:id="rId6"/>
    <p:sldLayoutId id="2147487235" r:id="rId7"/>
    <p:sldLayoutId id="2147487236" r:id="rId8"/>
    <p:sldLayoutId id="2147487237" r:id="rId9"/>
    <p:sldLayoutId id="2147487238" r:id="rId10"/>
    <p:sldLayoutId id="2147487239" r:id="rId11"/>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pitchFamily="2" charset="2"/>
        <a:buChar char="n"/>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34" charset="0"/>
              </a:defRPr>
            </a:lvl1pPr>
          </a:lstStyle>
          <a:p>
            <a:pPr defTabSz="914400" fontAlgn="base">
              <a:spcAft>
                <a:spcPct val="0"/>
              </a:spcAft>
            </a:pPr>
            <a:endParaRPr lang="en-US" altLang="en-US">
              <a:solidFill>
                <a:srgbClr val="482400"/>
              </a:solidFill>
              <a:ea typeface="MS PGothic" pitchFamily="34" charset="-128"/>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34" charset="0"/>
              </a:defRPr>
            </a:lvl1pPr>
          </a:lstStyle>
          <a:p>
            <a:pPr algn="ctr" defTabSz="914400" fontAlgn="base">
              <a:spcAft>
                <a:spcPct val="0"/>
              </a:spcAft>
            </a:pPr>
            <a:endParaRPr lang="en-US" altLang="en-US">
              <a:solidFill>
                <a:srgbClr val="482400"/>
              </a:solidFill>
              <a:ea typeface="MS PGothic" pitchFamily="34" charset="-128"/>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pitchFamily="34" charset="0"/>
              </a:defRPr>
            </a:lvl1pPr>
          </a:lstStyle>
          <a:p>
            <a:pPr defTabSz="914400" fontAlgn="base">
              <a:spcAft>
                <a:spcPct val="0"/>
              </a:spcAft>
            </a:pPr>
            <a:fld id="{03EE5E6E-F5E6-4666-89A5-C0B2A087A9DB}" type="slidenum">
              <a:rPr lang="en-US" altLang="en-US">
                <a:solidFill>
                  <a:srgbClr val="482400"/>
                </a:solidFill>
                <a:ea typeface="MS PGothic" pitchFamily="34" charset="-128"/>
              </a:rPr>
              <a:pPr defTabSz="914400" fontAlgn="base">
                <a:spcAft>
                  <a:spcPct val="0"/>
                </a:spcAft>
              </a:pPr>
              <a:t>‹#›</a:t>
            </a:fld>
            <a:endParaRPr lang="en-US" altLang="en-US">
              <a:solidFill>
                <a:srgbClr val="482400"/>
              </a:solidFill>
              <a:ea typeface="MS PGothic" pitchFamily="34" charset="-128"/>
            </a:endParaRPr>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2879255005"/>
      </p:ext>
    </p:extLst>
  </p:cSld>
  <p:clrMap bg1="lt1" tx1="dk1" bg2="lt2" tx2="dk2" accent1="accent1" accent2="accent2" accent3="accent3" accent4="accent4" accent5="accent5" accent6="accent6" hlink="hlink" folHlink="folHlink"/>
  <p:sldLayoutIdLst>
    <p:sldLayoutId id="2147487241" r:id="rId1"/>
    <p:sldLayoutId id="2147487242" r:id="rId2"/>
    <p:sldLayoutId id="2147487243" r:id="rId3"/>
    <p:sldLayoutId id="2147487244" r:id="rId4"/>
    <p:sldLayoutId id="2147487245" r:id="rId5"/>
    <p:sldLayoutId id="2147487246" r:id="rId6"/>
    <p:sldLayoutId id="2147487247" r:id="rId7"/>
    <p:sldLayoutId id="2147487248" r:id="rId8"/>
    <p:sldLayoutId id="2147487249" r:id="rId9"/>
    <p:sldLayoutId id="2147487250" r:id="rId10"/>
    <p:sldLayoutId id="2147487251" r:id="rId11"/>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accent2"/>
        </a:buClr>
        <a:buFont typeface="Wingdings" pitchFamily="2" charset="2"/>
        <a:buBlip>
          <a:blip r:embed="rId17"/>
        </a:buBlip>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lr>
          <a:schemeClr val="tx2"/>
        </a:buClr>
        <a:buFont typeface="Wingdings" pitchFamily="2" charset="2"/>
        <a:buChar char="s"/>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lr>
          <a:schemeClr val="tx2"/>
        </a:buClr>
        <a:buFont typeface="Wingdings" pitchFamily="2" charset="2"/>
        <a:buChar char="s"/>
        <a:defRPr sz="2000">
          <a:solidFill>
            <a:schemeClr val="tx1"/>
          </a:solidFill>
          <a:latin typeface="+mn-lt"/>
          <a:ea typeface="MS PGothic" pitchFamily="34"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867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rgbClr val="482400"/>
                </a:solidFill>
                <a:latin typeface="Arial" charset="0"/>
                <a:ea typeface="+mn-ea"/>
                <a:cs typeface="+mn-cs"/>
              </a:defRPr>
            </a:lvl1pPr>
          </a:lstStyle>
          <a:p>
            <a:pPr defTabSz="914400" fontAlgn="base">
              <a:spcAft>
                <a:spcPct val="0"/>
              </a:spcAft>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rgbClr val="482400"/>
                </a:solidFill>
                <a:latin typeface="Arial" charset="0"/>
                <a:ea typeface="+mn-ea"/>
                <a:cs typeface="+mn-cs"/>
              </a:defRPr>
            </a:lvl1pPr>
          </a:lstStyle>
          <a:p>
            <a:pPr algn="ctr" defTabSz="914400" fontAlgn="base">
              <a:spcAft>
                <a:spcPct val="0"/>
              </a:spcAft>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rgbClr val="482400"/>
                </a:solidFill>
                <a:latin typeface="Arial" charset="0"/>
              </a:defRPr>
            </a:lvl1pPr>
          </a:lstStyle>
          <a:p>
            <a:pPr defTabSz="914400" fontAlgn="base">
              <a:spcAft>
                <a:spcPct val="0"/>
              </a:spcAft>
              <a:defRPr/>
            </a:pPr>
            <a:fld id="{D366A4A1-0A59-464E-B148-F9297EAADB0C}" type="slidenum">
              <a:rPr lang="en-US">
                <a:ea typeface="ＭＳ Ｐゴシック" charset="0"/>
              </a:rPr>
              <a:pPr defTabSz="914400" fontAlgn="base">
                <a:spcAft>
                  <a:spcPct val="0"/>
                </a:spcAft>
                <a:defRPr/>
              </a:pPr>
              <a:t>‹#›</a:t>
            </a:fld>
            <a:endParaRPr lang="en-US">
              <a:ea typeface="ＭＳ Ｐゴシック" charset="0"/>
            </a:endParaRPr>
          </a:p>
        </p:txBody>
      </p:sp>
      <p:pic>
        <p:nvPicPr>
          <p:cNvPr id="2867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435328"/>
      </p:ext>
    </p:extLst>
  </p:cSld>
  <p:clrMap bg1="lt1" tx1="dk1" bg2="lt2" tx2="dk2" accent1="accent1" accent2="accent2" accent3="accent3" accent4="accent4" accent5="accent5" accent6="accent6" hlink="hlink" folHlink="folHlink"/>
  <p:sldLayoutIdLst>
    <p:sldLayoutId id="2147487253" r:id="rId1"/>
    <p:sldLayoutId id="2147487254" r:id="rId2"/>
    <p:sldLayoutId id="2147487255" r:id="rId3"/>
    <p:sldLayoutId id="2147487256" r:id="rId4"/>
    <p:sldLayoutId id="2147487257" r:id="rId5"/>
    <p:sldLayoutId id="2147487258" r:id="rId6"/>
    <p:sldLayoutId id="2147487259" r:id="rId7"/>
    <p:sldLayoutId id="2147487260" r:id="rId8"/>
    <p:sldLayoutId id="2147487261" r:id="rId9"/>
    <p:sldLayoutId id="2147487262" r:id="rId10"/>
    <p:sldLayoutId id="2147487263"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vl1pPr>
          </a:lstStyle>
          <a:p>
            <a:pPr defTabSz="914400" fontAlgn="base">
              <a:spcAft>
                <a:spcPct val="0"/>
              </a:spcAft>
            </a:pPr>
            <a:endParaRPr lang="en-US" altLang="en-US">
              <a:solidFill>
                <a:srgbClr val="000000"/>
              </a:solidFill>
              <a:ea typeface="MS PGothic" pitchFamily="34" charset="-128"/>
            </a:endParaRPr>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vl1pPr>
          </a:lstStyle>
          <a:p>
            <a:pPr defTabSz="914400" fontAlgn="base">
              <a:spcAft>
                <a:spcPct val="0"/>
              </a:spcAft>
            </a:pPr>
            <a:endParaRPr lang="en-US" altLang="en-US">
              <a:solidFill>
                <a:srgbClr val="000000"/>
              </a:solidFill>
              <a:ea typeface="MS PGothic" pitchFamily="34" charset="-128"/>
            </a:endParaRPr>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defTabSz="914400" fontAlgn="base">
              <a:spcAft>
                <a:spcPct val="0"/>
              </a:spcAft>
            </a:pPr>
            <a:fld id="{3810BBA3-5F3D-4D1F-BF41-58CE59AD7BAF}" type="slidenum">
              <a:rPr lang="en-US" altLang="en-US">
                <a:solidFill>
                  <a:srgbClr val="000000"/>
                </a:solidFill>
                <a:ea typeface="MS PGothic" pitchFamily="34" charset="-128"/>
              </a:rPr>
              <a:pPr defTabSz="914400" fontAlgn="base">
                <a:spcAft>
                  <a:spcPct val="0"/>
                </a:spcAft>
              </a:pPr>
              <a:t>‹#›</a:t>
            </a:fld>
            <a:endParaRPr lang="en-US" altLang="en-US">
              <a:solidFill>
                <a:srgbClr val="000000"/>
              </a:solidFill>
              <a:ea typeface="MS PGothic" pitchFamily="34" charset="-128"/>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596014232"/>
      </p:ext>
    </p:extLst>
  </p:cSld>
  <p:clrMap bg1="lt1" tx1="dk1" bg2="lt2" tx2="dk2" accent1="accent1" accent2="accent2" accent3="accent3" accent4="accent4" accent5="accent5" accent6="accent6" hlink="hlink" folHlink="folHlink"/>
  <p:sldLayoutIdLst>
    <p:sldLayoutId id="2147487265" r:id="rId1"/>
    <p:sldLayoutId id="2147487266" r:id="rId2"/>
    <p:sldLayoutId id="2147487267" r:id="rId3"/>
    <p:sldLayoutId id="2147487268" r:id="rId4"/>
    <p:sldLayoutId id="2147487269" r:id="rId5"/>
    <p:sldLayoutId id="2147487270" r:id="rId6"/>
    <p:sldLayoutId id="2147487271" r:id="rId7"/>
    <p:sldLayoutId id="2147487272" r:id="rId8"/>
    <p:sldLayoutId id="2147487273" r:id="rId9"/>
    <p:sldLayoutId id="2147487274" r:id="rId10"/>
    <p:sldLayoutId id="2147487275"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pitchFamily="2" charset="2"/>
        <a:buChar char="w"/>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pPr defTabSz="914400" eaLnBrk="0" fontAlgn="base" hangingPunct="0">
              <a:spcBef>
                <a:spcPct val="0"/>
              </a:spcBef>
              <a:spcAft>
                <a:spcPct val="0"/>
              </a:spcAft>
            </a:pPr>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pPr defTabSz="914400" eaLnBrk="0" fontAlgn="base" hangingPunct="0">
              <a:spcBef>
                <a:spcPct val="0"/>
              </a:spcBef>
              <a:spcAft>
                <a:spcPct val="0"/>
              </a:spcAft>
            </a:pPr>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pPr defTabSz="914400" eaLnBrk="0" fontAlgn="base" hangingPunct="0">
              <a:spcBef>
                <a:spcPct val="0"/>
              </a:spcBef>
              <a:spcAft>
                <a:spcPct val="0"/>
              </a:spcAft>
            </a:pPr>
            <a:fld id="{D4F5E788-C1A5-4026-BB5E-DACD1872547B}" type="slidenum">
              <a:rPr lang="en-US" altLang="zh-CN">
                <a:solidFill>
                  <a:srgbClr val="000000"/>
                </a:solidFill>
              </a:rPr>
              <a:pPr defTabSz="914400" eaLnBrk="0" fontAlgn="base" hangingPunct="0">
                <a:spcBef>
                  <a:spcPct val="0"/>
                </a:spcBef>
                <a:spcAft>
                  <a:spcPct val="0"/>
                </a:spcAft>
              </a:pPr>
              <a:t>‹#›</a:t>
            </a:fld>
            <a:endParaRPr lang="en-US" altLang="zh-CN">
              <a:solidFill>
                <a:srgbClr val="000000"/>
              </a:solidFill>
            </a:endParaRPr>
          </a:p>
        </p:txBody>
      </p:sp>
    </p:spTree>
    <p:extLst>
      <p:ext uri="{BB962C8B-B14F-4D97-AF65-F5344CB8AC3E}">
        <p14:creationId xmlns:p14="http://schemas.microsoft.com/office/powerpoint/2010/main" val="1902616105"/>
      </p:ext>
    </p:extLst>
  </p:cSld>
  <p:clrMap bg1="lt1" tx1="dk1" bg2="lt2" tx2="dk2" accent1="accent1" accent2="accent2" accent3="accent3" accent4="accent4" accent5="accent5" accent6="accent6" hlink="hlink" folHlink="folHlink"/>
  <p:sldLayoutIdLst>
    <p:sldLayoutId id="2147487277" r:id="rId1"/>
    <p:sldLayoutId id="2147487278" r:id="rId2"/>
    <p:sldLayoutId id="2147487279" r:id="rId3"/>
    <p:sldLayoutId id="2147487280" r:id="rId4"/>
    <p:sldLayoutId id="2147487281" r:id="rId5"/>
    <p:sldLayoutId id="2147487282" r:id="rId6"/>
    <p:sldLayoutId id="2147487283" r:id="rId7"/>
    <p:sldLayoutId id="2147487284" r:id="rId8"/>
    <p:sldLayoutId id="2147487285" r:id="rId9"/>
    <p:sldLayoutId id="2147487286" r:id="rId10"/>
    <p:sldLayoutId id="2147487287" r:id="rId11"/>
    <p:sldLayoutId id="2147487288" r:id="rId12"/>
    <p:sldLayoutId id="2147487289" r:id="rId13"/>
    <p:sldLayoutId id="2147487290" r:id="rId14"/>
    <p:sldLayoutId id="214748729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grpSp>
    </p:spTree>
    <p:extLst>
      <p:ext uri="{BB962C8B-B14F-4D97-AF65-F5344CB8AC3E}">
        <p14:creationId xmlns:p14="http://schemas.microsoft.com/office/powerpoint/2010/main" val="3070131043"/>
      </p:ext>
    </p:extLst>
  </p:cSld>
  <p:clrMap bg1="dk2" tx1="lt1" bg2="dk1" tx2="lt2" accent1="accent1" accent2="accent2" accent3="accent3" accent4="accent4" accent5="accent5" accent6="accent6" hlink="hlink" folHlink="folHlink"/>
  <p:sldLayoutIdLst>
    <p:sldLayoutId id="2147487293" r:id="rId1"/>
    <p:sldLayoutId id="2147487294" r:id="rId2"/>
    <p:sldLayoutId id="2147487295" r:id="rId3"/>
    <p:sldLayoutId id="2147487296" r:id="rId4"/>
    <p:sldLayoutId id="2147487297" r:id="rId5"/>
    <p:sldLayoutId id="2147487298" r:id="rId6"/>
    <p:sldLayoutId id="2147487299" r:id="rId7"/>
    <p:sldLayoutId id="2147487300" r:id="rId8"/>
    <p:sldLayoutId id="2147487301" r:id="rId9"/>
    <p:sldLayoutId id="2147487302" r:id="rId10"/>
    <p:sldLayoutId id="2147487303"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3163663690"/>
      </p:ext>
    </p:extLst>
  </p:cSld>
  <p:clrMap bg1="lt1" tx1="dk1" bg2="lt2" tx2="dk2" accent1="accent1" accent2="accent2" accent3="accent3" accent4="accent4" accent5="accent5" accent6="accent6" hlink="hlink" folHlink="folHlink"/>
  <p:sldLayoutIdLst>
    <p:sldLayoutId id="2147487305" r:id="rId1"/>
    <p:sldLayoutId id="2147487306" r:id="rId2"/>
    <p:sldLayoutId id="2147487307" r:id="rId3"/>
    <p:sldLayoutId id="2147487308" r:id="rId4"/>
    <p:sldLayoutId id="2147487309" r:id="rId5"/>
    <p:sldLayoutId id="2147487310" r:id="rId6"/>
    <p:sldLayoutId id="2147487311" r:id="rId7"/>
    <p:sldLayoutId id="2147487312" r:id="rId8"/>
    <p:sldLayoutId id="2147487313" r:id="rId9"/>
    <p:sldLayoutId id="2147487314" r:id="rId10"/>
    <p:sldLayoutId id="2147487315" r:id="rId11"/>
    <p:sldLayoutId id="2147487316" r:id="rId12"/>
    <p:sldLayoutId id="214748731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1910638764"/>
      </p:ext>
    </p:extLst>
  </p:cSld>
  <p:clrMap bg1="dk2" tx1="lt1" bg2="dk1" tx2="lt2" accent1="accent1" accent2="accent2" accent3="accent3" accent4="accent4" accent5="accent5" accent6="accent6" hlink="hlink" folHlink="folHlink"/>
  <p:sldLayoutIdLst>
    <p:sldLayoutId id="2147487319" r:id="rId1"/>
    <p:sldLayoutId id="2147487320" r:id="rId2"/>
    <p:sldLayoutId id="2147487321" r:id="rId3"/>
    <p:sldLayoutId id="2147487322" r:id="rId4"/>
    <p:sldLayoutId id="2147487323" r:id="rId5"/>
    <p:sldLayoutId id="2147487324" r:id="rId6"/>
    <p:sldLayoutId id="2147487325" r:id="rId7"/>
    <p:sldLayoutId id="2147487326" r:id="rId8"/>
    <p:sldLayoutId id="2147487327" r:id="rId9"/>
    <p:sldLayoutId id="2147487328" r:id="rId10"/>
    <p:sldLayoutId id="2147487329"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88975"/>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685800" y="2060575"/>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744249E-542E-2A40-919C-1EC682B39051}" type="slidenum">
              <a:rPr lang="en-GB"/>
              <a:pPr>
                <a:defRPr/>
              </a:pPr>
              <a:t>‹#›</a:t>
            </a:fld>
            <a:endParaRPr lang="en-GB"/>
          </a:p>
        </p:txBody>
      </p:sp>
    </p:spTree>
    <p:extLst>
      <p:ext uri="{BB962C8B-B14F-4D97-AF65-F5344CB8AC3E}">
        <p14:creationId xmlns:p14="http://schemas.microsoft.com/office/powerpoint/2010/main" val="1169956474"/>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879048079"/>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 id="2147485191" r:id="rId12"/>
    <p:sldLayoutId id="214748519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rPr>
              <a:pPr eaLnBrk="1" hangingPunct="1">
                <a:defRPr/>
              </a:pPr>
              <a:t>7/17/24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875484254"/>
      </p:ext>
    </p:extLst>
  </p:cSld>
  <p:clrMap bg1="lt1" tx1="dk1" bg2="lt2" tx2="dk2" accent1="accent1" accent2="accent2" accent3="accent3" accent4="accent4" accent5="accent5" accent6="accent6" hlink="hlink" folHlink="folHlink"/>
  <p:sldLayoutIdLst>
    <p:sldLayoutId id="2147485194" r:id="rId1"/>
    <p:sldLayoutId id="2147485195" r:id="rId2"/>
    <p:sldLayoutId id="2147485196" r:id="rId3"/>
    <p:sldLayoutId id="2147485197" r:id="rId4"/>
    <p:sldLayoutId id="2147485198" r:id="rId5"/>
    <p:sldLayoutId id="2147485199" r:id="rId6"/>
    <p:sldLayoutId id="2147485200" r:id="rId7"/>
    <p:sldLayoutId id="2147485201" r:id="rId8"/>
    <p:sldLayoutId id="2147485202" r:id="rId9"/>
    <p:sldLayoutId id="2147485203" r:id="rId10"/>
    <p:sldLayoutId id="214748520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4763"/>
            <a:ext cx="1063625" cy="6858001"/>
            <a:chOff x="0" y="-3"/>
            <a:chExt cx="670" cy="4320"/>
          </a:xfrm>
        </p:grpSpPr>
        <p:grpSp>
          <p:nvGrpSpPr>
            <p:cNvPr id="51208" name="Group 3"/>
            <p:cNvGrpSpPr>
              <a:grpSpLocks/>
            </p:cNvGrpSpPr>
            <p:nvPr/>
          </p:nvGrpSpPr>
          <p:grpSpPr bwMode="auto">
            <a:xfrm rot="16200000" flipH="1">
              <a:off x="-1815" y="1838"/>
              <a:ext cx="4320" cy="638"/>
              <a:chOff x="-2" y="1562"/>
              <a:chExt cx="5762" cy="638"/>
            </a:xfrm>
          </p:grpSpPr>
          <p:sp>
            <p:nvSpPr>
              <p:cNvPr id="51211" name="Freeform 4"/>
              <p:cNvSpPr>
                <a:spLocks/>
              </p:cNvSpPr>
              <p:nvPr/>
            </p:nvSpPr>
            <p:spPr bwMode="ltGray">
              <a:xfrm rot="-5400000">
                <a:off x="2548" y="-993"/>
                <a:ext cx="624" cy="5746"/>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12" name="Freeform 5"/>
              <p:cNvSpPr>
                <a:spLocks/>
              </p:cNvSpPr>
              <p:nvPr/>
            </p:nvSpPr>
            <p:spPr bwMode="ltGray">
              <a:xfrm rot="-5400000">
                <a:off x="1313" y="1670"/>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13" name="Freeform 6"/>
              <p:cNvSpPr>
                <a:spLocks/>
              </p:cNvSpPr>
              <p:nvPr/>
            </p:nvSpPr>
            <p:spPr bwMode="ltGray">
              <a:xfrm rot="-5400000">
                <a:off x="974" y="1669"/>
                <a:ext cx="624" cy="424"/>
              </a:xfrm>
              <a:custGeom>
                <a:avLst/>
                <a:gdLst>
                  <a:gd name="T0" fmla="*/ 0 w 624"/>
                  <a:gd name="T1" fmla="*/ 0 h 317"/>
                  <a:gd name="T2" fmla="*/ 0 w 624"/>
                  <a:gd name="T3" fmla="*/ 3728 h 317"/>
                  <a:gd name="T4" fmla="*/ 624 w 624"/>
                  <a:gd name="T5" fmla="*/ 37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14" name="Freeform 7"/>
              <p:cNvSpPr>
                <a:spLocks/>
              </p:cNvSpPr>
              <p:nvPr/>
            </p:nvSpPr>
            <p:spPr bwMode="ltGray">
              <a:xfrm rot="-5400000">
                <a:off x="-65" y="1753"/>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15" name="Freeform 8"/>
              <p:cNvSpPr>
                <a:spLocks/>
              </p:cNvSpPr>
              <p:nvPr/>
            </p:nvSpPr>
            <p:spPr bwMode="ltGray">
              <a:xfrm rot="-5400000">
                <a:off x="654" y="1734"/>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16" name="Freeform 9"/>
              <p:cNvSpPr>
                <a:spLocks/>
              </p:cNvSpPr>
              <p:nvPr/>
            </p:nvSpPr>
            <p:spPr bwMode="ltGray">
              <a:xfrm rot="-5400000">
                <a:off x="435" y="1701"/>
                <a:ext cx="624" cy="364"/>
              </a:xfrm>
              <a:custGeom>
                <a:avLst/>
                <a:gdLst>
                  <a:gd name="T0" fmla="*/ 0 w 624"/>
                  <a:gd name="T1" fmla="*/ 0 h 272"/>
                  <a:gd name="T2" fmla="*/ 0 w 624"/>
                  <a:gd name="T3" fmla="*/ 3747 h 272"/>
                  <a:gd name="T4" fmla="*/ 240 w 624"/>
                  <a:gd name="T5" fmla="*/ 3300 h 272"/>
                  <a:gd name="T6" fmla="*/ 624 w 624"/>
                  <a:gd name="T7" fmla="*/ 374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17" name="Freeform 10"/>
              <p:cNvSpPr>
                <a:spLocks/>
              </p:cNvSpPr>
              <p:nvPr/>
            </p:nvSpPr>
            <p:spPr bwMode="ltGray">
              <a:xfrm rot="-5400000">
                <a:off x="145" y="1727"/>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18" name="Freeform 11"/>
              <p:cNvSpPr>
                <a:spLocks/>
              </p:cNvSpPr>
              <p:nvPr/>
            </p:nvSpPr>
            <p:spPr bwMode="ltGray">
              <a:xfrm rot="-5400000">
                <a:off x="3200" y="1657"/>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19" name="Freeform 12"/>
              <p:cNvSpPr>
                <a:spLocks/>
              </p:cNvSpPr>
              <p:nvPr/>
            </p:nvSpPr>
            <p:spPr bwMode="ltGray">
              <a:xfrm rot="-5400000">
                <a:off x="2870" y="1660"/>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0" name="Freeform 13"/>
              <p:cNvSpPr>
                <a:spLocks/>
              </p:cNvSpPr>
              <p:nvPr/>
            </p:nvSpPr>
            <p:spPr bwMode="ltGray">
              <a:xfrm rot="-5400000">
                <a:off x="1824" y="1747"/>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1" name="Freeform 14"/>
              <p:cNvSpPr>
                <a:spLocks/>
              </p:cNvSpPr>
              <p:nvPr/>
            </p:nvSpPr>
            <p:spPr bwMode="ltGray">
              <a:xfrm rot="-5400000">
                <a:off x="2542" y="1725"/>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2" name="Freeform 15"/>
              <p:cNvSpPr>
                <a:spLocks/>
              </p:cNvSpPr>
              <p:nvPr/>
            </p:nvSpPr>
            <p:spPr bwMode="ltGray">
              <a:xfrm rot="-5400000">
                <a:off x="2324" y="1695"/>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3" name="Freeform 16"/>
              <p:cNvSpPr>
                <a:spLocks/>
              </p:cNvSpPr>
              <p:nvPr/>
            </p:nvSpPr>
            <p:spPr bwMode="ltGray">
              <a:xfrm rot="-5400000">
                <a:off x="203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4" name="Freeform 17"/>
              <p:cNvSpPr>
                <a:spLocks/>
              </p:cNvSpPr>
              <p:nvPr/>
            </p:nvSpPr>
            <p:spPr bwMode="ltGray">
              <a:xfrm rot="-5400000">
                <a:off x="4068" y="1662"/>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5" name="Freeform 18"/>
              <p:cNvSpPr>
                <a:spLocks/>
              </p:cNvSpPr>
              <p:nvPr/>
            </p:nvSpPr>
            <p:spPr bwMode="ltGray">
              <a:xfrm rot="-5400000">
                <a:off x="3721" y="1664"/>
                <a:ext cx="624" cy="423"/>
              </a:xfrm>
              <a:custGeom>
                <a:avLst/>
                <a:gdLst>
                  <a:gd name="T0" fmla="*/ 0 w 624"/>
                  <a:gd name="T1" fmla="*/ 0 h 317"/>
                  <a:gd name="T2" fmla="*/ 0 w 624"/>
                  <a:gd name="T3" fmla="*/ 3647 h 317"/>
                  <a:gd name="T4" fmla="*/ 624 w 624"/>
                  <a:gd name="T5" fmla="*/ 364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6" name="Freeform 19"/>
              <p:cNvSpPr>
                <a:spLocks/>
              </p:cNvSpPr>
              <p:nvPr/>
            </p:nvSpPr>
            <p:spPr bwMode="ltGray">
              <a:xfrm rot="-5400000">
                <a:off x="4568" y="1743"/>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7" name="Freeform 20"/>
              <p:cNvSpPr>
                <a:spLocks/>
              </p:cNvSpPr>
              <p:nvPr/>
            </p:nvSpPr>
            <p:spPr bwMode="ltGray">
              <a:xfrm>
                <a:off x="5469" y="1558"/>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8" name="Freeform 21"/>
              <p:cNvSpPr>
                <a:spLocks/>
              </p:cNvSpPr>
              <p:nvPr/>
            </p:nvSpPr>
            <p:spPr bwMode="ltGray">
              <a:xfrm rot="-5400000">
                <a:off x="5073" y="1687"/>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29" name="Freeform 22"/>
              <p:cNvSpPr>
                <a:spLocks/>
              </p:cNvSpPr>
              <p:nvPr/>
            </p:nvSpPr>
            <p:spPr bwMode="ltGray">
              <a:xfrm rot="-5400000">
                <a:off x="4786" y="1713"/>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51209" name="Freeform 23"/>
            <p:cNvSpPr>
              <a:spLocks/>
            </p:cNvSpPr>
            <p:nvPr/>
          </p:nvSpPr>
          <p:spPr bwMode="ltGray">
            <a:xfrm rot="16200000" flipH="1">
              <a:off x="-1954" y="1951"/>
              <a:ext cx="4320" cy="412"/>
            </a:xfrm>
            <a:custGeom>
              <a:avLst/>
              <a:gdLst>
                <a:gd name="T0" fmla="*/ 0 w 5762"/>
                <a:gd name="T1" fmla="*/ 362 h 385"/>
                <a:gd name="T2" fmla="*/ 431 w 5762"/>
                <a:gd name="T3" fmla="*/ 345 h 385"/>
                <a:gd name="T4" fmla="*/ 431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a:p>
          </p:txBody>
        </p:sp>
        <p:sp>
          <p:nvSpPr>
            <p:cNvPr id="51210" name="Freeform 24"/>
            <p:cNvSpPr>
              <a:spLocks/>
            </p:cNvSpPr>
            <p:nvPr/>
          </p:nvSpPr>
          <p:spPr bwMode="ltGray">
            <a:xfrm rot="16200000" flipH="1">
              <a:off x="-1584" y="2062"/>
              <a:ext cx="4319" cy="189"/>
            </a:xfrm>
            <a:custGeom>
              <a:avLst/>
              <a:gdLst>
                <a:gd name="T0" fmla="*/ 0 w 5761"/>
                <a:gd name="T1" fmla="*/ 28 h 189"/>
                <a:gd name="T2" fmla="*/ 431 w 5761"/>
                <a:gd name="T3" fmla="*/ 0 h 189"/>
                <a:gd name="T4" fmla="*/ 43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a:p>
          </p:txBody>
        </p:sp>
      </p:grpSp>
      <p:sp>
        <p:nvSpPr>
          <p:cNvPr id="51203"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4"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99"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1" hangingPunct="1">
              <a:spcBef>
                <a:spcPct val="50000"/>
              </a:spcBef>
              <a:defRPr sz="1400">
                <a:ea typeface="ＭＳ Ｐゴシック" charset="-128"/>
                <a:cs typeface="ＭＳ Ｐゴシック" charset="-128"/>
              </a:defRPr>
            </a:lvl1pPr>
          </a:lstStyle>
          <a:p>
            <a:pPr>
              <a:defRPr/>
            </a:pPr>
            <a:endParaRPr lang="en-US"/>
          </a:p>
        </p:txBody>
      </p:sp>
      <p:sp>
        <p:nvSpPr>
          <p:cNvPr id="3100"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spcBef>
                <a:spcPct val="50000"/>
              </a:spcBef>
              <a:defRPr sz="1400">
                <a:ea typeface="ＭＳ Ｐゴシック" charset="-128"/>
                <a:cs typeface="ＭＳ Ｐゴシック" charset="-128"/>
              </a:defRPr>
            </a:lvl1pPr>
          </a:lstStyle>
          <a:p>
            <a:pPr>
              <a:defRPr/>
            </a:pPr>
            <a:endParaRPr lang="en-US"/>
          </a:p>
        </p:txBody>
      </p:sp>
      <p:sp>
        <p:nvSpPr>
          <p:cNvPr id="3101"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spcBef>
                <a:spcPct val="50000"/>
              </a:spcBef>
              <a:defRPr sz="1400"/>
            </a:lvl1pPr>
          </a:lstStyle>
          <a:p>
            <a:pPr>
              <a:defRPr/>
            </a:pPr>
            <a:fld id="{F57BFD79-AA9E-E944-A6ED-E8B1F4497215}" type="slidenum">
              <a:rPr lang="en-US"/>
              <a:pPr>
                <a:defRPr/>
              </a:pPr>
              <a:t>‹#›</a:t>
            </a:fld>
            <a:endParaRPr lang="en-US"/>
          </a:p>
        </p:txBody>
      </p:sp>
    </p:spTree>
    <p:extLst>
      <p:ext uri="{BB962C8B-B14F-4D97-AF65-F5344CB8AC3E}">
        <p14:creationId xmlns:p14="http://schemas.microsoft.com/office/powerpoint/2010/main" val="3290936430"/>
      </p:ext>
    </p:extLst>
  </p:cSld>
  <p:clrMap bg1="lt1" tx1="dk1" bg2="lt2" tx2="dk2" accent1="accent1" accent2="accent2" accent3="accent3" accent4="accent4" accent5="accent5" accent6="accent6" hlink="hlink" folHlink="folHlink"/>
  <p:sldLayoutIdLst>
    <p:sldLayoutId id="2147485208" r:id="rId1"/>
    <p:sldLayoutId id="2147485209" r:id="rId2"/>
    <p:sldLayoutId id="2147485210" r:id="rId3"/>
    <p:sldLayoutId id="2147485211" r:id="rId4"/>
    <p:sldLayoutId id="2147485212" r:id="rId5"/>
    <p:sldLayoutId id="2147485213" r:id="rId6"/>
    <p:sldLayoutId id="2147485214" r:id="rId7"/>
    <p:sldLayoutId id="2147485215" r:id="rId8"/>
    <p:sldLayoutId id="2147485216" r:id="rId9"/>
    <p:sldLayoutId id="2147485217" r:id="rId10"/>
    <p:sldLayoutId id="2147485218"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7/17/24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1539355249"/>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53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mn-ea"/>
                <a:cs typeface="+mn-cs"/>
              </a:defRPr>
            </a:lvl1pPr>
          </a:lstStyle>
          <a:p>
            <a:pPr>
              <a:defRPr/>
            </a:pPr>
            <a:endParaRPr lang="en-US"/>
          </a:p>
        </p:txBody>
      </p:sp>
      <p:sp>
        <p:nvSpPr>
          <p:cNvPr id="2253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mn-ea"/>
                <a:cs typeface="+mn-cs"/>
              </a:defRPr>
            </a:lvl1pPr>
          </a:lstStyle>
          <a:p>
            <a:pPr>
              <a:defRPr/>
            </a:pPr>
            <a:endParaRPr lang="en-US"/>
          </a:p>
        </p:txBody>
      </p:sp>
      <p:sp>
        <p:nvSpPr>
          <p:cNvPr id="2253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cs typeface="Arial" charset="0"/>
              </a:defRPr>
            </a:lvl1pPr>
          </a:lstStyle>
          <a:p>
            <a:pPr>
              <a:defRPr/>
            </a:pPr>
            <a:fld id="{0F5BE17E-529B-9741-B837-5CEE87C4EA31}" type="slidenum">
              <a:rPr lang="en-US"/>
              <a:pPr>
                <a:defRPr/>
              </a:pPr>
              <a:t>‹#›</a:t>
            </a:fld>
            <a:endParaRPr lang="en-US"/>
          </a:p>
        </p:txBody>
      </p:sp>
    </p:spTree>
    <p:extLst>
      <p:ext uri="{BB962C8B-B14F-4D97-AF65-F5344CB8AC3E}">
        <p14:creationId xmlns:p14="http://schemas.microsoft.com/office/powerpoint/2010/main" val="2960616639"/>
      </p:ext>
    </p:extLst>
  </p:cSld>
  <p:clrMap bg1="lt1" tx1="dk1" bg2="lt2" tx2="dk2" accent1="accent1" accent2="accent2" accent3="accent3" accent4="accent4" accent5="accent5" accent6="accent6" hlink="hlink" folHlink="folHlink"/>
  <p:sldLayoutIdLst>
    <p:sldLayoutId id="2147485232" r:id="rId1"/>
    <p:sldLayoutId id="2147485233" r:id="rId2"/>
    <p:sldLayoutId id="2147485234" r:id="rId3"/>
    <p:sldLayoutId id="2147485235" r:id="rId4"/>
    <p:sldLayoutId id="2147485236" r:id="rId5"/>
    <p:sldLayoutId id="2147485237" r:id="rId6"/>
    <p:sldLayoutId id="2147485238" r:id="rId7"/>
    <p:sldLayoutId id="2147485239" r:id="rId8"/>
    <p:sldLayoutId id="2147485240" r:id="rId9"/>
    <p:sldLayoutId id="2147485241" r:id="rId10"/>
    <p:sldLayoutId id="2147485242" r:id="rId11"/>
  </p:sldLayoutIdLst>
  <p:txStyles>
    <p:titleStyle>
      <a:lvl1pPr algn="ctr" rtl="0" eaLnBrk="0" fontAlgn="base" hangingPunct="0">
        <a:spcBef>
          <a:spcPct val="0"/>
        </a:spcBef>
        <a:spcAft>
          <a:spcPct val="0"/>
        </a:spcAft>
        <a:defRPr sz="4000" b="1">
          <a:solidFill>
            <a:schemeClr val="tx2"/>
          </a:solidFill>
          <a:latin typeface="+mj-lt"/>
          <a:ea typeface="ＭＳ Ｐゴシック" charset="0"/>
          <a:cs typeface="+mj-cs"/>
        </a:defRPr>
      </a:lvl1pPr>
      <a:lvl2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2pPr>
      <a:lvl3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3pPr>
      <a:lvl4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4pPr>
      <a:lvl5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5pPr>
      <a:lvl6pPr marL="457200" algn="ctr" rtl="0" fontAlgn="base">
        <a:spcBef>
          <a:spcPct val="0"/>
        </a:spcBef>
        <a:spcAft>
          <a:spcPct val="0"/>
        </a:spcAft>
        <a:defRPr sz="4000" b="1">
          <a:solidFill>
            <a:schemeClr val="tx2"/>
          </a:solidFill>
          <a:latin typeface="Verdana" charset="0"/>
          <a:ea typeface="Arial" charset="0"/>
          <a:cs typeface="Arial" charset="0"/>
        </a:defRPr>
      </a:lvl6pPr>
      <a:lvl7pPr marL="914400" algn="ctr" rtl="0" fontAlgn="base">
        <a:spcBef>
          <a:spcPct val="0"/>
        </a:spcBef>
        <a:spcAft>
          <a:spcPct val="0"/>
        </a:spcAft>
        <a:defRPr sz="4000" b="1">
          <a:solidFill>
            <a:schemeClr val="tx2"/>
          </a:solidFill>
          <a:latin typeface="Verdana" charset="0"/>
          <a:ea typeface="Arial" charset="0"/>
          <a:cs typeface="Arial" charset="0"/>
        </a:defRPr>
      </a:lvl7pPr>
      <a:lvl8pPr marL="1371600" algn="ctr" rtl="0" fontAlgn="base">
        <a:spcBef>
          <a:spcPct val="0"/>
        </a:spcBef>
        <a:spcAft>
          <a:spcPct val="0"/>
        </a:spcAft>
        <a:defRPr sz="4000" b="1">
          <a:solidFill>
            <a:schemeClr val="tx2"/>
          </a:solidFill>
          <a:latin typeface="Verdana" charset="0"/>
          <a:ea typeface="Arial" charset="0"/>
          <a:cs typeface="Arial" charset="0"/>
        </a:defRPr>
      </a:lvl8pPr>
      <a:lvl9pPr marL="1828800" algn="ctr" rtl="0" fontAlgn="base">
        <a:spcBef>
          <a:spcPct val="0"/>
        </a:spcBef>
        <a:spcAft>
          <a:spcPct val="0"/>
        </a:spcAft>
        <a:defRPr sz="4000" b="1">
          <a:solidFill>
            <a:schemeClr val="tx2"/>
          </a:solidFill>
          <a:latin typeface="Verdana"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83980"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1"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2"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AF57BF51-710C-E141-9D73-46A7A6850033}" type="slidenum">
              <a:rPr lang="en-US"/>
              <a:pPr>
                <a:defRPr/>
              </a:pPr>
              <a:t>‹#›</a:t>
            </a:fld>
            <a:endParaRPr lang="en-US"/>
          </a:p>
        </p:txBody>
      </p:sp>
    </p:spTree>
    <p:extLst>
      <p:ext uri="{BB962C8B-B14F-4D97-AF65-F5344CB8AC3E}">
        <p14:creationId xmlns:p14="http://schemas.microsoft.com/office/powerpoint/2010/main" val="233874324"/>
      </p:ext>
    </p:extLst>
  </p:cSld>
  <p:clrMap bg1="dk2" tx1="lt1" bg2="dk1" tx2="lt2" accent1="accent1" accent2="accent2" accent3="accent3" accent4="accent4" accent5="accent5" accent6="accent6" hlink="hlink" folHlink="folHlink"/>
  <p:sldLayoutIdLst>
    <p:sldLayoutId id="2147485244" r:id="rId1"/>
    <p:sldLayoutId id="2147485245" r:id="rId2"/>
    <p:sldLayoutId id="2147485246" r:id="rId3"/>
    <p:sldLayoutId id="2147485247" r:id="rId4"/>
    <p:sldLayoutId id="2147485248" r:id="rId5"/>
    <p:sldLayoutId id="2147485249" r:id="rId6"/>
    <p:sldLayoutId id="2147485250" r:id="rId7"/>
    <p:sldLayoutId id="2147485251" r:id="rId8"/>
    <p:sldLayoutId id="2147485252" r:id="rId9"/>
    <p:sldLayoutId id="2147485253" r:id="rId10"/>
    <p:sldLayoutId id="2147485254"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0" hangingPunct="0">
              <a:spcBef>
                <a:spcPct val="0"/>
              </a:spcBef>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FFFFFF"/>
                </a:solidFill>
                <a:latin typeface="Arial" charset="0"/>
              </a:defRPr>
            </a:lvl1pPr>
          </a:lstStyle>
          <a:p>
            <a:pPr>
              <a:defRPr/>
            </a:pPr>
            <a:fld id="{9D7C13D9-C52A-1943-A370-4DC1239B485E}" type="slidenum">
              <a:rPr lang="en-US"/>
              <a:pPr>
                <a:defRPr/>
              </a:pPr>
              <a:t>‹#›</a:t>
            </a:fld>
            <a:endParaRPr lang="en-US"/>
          </a:p>
        </p:txBody>
      </p:sp>
    </p:spTree>
    <p:extLst>
      <p:ext uri="{BB962C8B-B14F-4D97-AF65-F5344CB8AC3E}">
        <p14:creationId xmlns:p14="http://schemas.microsoft.com/office/powerpoint/2010/main" val="2402854219"/>
      </p:ext>
    </p:extLst>
  </p:cSld>
  <p:clrMap bg1="dk2" tx1="lt1" bg2="dk1" tx2="lt2" accent1="accent1" accent2="accent2" accent3="accent3" accent4="accent4" accent5="accent5" accent6="accent6" hlink="hlink" folHlink="folHlink"/>
  <p:sldLayoutIdLst>
    <p:sldLayoutId id="2147485307" r:id="rId1"/>
    <p:sldLayoutId id="2147485308" r:id="rId2"/>
    <p:sldLayoutId id="2147485309" r:id="rId3"/>
    <p:sldLayoutId id="2147485310" r:id="rId4"/>
    <p:sldLayoutId id="2147485311" r:id="rId5"/>
    <p:sldLayoutId id="2147485312" r:id="rId6"/>
    <p:sldLayoutId id="2147485313" r:id="rId7"/>
    <p:sldLayoutId id="2147485314" r:id="rId8"/>
    <p:sldLayoutId id="2147485315" r:id="rId9"/>
    <p:sldLayoutId id="2147485316" r:id="rId10"/>
    <p:sldLayoutId id="2147485317" r:id="rId11"/>
    <p:sldLayoutId id="2147485318"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7/17/24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1440173111"/>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4B12A78E-F6A4-A74C-994D-DE0976A8B8CF}"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20657216"/>
      </p:ext>
    </p:extLst>
  </p:cSld>
  <p:clrMap bg1="lt1" tx1="dk1" bg2="lt2" tx2="dk2" accent1="accent1" accent2="accent2" accent3="accent3" accent4="accent4" accent5="accent5" accent6="accent6" hlink="hlink" folHlink="folHlink"/>
  <p:sldLayoutIdLst>
    <p:sldLayoutId id="2147485384" r:id="rId1"/>
    <p:sldLayoutId id="2147485385" r:id="rId2"/>
    <p:sldLayoutId id="2147485386" r:id="rId3"/>
    <p:sldLayoutId id="2147485387" r:id="rId4"/>
    <p:sldLayoutId id="2147485388" r:id="rId5"/>
    <p:sldLayoutId id="2147485389" r:id="rId6"/>
    <p:sldLayoutId id="2147485390" r:id="rId7"/>
    <p:sldLayoutId id="2147485391" r:id="rId8"/>
    <p:sldLayoutId id="2147485392" r:id="rId9"/>
    <p:sldLayoutId id="2147485393" r:id="rId10"/>
    <p:sldLayoutId id="214748539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07"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07"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35A30407-61B7-8B48-A8DE-89CFDE0A0AB2}" type="slidenum">
              <a:rPr lang="en-US"/>
              <a:pPr>
                <a:defRPr/>
              </a:pPr>
              <a:t>‹#›</a:t>
            </a:fld>
            <a:endParaRPr lang="en-US"/>
          </a:p>
        </p:txBody>
      </p:sp>
    </p:spTree>
    <p:extLst>
      <p:ext uri="{BB962C8B-B14F-4D97-AF65-F5344CB8AC3E}">
        <p14:creationId xmlns:p14="http://schemas.microsoft.com/office/powerpoint/2010/main" val="4100547229"/>
      </p:ext>
    </p:extLst>
  </p:cSld>
  <p:clrMap bg1="lt1" tx1="dk1" bg2="lt2" tx2="dk2" accent1="accent1" accent2="accent2" accent3="accent3" accent4="accent4" accent5="accent5" accent6="accent6" hlink="hlink" folHlink="folHlink"/>
  <p:sldLayoutIdLst>
    <p:sldLayoutId id="2147485396" r:id="rId1"/>
    <p:sldLayoutId id="2147485397"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07" charset="0"/>
        </a:defRPr>
      </a:lvl6pPr>
      <a:lvl7pPr marL="914400" algn="ctr" rtl="0" eaLnBrk="0" fontAlgn="base" hangingPunct="0">
        <a:spcBef>
          <a:spcPct val="0"/>
        </a:spcBef>
        <a:spcAft>
          <a:spcPct val="0"/>
        </a:spcAft>
        <a:defRPr sz="4400">
          <a:solidFill>
            <a:schemeClr val="tx2"/>
          </a:solidFill>
          <a:latin typeface="Times New Roman" pitchFamily="-107" charset="0"/>
        </a:defRPr>
      </a:lvl7pPr>
      <a:lvl8pPr marL="1371600" algn="ctr" rtl="0" eaLnBrk="0" fontAlgn="base" hangingPunct="0">
        <a:spcBef>
          <a:spcPct val="0"/>
        </a:spcBef>
        <a:spcAft>
          <a:spcPct val="0"/>
        </a:spcAft>
        <a:defRPr sz="4400">
          <a:solidFill>
            <a:schemeClr val="tx2"/>
          </a:solidFill>
          <a:latin typeface="Times New Roman" pitchFamily="-107" charset="0"/>
        </a:defRPr>
      </a:lvl8pPr>
      <a:lvl9pPr marL="1828800" algn="ctr" rtl="0" eaLnBrk="0" fontAlgn="base" hangingPunct="0">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7"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7"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9056C987-BD4C-0D48-8455-A2F1B4404BA3}" type="slidenum">
              <a:rPr lang="en-US" smtClean="0"/>
              <a:pPr>
                <a:defRPr/>
              </a:pPr>
              <a:t>‹#›</a:t>
            </a:fld>
            <a:endParaRPr lang="en-US"/>
          </a:p>
        </p:txBody>
      </p:sp>
    </p:spTree>
    <p:extLst>
      <p:ext uri="{BB962C8B-B14F-4D97-AF65-F5344CB8AC3E}">
        <p14:creationId xmlns:p14="http://schemas.microsoft.com/office/powerpoint/2010/main" val="301420034"/>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6347775"/>
      </p:ext>
    </p:extLst>
  </p:cSld>
  <p:clrMap bg1="dk2" tx1="lt1" bg2="dk1" tx2="lt2" accent1="accent1" accent2="accent2" accent3="accent3" accent4="accent4" accent5="accent5" accent6="accent6" hlink="hlink" folHlink="folHlink"/>
  <p:sldLayoutIdLst>
    <p:sldLayoutId id="2147485457" r:id="rId1"/>
    <p:sldLayoutId id="2147485458" r:id="rId2"/>
    <p:sldLayoutId id="2147485459" r:id="rId3"/>
    <p:sldLayoutId id="2147485460" r:id="rId4"/>
    <p:sldLayoutId id="2147485461" r:id="rId5"/>
    <p:sldLayoutId id="2147485462" r:id="rId6"/>
    <p:sldLayoutId id="2147485463" r:id="rId7"/>
    <p:sldLayoutId id="2147485464" r:id="rId8"/>
    <p:sldLayoutId id="2147485465" r:id="rId9"/>
    <p:sldLayoutId id="2147485466" r:id="rId10"/>
    <p:sldLayoutId id="2147485467" r:id="rId11"/>
    <p:sldLayoutId id="2147485468" r:id="rId12"/>
  </p:sldLayoutIdLst>
  <p:transition/>
  <p:txStyles>
    <p:titleStyle>
      <a:lvl1pPr algn="ctr" rtl="0" eaLnBrk="0" fontAlgn="base" hangingPunct="0">
        <a:spcBef>
          <a:spcPct val="0"/>
        </a:spcBef>
        <a:spcAft>
          <a:spcPct val="0"/>
        </a:spcAft>
        <a:defRPr sz="4400" b="1">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SzPct val="110000"/>
        <a:buChar char="•"/>
        <a:defRPr sz="2800" b="1">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400" b="1">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2816533313"/>
      </p:ext>
    </p:extLst>
  </p:cSld>
  <p:clrMap bg1="dk2" tx1="lt1" bg2="dk1" tx2="lt2" accent1="accent1" accent2="accent2" accent3="accent3" accent4="accent4" accent5="accent5" accent6="accent6" hlink="hlink" folHlink="folHlink"/>
  <p:sldLayoutIdLst>
    <p:sldLayoutId id="2147485522" r:id="rId1"/>
    <p:sldLayoutId id="2147485523" r:id="rId2"/>
    <p:sldLayoutId id="2147485524" r:id="rId3"/>
    <p:sldLayoutId id="2147485525" r:id="rId4"/>
    <p:sldLayoutId id="2147485526" r:id="rId5"/>
    <p:sldLayoutId id="2147485527" r:id="rId6"/>
    <p:sldLayoutId id="2147485528" r:id="rId7"/>
    <p:sldLayoutId id="2147485529" r:id="rId8"/>
    <p:sldLayoutId id="2147485530" r:id="rId9"/>
    <p:sldLayoutId id="2147485531" r:id="rId10"/>
    <p:sldLayoutId id="214748553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b="0"/>
              <a:pPr eaLnBrk="0" hangingPunct="0">
                <a:defRPr/>
              </a:pPr>
              <a:t>‹#›</a:t>
            </a:fld>
            <a:endParaRPr lang="en-US" b="0"/>
          </a:p>
        </p:txBody>
      </p:sp>
    </p:spTree>
    <p:extLst>
      <p:ext uri="{BB962C8B-B14F-4D97-AF65-F5344CB8AC3E}">
        <p14:creationId xmlns:p14="http://schemas.microsoft.com/office/powerpoint/2010/main" val="3475493920"/>
      </p:ext>
    </p:extLst>
  </p:cSld>
  <p:clrMap bg1="lt1" tx1="dk1" bg2="lt2" tx2="dk2" accent1="accent1" accent2="accent2" accent3="accent3" accent4="accent4" accent5="accent5" accent6="accent6" hlink="hlink" folHlink="folHlink"/>
  <p:sldLayoutIdLst>
    <p:sldLayoutId id="2147485534" r:id="rId1"/>
    <p:sldLayoutId id="2147485535" r:id="rId2"/>
    <p:sldLayoutId id="2147485536" r:id="rId3"/>
    <p:sldLayoutId id="2147485537" r:id="rId4"/>
    <p:sldLayoutId id="2147485538" r:id="rId5"/>
    <p:sldLayoutId id="2147485539" r:id="rId6"/>
    <p:sldLayoutId id="2147485540" r:id="rId7"/>
    <p:sldLayoutId id="2147485541" r:id="rId8"/>
    <p:sldLayoutId id="2147485542" r:id="rId9"/>
    <p:sldLayoutId id="2147485543" r:id="rId10"/>
    <p:sldLayoutId id="2147485544" r:id="rId11"/>
    <p:sldLayoutId id="2147485545" r:id="rId12"/>
    <p:sldLayoutId id="214748554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91"/>
          <p:cNvGrpSpPr>
            <a:grpSpLocks/>
          </p:cNvGrpSpPr>
          <p:nvPr/>
        </p:nvGrpSpPr>
        <p:grpSpPr bwMode="auto">
          <a:xfrm>
            <a:off x="215900" y="76200"/>
            <a:ext cx="8686800" cy="6781800"/>
            <a:chOff x="136" y="48"/>
            <a:chExt cx="5472" cy="4272"/>
          </a:xfrm>
        </p:grpSpPr>
        <p:grpSp>
          <p:nvGrpSpPr>
            <p:cNvPr id="1032" name="Group 201"/>
            <p:cNvGrpSpPr>
              <a:grpSpLocks/>
            </p:cNvGrpSpPr>
            <p:nvPr userDrawn="1"/>
          </p:nvGrpSpPr>
          <p:grpSpPr bwMode="auto">
            <a:xfrm>
              <a:off x="136" y="48"/>
              <a:ext cx="5472" cy="212"/>
              <a:chOff x="136" y="48"/>
              <a:chExt cx="5472" cy="212"/>
            </a:xfrm>
          </p:grpSpPr>
          <p:grpSp>
            <p:nvGrpSpPr>
              <p:cNvPr id="1058" name="Group 202"/>
              <p:cNvGrpSpPr>
                <a:grpSpLocks/>
              </p:cNvGrpSpPr>
              <p:nvPr/>
            </p:nvGrpSpPr>
            <p:grpSpPr bwMode="auto">
              <a:xfrm>
                <a:off x="136" y="48"/>
                <a:ext cx="1056" cy="212"/>
                <a:chOff x="2544" y="2160"/>
                <a:chExt cx="1920" cy="384"/>
              </a:xfrm>
            </p:grpSpPr>
            <p:sp>
              <p:nvSpPr>
                <p:cNvPr id="1083" name="Rectangle 203"/>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4" name="Rectangle 204"/>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5" name="Rectangle 205"/>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6" name="Rectangle 206"/>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7" name="Rectangle 207"/>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59" name="Group 208"/>
              <p:cNvGrpSpPr>
                <a:grpSpLocks/>
              </p:cNvGrpSpPr>
              <p:nvPr/>
            </p:nvGrpSpPr>
            <p:grpSpPr bwMode="auto">
              <a:xfrm>
                <a:off x="1240" y="48"/>
                <a:ext cx="1056" cy="212"/>
                <a:chOff x="2544" y="2160"/>
                <a:chExt cx="1920" cy="384"/>
              </a:xfrm>
            </p:grpSpPr>
            <p:sp>
              <p:nvSpPr>
                <p:cNvPr id="1078" name="Rectangle 209"/>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9" name="Rectangle 210"/>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0" name="Rectangle 211"/>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1" name="Rectangle 212"/>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2" name="Rectangle 213"/>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60" name="Group 214"/>
              <p:cNvGrpSpPr>
                <a:grpSpLocks/>
              </p:cNvGrpSpPr>
              <p:nvPr/>
            </p:nvGrpSpPr>
            <p:grpSpPr bwMode="auto">
              <a:xfrm>
                <a:off x="2344" y="48"/>
                <a:ext cx="1056" cy="212"/>
                <a:chOff x="2544" y="2160"/>
                <a:chExt cx="1920" cy="384"/>
              </a:xfrm>
            </p:grpSpPr>
            <p:sp>
              <p:nvSpPr>
                <p:cNvPr id="1073" name="Rectangle 215"/>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4" name="Rectangle 216"/>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5" name="Rectangle 217"/>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6" name="Rectangle 218"/>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7" name="Rectangle 219"/>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61" name="Group 220"/>
              <p:cNvGrpSpPr>
                <a:grpSpLocks/>
              </p:cNvGrpSpPr>
              <p:nvPr/>
            </p:nvGrpSpPr>
            <p:grpSpPr bwMode="auto">
              <a:xfrm>
                <a:off x="3448" y="48"/>
                <a:ext cx="1056" cy="212"/>
                <a:chOff x="2544" y="2160"/>
                <a:chExt cx="1920" cy="384"/>
              </a:xfrm>
            </p:grpSpPr>
            <p:sp>
              <p:nvSpPr>
                <p:cNvPr id="1068" name="Rectangle 221"/>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9" name="Rectangle 222"/>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0" name="Rectangle 223"/>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1" name="Rectangle 224"/>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2" name="Rectangle 225"/>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62" name="Group 226"/>
              <p:cNvGrpSpPr>
                <a:grpSpLocks/>
              </p:cNvGrpSpPr>
              <p:nvPr/>
            </p:nvGrpSpPr>
            <p:grpSpPr bwMode="auto">
              <a:xfrm>
                <a:off x="4552" y="48"/>
                <a:ext cx="1056" cy="212"/>
                <a:chOff x="2544" y="2160"/>
                <a:chExt cx="1920" cy="384"/>
              </a:xfrm>
            </p:grpSpPr>
            <p:sp>
              <p:nvSpPr>
                <p:cNvPr id="1063" name="Rectangle 227"/>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4" name="Rectangle 228"/>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5" name="Rectangle 229"/>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6" name="Rectangle 230"/>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7" name="Rectangle 231"/>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1033" name="Group 289"/>
            <p:cNvGrpSpPr>
              <a:grpSpLocks/>
            </p:cNvGrpSpPr>
            <p:nvPr userDrawn="1"/>
          </p:nvGrpSpPr>
          <p:grpSpPr bwMode="auto">
            <a:xfrm>
              <a:off x="192" y="4273"/>
              <a:ext cx="5328" cy="47"/>
              <a:chOff x="192" y="3840"/>
              <a:chExt cx="5328" cy="47"/>
            </a:xfrm>
          </p:grpSpPr>
          <p:grpSp>
            <p:nvGrpSpPr>
              <p:cNvPr id="1034" name="Group 265"/>
              <p:cNvGrpSpPr>
                <a:grpSpLocks/>
              </p:cNvGrpSpPr>
              <p:nvPr userDrawn="1"/>
            </p:nvGrpSpPr>
            <p:grpSpPr bwMode="auto">
              <a:xfrm>
                <a:off x="192" y="3840"/>
                <a:ext cx="624" cy="47"/>
                <a:chOff x="624" y="3706"/>
                <a:chExt cx="1056" cy="106"/>
              </a:xfrm>
            </p:grpSpPr>
            <p:sp>
              <p:nvSpPr>
                <p:cNvPr id="1056" name="Rectangle 26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7" name="Rectangle 26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5" name="Group 268"/>
              <p:cNvGrpSpPr>
                <a:grpSpLocks/>
              </p:cNvGrpSpPr>
              <p:nvPr userDrawn="1"/>
            </p:nvGrpSpPr>
            <p:grpSpPr bwMode="auto">
              <a:xfrm>
                <a:off x="864" y="3840"/>
                <a:ext cx="624" cy="47"/>
                <a:chOff x="624" y="3600"/>
                <a:chExt cx="1056" cy="106"/>
              </a:xfrm>
            </p:grpSpPr>
            <p:sp>
              <p:nvSpPr>
                <p:cNvPr id="1054" name="Rectangle 269"/>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5" name="Rectangle 270"/>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6" name="Group 271"/>
              <p:cNvGrpSpPr>
                <a:grpSpLocks/>
              </p:cNvGrpSpPr>
              <p:nvPr userDrawn="1"/>
            </p:nvGrpSpPr>
            <p:grpSpPr bwMode="auto">
              <a:xfrm>
                <a:off x="1536" y="3840"/>
                <a:ext cx="624" cy="47"/>
                <a:chOff x="624" y="3706"/>
                <a:chExt cx="1056" cy="106"/>
              </a:xfrm>
            </p:grpSpPr>
            <p:sp>
              <p:nvSpPr>
                <p:cNvPr id="1052" name="Rectangle 272"/>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3" name="Rectangle 273"/>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7" name="Group 274"/>
              <p:cNvGrpSpPr>
                <a:grpSpLocks/>
              </p:cNvGrpSpPr>
              <p:nvPr userDrawn="1"/>
            </p:nvGrpSpPr>
            <p:grpSpPr bwMode="auto">
              <a:xfrm>
                <a:off x="2208" y="3840"/>
                <a:ext cx="624" cy="47"/>
                <a:chOff x="624" y="3600"/>
                <a:chExt cx="1056" cy="106"/>
              </a:xfrm>
            </p:grpSpPr>
            <p:sp>
              <p:nvSpPr>
                <p:cNvPr id="1050" name="Rectangle 27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1" name="Rectangle 276"/>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8" name="Group 277"/>
              <p:cNvGrpSpPr>
                <a:grpSpLocks/>
              </p:cNvGrpSpPr>
              <p:nvPr userDrawn="1"/>
            </p:nvGrpSpPr>
            <p:grpSpPr bwMode="auto">
              <a:xfrm>
                <a:off x="2880" y="3840"/>
                <a:ext cx="624" cy="47"/>
                <a:chOff x="624" y="3706"/>
                <a:chExt cx="1056" cy="106"/>
              </a:xfrm>
            </p:grpSpPr>
            <p:sp>
              <p:nvSpPr>
                <p:cNvPr id="1048" name="Rectangle 278"/>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9" name="Rectangle 279"/>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9" name="Group 280"/>
              <p:cNvGrpSpPr>
                <a:grpSpLocks/>
              </p:cNvGrpSpPr>
              <p:nvPr userDrawn="1"/>
            </p:nvGrpSpPr>
            <p:grpSpPr bwMode="auto">
              <a:xfrm>
                <a:off x="3552" y="3840"/>
                <a:ext cx="624" cy="47"/>
                <a:chOff x="624" y="3600"/>
                <a:chExt cx="1056" cy="106"/>
              </a:xfrm>
            </p:grpSpPr>
            <p:sp>
              <p:nvSpPr>
                <p:cNvPr id="1046" name="Rectangle 281"/>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7" name="Rectangle 282"/>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40" name="Group 283"/>
              <p:cNvGrpSpPr>
                <a:grpSpLocks/>
              </p:cNvGrpSpPr>
              <p:nvPr userDrawn="1"/>
            </p:nvGrpSpPr>
            <p:grpSpPr bwMode="auto">
              <a:xfrm>
                <a:off x="4224" y="3840"/>
                <a:ext cx="624" cy="47"/>
                <a:chOff x="624" y="3706"/>
                <a:chExt cx="1056" cy="106"/>
              </a:xfrm>
            </p:grpSpPr>
            <p:sp>
              <p:nvSpPr>
                <p:cNvPr id="1044" name="Rectangle 284"/>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5" name="Rectangle 285"/>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41" name="Group 286"/>
              <p:cNvGrpSpPr>
                <a:grpSpLocks/>
              </p:cNvGrpSpPr>
              <p:nvPr userDrawn="1"/>
            </p:nvGrpSpPr>
            <p:grpSpPr bwMode="auto">
              <a:xfrm>
                <a:off x="4896" y="3840"/>
                <a:ext cx="624" cy="47"/>
                <a:chOff x="624" y="3600"/>
                <a:chExt cx="1056" cy="106"/>
              </a:xfrm>
            </p:grpSpPr>
            <p:sp>
              <p:nvSpPr>
                <p:cNvPr id="1042" name="Rectangle 287"/>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3" name="Rectangle 28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sp>
        <p:nvSpPr>
          <p:cNvPr id="1027" name="Rectangle 2"/>
          <p:cNvSpPr>
            <a:spLocks noGrp="1" noChangeArrowheads="1"/>
          </p:cNvSpPr>
          <p:nvPr>
            <p:ph type="title"/>
          </p:nvPr>
        </p:nvSpPr>
        <p:spPr bwMode="auto">
          <a:xfrm>
            <a:off x="685800" y="609600"/>
            <a:ext cx="7772400" cy="1143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Rectangle 4"/>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Arial Narrow" pitchFamily="-110" charset="0"/>
                <a:ea typeface="+mn-ea"/>
                <a:cs typeface="+mn-cs"/>
              </a:defRPr>
            </a:lvl1pPr>
          </a:lstStyle>
          <a:p>
            <a:pPr defTabSz="914400" fontAlgn="base">
              <a:spcBef>
                <a:spcPct val="0"/>
              </a:spcBef>
              <a:spcAft>
                <a:spcPct val="0"/>
              </a:spcAft>
              <a:defRPr/>
            </a:pPr>
            <a:endParaRPr lang="en-US">
              <a:solidFill>
                <a:srgbClr val="404176"/>
              </a:solidFill>
            </a:endParaRPr>
          </a:p>
        </p:txBody>
      </p:sp>
      <p:sp>
        <p:nvSpPr>
          <p:cNvPr id="1029" name="Rectangle 5"/>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Arial Narrow" pitchFamily="-110" charset="0"/>
                <a:ea typeface="+mn-ea"/>
                <a:cs typeface="+mn-cs"/>
              </a:defRPr>
            </a:lvl1pPr>
          </a:lstStyle>
          <a:p>
            <a:pPr defTabSz="914400" fontAlgn="base">
              <a:spcBef>
                <a:spcPct val="0"/>
              </a:spcBef>
              <a:spcAft>
                <a:spcPct val="0"/>
              </a:spcAft>
              <a:defRPr/>
            </a:pPr>
            <a:endParaRPr lang="en-US">
              <a:solidFill>
                <a:srgbClr val="404176"/>
              </a:solidFill>
            </a:endParaRPr>
          </a:p>
        </p:txBody>
      </p:sp>
      <p:sp>
        <p:nvSpPr>
          <p:cNvPr id="1030" name="Rectangle 6"/>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2"/>
                </a:solidFill>
                <a:latin typeface="Arial Narrow" charset="0"/>
              </a:defRPr>
            </a:lvl1pPr>
          </a:lstStyle>
          <a:p>
            <a:pPr defTabSz="914400" fontAlgn="base">
              <a:spcBef>
                <a:spcPct val="0"/>
              </a:spcBef>
              <a:spcAft>
                <a:spcPct val="0"/>
              </a:spcAft>
              <a:defRPr/>
            </a:pPr>
            <a:fld id="{4E8B1DE4-3FC0-E944-8D88-AF65AF6A5926}" type="slidenum">
              <a:rPr lang="en-US">
                <a:solidFill>
                  <a:srgbClr val="404176"/>
                </a:solidFill>
                <a:ea typeface="ＭＳ Ｐゴシック" charset="0"/>
                <a:cs typeface="ＭＳ Ｐゴシック" charset="0"/>
              </a:rPr>
              <a:pPr defTabSz="914400" fontAlgn="base">
                <a:spcBef>
                  <a:spcPct val="0"/>
                </a:spcBef>
                <a:spcAft>
                  <a:spcPct val="0"/>
                </a:spcAft>
                <a:defRPr/>
              </a:pPr>
              <a:t>‹#›</a:t>
            </a:fld>
            <a:endParaRPr lang="en-US">
              <a:solidFill>
                <a:srgbClr val="404176"/>
              </a:solidFill>
              <a:ea typeface="ＭＳ Ｐゴシック" charset="0"/>
              <a:cs typeface="ＭＳ Ｐゴシック" charset="0"/>
            </a:endParaRPr>
          </a:p>
        </p:txBody>
      </p:sp>
    </p:spTree>
    <p:extLst>
      <p:ext uri="{BB962C8B-B14F-4D97-AF65-F5344CB8AC3E}">
        <p14:creationId xmlns:p14="http://schemas.microsoft.com/office/powerpoint/2010/main" val="3977520216"/>
      </p:ext>
    </p:extLst>
  </p:cSld>
  <p:clrMap bg1="lt1" tx1="dk1" bg2="lt2" tx2="dk2" accent1="accent1" accent2="accent2" accent3="accent3" accent4="accent4" accent5="accent5" accent6="accent6" hlink="hlink" folHlink="folHlink"/>
  <p:sldLayoutIdLst>
    <p:sldLayoutId id="2147483920" r:id="rId1"/>
    <p:sldLayoutId id="2147483921" r:id="rId2"/>
    <p:sldLayoutId id="2147483922" r:id="rId3"/>
    <p:sldLayoutId id="2147483923" r:id="rId4"/>
    <p:sldLayoutId id="2147483924" r:id="rId5"/>
    <p:sldLayoutId id="2147483925" r:id="rId6"/>
    <p:sldLayoutId id="2147483926" r:id="rId7"/>
    <p:sldLayoutId id="2147483927" r:id="rId8"/>
    <p:sldLayoutId id="2147483928" r:id="rId9"/>
    <p:sldLayoutId id="2147483929" r:id="rId10"/>
    <p:sldLayoutId id="2147483930" r:id="rId11"/>
  </p:sldLayoutIdLst>
  <p:txStyles>
    <p:titleStyle>
      <a:lvl1pPr algn="ctr" rtl="0" eaLnBrk="0" fontAlgn="base" hangingPunct="0">
        <a:spcBef>
          <a:spcPct val="0"/>
        </a:spcBef>
        <a:spcAft>
          <a:spcPct val="0"/>
        </a:spcAft>
        <a:defRPr sz="2800" b="1">
          <a:solidFill>
            <a:srgbClr val="FFFFFF"/>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SzPct val="80000"/>
        <a:buBlip>
          <a:blip r:embed="rId13"/>
        </a:buBlip>
        <a:defRPr sz="3200">
          <a:solidFill>
            <a:schemeClr val="tx1"/>
          </a:solidFill>
          <a:latin typeface="+mn-lt"/>
          <a:ea typeface="ＭＳ Ｐゴシック" pitchFamily="-110" charset="-128"/>
          <a:cs typeface="ＭＳ Ｐゴシック" pitchFamily="-110" charset="-128"/>
        </a:defRPr>
      </a:lvl1pPr>
      <a:lvl2pPr marL="742950" indent="-285750" algn="l" rtl="0" eaLnBrk="0" fontAlgn="base" hangingPunct="0">
        <a:spcBef>
          <a:spcPct val="20000"/>
        </a:spcBef>
        <a:spcAft>
          <a:spcPct val="0"/>
        </a:spcAft>
        <a:buClr>
          <a:schemeClr val="hlink"/>
        </a:buClr>
        <a:buSzPct val="70000"/>
        <a:buFont typeface="Wingdings" charset="0"/>
        <a:buChar char="l"/>
        <a:defRPr sz="2800">
          <a:solidFill>
            <a:schemeClr val="tx1"/>
          </a:solidFill>
          <a:latin typeface="+mn-lt"/>
          <a:ea typeface="ＭＳ Ｐゴシック" pitchFamily="-108" charset="-128"/>
          <a:cs typeface="ＭＳ Ｐゴシック" pitchFamily="-110" charset="-128"/>
        </a:defRPr>
      </a:lvl2pPr>
      <a:lvl3pPr marL="1143000" indent="-228600" algn="l" rtl="0" eaLnBrk="0" fontAlgn="base" hangingPunct="0">
        <a:spcBef>
          <a:spcPct val="20000"/>
        </a:spcBef>
        <a:spcAft>
          <a:spcPct val="0"/>
        </a:spcAft>
        <a:buClr>
          <a:schemeClr val="accent2"/>
        </a:buClr>
        <a:buSzPct val="65000"/>
        <a:buFont typeface="Wingdings" charset="0"/>
        <a:buChar char="l"/>
        <a:defRPr sz="2400">
          <a:solidFill>
            <a:schemeClr val="tx1"/>
          </a:solidFill>
          <a:latin typeface="+mn-lt"/>
          <a:ea typeface="ＭＳ Ｐゴシック" pitchFamily="-108" charset="-128"/>
          <a:cs typeface="ＭＳ Ｐゴシック" pitchFamily="-110" charset="-128"/>
        </a:defRPr>
      </a:lvl3pPr>
      <a:lvl4pPr marL="1600200" indent="-228600" algn="l" rtl="0" eaLnBrk="0" fontAlgn="base" hangingPunct="0">
        <a:spcBef>
          <a:spcPct val="20000"/>
        </a:spcBef>
        <a:spcAft>
          <a:spcPct val="0"/>
        </a:spcAft>
        <a:buClr>
          <a:schemeClr val="folHlink"/>
        </a:buClr>
        <a:buSzPct val="65000"/>
        <a:buFont typeface="Wingdings" charset="0"/>
        <a:buChar char="l"/>
        <a:defRPr sz="2000">
          <a:solidFill>
            <a:schemeClr val="tx1"/>
          </a:solidFill>
          <a:latin typeface="+mn-lt"/>
          <a:ea typeface="ＭＳ Ｐゴシック" pitchFamily="-108" charset="-128"/>
          <a:cs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cs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lgn="l">
              <a:defRPr/>
            </a:pPr>
            <a:fld id="{C16A198B-9034-4749-8A8D-B90A5F5B90A3}" type="datetimeFigureOut">
              <a:rPr lang="en-US" b="0">
                <a:latin typeface="Calibri" charset="0"/>
              </a:rPr>
              <a:pPr algn="l">
                <a:defRPr/>
              </a:pPr>
              <a:t>7/17/24</a:t>
            </a:fld>
            <a:endParaRPr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b="0">
                <a:latin typeface="Calibri" charset="0"/>
              </a:rPr>
              <a:pPr>
                <a:defRPr/>
              </a:pPr>
              <a:t>‹#›</a:t>
            </a:fld>
            <a:endParaRPr lang="en-US" b="0">
              <a:latin typeface="Calibri" charset="0"/>
            </a:endParaRPr>
          </a:p>
        </p:txBody>
      </p:sp>
    </p:spTree>
    <p:extLst>
      <p:ext uri="{BB962C8B-B14F-4D97-AF65-F5344CB8AC3E}">
        <p14:creationId xmlns:p14="http://schemas.microsoft.com/office/powerpoint/2010/main" val="276140597"/>
      </p:ext>
    </p:extLst>
  </p:cSld>
  <p:clrMap bg1="lt1" tx1="dk1" bg2="lt2" tx2="dk2" accent1="accent1" accent2="accent2" accent3="accent3" accent4="accent4" accent5="accent5" accent6="accent6" hlink="hlink" folHlink="folHlink"/>
  <p:sldLayoutIdLst>
    <p:sldLayoutId id="2147485560" r:id="rId1"/>
    <p:sldLayoutId id="2147485561" r:id="rId2"/>
    <p:sldLayoutId id="2147485562" r:id="rId3"/>
    <p:sldLayoutId id="2147485563" r:id="rId4"/>
    <p:sldLayoutId id="2147485564" r:id="rId5"/>
    <p:sldLayoutId id="2147485565" r:id="rId6"/>
    <p:sldLayoutId id="2147485566" r:id="rId7"/>
    <p:sldLayoutId id="2147485567" r:id="rId8"/>
    <p:sldLayoutId id="2147485568" r:id="rId9"/>
    <p:sldLayoutId id="2147485569" r:id="rId10"/>
    <p:sldLayoutId id="214748557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0">
                <a:solidFill>
                  <a:schemeClr val="tx2"/>
                </a:solidFill>
              </a:defRPr>
            </a:lvl1pPr>
          </a:lstStyle>
          <a:p>
            <a:fld id="{AAC681F6-BBD6-CD45-A878-559124AAC9C8}" type="slidenum">
              <a:rPr lang="en-US"/>
              <a:pPr/>
              <a:t>‹#›</a:t>
            </a:fld>
            <a:endParaRPr lang="en-US"/>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1797718"/>
      </p:ext>
    </p:extLst>
  </p:cSld>
  <p:clrMap bg1="lt1" tx1="dk1" bg2="lt2" tx2="dk2" accent1="accent1" accent2="accent2" accent3="accent3" accent4="accent4" accent5="accent5" accent6="accent6" hlink="hlink" folHlink="folHlink"/>
  <p:sldLayoutIdLst>
    <p:sldLayoutId id="2147485586" r:id="rId1"/>
    <p:sldLayoutId id="2147485587" r:id="rId2"/>
    <p:sldLayoutId id="2147485588" r:id="rId3"/>
    <p:sldLayoutId id="2147485589" r:id="rId4"/>
    <p:sldLayoutId id="2147485590" r:id="rId5"/>
    <p:sldLayoutId id="2147485591" r:id="rId6"/>
    <p:sldLayoutId id="2147485592" r:id="rId7"/>
    <p:sldLayoutId id="2147485593" r:id="rId8"/>
    <p:sldLayoutId id="2147485594" r:id="rId9"/>
    <p:sldLayoutId id="2147485595" r:id="rId10"/>
    <p:sldLayoutId id="214748559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6726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1652"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rgbClr val="482400"/>
                </a:solidFill>
              </a:defRPr>
            </a:lvl1pPr>
          </a:lstStyle>
          <a:p>
            <a:pPr algn="l">
              <a:defRPr/>
            </a:pPr>
            <a:endParaRPr lang="en-US" b="0"/>
          </a:p>
        </p:txBody>
      </p:sp>
      <p:sp>
        <p:nvSpPr>
          <p:cNvPr id="411653"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rgbClr val="482400"/>
                </a:solidFill>
              </a:defRPr>
            </a:lvl1pPr>
          </a:lstStyle>
          <a:p>
            <a:pPr>
              <a:defRPr/>
            </a:pPr>
            <a:endParaRPr lang="en-US" b="0"/>
          </a:p>
        </p:txBody>
      </p:sp>
      <p:sp>
        <p:nvSpPr>
          <p:cNvPr id="411654"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rgbClr val="482400"/>
                </a:solidFill>
              </a:defRPr>
            </a:lvl1pPr>
          </a:lstStyle>
          <a:p>
            <a:pPr>
              <a:defRPr/>
            </a:pPr>
            <a:fld id="{150CE5F5-FAB0-BB4E-8190-5738395836FC}" type="slidenum">
              <a:rPr lang="en-US" b="0"/>
              <a:pPr>
                <a:defRPr/>
              </a:pPr>
              <a:t>‹#›</a:t>
            </a:fld>
            <a:endParaRPr lang="en-US" b="0"/>
          </a:p>
        </p:txBody>
      </p:sp>
      <p:pic>
        <p:nvPicPr>
          <p:cNvPr id="26727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7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3285557"/>
      </p:ext>
    </p:extLst>
  </p:cSld>
  <p:clrMap bg1="lt1" tx1="dk1" bg2="lt2" tx2="dk2" accent1="accent1" accent2="accent2" accent3="accent3" accent4="accent4" accent5="accent5" accent6="accent6" hlink="hlink" folHlink="folHlink"/>
  <p:sldLayoutIdLst>
    <p:sldLayoutId id="2147485598" r:id="rId1"/>
    <p:sldLayoutId id="2147485599" r:id="rId2"/>
    <p:sldLayoutId id="2147485600" r:id="rId3"/>
    <p:sldLayoutId id="2147485601" r:id="rId4"/>
    <p:sldLayoutId id="2147485602" r:id="rId5"/>
    <p:sldLayoutId id="2147485603" r:id="rId6"/>
    <p:sldLayoutId id="2147485604" r:id="rId7"/>
    <p:sldLayoutId id="2147485605" r:id="rId8"/>
    <p:sldLayoutId id="2147485606" r:id="rId9"/>
    <p:sldLayoutId id="2147485607" r:id="rId10"/>
    <p:sldLayoutId id="2147485608"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7/17/24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93737286"/>
      </p:ext>
    </p:extLst>
  </p:cSld>
  <p:clrMap bg1="lt1" tx1="dk1" bg2="lt2" tx2="dk2" accent1="accent1" accent2="accent2" accent3="accent3" accent4="accent4" accent5="accent5" accent6="accent6" hlink="hlink" folHlink="folHlink"/>
  <p:sldLayoutIdLst>
    <p:sldLayoutId id="2147485610" r:id="rId1"/>
    <p:sldLayoutId id="2147485611" r:id="rId2"/>
    <p:sldLayoutId id="2147485612" r:id="rId3"/>
    <p:sldLayoutId id="2147485613" r:id="rId4"/>
    <p:sldLayoutId id="2147485614" r:id="rId5"/>
    <p:sldLayoutId id="2147485615" r:id="rId6"/>
    <p:sldLayoutId id="2147485616" r:id="rId7"/>
    <p:sldLayoutId id="2147485617" r:id="rId8"/>
    <p:sldLayoutId id="2147485618" r:id="rId9"/>
    <p:sldLayoutId id="2147485619" r:id="rId10"/>
    <p:sldLayoutId id="214748562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extLst>
      <p:ext uri="{BB962C8B-B14F-4D97-AF65-F5344CB8AC3E}">
        <p14:creationId xmlns:p14="http://schemas.microsoft.com/office/powerpoint/2010/main" val="2215694357"/>
      </p:ext>
    </p:extLst>
  </p:cSld>
  <p:clrMap bg1="lt1" tx1="dk1" bg2="lt2" tx2="dk2" accent1="accent1" accent2="accent2" accent3="accent3" accent4="accent4" accent5="accent5" accent6="accent6" hlink="hlink" folHlink="folHlink"/>
  <p:sldLayoutIdLst>
    <p:sldLayoutId id="2147485624" r:id="rId1"/>
    <p:sldLayoutId id="2147485625" r:id="rId2"/>
    <p:sldLayoutId id="2147485626" r:id="rId3"/>
    <p:sldLayoutId id="2147485627" r:id="rId4"/>
    <p:sldLayoutId id="2147485628" r:id="rId5"/>
    <p:sldLayoutId id="2147485629" r:id="rId6"/>
    <p:sldLayoutId id="2147485630" r:id="rId7"/>
    <p:sldLayoutId id="2147485631" r:id="rId8"/>
    <p:sldLayoutId id="2147485632" r:id="rId9"/>
    <p:sldLayoutId id="2147485633" r:id="rId10"/>
    <p:sldLayoutId id="214748563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468085626"/>
      </p:ext>
    </p:extLst>
  </p:cSld>
  <p:clrMap bg1="lt1" tx1="dk1" bg2="lt2" tx2="dk2" accent1="accent1" accent2="accent2" accent3="accent3" accent4="accent4" accent5="accent5" accent6="accent6" hlink="hlink" folHlink="folHlink"/>
  <p:sldLayoutIdLst>
    <p:sldLayoutId id="2147485636" r:id="rId1"/>
    <p:sldLayoutId id="2147485637" r:id="rId2"/>
    <p:sldLayoutId id="2147485638" r:id="rId3"/>
    <p:sldLayoutId id="2147485639" r:id="rId4"/>
    <p:sldLayoutId id="2147485640" r:id="rId5"/>
    <p:sldLayoutId id="2147485641" r:id="rId6"/>
    <p:sldLayoutId id="2147485642" r:id="rId7"/>
    <p:sldLayoutId id="2147485643" r:id="rId8"/>
    <p:sldLayoutId id="2147485644" r:id="rId9"/>
    <p:sldLayoutId id="2147485645" r:id="rId10"/>
    <p:sldLayoutId id="214748564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Arial" pitchFamily="-112" charset="0"/>
                <a:ea typeface="Times New Roman" pitchFamily="-112" charset="0"/>
                <a:cs typeface="Times New Roman" pitchFamily="-112" charset="0"/>
              </a:defRPr>
            </a:lvl1pPr>
          </a:lstStyle>
          <a:p>
            <a:pPr>
              <a:defRPr/>
            </a:pPr>
            <a:endParaRPr lang="en-US"/>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Arial" pitchFamily="-112" charset="0"/>
                <a:ea typeface="Times New Roman" pitchFamily="-112" charset="0"/>
                <a:cs typeface="Times New Roman" pitchFamily="-112" charset="0"/>
              </a:defRPr>
            </a:lvl1pPr>
          </a:lstStyle>
          <a:p>
            <a:pPr>
              <a:defRPr/>
            </a:pPr>
            <a:endParaRPr lang="en-US"/>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atin typeface="Arial" charset="0"/>
                <a:cs typeface="Times New Roman" charset="0"/>
              </a:defRPr>
            </a:lvl1pPr>
          </a:lstStyle>
          <a:p>
            <a:pPr>
              <a:defRPr/>
            </a:pPr>
            <a:fld id="{03B1A4CE-FD1C-9F4C-BFF5-E41BE9E32009}" type="slidenum">
              <a:rPr lang="en-US"/>
              <a:pPr>
                <a:defRPr/>
              </a:pPr>
              <a:t>‹#›</a:t>
            </a:fld>
            <a:endParaRPr lang="en-US"/>
          </a:p>
        </p:txBody>
      </p:sp>
    </p:spTree>
    <p:extLst>
      <p:ext uri="{BB962C8B-B14F-4D97-AF65-F5344CB8AC3E}">
        <p14:creationId xmlns:p14="http://schemas.microsoft.com/office/powerpoint/2010/main" val="354319673"/>
      </p:ext>
    </p:extLst>
  </p:cSld>
  <p:clrMap bg1="lt1" tx1="dk1" bg2="lt2" tx2="dk2" accent1="accent1" accent2="accent2" accent3="accent3" accent4="accent4" accent5="accent5" accent6="accent6" hlink="hlink" folHlink="folHlink"/>
  <p:sldLayoutIdLst>
    <p:sldLayoutId id="2147485648" r:id="rId1"/>
    <p:sldLayoutId id="2147485649" r:id="rId2"/>
    <p:sldLayoutId id="2147485650" r:id="rId3"/>
    <p:sldLayoutId id="2147485651" r:id="rId4"/>
    <p:sldLayoutId id="2147485652" r:id="rId5"/>
    <p:sldLayoutId id="2147485653" r:id="rId6"/>
    <p:sldLayoutId id="2147485654" r:id="rId7"/>
    <p:sldLayoutId id="2147485655" r:id="rId8"/>
    <p:sldLayoutId id="2147485656" r:id="rId9"/>
    <p:sldLayoutId id="2147485657" r:id="rId10"/>
    <p:sldLayoutId id="2147485658" r:id="rId11"/>
    <p:sldLayoutId id="2147485659" r:id="rId12"/>
    <p:sldLayoutId id="2147485660" r:id="rId1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2829" indent="-228567"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961"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094"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extLst>
      <p:ext uri="{BB962C8B-B14F-4D97-AF65-F5344CB8AC3E}">
        <p14:creationId xmlns:p14="http://schemas.microsoft.com/office/powerpoint/2010/main" val="2926881274"/>
      </p:ext>
    </p:extLst>
  </p:cSld>
  <p:clrMap bg1="lt1" tx1="dk1" bg2="lt2" tx2="dk2" accent1="accent1" accent2="accent2" accent3="accent3" accent4="accent4" accent5="accent5" accent6="accent6" hlink="hlink" folHlink="folHlink"/>
  <p:sldLayoutIdLst>
    <p:sldLayoutId id="2147485662" r:id="rId1"/>
    <p:sldLayoutId id="2147485663" r:id="rId2"/>
    <p:sldLayoutId id="2147485664" r:id="rId3"/>
    <p:sldLayoutId id="2147485665" r:id="rId4"/>
    <p:sldLayoutId id="2147485666" r:id="rId5"/>
    <p:sldLayoutId id="2147485667" r:id="rId6"/>
    <p:sldLayoutId id="2147485668" r:id="rId7"/>
    <p:sldLayoutId id="2147485669" r:id="rId8"/>
    <p:sldLayoutId id="2147485670" r:id="rId9"/>
    <p:sldLayoutId id="2147485671" r:id="rId10"/>
    <p:sldLayoutId id="2147485672" r:id="rId11"/>
    <p:sldLayoutId id="2147485673" r:id="rId12"/>
    <p:sldLayoutId id="214748567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839" indent="-285708"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829" indent="-22856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961" indent="-22856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094" indent="-22856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1027" name="Group 2"/>
          <p:cNvGrpSpPr>
            <a:grpSpLocks/>
          </p:cNvGrpSpPr>
          <p:nvPr/>
        </p:nvGrpSpPr>
        <p:grpSpPr bwMode="auto">
          <a:xfrm>
            <a:off x="0" y="1"/>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ctr"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2730533"/>
      </p:ext>
    </p:extLst>
  </p:cSld>
  <p:clrMap bg1="dk2" tx1="lt1" bg2="dk1" tx2="lt2" accent1="accent1" accent2="accent2" accent3="accent3" accent4="accent4" accent5="accent5" accent6="accent6" hlink="hlink" folHlink="folHlink"/>
  <p:sldLayoutIdLst>
    <p:sldLayoutId id="2147485676" r:id="rId1"/>
    <p:sldLayoutId id="2147485677" r:id="rId2"/>
    <p:sldLayoutId id="2147485678" r:id="rId3"/>
    <p:sldLayoutId id="2147485679" r:id="rId4"/>
    <p:sldLayoutId id="2147485680" r:id="rId5"/>
    <p:sldLayoutId id="2147485681" r:id="rId6"/>
    <p:sldLayoutId id="2147485682" r:id="rId7"/>
    <p:sldLayoutId id="2147485683" r:id="rId8"/>
    <p:sldLayoutId id="2147485684" r:id="rId9"/>
    <p:sldLayoutId id="2147485685" r:id="rId10"/>
    <p:sldLayoutId id="2147485686" r:id="rId11"/>
    <p:sldLayoutId id="2147485687"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79" algn="l" rtl="0" fontAlgn="base">
        <a:spcBef>
          <a:spcPct val="0"/>
        </a:spcBef>
        <a:spcAft>
          <a:spcPct val="0"/>
        </a:spcAft>
        <a:defRPr sz="4400">
          <a:solidFill>
            <a:schemeClr val="tx2"/>
          </a:solidFill>
          <a:latin typeface="Times New Roman" pitchFamily="-111" charset="0"/>
        </a:defRPr>
      </a:lvl6pPr>
      <a:lvl7pPr marL="914158" algn="l" rtl="0" fontAlgn="base">
        <a:spcBef>
          <a:spcPct val="0"/>
        </a:spcBef>
        <a:spcAft>
          <a:spcPct val="0"/>
        </a:spcAft>
        <a:defRPr sz="4400">
          <a:solidFill>
            <a:schemeClr val="tx2"/>
          </a:solidFill>
          <a:latin typeface="Times New Roman" pitchFamily="-111" charset="0"/>
        </a:defRPr>
      </a:lvl7pPr>
      <a:lvl8pPr marL="1371236" algn="l" rtl="0" fontAlgn="base">
        <a:spcBef>
          <a:spcPct val="0"/>
        </a:spcBef>
        <a:spcAft>
          <a:spcPct val="0"/>
        </a:spcAft>
        <a:defRPr sz="4400">
          <a:solidFill>
            <a:schemeClr val="tx2"/>
          </a:solidFill>
          <a:latin typeface="Times New Roman" pitchFamily="-111" charset="0"/>
        </a:defRPr>
      </a:lvl8pPr>
      <a:lvl9pPr marL="1828313" algn="l" rtl="0" fontAlgn="base">
        <a:spcBef>
          <a:spcPct val="0"/>
        </a:spcBef>
        <a:spcAft>
          <a:spcPct val="0"/>
        </a:spcAft>
        <a:defRPr sz="4400">
          <a:solidFill>
            <a:schemeClr val="tx2"/>
          </a:solidFill>
          <a:latin typeface="Times New Roman" pitchFamily="-111" charset="0"/>
        </a:defRPr>
      </a:lvl9pPr>
    </p:titleStyle>
    <p:bodyStyle>
      <a:lvl1pPr marL="341262" indent="-341262"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charset="-128"/>
          <a:cs typeface="Arial"/>
        </a:defRPr>
      </a:lvl1pPr>
      <a:lvl2pPr marL="741253" indent="-284121"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1242" indent="-226977"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375" indent="-226977"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5507" indent="-226977"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3932" indent="-228540" algn="l" rtl="0" fontAlgn="base">
        <a:spcBef>
          <a:spcPct val="20000"/>
        </a:spcBef>
        <a:spcAft>
          <a:spcPct val="0"/>
        </a:spcAft>
        <a:buChar char="•"/>
        <a:defRPr sz="2000">
          <a:solidFill>
            <a:schemeClr val="tx1"/>
          </a:solidFill>
          <a:latin typeface="+mn-lt"/>
          <a:ea typeface="ＭＳ Ｐゴシック" pitchFamily="-111" charset="-128"/>
        </a:defRPr>
      </a:lvl6pPr>
      <a:lvl7pPr marL="2971011" indent="-228540" algn="l" rtl="0" fontAlgn="base">
        <a:spcBef>
          <a:spcPct val="20000"/>
        </a:spcBef>
        <a:spcAft>
          <a:spcPct val="0"/>
        </a:spcAft>
        <a:buChar char="•"/>
        <a:defRPr sz="2000">
          <a:solidFill>
            <a:schemeClr val="tx1"/>
          </a:solidFill>
          <a:latin typeface="+mn-lt"/>
          <a:ea typeface="ＭＳ Ｐゴシック" pitchFamily="-111" charset="-128"/>
        </a:defRPr>
      </a:lvl7pPr>
      <a:lvl8pPr marL="3428089" indent="-228540" algn="l" rtl="0" fontAlgn="base">
        <a:spcBef>
          <a:spcPct val="20000"/>
        </a:spcBef>
        <a:spcAft>
          <a:spcPct val="0"/>
        </a:spcAft>
        <a:buChar char="•"/>
        <a:defRPr sz="2000">
          <a:solidFill>
            <a:schemeClr val="tx1"/>
          </a:solidFill>
          <a:latin typeface="+mn-lt"/>
          <a:ea typeface="ＭＳ Ｐゴシック" pitchFamily="-111" charset="-128"/>
        </a:defRPr>
      </a:lvl8pPr>
      <a:lvl9pPr marL="3885167" indent="-22854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79" rtl="0" eaLnBrk="1" latinLnBrk="0" hangingPunct="1">
        <a:defRPr sz="1800" kern="1200">
          <a:solidFill>
            <a:schemeClr val="tx1"/>
          </a:solidFill>
          <a:latin typeface="+mn-lt"/>
          <a:ea typeface="+mn-ea"/>
          <a:cs typeface="+mn-cs"/>
        </a:defRPr>
      </a:lvl1pPr>
      <a:lvl2pPr marL="457079" algn="l" defTabSz="457079" rtl="0" eaLnBrk="1" latinLnBrk="0" hangingPunct="1">
        <a:defRPr sz="1800" kern="1200">
          <a:solidFill>
            <a:schemeClr val="tx1"/>
          </a:solidFill>
          <a:latin typeface="+mn-lt"/>
          <a:ea typeface="+mn-ea"/>
          <a:cs typeface="+mn-cs"/>
        </a:defRPr>
      </a:lvl2pPr>
      <a:lvl3pPr marL="914158" algn="l" defTabSz="457079" rtl="0" eaLnBrk="1" latinLnBrk="0" hangingPunct="1">
        <a:defRPr sz="1800" kern="1200">
          <a:solidFill>
            <a:schemeClr val="tx1"/>
          </a:solidFill>
          <a:latin typeface="+mn-lt"/>
          <a:ea typeface="+mn-ea"/>
          <a:cs typeface="+mn-cs"/>
        </a:defRPr>
      </a:lvl3pPr>
      <a:lvl4pPr marL="1371236" algn="l" defTabSz="457079" rtl="0" eaLnBrk="1" latinLnBrk="0" hangingPunct="1">
        <a:defRPr sz="1800" kern="1200">
          <a:solidFill>
            <a:schemeClr val="tx1"/>
          </a:solidFill>
          <a:latin typeface="+mn-lt"/>
          <a:ea typeface="+mn-ea"/>
          <a:cs typeface="+mn-cs"/>
        </a:defRPr>
      </a:lvl4pPr>
      <a:lvl5pPr marL="1828313" algn="l" defTabSz="457079" rtl="0" eaLnBrk="1" latinLnBrk="0" hangingPunct="1">
        <a:defRPr sz="1800" kern="1200">
          <a:solidFill>
            <a:schemeClr val="tx1"/>
          </a:solidFill>
          <a:latin typeface="+mn-lt"/>
          <a:ea typeface="+mn-ea"/>
          <a:cs typeface="+mn-cs"/>
        </a:defRPr>
      </a:lvl5pPr>
      <a:lvl6pPr marL="2285392" algn="l" defTabSz="457079" rtl="0" eaLnBrk="1" latinLnBrk="0" hangingPunct="1">
        <a:defRPr sz="1800" kern="1200">
          <a:solidFill>
            <a:schemeClr val="tx1"/>
          </a:solidFill>
          <a:latin typeface="+mn-lt"/>
          <a:ea typeface="+mn-ea"/>
          <a:cs typeface="+mn-cs"/>
        </a:defRPr>
      </a:lvl6pPr>
      <a:lvl7pPr marL="2742471" algn="l" defTabSz="457079" rtl="0" eaLnBrk="1" latinLnBrk="0" hangingPunct="1">
        <a:defRPr sz="1800" kern="1200">
          <a:solidFill>
            <a:schemeClr val="tx1"/>
          </a:solidFill>
          <a:latin typeface="+mn-lt"/>
          <a:ea typeface="+mn-ea"/>
          <a:cs typeface="+mn-cs"/>
        </a:defRPr>
      </a:lvl7pPr>
      <a:lvl8pPr marL="3199549" algn="l" defTabSz="457079" rtl="0" eaLnBrk="1" latinLnBrk="0" hangingPunct="1">
        <a:defRPr sz="1800" kern="1200">
          <a:solidFill>
            <a:schemeClr val="tx1"/>
          </a:solidFill>
          <a:latin typeface="+mn-lt"/>
          <a:ea typeface="+mn-ea"/>
          <a:cs typeface="+mn-cs"/>
        </a:defRPr>
      </a:lvl8pPr>
      <a:lvl9pPr marL="3656627" algn="l" defTabSz="457079"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7/17/24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1960037380"/>
      </p:ext>
    </p:extLst>
  </p:cSld>
  <p:clrMap bg1="lt1" tx1="dk1" bg2="lt2" tx2="dk2" accent1="accent1" accent2="accent2" accent3="accent3" accent4="accent4" accent5="accent5" accent6="accent6" hlink="hlink" folHlink="folHlink"/>
  <p:sldLayoutIdLst>
    <p:sldLayoutId id="2147485689" r:id="rId1"/>
    <p:sldLayoutId id="2147485690" r:id="rId2"/>
    <p:sldLayoutId id="2147485691" r:id="rId3"/>
    <p:sldLayoutId id="2147485692" r:id="rId4"/>
    <p:sldLayoutId id="2147485693" r:id="rId5"/>
    <p:sldLayoutId id="2147485694" r:id="rId6"/>
    <p:sldLayoutId id="2147485695" r:id="rId7"/>
    <p:sldLayoutId id="2147485696" r:id="rId8"/>
    <p:sldLayoutId id="2147485697" r:id="rId9"/>
    <p:sldLayoutId id="2147485698" r:id="rId10"/>
    <p:sldLayoutId id="2147485699"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3"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sp>
          <p:nvSpPr>
            <p:cNvPr id="1034"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cs typeface="ＭＳ Ｐゴシック"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0"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latin typeface="Arial" charset="0"/>
                <a:ea typeface="+mn-ea"/>
                <a:cs typeface="+mn-cs"/>
              </a:defRPr>
            </a:lvl1pPr>
          </a:lstStyle>
          <a:p>
            <a:pPr defTabSz="914400" fontAlgn="base">
              <a:spcBef>
                <a:spcPct val="0"/>
              </a:spcBef>
              <a:spcAft>
                <a:spcPct val="0"/>
              </a:spcAft>
              <a:defRPr/>
            </a:pPr>
            <a:endParaRPr lang="en-US">
              <a:solidFill>
                <a:srgbClr val="003366"/>
              </a:solidFill>
            </a:endParaRPr>
          </a:p>
        </p:txBody>
      </p:sp>
      <p:sp>
        <p:nvSpPr>
          <p:cNvPr id="8201"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latin typeface="Arial" charset="0"/>
                <a:ea typeface="+mn-ea"/>
                <a:cs typeface="+mn-cs"/>
              </a:defRPr>
            </a:lvl1pPr>
          </a:lstStyle>
          <a:p>
            <a:pPr defTabSz="914400" fontAlgn="base">
              <a:spcBef>
                <a:spcPct val="0"/>
              </a:spcBef>
              <a:spcAft>
                <a:spcPct val="0"/>
              </a:spcAft>
              <a:defRPr/>
            </a:pPr>
            <a:endParaRPr lang="en-US">
              <a:solidFill>
                <a:srgbClr val="003366"/>
              </a:solidFill>
            </a:endParaRPr>
          </a:p>
        </p:txBody>
      </p:sp>
      <p:sp>
        <p:nvSpPr>
          <p:cNvPr id="8202" name="Rectangle 10"/>
          <p:cNvSpPr>
            <a:spLocks noGrp="1" noChangeArrowheads="1"/>
          </p:cNvSpPr>
          <p:nvPr>
            <p:ph type="sldNum" sz="quarter" idx="4"/>
          </p:nvPr>
        </p:nvSpPr>
        <p:spPr bwMode="auto">
          <a:xfrm>
            <a:off x="84138" y="6343650"/>
            <a:ext cx="587375"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chemeClr val="bg1"/>
                </a:solidFill>
                <a:latin typeface="Arial" charset="0"/>
              </a:defRPr>
            </a:lvl1pPr>
          </a:lstStyle>
          <a:p>
            <a:pPr defTabSz="914400" fontAlgn="base">
              <a:spcBef>
                <a:spcPct val="0"/>
              </a:spcBef>
              <a:spcAft>
                <a:spcPct val="0"/>
              </a:spcAft>
              <a:defRPr/>
            </a:pPr>
            <a:fld id="{9C7E0900-7EC4-5E44-8B2A-030586DC3E7A}"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28869394"/>
      </p:ext>
    </p:extLst>
  </p:cSld>
  <p:clrMap bg1="lt1" tx1="dk1" bg2="lt2" tx2="dk2" accent1="accent1" accent2="accent2" accent3="accent3" accent4="accent4" accent5="accent5" accent6="accent6" hlink="hlink" folHlink="folHlink"/>
  <p:sldLayoutIdLst>
    <p:sldLayoutId id="2147484406" r:id="rId1"/>
    <p:sldLayoutId id="2147484407" r:id="rId2"/>
    <p:sldLayoutId id="2147484408" r:id="rId3"/>
    <p:sldLayoutId id="2147484409" r:id="rId4"/>
    <p:sldLayoutId id="2147484410" r:id="rId5"/>
    <p:sldLayoutId id="2147484411" r:id="rId6"/>
    <p:sldLayoutId id="2147484412" r:id="rId7"/>
    <p:sldLayoutId id="2147484413" r:id="rId8"/>
    <p:sldLayoutId id="2147484414" r:id="rId9"/>
    <p:sldLayoutId id="2147484415" r:id="rId10"/>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pitchFamily="-110" charset="-128"/>
        </a:defRPr>
      </a:lvl5pPr>
      <a:lvl6pPr marL="25146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6pPr>
      <a:lvl7pPr marL="29718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7pPr>
      <a:lvl8pPr marL="34290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8pPr>
      <a:lvl9pPr marL="38862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3" y="228601"/>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lIns="91427" tIns="45714" rIns="91427" bIns="45714"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4"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0952184"/>
      </p:ext>
    </p:extLst>
  </p:cSld>
  <p:clrMap bg1="lt1" tx1="dk1" bg2="lt2" tx2="dk2" accent1="accent1" accent2="accent2" accent3="accent3" accent4="accent4" accent5="accent5" accent6="accent6" hlink="hlink" folHlink="folHlink"/>
  <p:sldLayoutIdLst>
    <p:sldLayoutId id="2147485713" r:id="rId1"/>
    <p:sldLayoutId id="2147485714" r:id="rId2"/>
    <p:sldLayoutId id="2147485715" r:id="rId3"/>
    <p:sldLayoutId id="2147485716" r:id="rId4"/>
    <p:sldLayoutId id="2147485717" r:id="rId5"/>
    <p:sldLayoutId id="2147485718" r:id="rId6"/>
    <p:sldLayoutId id="2147485719" r:id="rId7"/>
    <p:sldLayoutId id="2147485720" r:id="rId8"/>
    <p:sldLayoutId id="2147485721" r:id="rId9"/>
    <p:sldLayoutId id="2147485722" r:id="rId10"/>
    <p:sldLayoutId id="214748572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132" algn="ctr" rtl="0" fontAlgn="base">
        <a:spcBef>
          <a:spcPct val="0"/>
        </a:spcBef>
        <a:spcAft>
          <a:spcPct val="0"/>
        </a:spcAft>
        <a:defRPr sz="4400">
          <a:solidFill>
            <a:schemeClr val="tx2"/>
          </a:solidFill>
          <a:latin typeface="Times New Roman" pitchFamily="-111" charset="0"/>
        </a:defRPr>
      </a:lvl6pPr>
      <a:lvl7pPr marL="914265" algn="ctr" rtl="0" fontAlgn="base">
        <a:spcBef>
          <a:spcPct val="0"/>
        </a:spcBef>
        <a:spcAft>
          <a:spcPct val="0"/>
        </a:spcAft>
        <a:defRPr sz="4400">
          <a:solidFill>
            <a:schemeClr val="tx2"/>
          </a:solidFill>
          <a:latin typeface="Times New Roman" pitchFamily="-111" charset="0"/>
        </a:defRPr>
      </a:lvl7pPr>
      <a:lvl8pPr marL="1371396" algn="ctr" rtl="0" fontAlgn="base">
        <a:spcBef>
          <a:spcPct val="0"/>
        </a:spcBef>
        <a:spcAft>
          <a:spcPct val="0"/>
        </a:spcAft>
        <a:defRPr sz="4400">
          <a:solidFill>
            <a:schemeClr val="tx2"/>
          </a:solidFill>
          <a:latin typeface="Times New Roman" pitchFamily="-111" charset="0"/>
        </a:defRPr>
      </a:lvl8pPr>
      <a:lvl9pPr marL="1828530" algn="ctr" rtl="0" fontAlgn="base">
        <a:spcBef>
          <a:spcPct val="0"/>
        </a:spcBef>
        <a:spcAft>
          <a:spcPct val="0"/>
        </a:spcAft>
        <a:defRPr sz="4400">
          <a:solidFill>
            <a:schemeClr val="tx2"/>
          </a:solidFill>
          <a:latin typeface="Times New Roman" pitchFamily="-111" charset="0"/>
        </a:defRPr>
      </a:lvl9pPr>
    </p:titleStyle>
    <p:bodyStyle>
      <a:lvl1pPr marL="342849" indent="-342849"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839" indent="-285708"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2829" indent="-228567"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9961" indent="-228567"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094" indent="-228567"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1201916241"/>
      </p:ext>
    </p:extLst>
  </p:cSld>
  <p:clrMap bg1="dk2" tx1="lt1" bg2="dk1" tx2="lt2" accent1="accent1" accent2="accent2" accent3="accent3" accent4="accent4" accent5="accent5" accent6="accent6" hlink="hlink" folHlink="folHlink"/>
  <p:sldLayoutIdLst>
    <p:sldLayoutId id="2147485740" r:id="rId1"/>
    <p:sldLayoutId id="2147485741" r:id="rId2"/>
    <p:sldLayoutId id="2147485742" r:id="rId3"/>
    <p:sldLayoutId id="2147485743" r:id="rId4"/>
    <p:sldLayoutId id="2147485744" r:id="rId5"/>
    <p:sldLayoutId id="2147485745" r:id="rId6"/>
    <p:sldLayoutId id="2147485746" r:id="rId7"/>
    <p:sldLayoutId id="2147485747" r:id="rId8"/>
    <p:sldLayoutId id="2147485748" r:id="rId9"/>
    <p:sldLayoutId id="2147485749" r:id="rId10"/>
    <p:sldLayoutId id="214748575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2966562854"/>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89F04783-8C4A-8C46-A3FC-3B8E1E75C637}"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02443030"/>
      </p:ext>
    </p:extLst>
  </p:cSld>
  <p:clrMap bg1="dk2" tx1="lt1" bg2="dk1" tx2="lt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 id="2147485775" r:id="rId1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Clr>
          <a:schemeClr val="hlink"/>
        </a:buClr>
        <a:buSzPct val="110000"/>
        <a:buChar char="•"/>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90"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12300"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301"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302"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12291"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2292"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a typeface="ＭＳ Ｐゴシック"/>
              <a:cs typeface="ＭＳ Ｐゴシック"/>
            </a:endParaRPr>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a typeface="ＭＳ Ｐゴシック"/>
              <a:cs typeface="ＭＳ Ｐゴシック"/>
            </a:endParaRPr>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defTabSz="914400" fontAlgn="base">
              <a:spcBef>
                <a:spcPct val="0"/>
              </a:spcBef>
              <a:spcAft>
                <a:spcPct val="0"/>
              </a:spcAft>
              <a:defRPr/>
            </a:pPr>
            <a:fld id="{45A1939A-D539-BB44-A871-6200AEFCC107}"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05752624"/>
      </p:ext>
    </p:extLst>
  </p:cSld>
  <p:clrMap bg1="dk2" tx1="lt1" bg2="dk1" tx2="lt2" accent1="accent1" accent2="accent2" accent3="accent3" accent4="accent4" accent5="accent5" accent6="accent6" hlink="hlink" folHlink="folHlink"/>
  <p:sldLayoutIdLst>
    <p:sldLayoutId id="2147485789" r:id="rId1"/>
    <p:sldLayoutId id="2147485790" r:id="rId2"/>
    <p:sldLayoutId id="2147485791" r:id="rId3"/>
    <p:sldLayoutId id="2147485792" r:id="rId4"/>
    <p:sldLayoutId id="2147485793" r:id="rId5"/>
    <p:sldLayoutId id="2147485794" r:id="rId6"/>
    <p:sldLayoutId id="2147485795" r:id="rId7"/>
    <p:sldLayoutId id="2147485796" r:id="rId8"/>
    <p:sldLayoutId id="2147485797" r:id="rId9"/>
    <p:sldLayoutId id="2147485798" r:id="rId10"/>
    <p:sldLayoutId id="2147485799"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latin typeface="Times New Roman" charset="0"/>
                <a:ea typeface="+mn-ea"/>
                <a:cs typeface="+mn-cs"/>
              </a:defRPr>
            </a:lvl1pPr>
          </a:lstStyle>
          <a:p>
            <a:pPr>
              <a:defRPr/>
            </a:pPr>
            <a:endParaRPr lang="en-US"/>
          </a:p>
        </p:txBody>
      </p:sp>
      <p:sp>
        <p:nvSpPr>
          <p:cNvPr id="614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chemeClr val="tx1"/>
                </a:solidFill>
                <a:latin typeface="Times New Roman" charset="0"/>
                <a:ea typeface="+mn-ea"/>
                <a:cs typeface="+mn-cs"/>
              </a:defRPr>
            </a:lvl1pPr>
          </a:lstStyle>
          <a:p>
            <a:pPr>
              <a:defRPr/>
            </a:pPr>
            <a:endParaRPr lang="en-US"/>
          </a:p>
        </p:txBody>
      </p:sp>
      <p:sp>
        <p:nvSpPr>
          <p:cNvPr id="614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chemeClr val="tx1"/>
                </a:solidFill>
                <a:latin typeface="Times New Roman" charset="0"/>
              </a:defRPr>
            </a:lvl1pPr>
          </a:lstStyle>
          <a:p>
            <a:pPr>
              <a:defRPr/>
            </a:pPr>
            <a:fld id="{8D013C9A-F618-244F-8699-EB402E9C8B54}" type="slidenum">
              <a:rPr lang="en-US"/>
              <a:pPr>
                <a:defRPr/>
              </a:pPr>
              <a:t>‹#›</a:t>
            </a:fld>
            <a:endParaRPr lang="en-US"/>
          </a:p>
        </p:txBody>
      </p:sp>
    </p:spTree>
    <p:extLst>
      <p:ext uri="{BB962C8B-B14F-4D97-AF65-F5344CB8AC3E}">
        <p14:creationId xmlns:p14="http://schemas.microsoft.com/office/powerpoint/2010/main" val="3611862740"/>
      </p:ext>
    </p:extLst>
  </p:cSld>
  <p:clrMap bg1="lt1" tx1="dk1" bg2="lt2" tx2="dk2" accent1="accent1" accent2="accent2" accent3="accent3" accent4="accent4" accent5="accent5" accent6="accent6" hlink="hlink" folHlink="folHlink"/>
  <p:sldLayoutIdLst>
    <p:sldLayoutId id="2147485801" r:id="rId1"/>
    <p:sldLayoutId id="2147485802" r:id="rId2"/>
    <p:sldLayoutId id="2147485803" r:id="rId3"/>
    <p:sldLayoutId id="2147485804" r:id="rId4"/>
    <p:sldLayoutId id="2147485805" r:id="rId5"/>
    <p:sldLayoutId id="2147485806" r:id="rId6"/>
    <p:sldLayoutId id="2147485807" r:id="rId7"/>
    <p:sldLayoutId id="2147485808" r:id="rId8"/>
    <p:sldLayoutId id="2147485809" r:id="rId9"/>
    <p:sldLayoutId id="2147485810" r:id="rId10"/>
    <p:sldLayoutId id="2147485811"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chemeClr val="tx1"/>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chemeClr val="tx1"/>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chemeClr val="tx1"/>
                </a:solidFill>
                <a:effectLst>
                  <a:outerShdw blurRad="38100" dist="38100" dir="2700000" algn="tl">
                    <a:srgbClr val="000000"/>
                  </a:outerShdw>
                </a:effectLst>
                <a:latin typeface="Arial" charset="0"/>
              </a:defRPr>
            </a:lvl1pPr>
          </a:lstStyle>
          <a:p>
            <a:pPr>
              <a:defRPr/>
            </a:pPr>
            <a:fld id="{953A75BF-C909-7C4B-AB75-8FBE4B19DA00}" type="slidenum">
              <a:rPr lang="en-US"/>
              <a:pPr>
                <a:defRPr/>
              </a:pPr>
              <a:t>‹#›</a:t>
            </a:fld>
            <a:endParaRPr lang="en-US"/>
          </a:p>
        </p:txBody>
      </p:sp>
    </p:spTree>
    <p:extLst>
      <p:ext uri="{BB962C8B-B14F-4D97-AF65-F5344CB8AC3E}">
        <p14:creationId xmlns:p14="http://schemas.microsoft.com/office/powerpoint/2010/main" val="2900482776"/>
      </p:ext>
    </p:extLst>
  </p:cSld>
  <p:clrMap bg1="dk2" tx1="lt1" bg2="dk1" tx2="lt2" accent1="accent1" accent2="accent2" accent3="accent3" accent4="accent4" accent5="accent5" accent6="accent6" hlink="hlink" folHlink="folHlink"/>
  <p:sldLayoutIdLst>
    <p:sldLayoutId id="2147485813" r:id="rId1"/>
    <p:sldLayoutId id="2147485814" r:id="rId2"/>
    <p:sldLayoutId id="2147485815" r:id="rId3"/>
    <p:sldLayoutId id="2147485816" r:id="rId4"/>
    <p:sldLayoutId id="2147485817" r:id="rId5"/>
    <p:sldLayoutId id="2147485818" r:id="rId6"/>
    <p:sldLayoutId id="2147485819" r:id="rId7"/>
    <p:sldLayoutId id="2147485820" r:id="rId8"/>
    <p:sldLayoutId id="2147485821" r:id="rId9"/>
    <p:sldLayoutId id="2147485822" r:id="rId10"/>
    <p:sldLayoutId id="2147485823" r:id="rId11"/>
    <p:sldLayoutId id="2147485824" r:id="rId12"/>
    <p:sldLayoutId id="2147485825" r:id="rId13"/>
    <p:sldLayoutId id="2147485826" r:id="rId14"/>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latin typeface="Arial" charset="0"/>
              </a:defRPr>
            </a:lvl1pPr>
          </a:lstStyle>
          <a:p>
            <a:pPr>
              <a:defRPr/>
            </a:pPr>
            <a:fld id="{6E7F74C9-9B7A-0E46-A8B1-F002EABB0E2A}" type="slidenum">
              <a:rPr lang="en-US"/>
              <a:pPr>
                <a:defRPr/>
              </a:pPr>
              <a:t>‹#›</a:t>
            </a:fld>
            <a:endParaRPr lang="en-US"/>
          </a:p>
        </p:txBody>
      </p:sp>
    </p:spTree>
    <p:extLst>
      <p:ext uri="{BB962C8B-B14F-4D97-AF65-F5344CB8AC3E}">
        <p14:creationId xmlns:p14="http://schemas.microsoft.com/office/powerpoint/2010/main" val="1782977394"/>
      </p:ext>
    </p:extLst>
  </p:cSld>
  <p:clrMap bg1="dk2" tx1="lt1" bg2="dk1" tx2="lt2" accent1="accent1" accent2="accent2" accent3="accent3" accent4="accent4" accent5="accent5" accent6="accent6" hlink="hlink" folHlink="folHlink"/>
  <p:sldLayoutIdLst>
    <p:sldLayoutId id="2147485828"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1032" name="Picture 5"/>
            <p:cNvPicPr>
              <a:picLocks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34559891"/>
      </p:ext>
    </p:extLst>
  </p:cSld>
  <p:clrMap bg1="dk2" tx1="lt1" bg2="dk1" tx2="lt2" accent1="accent1" accent2="accent2" accent3="accent3" accent4="accent4" accent5="accent5" accent6="accent6" hlink="hlink" folHlink="folHlink"/>
  <p:sldLayoutIdLst>
    <p:sldLayoutId id="2147485857" r:id="rId1"/>
    <p:sldLayoutId id="2147485858" r:id="rId2"/>
    <p:sldLayoutId id="2147485859" r:id="rId3"/>
    <p:sldLayoutId id="2147485860" r:id="rId4"/>
    <p:sldLayoutId id="2147485861" r:id="rId5"/>
    <p:sldLayoutId id="2147485862" r:id="rId6"/>
    <p:sldLayoutId id="2147485863" r:id="rId7"/>
    <p:sldLayoutId id="2147485864" r:id="rId8"/>
    <p:sldLayoutId id="2147485865" r:id="rId9"/>
    <p:sldLayoutId id="2147485866" r:id="rId10"/>
    <p:sldLayoutId id="2147485867" r:id="rId11"/>
    <p:sldLayoutId id="2147485868"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charset="-128"/>
          <a:cs typeface="Arial"/>
        </a:defRPr>
      </a:lvl1pPr>
      <a:lvl2pPr marL="741363" indent="-284163"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1413" indent="-22701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613" indent="-227013"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5813" indent="-227013"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7183805"/>
      </p:ext>
    </p:extLst>
  </p:cSld>
  <p:clrMap bg1="dk2" tx1="lt1" bg2="dk1" tx2="lt2" accent1="accent1" accent2="accent2" accent3="accent3" accent4="accent4" accent5="accent5" accent6="accent6" hlink="hlink" folHlink="folHlink"/>
  <p:sldLayoutIdLst>
    <p:sldLayoutId id="2147485870" r:id="rId1"/>
    <p:sldLayoutId id="2147485871" r:id="rId2"/>
    <p:sldLayoutId id="2147485872" r:id="rId3"/>
    <p:sldLayoutId id="2147485873" r:id="rId4"/>
    <p:sldLayoutId id="2147485874" r:id="rId5"/>
    <p:sldLayoutId id="2147485875" r:id="rId6"/>
    <p:sldLayoutId id="2147485876" r:id="rId7"/>
    <p:sldLayoutId id="2147485877" r:id="rId8"/>
    <p:sldLayoutId id="2147485878" r:id="rId9"/>
    <p:sldLayoutId id="2147485879" r:id="rId10"/>
    <p:sldLayoutId id="2147485880" r:id="rId11"/>
    <p:sldLayoutId id="2147485881"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charset="-128"/>
          <a:cs typeface="Arial"/>
        </a:defRPr>
      </a:lvl1pPr>
      <a:lvl2pPr marL="741363" indent="-284163"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1413" indent="-22701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613" indent="-227013"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5813" indent="-227013"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9074" name="Group 2"/>
          <p:cNvGrpSpPr>
            <a:grpSpLocks/>
          </p:cNvGrpSpPr>
          <p:nvPr/>
        </p:nvGrpSpPr>
        <p:grpSpPr bwMode="auto">
          <a:xfrm>
            <a:off x="457200" y="992188"/>
            <a:ext cx="8153400" cy="1600200"/>
            <a:chOff x="288" y="625"/>
            <a:chExt cx="5136" cy="1008"/>
          </a:xfrm>
        </p:grpSpPr>
        <p:sp>
          <p:nvSpPr>
            <p:cNvPr id="25908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grpSp>
      <p:sp>
        <p:nvSpPr>
          <p:cNvPr id="25907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25907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3305"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a:latin typeface="Arial"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183306"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a:latin typeface="Arial"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183307"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a:latin typeface="Arial" charset="0"/>
              </a:defRPr>
            </a:lvl1pPr>
          </a:lstStyle>
          <a:p>
            <a:pPr defTabSz="914400" fontAlgn="base">
              <a:spcBef>
                <a:spcPct val="0"/>
              </a:spcBef>
              <a:spcAft>
                <a:spcPct val="0"/>
              </a:spcAft>
              <a:defRPr/>
            </a:pPr>
            <a:fld id="{6237997F-B353-0840-B04C-04297AA5B173}" type="slidenum">
              <a:rPr lang="en-US">
                <a:solidFill>
                  <a:srgbClr val="FFFFCC"/>
                </a:solidFill>
                <a:ea typeface="ＭＳ Ｐゴシック" charset="0"/>
                <a:cs typeface="ＭＳ Ｐゴシック" charset="0"/>
              </a:rPr>
              <a:pPr defTabSz="914400" fontAlgn="base">
                <a:spcBef>
                  <a:spcPct val="0"/>
                </a:spcBef>
                <a:spcAft>
                  <a:spcPct val="0"/>
                </a:spcAft>
                <a:defRPr/>
              </a:pPr>
              <a:t>‹#›</a:t>
            </a:fld>
            <a:endParaRPr lang="en-US">
              <a:solidFill>
                <a:srgbClr val="FFFFCC"/>
              </a:solidFill>
              <a:ea typeface="ＭＳ Ｐゴシック" charset="0"/>
              <a:cs typeface="ＭＳ Ｐゴシック" charset="0"/>
            </a:endParaRPr>
          </a:p>
        </p:txBody>
      </p:sp>
    </p:spTree>
    <p:extLst>
      <p:ext uri="{BB962C8B-B14F-4D97-AF65-F5344CB8AC3E}">
        <p14:creationId xmlns:p14="http://schemas.microsoft.com/office/powerpoint/2010/main" val="1900328620"/>
      </p:ext>
    </p:extLst>
  </p:cSld>
  <p:clrMap bg1="dk2" tx1="lt1" bg2="dk1" tx2="lt2" accent1="accent1" accent2="accent2" accent3="accent3" accent4="accent4" accent5="accent5" accent6="accent6" hlink="hlink" folHlink="folHlink"/>
  <p:sldLayoutIdLst>
    <p:sldLayoutId id="2147484546" r:id="rId1"/>
    <p:sldLayoutId id="2147484547" r:id="rId2"/>
    <p:sldLayoutId id="2147484548" r:id="rId3"/>
    <p:sldLayoutId id="2147484549" r:id="rId4"/>
    <p:sldLayoutId id="2147484550" r:id="rId5"/>
    <p:sldLayoutId id="2147484551" r:id="rId6"/>
    <p:sldLayoutId id="2147484552" r:id="rId7"/>
    <p:sldLayoutId id="2147484553" r:id="rId8"/>
    <p:sldLayoutId id="2147484554" r:id="rId9"/>
    <p:sldLayoutId id="2147484555" r:id="rId10"/>
    <p:sldLayoutId id="2147484556"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grpSp>
        <p:nvGrpSpPr>
          <p:cNvPr id="28675" name="Group 2"/>
          <p:cNvGrpSpPr>
            <a:grpSpLocks/>
          </p:cNvGrpSpPr>
          <p:nvPr/>
        </p:nvGrpSpPr>
        <p:grpSpPr bwMode="auto">
          <a:xfrm>
            <a:off x="0" y="0"/>
            <a:ext cx="1143000" cy="6856413"/>
            <a:chOff x="0" y="0"/>
            <a:chExt cx="720" cy="4319"/>
          </a:xfrm>
        </p:grpSpPr>
        <p:sp>
          <p:nvSpPr>
            <p:cNvPr id="28681"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28682"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28683"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8676"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28677"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defRPr sz="1400">
                <a:solidFill>
                  <a:srgbClr val="EAEAEA"/>
                </a:solidFill>
                <a:latin typeface="Times New Roman" pitchFamily="-111" charset="0"/>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ctr">
              <a:defRPr sz="1400">
                <a:solidFill>
                  <a:srgbClr val="EAEAEA"/>
                </a:solidFill>
                <a:latin typeface="Times New Roman" pitchFamily="-111" charset="0"/>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r">
              <a:defRPr sz="1400">
                <a:solidFill>
                  <a:srgbClr val="EAEAEA"/>
                </a:solidFill>
              </a:defRPr>
            </a:lvl1pPr>
          </a:lstStyle>
          <a:p>
            <a:pPr>
              <a:defRPr/>
            </a:pPr>
            <a:fld id="{3715DEA2-FA13-5E40-A4D2-478271BF71EB}" type="slidenum">
              <a:rPr lang="en-US"/>
              <a:pPr>
                <a:defRPr/>
              </a:pPr>
              <a:t>‹#›</a:t>
            </a:fld>
            <a:endParaRPr lang="en-US"/>
          </a:p>
        </p:txBody>
      </p:sp>
    </p:spTree>
    <p:extLst>
      <p:ext uri="{BB962C8B-B14F-4D97-AF65-F5344CB8AC3E}">
        <p14:creationId xmlns:p14="http://schemas.microsoft.com/office/powerpoint/2010/main" val="2481421675"/>
      </p:ext>
    </p:extLst>
  </p:cSld>
  <p:clrMap bg1="dk2" tx1="lt1" bg2="dk1" tx2="lt2" accent1="accent1" accent2="accent2" accent3="accent3" accent4="accent4" accent5="accent5" accent6="accent6" hlink="hlink" folHlink="folHlink"/>
  <p:sldLayoutIdLst>
    <p:sldLayoutId id="2147485897" r:id="rId1"/>
    <p:sldLayoutId id="2147485898" r:id="rId2"/>
    <p:sldLayoutId id="2147485899" r:id="rId3"/>
    <p:sldLayoutId id="2147485900" r:id="rId4"/>
    <p:sldLayoutId id="2147485901" r:id="rId5"/>
    <p:sldLayoutId id="2147485902" r:id="rId6"/>
    <p:sldLayoutId id="2147485903" r:id="rId7"/>
    <p:sldLayoutId id="2147485904" r:id="rId8"/>
    <p:sldLayoutId id="2147485905" r:id="rId9"/>
    <p:sldLayoutId id="2147485906" r:id="rId10"/>
    <p:sldLayoutId id="2147485907" r:id="rId11"/>
  </p:sldLayoutIdLst>
  <p:txStyles>
    <p:titleStyle>
      <a:lvl1pPr algn="l" rtl="0" eaLnBrk="0" fontAlgn="base" hangingPunct="0">
        <a:spcBef>
          <a:spcPct val="0"/>
        </a:spcBef>
        <a:spcAft>
          <a:spcPct val="0"/>
        </a:spcAft>
        <a:defRPr sz="4400" b="1">
          <a:solidFill>
            <a:schemeClr val="tx2"/>
          </a:solidFill>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a:solidFill>
            <a:schemeClr val="tx1"/>
          </a:solidFill>
          <a:latin typeface="Arial"/>
          <a:ea typeface="ＭＳ Ｐゴシック" charset="-128"/>
          <a:cs typeface="Arial"/>
        </a:defRPr>
      </a:lvl1pPr>
      <a:lvl2pPr marL="741363" indent="-284163" algn="l" rtl="0" eaLnBrk="0" fontAlgn="base" hangingPunct="0">
        <a:spcBef>
          <a:spcPct val="20000"/>
        </a:spcBef>
        <a:spcAft>
          <a:spcPct val="0"/>
        </a:spcAft>
        <a:buChar char="–"/>
        <a:defRPr sz="2800" b="1">
          <a:solidFill>
            <a:schemeClr val="tx1"/>
          </a:solidFill>
          <a:latin typeface="Arial"/>
          <a:ea typeface="ＭＳ Ｐゴシック" pitchFamily="-111" charset="-128"/>
          <a:cs typeface="Arial"/>
        </a:defRPr>
      </a:lvl2pPr>
      <a:lvl3pPr marL="1141413" indent="-227013" algn="l" rtl="0" eaLnBrk="0" fontAlgn="base" hangingPunct="0">
        <a:spcBef>
          <a:spcPct val="20000"/>
        </a:spcBef>
        <a:spcAft>
          <a:spcPct val="0"/>
        </a:spcAft>
        <a:buChar char="•"/>
        <a:defRPr sz="2400" b="1">
          <a:solidFill>
            <a:schemeClr val="tx1"/>
          </a:solidFill>
          <a:latin typeface="Arial"/>
          <a:ea typeface="ＭＳ Ｐゴシック" pitchFamily="-111" charset="-128"/>
          <a:cs typeface="Arial"/>
        </a:defRPr>
      </a:lvl3pPr>
      <a:lvl4pPr marL="1598613" indent="-227013" algn="l" rtl="0" eaLnBrk="0" fontAlgn="base" hangingPunct="0">
        <a:spcBef>
          <a:spcPct val="20000"/>
        </a:spcBef>
        <a:spcAft>
          <a:spcPct val="0"/>
        </a:spcAft>
        <a:buChar char="–"/>
        <a:defRPr sz="2000" b="1">
          <a:solidFill>
            <a:schemeClr val="tx1"/>
          </a:solidFill>
          <a:latin typeface="Arial"/>
          <a:ea typeface="ＭＳ Ｐゴシック" pitchFamily="-111" charset="-128"/>
          <a:cs typeface="Arial"/>
        </a:defRPr>
      </a:lvl4pPr>
      <a:lvl5pPr marL="2055813" indent="-227013" algn="l" rtl="0" eaLnBrk="0" fontAlgn="base" hangingPunct="0">
        <a:spcBef>
          <a:spcPct val="20000"/>
        </a:spcBef>
        <a:spcAft>
          <a:spcPct val="0"/>
        </a:spcAft>
        <a:buChar char="•"/>
        <a:defRPr sz="2000" b="1">
          <a:solidFill>
            <a:schemeClr val="tx1"/>
          </a:solidFill>
          <a:latin typeface="Arial"/>
          <a:ea typeface="ＭＳ Ｐゴシック" pitchFamily="-111" charset="-128"/>
          <a:cs typeface="Arial"/>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40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00D35180-44FA-8C47-AA48-2C775D1B53F4}" type="slidenum">
              <a:rPr lang="en-GB"/>
              <a:pPr>
                <a:defRPr/>
              </a:pPr>
              <a:t>‹#›</a:t>
            </a:fld>
            <a:endParaRPr lang="en-GB"/>
          </a:p>
        </p:txBody>
      </p:sp>
    </p:spTree>
    <p:extLst>
      <p:ext uri="{BB962C8B-B14F-4D97-AF65-F5344CB8AC3E}">
        <p14:creationId xmlns:p14="http://schemas.microsoft.com/office/powerpoint/2010/main" val="2642679783"/>
      </p:ext>
    </p:extLst>
  </p:cSld>
  <p:clrMap bg1="lt1" tx1="dk1" bg2="lt2" tx2="dk2" accent1="accent1" accent2="accent2" accent3="accent3" accent4="accent4" accent5="accent5" accent6="accent6" hlink="hlink" folHlink="folHlink"/>
  <p:sldLayoutIdLst>
    <p:sldLayoutId id="214748590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9125775"/>
      </p:ext>
    </p:extLst>
  </p:cSld>
  <p:clrMap bg1="lt1" tx1="dk1" bg2="lt2" tx2="dk2" accent1="accent1" accent2="accent2" accent3="accent3" accent4="accent4" accent5="accent5" accent6="accent6" hlink="hlink" folHlink="folHlink"/>
  <p:sldLayoutIdLst>
    <p:sldLayoutId id="2147485911" r:id="rId1"/>
    <p:sldLayoutId id="2147485912" r:id="rId2"/>
    <p:sldLayoutId id="2147485913" r:id="rId3"/>
    <p:sldLayoutId id="2147485914" r:id="rId4"/>
    <p:sldLayoutId id="2147485915" r:id="rId5"/>
    <p:sldLayoutId id="2147485916" r:id="rId6"/>
    <p:sldLayoutId id="2147485917" r:id="rId7"/>
    <p:sldLayoutId id="2147485918" r:id="rId8"/>
    <p:sldLayoutId id="2147485919" r:id="rId9"/>
    <p:sldLayoutId id="2147485920" r:id="rId10"/>
    <p:sldLayoutId id="214748592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54626" name="Group 2"/>
          <p:cNvGrpSpPr>
            <a:grpSpLocks/>
          </p:cNvGrpSpPr>
          <p:nvPr/>
        </p:nvGrpSpPr>
        <p:grpSpPr bwMode="auto">
          <a:xfrm>
            <a:off x="0" y="38"/>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15462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61" tIns="45631" rIns="91261" bIns="45631"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261" tIns="45631" rIns="91261" bIns="45631"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61" tIns="45631" rIns="91261" bIns="45631"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4E5A326F-84CD-AA40-9858-FB592ABF780A}" type="slidenum">
              <a:rPr lang="en-US"/>
              <a:pPr>
                <a:defRPr/>
              </a:pPr>
              <a:t>‹#›</a:t>
            </a:fld>
            <a:endParaRPr lang="en-US"/>
          </a:p>
        </p:txBody>
      </p:sp>
      <p:sp>
        <p:nvSpPr>
          <p:cNvPr id="15463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1511052"/>
      </p:ext>
    </p:extLst>
  </p:cSld>
  <p:clrMap bg1="dk2" tx1="lt1" bg2="dk1" tx2="lt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 id="2147485970" r:id="rId12"/>
    <p:sldLayoutId id="2147485971"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Times New Roman" charset="0"/>
        </a:defRPr>
      </a:lvl6pPr>
      <a:lvl7pPr marL="912690" algn="ctr" rtl="0" fontAlgn="base">
        <a:spcBef>
          <a:spcPct val="0"/>
        </a:spcBef>
        <a:spcAft>
          <a:spcPct val="0"/>
        </a:spcAft>
        <a:defRPr sz="4400">
          <a:solidFill>
            <a:schemeClr val="tx2"/>
          </a:solidFill>
          <a:latin typeface="Times New Roman" charset="0"/>
        </a:defRPr>
      </a:lvl7pPr>
      <a:lvl8pPr marL="1369016" algn="ctr" rtl="0" fontAlgn="base">
        <a:spcBef>
          <a:spcPct val="0"/>
        </a:spcBef>
        <a:spcAft>
          <a:spcPct val="0"/>
        </a:spcAft>
        <a:defRPr sz="4400">
          <a:solidFill>
            <a:schemeClr val="tx2"/>
          </a:solidFill>
          <a:latin typeface="Times New Roman" charset="0"/>
        </a:defRPr>
      </a:lvl8pPr>
      <a:lvl9pPr marL="1825374" algn="ctr" rtl="0" fontAlgn="base">
        <a:spcBef>
          <a:spcPct val="0"/>
        </a:spcBef>
        <a:spcAft>
          <a:spcPct val="0"/>
        </a:spcAft>
        <a:defRPr sz="4400">
          <a:solidFill>
            <a:schemeClr val="tx2"/>
          </a:solidFill>
          <a:latin typeface="Times New Roman" charset="0"/>
        </a:defRPr>
      </a:lvl9pPr>
    </p:titleStyle>
    <p:bodyStyle>
      <a:lvl1pPr marL="342254" indent="-342254"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1546" indent="-285218"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0839" indent="-22817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7194" indent="-22817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3524" indent="-22817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B6768771-2D7B-F64E-9DB5-6D823CF09EC2}" type="slidenum">
              <a:rPr lang="en-US"/>
              <a:pPr>
                <a:defRPr/>
              </a:pPr>
              <a:t>‹#›</a:t>
            </a:fld>
            <a:endParaRPr lang="en-US"/>
          </a:p>
        </p:txBody>
      </p:sp>
    </p:spTree>
    <p:extLst>
      <p:ext uri="{BB962C8B-B14F-4D97-AF65-F5344CB8AC3E}">
        <p14:creationId xmlns:p14="http://schemas.microsoft.com/office/powerpoint/2010/main" val="343867734"/>
      </p:ext>
    </p:extLst>
  </p:cSld>
  <p:clrMap bg1="lt1" tx1="dk1" bg2="lt2" tx2="dk2" accent1="accent1" accent2="accent2" accent3="accent3" accent4="accent4" accent5="accent5" accent6="accent6" hlink="hlink" folHlink="folHlink"/>
  <p:sldLayoutIdLst>
    <p:sldLayoutId id="2147485973" r:id="rId1"/>
    <p:sldLayoutId id="2147485974" r:id="rId2"/>
    <p:sldLayoutId id="2147485975" r:id="rId3"/>
    <p:sldLayoutId id="2147485976" r:id="rId4"/>
    <p:sldLayoutId id="2147485977" r:id="rId5"/>
    <p:sldLayoutId id="2147485978" r:id="rId6"/>
    <p:sldLayoutId id="2147485979" r:id="rId7"/>
    <p:sldLayoutId id="2147485980" r:id="rId8"/>
    <p:sldLayoutId id="2147485981" r:id="rId9"/>
    <p:sldLayoutId id="2147485982" r:id="rId10"/>
    <p:sldLayoutId id="2147485983" r:id="rId11"/>
    <p:sldLayoutId id="2147485984" r:id="rId12"/>
    <p:sldLayoutId id="214748598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1588" y="0"/>
            <a:ext cx="9148762" cy="6851650"/>
            <a:chOff x="1" y="0"/>
            <a:chExt cx="5763" cy="4316"/>
          </a:xfrm>
        </p:grpSpPr>
        <p:sp>
          <p:nvSpPr>
            <p:cNvPr id="3075" name="Freeform 3"/>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76" name="Freeform 4"/>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77" name="Freeform 5"/>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50187" name="Group 6"/>
            <p:cNvGrpSpPr>
              <a:grpSpLocks/>
            </p:cNvGrpSpPr>
            <p:nvPr/>
          </p:nvGrpSpPr>
          <p:grpSpPr bwMode="auto">
            <a:xfrm>
              <a:off x="288" y="0"/>
              <a:ext cx="5098" cy="4316"/>
              <a:chOff x="288" y="0"/>
              <a:chExt cx="5098" cy="4316"/>
            </a:xfrm>
          </p:grpSpPr>
          <p:sp>
            <p:nvSpPr>
              <p:cNvPr id="3079" name="Freeform 7"/>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0" name="Freeform 8"/>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1" name="Freeform 9"/>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2" name="Freeform 10"/>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3" name="Freeform 11"/>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4" name="Freeform 12"/>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5" name="Freeform 13"/>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6" name="Freeform 14"/>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7" name="Freeform 15"/>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8" name="Freeform 16"/>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9" name="Freeform 17"/>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90" name="Freeform 18"/>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91" name="Freeform 19"/>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92" name="Freeform 20"/>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93" name="Freeform 21"/>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94" name="Freeform 22"/>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50191" name="Freeform 23"/>
            <p:cNvSpPr>
              <a:spLocks/>
            </p:cNvSpPr>
            <p:nvPr/>
          </p:nvSpPr>
          <p:spPr bwMode="hidden">
            <a:xfrm>
              <a:off x="5041" y="0"/>
              <a:ext cx="719" cy="845"/>
            </a:xfrm>
            <a:custGeom>
              <a:avLst/>
              <a:gdLst>
                <a:gd name="T0" fmla="*/ 765 w 717"/>
                <a:gd name="T1" fmla="*/ 845 h 845"/>
                <a:gd name="T2" fmla="*/ 765 w 717"/>
                <a:gd name="T3" fmla="*/ 821 h 845"/>
                <a:gd name="T4" fmla="*/ 622 w 717"/>
                <a:gd name="T5" fmla="*/ 605 h 845"/>
                <a:gd name="T6" fmla="*/ 430 w 717"/>
                <a:gd name="T7" fmla="*/ 396 h 845"/>
                <a:gd name="T8" fmla="*/ 245 w 717"/>
                <a:gd name="T9" fmla="*/ 192 h 845"/>
                <a:gd name="T10" fmla="*/ 17 w 717"/>
                <a:gd name="T11" fmla="*/ 0 h 845"/>
                <a:gd name="T12" fmla="*/ 0 w 717"/>
                <a:gd name="T13" fmla="*/ 0 h 845"/>
                <a:gd name="T14" fmla="*/ 233 w 717"/>
                <a:gd name="T15" fmla="*/ 198 h 845"/>
                <a:gd name="T16" fmla="*/ 424 w 717"/>
                <a:gd name="T17" fmla="*/ 408 h 845"/>
                <a:gd name="T18" fmla="*/ 616 w 717"/>
                <a:gd name="T19" fmla="*/ 623 h 845"/>
                <a:gd name="T20" fmla="*/ 765 w 717"/>
                <a:gd name="T21" fmla="*/ 845 h 845"/>
                <a:gd name="T22" fmla="*/ 765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0192" name="Freeform 24"/>
            <p:cNvSpPr>
              <a:spLocks/>
            </p:cNvSpPr>
            <p:nvPr/>
          </p:nvSpPr>
          <p:spPr bwMode="hidden">
            <a:xfrm>
              <a:off x="5352" y="0"/>
              <a:ext cx="408" cy="414"/>
            </a:xfrm>
            <a:custGeom>
              <a:avLst/>
              <a:gdLst>
                <a:gd name="T0" fmla="*/ 431 w 407"/>
                <a:gd name="T1" fmla="*/ 414 h 414"/>
                <a:gd name="T2" fmla="*/ 431 w 407"/>
                <a:gd name="T3" fmla="*/ 396 h 414"/>
                <a:gd name="T4" fmla="*/ 246 w 407"/>
                <a:gd name="T5" fmla="*/ 192 h 414"/>
                <a:gd name="T6" fmla="*/ 12 w 407"/>
                <a:gd name="T7" fmla="*/ 0 h 414"/>
                <a:gd name="T8" fmla="*/ 0 w 407"/>
                <a:gd name="T9" fmla="*/ 0 h 414"/>
                <a:gd name="T10" fmla="*/ 108 w 407"/>
                <a:gd name="T11" fmla="*/ 102 h 414"/>
                <a:gd name="T12" fmla="*/ 240 w 407"/>
                <a:gd name="T13" fmla="*/ 204 h 414"/>
                <a:gd name="T14" fmla="*/ 431 w 407"/>
                <a:gd name="T15" fmla="*/ 414 h 414"/>
                <a:gd name="T16" fmla="*/ 431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097" name="Freeform 25"/>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50194" name="Freeform 26"/>
            <p:cNvSpPr>
              <a:spLocks/>
            </p:cNvSpPr>
            <p:nvPr/>
          </p:nvSpPr>
          <p:spPr bwMode="hidden">
            <a:xfrm>
              <a:off x="6" y="0"/>
              <a:ext cx="588" cy="599"/>
            </a:xfrm>
            <a:custGeom>
              <a:avLst/>
              <a:gdLst>
                <a:gd name="T0" fmla="*/ 634 w 586"/>
                <a:gd name="T1" fmla="*/ 0 h 599"/>
                <a:gd name="T2" fmla="*/ 616 w 586"/>
                <a:gd name="T3" fmla="*/ 0 h 599"/>
                <a:gd name="T4" fmla="*/ 431 w 586"/>
                <a:gd name="T5" fmla="*/ 132 h 599"/>
                <a:gd name="T6" fmla="*/ 281 w 586"/>
                <a:gd name="T7" fmla="*/ 270 h 599"/>
                <a:gd name="T8" fmla="*/ 120 w 586"/>
                <a:gd name="T9" fmla="*/ 420 h 599"/>
                <a:gd name="T10" fmla="*/ 0 w 586"/>
                <a:gd name="T11" fmla="*/ 575 h 599"/>
                <a:gd name="T12" fmla="*/ 0 w 586"/>
                <a:gd name="T13" fmla="*/ 599 h 599"/>
                <a:gd name="T14" fmla="*/ 120 w 586"/>
                <a:gd name="T15" fmla="*/ 432 h 599"/>
                <a:gd name="T16" fmla="*/ 281 w 586"/>
                <a:gd name="T17" fmla="*/ 282 h 599"/>
                <a:gd name="T18" fmla="*/ 437 w 586"/>
                <a:gd name="T19" fmla="*/ 138 h 599"/>
                <a:gd name="T20" fmla="*/ 634 w 586"/>
                <a:gd name="T21" fmla="*/ 0 h 599"/>
                <a:gd name="T22" fmla="*/ 634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0195" name="Freeform 27"/>
            <p:cNvSpPr>
              <a:spLocks/>
            </p:cNvSpPr>
            <p:nvPr/>
          </p:nvSpPr>
          <p:spPr bwMode="hidden">
            <a:xfrm>
              <a:off x="6" y="0"/>
              <a:ext cx="270" cy="252"/>
            </a:xfrm>
            <a:custGeom>
              <a:avLst/>
              <a:gdLst>
                <a:gd name="T0" fmla="*/ 293 w 269"/>
                <a:gd name="T1" fmla="*/ 0 h 252"/>
                <a:gd name="T2" fmla="*/ 275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3 w 269"/>
                <a:gd name="T15" fmla="*/ 0 h 252"/>
                <a:gd name="T16" fmla="*/ 293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0196" name="Line 28"/>
            <p:cNvSpPr>
              <a:spLocks noChangeShapeType="1"/>
            </p:cNvSpPr>
            <p:nvPr/>
          </p:nvSpPr>
          <p:spPr bwMode="hidden">
            <a:xfrm>
              <a:off x="1" y="2749"/>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50197" name="Line 29"/>
            <p:cNvSpPr>
              <a:spLocks noChangeShapeType="1"/>
            </p:cNvSpPr>
            <p:nvPr/>
          </p:nvSpPr>
          <p:spPr bwMode="hidden">
            <a:xfrm>
              <a:off x="1" y="2356"/>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50198" name="Line 30"/>
            <p:cNvSpPr>
              <a:spLocks noChangeShapeType="1"/>
            </p:cNvSpPr>
            <p:nvPr/>
          </p:nvSpPr>
          <p:spPr bwMode="hidden">
            <a:xfrm>
              <a:off x="1" y="3142"/>
              <a:ext cx="5758" cy="0"/>
            </a:xfrm>
            <a:prstGeom prst="line">
              <a:avLst/>
            </a:prstGeom>
            <a:noFill/>
            <a:ln w="1587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50199" name="Group 31"/>
            <p:cNvGrpSpPr>
              <a:grpSpLocks/>
            </p:cNvGrpSpPr>
            <p:nvPr/>
          </p:nvGrpSpPr>
          <p:grpSpPr bwMode="auto">
            <a:xfrm>
              <a:off x="1" y="392"/>
              <a:ext cx="5758" cy="1571"/>
              <a:chOff x="1" y="392"/>
              <a:chExt cx="5758" cy="1571"/>
            </a:xfrm>
          </p:grpSpPr>
          <p:sp>
            <p:nvSpPr>
              <p:cNvPr id="50202" name="Line 32"/>
              <p:cNvSpPr>
                <a:spLocks noChangeShapeType="1"/>
              </p:cNvSpPr>
              <p:nvPr userDrawn="1"/>
            </p:nvSpPr>
            <p:spPr bwMode="hidden">
              <a:xfrm>
                <a:off x="1" y="784"/>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50203" name="Line 33"/>
              <p:cNvSpPr>
                <a:spLocks noChangeShapeType="1"/>
              </p:cNvSpPr>
              <p:nvPr userDrawn="1"/>
            </p:nvSpPr>
            <p:spPr bwMode="hidden">
              <a:xfrm>
                <a:off x="1" y="1963"/>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50204" name="Line 34"/>
              <p:cNvSpPr>
                <a:spLocks noChangeShapeType="1"/>
              </p:cNvSpPr>
              <p:nvPr userDrawn="1"/>
            </p:nvSpPr>
            <p:spPr bwMode="hidden">
              <a:xfrm>
                <a:off x="1" y="1570"/>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50205" name="Line 35"/>
              <p:cNvSpPr>
                <a:spLocks noChangeShapeType="1"/>
              </p:cNvSpPr>
              <p:nvPr userDrawn="1"/>
            </p:nvSpPr>
            <p:spPr bwMode="hidden">
              <a:xfrm>
                <a:off x="1" y="1177"/>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50206" name="Line 36"/>
              <p:cNvSpPr>
                <a:spLocks noChangeShapeType="1"/>
              </p:cNvSpPr>
              <p:nvPr userDrawn="1"/>
            </p:nvSpPr>
            <p:spPr bwMode="hidden">
              <a:xfrm>
                <a:off x="1" y="392"/>
                <a:ext cx="5758" cy="0"/>
              </a:xfrm>
              <a:prstGeom prst="line">
                <a:avLst/>
              </a:prstGeom>
              <a:noFill/>
              <a:ln w="1587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50200" name="Line 37"/>
            <p:cNvSpPr>
              <a:spLocks noChangeShapeType="1"/>
            </p:cNvSpPr>
            <p:nvPr/>
          </p:nvSpPr>
          <p:spPr bwMode="hidden">
            <a:xfrm>
              <a:off x="1" y="3928"/>
              <a:ext cx="5758" cy="0"/>
            </a:xfrm>
            <a:prstGeom prst="line">
              <a:avLst/>
            </a:prstGeom>
            <a:noFill/>
            <a:ln w="1587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50201" name="Line 38"/>
            <p:cNvSpPr>
              <a:spLocks noChangeShapeType="1"/>
            </p:cNvSpPr>
            <p:nvPr/>
          </p:nvSpPr>
          <p:spPr bwMode="hidden">
            <a:xfrm>
              <a:off x="1" y="3535"/>
              <a:ext cx="5758" cy="0"/>
            </a:xfrm>
            <a:prstGeom prst="line">
              <a:avLst/>
            </a:prstGeom>
            <a:noFill/>
            <a:ln w="1587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3111" name="Rectangle 39"/>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112" name="Rectangle 40"/>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3" name="Rectangle 4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4" name="Rectangle 42"/>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latin typeface="Verdana" charset="0"/>
              </a:defRPr>
            </a:lvl1pPr>
          </a:lstStyle>
          <a:p>
            <a:pPr>
              <a:defRPr/>
            </a:pPr>
            <a:fld id="{598790FB-3665-C347-A2D8-866FAB60B49D}" type="slidenum">
              <a:rPr lang="en-US"/>
              <a:pPr>
                <a:defRPr/>
              </a:pPr>
              <a:t>‹#›</a:t>
            </a:fld>
            <a:endParaRPr lang="en-US"/>
          </a:p>
        </p:txBody>
      </p:sp>
      <p:sp>
        <p:nvSpPr>
          <p:cNvPr id="31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9836253"/>
      </p:ext>
    </p:extLst>
  </p:cSld>
  <p:clrMap bg1="dk2" tx1="lt1" bg2="dk1" tx2="lt2" accent1="accent1" accent2="accent2" accent3="accent3" accent4="accent4" accent5="accent5" accent6="accent6" hlink="hlink" folHlink="folHlink"/>
  <p:sldLayoutIdLst>
    <p:sldLayoutId id="2147485987" r:id="rId1"/>
    <p:sldLayoutId id="2147485988" r:id="rId2"/>
    <p:sldLayoutId id="2147485989" r:id="rId3"/>
    <p:sldLayoutId id="2147485990" r:id="rId4"/>
    <p:sldLayoutId id="2147485991" r:id="rId5"/>
    <p:sldLayoutId id="2147485992" r:id="rId6"/>
    <p:sldLayoutId id="2147485993" r:id="rId7"/>
    <p:sldLayoutId id="2147485994" r:id="rId8"/>
    <p:sldLayoutId id="2147485995" r:id="rId9"/>
    <p:sldLayoutId id="2147485996" r:id="rId10"/>
    <p:sldLayoutId id="2147485997" r:id="rId11"/>
    <p:sldLayoutId id="2147485998" r:id="rId12"/>
    <p:sldLayoutId id="2147485999"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1772118"/>
      </p:ext>
    </p:extLst>
  </p:cSld>
  <p:clrMap bg1="lt1" tx1="dk1" bg2="lt2" tx2="dk2" accent1="accent1" accent2="accent2" accent3="accent3" accent4="accent4" accent5="accent5" accent6="accent6" hlink="hlink" folHlink="folHlink"/>
  <p:sldLayoutIdLst>
    <p:sldLayoutId id="2147486003" r:id="rId1"/>
    <p:sldLayoutId id="2147486004" r:id="rId2"/>
    <p:sldLayoutId id="2147486005" r:id="rId3"/>
    <p:sldLayoutId id="2147486006" r:id="rId4"/>
    <p:sldLayoutId id="2147486007" r:id="rId5"/>
    <p:sldLayoutId id="2147486008" r:id="rId6"/>
    <p:sldLayoutId id="2147486009" r:id="rId7"/>
    <p:sldLayoutId id="2147486010" r:id="rId8"/>
    <p:sldLayoutId id="2147486011" r:id="rId9"/>
    <p:sldLayoutId id="2147486012" r:id="rId10"/>
    <p:sldLayoutId id="214748601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FEE40C2F-0213-394F-8663-E2A8DD345CF4}" type="slidenum">
              <a:rPr lang="en-US" smtClean="0">
                <a:solidFill>
                  <a:srgbClr val="000000"/>
                </a:solidFill>
              </a:rPr>
              <a:pPr>
                <a:defRPr/>
              </a:pPr>
              <a:t>‹#›</a:t>
            </a:fld>
            <a:endParaRPr lang="en-US" dirty="0">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02169930"/>
      </p:ext>
    </p:extLst>
  </p:cSld>
  <p:clrMap bg1="lt1" tx1="dk1" bg2="lt2" tx2="dk2" accent1="accent1" accent2="accent2" accent3="accent3" accent4="accent4" accent5="accent5" accent6="accent6" hlink="hlink" folHlink="folHlink"/>
  <p:sldLayoutIdLst>
    <p:sldLayoutId id="2147486015" r:id="rId1"/>
    <p:sldLayoutId id="2147486016" r:id="rId2"/>
    <p:sldLayoutId id="2147486017" r:id="rId3"/>
    <p:sldLayoutId id="2147486018" r:id="rId4"/>
    <p:sldLayoutId id="2147486019" r:id="rId5"/>
    <p:sldLayoutId id="2147486020" r:id="rId6"/>
    <p:sldLayoutId id="2147486021" r:id="rId7"/>
    <p:sldLayoutId id="2147486022" r:id="rId8"/>
    <p:sldLayoutId id="2147486023" r:id="rId9"/>
    <p:sldLayoutId id="2147486024" r:id="rId10"/>
    <p:sldLayoutId id="214748602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1344823692"/>
      </p:ext>
    </p:extLst>
  </p:cSld>
  <p:clrMap bg1="lt1" tx1="dk1" bg2="lt2" tx2="dk2" accent1="accent1" accent2="accent2" accent3="accent3" accent4="accent4" accent5="accent5" accent6="accent6" hlink="hlink" folHlink="folHlink"/>
  <p:sldLayoutIdLst>
    <p:sldLayoutId id="2147486027" r:id="rId1"/>
    <p:sldLayoutId id="2147486028" r:id="rId2"/>
    <p:sldLayoutId id="2147486029" r:id="rId3"/>
    <p:sldLayoutId id="2147486030" r:id="rId4"/>
    <p:sldLayoutId id="2147486031" r:id="rId5"/>
    <p:sldLayoutId id="2147486032" r:id="rId6"/>
    <p:sldLayoutId id="2147486033" r:id="rId7"/>
    <p:sldLayoutId id="2147486034" r:id="rId8"/>
    <p:sldLayoutId id="2147486035" r:id="rId9"/>
    <p:sldLayoutId id="2147486036" r:id="rId10"/>
    <p:sldLayoutId id="2147486037" r:id="rId11"/>
    <p:sldLayoutId id="2147486038" r:id="rId12"/>
    <p:sldLayoutId id="214748603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6786"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24679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679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679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4A8EB069-008A-AE46-B7DE-B88172F2DF38}" type="slidenum">
              <a:rPr lang="en-US"/>
              <a:pPr>
                <a:defRPr/>
              </a:pPr>
              <a:t>‹#›</a:t>
            </a:fld>
            <a:endParaRPr lang="en-US"/>
          </a:p>
        </p:txBody>
      </p:sp>
    </p:spTree>
    <p:extLst>
      <p:ext uri="{BB962C8B-B14F-4D97-AF65-F5344CB8AC3E}">
        <p14:creationId xmlns:p14="http://schemas.microsoft.com/office/powerpoint/2010/main" val="1175422058"/>
      </p:ext>
    </p:extLst>
  </p:cSld>
  <p:clrMap bg1="dk2" tx1="lt1" bg2="dk1" tx2="lt2" accent1="accent1" accent2="accent2" accent3="accent3" accent4="accent4" accent5="accent5" accent6="accent6" hlink="hlink" folHlink="folHlink"/>
  <p:sldLayoutIdLst>
    <p:sldLayoutId id="2147486053" r:id="rId1"/>
    <p:sldLayoutId id="2147486054" r:id="rId2"/>
    <p:sldLayoutId id="2147486055" r:id="rId3"/>
    <p:sldLayoutId id="2147486056" r:id="rId4"/>
    <p:sldLayoutId id="2147486057" r:id="rId5"/>
    <p:sldLayoutId id="2147486058" r:id="rId6"/>
    <p:sldLayoutId id="2147486059" r:id="rId7"/>
    <p:sldLayoutId id="2147486060" r:id="rId8"/>
    <p:sldLayoutId id="2147486061" r:id="rId9"/>
    <p:sldLayoutId id="2147486062" r:id="rId10"/>
    <p:sldLayoutId id="2147486063"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grpSp>
        <p:nvGrpSpPr>
          <p:cNvPr id="295938" name="Group 1026"/>
          <p:cNvGrpSpPr>
            <a:grpSpLocks/>
          </p:cNvGrpSpPr>
          <p:nvPr/>
        </p:nvGrpSpPr>
        <p:grpSpPr bwMode="auto">
          <a:xfrm>
            <a:off x="-496888" y="1308100"/>
            <a:ext cx="10429876" cy="5908675"/>
            <a:chOff x="-313" y="824"/>
            <a:chExt cx="6570" cy="3722"/>
          </a:xfrm>
        </p:grpSpPr>
        <p:sp>
          <p:nvSpPr>
            <p:cNvPr id="65539" name="Rectangle 1027"/>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0" name="Rectangle 1028"/>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1" name="Rectangle 1029"/>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2" name="Rectangle 1030"/>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3" name="Rectangle 1031"/>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4" name="Rectangle 1032"/>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5" name="Rectangle 1033"/>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6" name="Rectangle 1034"/>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7" name="Rectangle 1035"/>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8" name="Rectangle 1036"/>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9" name="Rectangle 1037"/>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0" name="Rectangle 1038"/>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1" name="Rectangle 1039"/>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2" name="Rectangle 1040"/>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3" name="Rectangle 1041"/>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4" name="Rectangle 1042"/>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5" name="Rectangle 1043"/>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6" name="Rectangle 1044"/>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7" name="Rectangle 1045"/>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8" name="Rectangle 1046"/>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9" name="Rectangle 1047"/>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0" name="Rectangle 1048"/>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1" name="Rectangle 1049"/>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2" name="Rectangle 1050"/>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3" name="Rectangle 1051"/>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4" name="Rectangle 1052"/>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5" name="Rectangle 1053"/>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6" name="Rectangle 1054"/>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7" name="Rectangle 1055"/>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8" name="Rectangle 1056"/>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9" name="Rectangle 1057"/>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70" name="Rectangle 1058"/>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71" name="Oval 1059"/>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2" name="Oval 1060"/>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3" name="Oval 1061"/>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4" name="Oval 1062"/>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5" name="Oval 1063"/>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6" name="Oval 1064"/>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7" name="Oval 1065"/>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8" name="Oval 1066"/>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9" name="Oval 1067"/>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0" name="Oval 1068"/>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1" name="Oval 1069"/>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2" name="Oval 1070"/>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3" name="Oval 1071"/>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4" name="Oval 1072"/>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5" name="Oval 1073"/>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6" name="Oval 1074"/>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7" name="Oval 1075"/>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8" name="Oval 1076"/>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9" name="Oval 1077"/>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0" name="Oval 1078"/>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1" name="Oval 1079"/>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2" name="Oval 1080"/>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3" name="Oval 1081"/>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4" name="Oval 1082"/>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5" name="Oval 1083"/>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6" name="Oval 1084"/>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7" name="Oval 1085"/>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8" name="Oval 1086"/>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9" name="Oval 1087"/>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0" name="Oval 1088"/>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1" name="Oval 1089"/>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2" name="Oval 1090"/>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3" name="Oval 1091"/>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4" name="Oval 1092"/>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5" name="Oval 1093"/>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6" name="Oval 1094"/>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7" name="Oval 1095"/>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8" name="Oval 1096"/>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9" name="Oval 1097"/>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0" name="Oval 1098"/>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1" name="Oval 1099"/>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2" name="Oval 1100"/>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3" name="Oval 1101"/>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4" name="Oval 1102"/>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5" name="Oval 1103"/>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6" name="Oval 1104"/>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7" name="Oval 1105"/>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8" name="Oval 1106"/>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9" name="Oval 1107"/>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0" name="Oval 1108"/>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1" name="Oval 1109"/>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2" name="Oval 1110"/>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3" name="Oval 1111"/>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4" name="Oval 1112"/>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5" name="Oval 1113"/>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6" name="Oval 1114"/>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7" name="Oval 1115"/>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8" name="Oval 1116"/>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9" name="Oval 1117"/>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0" name="Oval 1118"/>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1" name="Oval 1119"/>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2" name="Oval 1120"/>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3" name="Oval 1121"/>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4" name="Oval 1122"/>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5" name="Oval 1123"/>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6" name="Oval 1124"/>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7" name="Oval 1125"/>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8" name="Oval 1126"/>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9" name="Oval 1127"/>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0" name="Oval 1128"/>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1" name="Oval 1129"/>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2" name="Oval 1130"/>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3" name="Oval 1131"/>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4" name="Oval 1132"/>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5" name="Oval 1133"/>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6" name="Oval 1134"/>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7" name="Oval 1135"/>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8" name="Oval 1136"/>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9" name="Oval 1137"/>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0" name="Oval 1138"/>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1" name="Oval 1139"/>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2" name="Oval 1140"/>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3" name="Oval 1141"/>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4" name="Oval 1142"/>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5" name="Oval 1143"/>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6" name="Oval 1144"/>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7" name="Oval 1145"/>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8" name="Oval 1146"/>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9" name="Oval 1147"/>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0" name="Oval 1148"/>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1" name="Oval 1149"/>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2" name="Oval 1150"/>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3" name="Oval 1151"/>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4" name="Oval 1152"/>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5" name="Oval 1153"/>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6" name="Oval 1154"/>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7" name="Oval 1155"/>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8" name="Oval 1156"/>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9" name="Oval 1157"/>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0" name="Oval 1158"/>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1" name="Oval 1159"/>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2" name="Oval 1160"/>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3" name="Oval 1161"/>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4" name="Oval 1162"/>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5" name="Oval 1163"/>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6" name="Oval 1164"/>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7" name="Oval 1165"/>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8" name="Oval 1166"/>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9" name="Oval 1167"/>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0" name="Oval 1168"/>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1" name="Oval 1169"/>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2" name="Oval 1170"/>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3" name="Oval 1171"/>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4" name="Oval 1172"/>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5" name="Oval 1173"/>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6" name="Oval 1174"/>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7" name="Oval 1175"/>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8" name="Oval 1176"/>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9" name="Oval 1177"/>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0" name="Oval 1178"/>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1" name="Oval 1179"/>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2" name="Oval 1180"/>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3" name="Oval 1181"/>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4" name="Oval 1182"/>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5" name="Oval 1183"/>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6" name="Oval 1184"/>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7" name="Oval 1185"/>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8" name="Oval 1186"/>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9" name="Oval 1187"/>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0" name="Oval 1188"/>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1" name="Oval 1189"/>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2" name="Oval 1190"/>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3" name="Oval 1191"/>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4" name="Oval 1192"/>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5" name="Oval 1193"/>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6" name="Oval 1194"/>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7" name="Oval 1195"/>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8" name="Oval 1196"/>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9" name="Oval 1197"/>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0" name="Oval 1198"/>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1" name="Oval 1199"/>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2" name="Oval 1200"/>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3" name="Oval 1201"/>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4" name="Oval 1202"/>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5" name="Oval 1203"/>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6" name="Oval 1204"/>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7" name="Oval 1205"/>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8" name="Oval 1206"/>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9" name="Oval 1207"/>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0" name="Oval 1208"/>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1" name="Oval 1209"/>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2" name="Oval 1210"/>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3" name="Oval 1211"/>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4" name="Oval 1212"/>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5" name="Oval 1213"/>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6" name="Oval 1214"/>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7" name="Oval 1215"/>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8" name="Oval 1216"/>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9" name="Oval 1217"/>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0" name="Oval 1218"/>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1" name="Oval 1219"/>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2" name="Oval 1220"/>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3" name="Oval 1221"/>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4" name="Oval 1222"/>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5" name="Oval 1223"/>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6" name="Oval 1224"/>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7" name="Oval 1225"/>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8" name="Oval 1226"/>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9" name="Oval 1227"/>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0" name="Oval 1228"/>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1" name="Oval 1229"/>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2" name="Oval 1230"/>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3" name="Oval 1231"/>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4" name="Oval 1232"/>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5" name="Oval 1233"/>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6" name="Oval 1234"/>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7" name="Oval 1235"/>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8" name="Oval 1236"/>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9" name="Oval 1237"/>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0" name="Oval 1238"/>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1" name="Oval 1239"/>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2" name="Oval 1240"/>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3" name="Oval 1241"/>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5754" name="Rectangle 1242"/>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defTabSz="914400" fontAlgn="base">
              <a:spcBef>
                <a:spcPct val="0"/>
              </a:spcBef>
              <a:spcAft>
                <a:spcPct val="0"/>
              </a:spcAft>
              <a:defRPr/>
            </a:pPr>
            <a:fld id="{1CFCB85F-495F-E146-8680-614D8D6466C2}"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
        <p:nvSpPr>
          <p:cNvPr id="65755" name="Rectangle 12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65756" name="Rectangle 1244"/>
          <p:cNvSpPr>
            <a:spLocks noGrp="1" noChangeArrowheads="1"/>
          </p:cNvSpPr>
          <p:nvPr>
            <p:ph type="ftr" sz="quarter" idx="3"/>
          </p:nvPr>
        </p:nvSpPr>
        <p:spPr bwMode="auto">
          <a:xfrm>
            <a:off x="3124200" y="62436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65757" name="Rectangle 1245"/>
          <p:cNvSpPr>
            <a:spLocks noGrp="1" noChangeArrowheads="1"/>
          </p:cNvSpPr>
          <p:nvPr>
            <p:ph type="body" idx="1"/>
          </p:nvPr>
        </p:nvSpPr>
        <p:spPr bwMode="auto">
          <a:xfrm>
            <a:off x="457200" y="1600200"/>
            <a:ext cx="82296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5758" name="Rectangle 1246"/>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337248941"/>
      </p:ext>
    </p:extLst>
  </p:cSld>
  <p:clrMap bg1="dk2" tx1="lt1" bg2="dk1" tx2="lt2" accent1="accent1" accent2="accent2" accent3="accent3" accent4="accent4" accent5="accent5" accent6="accent6" hlink="hlink" folHlink="folHlink"/>
  <p:sldLayoutIdLst>
    <p:sldLayoutId id="2147484558" r:id="rId1"/>
    <p:sldLayoutId id="2147484559" r:id="rId2"/>
    <p:sldLayoutId id="2147484560" r:id="rId3"/>
    <p:sldLayoutId id="2147484561" r:id="rId4"/>
    <p:sldLayoutId id="2147484562" r:id="rId5"/>
    <p:sldLayoutId id="2147484563" r:id="rId6"/>
    <p:sldLayoutId id="2147484564" r:id="rId7"/>
    <p:sldLayoutId id="2147484565" r:id="rId8"/>
    <p:sldLayoutId id="2147484566" r:id="rId9"/>
    <p:sldLayoutId id="2147484567" r:id="rId10"/>
    <p:sldLayoutId id="21474845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Clr>
          <a:schemeClr val="folHlink"/>
        </a:buClr>
        <a:buSzPct val="50000"/>
        <a:buFont typeface="Wingdings" charset="0"/>
        <a:buChar char="n"/>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Clr>
          <a:schemeClr val="folHlink"/>
        </a:buClr>
        <a:buSzPct val="5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defRPr sz="1400">
                <a:ea typeface="ＭＳ Ｐゴシック" charset="-128"/>
                <a:cs typeface="ＭＳ Ｐゴシック" charset="-128"/>
              </a:defRPr>
            </a:lvl1pPr>
          </a:lstStyle>
          <a:p>
            <a:pPr algn="l">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65635797"/>
      </p:ext>
    </p:extLst>
  </p:cSld>
  <p:clrMap bg1="dk2" tx1="lt1" bg2="dk1" tx2="lt2" accent1="accent1" accent2="accent2" accent3="accent3" accent4="accent4" accent5="accent5" accent6="accent6" hlink="hlink" folHlink="folHlink"/>
  <p:sldLayoutIdLst>
    <p:sldLayoutId id="2147486065" r:id="rId1"/>
    <p:sldLayoutId id="2147486066" r:id="rId2"/>
    <p:sldLayoutId id="2147486067" r:id="rId3"/>
    <p:sldLayoutId id="2147486068" r:id="rId4"/>
    <p:sldLayoutId id="2147486069" r:id="rId5"/>
    <p:sldLayoutId id="2147486070" r:id="rId6"/>
    <p:sldLayoutId id="2147486071" r:id="rId7"/>
    <p:sldLayoutId id="2147486072" r:id="rId8"/>
    <p:sldLayoutId id="2147486073" r:id="rId9"/>
    <p:sldLayoutId id="2147486074" r:id="rId10"/>
    <p:sldLayoutId id="2147486075" r:id="rId11"/>
    <p:sldLayoutId id="214748607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13" indent="-342713"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543" indent="-285596"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374" indent="-228477"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329" indent="-228477"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278" indent="-228477"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228"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1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130"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0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2294577022"/>
      </p:ext>
    </p:extLst>
  </p:cSld>
  <p:clrMap bg1="lt1" tx1="dk1" bg2="lt2" tx2="dk2" accent1="accent1" accent2="accent2" accent3="accent3" accent4="accent4" accent5="accent5" accent6="accent6" hlink="hlink" folHlink="folHlink"/>
  <p:sldLayoutIdLst>
    <p:sldLayoutId id="2147486078" r:id="rId1"/>
    <p:sldLayoutId id="2147486079" r:id="rId2"/>
    <p:sldLayoutId id="2147486080" r:id="rId3"/>
    <p:sldLayoutId id="2147486081" r:id="rId4"/>
    <p:sldLayoutId id="2147486082" r:id="rId5"/>
    <p:sldLayoutId id="2147486083" r:id="rId6"/>
    <p:sldLayoutId id="2147486084" r:id="rId7"/>
    <p:sldLayoutId id="2147486085" r:id="rId8"/>
    <p:sldLayoutId id="2147486086" r:id="rId9"/>
    <p:sldLayoutId id="2147486087" r:id="rId10"/>
    <p:sldLayoutId id="2147486088" r:id="rId11"/>
    <p:sldLayoutId id="2147486089" r:id="rId12"/>
    <p:sldLayoutId id="214748609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543" indent="-28559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374" indent="-22847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329" indent="-22847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6278" indent="-22847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533855"/>
      </p:ext>
    </p:extLst>
  </p:cSld>
  <p:clrMap bg1="lt1" tx1="dk1" bg2="lt2" tx2="dk2" accent1="accent1" accent2="accent2" accent3="accent3" accent4="accent4" accent5="accent5" accent6="accent6" hlink="hlink" folHlink="folHlink"/>
  <p:sldLayoutIdLst>
    <p:sldLayoutId id="2147486092" r:id="rId1"/>
    <p:sldLayoutId id="2147486093" r:id="rId2"/>
    <p:sldLayoutId id="2147486094" r:id="rId3"/>
    <p:sldLayoutId id="2147486095" r:id="rId4"/>
    <p:sldLayoutId id="2147486096" r:id="rId5"/>
    <p:sldLayoutId id="2147486097" r:id="rId6"/>
    <p:sldLayoutId id="2147486098" r:id="rId7"/>
    <p:sldLayoutId id="2147486099" r:id="rId8"/>
    <p:sldLayoutId id="2147486100" r:id="rId9"/>
    <p:sldLayoutId id="2147486101" r:id="rId10"/>
    <p:sldLayoutId id="214748610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89" tIns="45695" rIns="91389" bIns="45695" numCol="1" anchor="ctr" anchorCtr="0" compatLnSpc="1">
            <a:prstTxWarp prst="textNoShape">
              <a:avLst/>
            </a:prstTxWarp>
          </a:bodyPr>
          <a:lstStyle>
            <a:lvl1pPr>
              <a:defRPr sz="1200">
                <a:solidFill>
                  <a:srgbClr val="898989"/>
                </a:solidFill>
                <a:cs typeface="Arial" charset="0"/>
              </a:defRPr>
            </a:lvl1pPr>
          </a:lstStyle>
          <a:p>
            <a:pPr algn="l">
              <a:defRPr/>
            </a:pPr>
            <a:fld id="{C16A198B-9034-4749-8A8D-B90A5F5B90A3}" type="datetimeFigureOut">
              <a:rPr lang="en-US">
                <a:latin typeface="Calibri" charset="0"/>
              </a:rPr>
              <a:pPr algn="l">
                <a:defRPr/>
              </a:pPr>
              <a:t>7/17/24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89" tIns="45695" rIns="91389" bIns="45695"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89" tIns="45695" rIns="91389" bIns="45695"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4235708256"/>
      </p:ext>
    </p:extLst>
  </p:cSld>
  <p:clrMap bg1="lt1" tx1="dk1" bg2="lt2" tx2="dk2" accent1="accent1" accent2="accent2" accent3="accent3" accent4="accent4" accent5="accent5" accent6="accent6" hlink="hlink" folHlink="folHlink"/>
  <p:sldLayoutIdLst>
    <p:sldLayoutId id="2147486104" r:id="rId1"/>
    <p:sldLayoutId id="2147486105" r:id="rId2"/>
    <p:sldLayoutId id="2147486106" r:id="rId3"/>
    <p:sldLayoutId id="2147486107" r:id="rId4"/>
    <p:sldLayoutId id="2147486108" r:id="rId5"/>
    <p:sldLayoutId id="2147486109" r:id="rId6"/>
    <p:sldLayoutId id="2147486110" r:id="rId7"/>
    <p:sldLayoutId id="2147486111" r:id="rId8"/>
    <p:sldLayoutId id="2147486112" r:id="rId9"/>
    <p:sldLayoutId id="2147486113" r:id="rId10"/>
    <p:sldLayoutId id="214748611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952" algn="ctr" rtl="0" fontAlgn="base">
        <a:spcBef>
          <a:spcPct val="0"/>
        </a:spcBef>
        <a:spcAft>
          <a:spcPct val="0"/>
        </a:spcAft>
        <a:defRPr sz="4400">
          <a:solidFill>
            <a:schemeClr val="tx1"/>
          </a:solidFill>
          <a:latin typeface="Calibri" charset="0"/>
          <a:ea typeface="ＭＳ Ｐゴシック" charset="0"/>
        </a:defRPr>
      </a:lvl6pPr>
      <a:lvl7pPr marL="913905" algn="ctr" rtl="0" fontAlgn="base">
        <a:spcBef>
          <a:spcPct val="0"/>
        </a:spcBef>
        <a:spcAft>
          <a:spcPct val="0"/>
        </a:spcAft>
        <a:defRPr sz="4400">
          <a:solidFill>
            <a:schemeClr val="tx1"/>
          </a:solidFill>
          <a:latin typeface="Calibri" charset="0"/>
          <a:ea typeface="ＭＳ Ｐゴシック" charset="0"/>
        </a:defRPr>
      </a:lvl7pPr>
      <a:lvl8pPr marL="1370852" algn="ctr" rtl="0" fontAlgn="base">
        <a:spcBef>
          <a:spcPct val="0"/>
        </a:spcBef>
        <a:spcAft>
          <a:spcPct val="0"/>
        </a:spcAft>
        <a:defRPr sz="4400">
          <a:solidFill>
            <a:schemeClr val="tx1"/>
          </a:solidFill>
          <a:latin typeface="Calibri" charset="0"/>
          <a:ea typeface="ＭＳ Ｐゴシック" charset="0"/>
        </a:defRPr>
      </a:lvl8pPr>
      <a:lvl9pPr marL="1827807" algn="ctr" rtl="0" fontAlgn="base">
        <a:spcBef>
          <a:spcPct val="0"/>
        </a:spcBef>
        <a:spcAft>
          <a:spcPct val="0"/>
        </a:spcAft>
        <a:defRPr sz="4400">
          <a:solidFill>
            <a:schemeClr val="tx1"/>
          </a:solidFill>
          <a:latin typeface="Calibri" charset="0"/>
          <a:ea typeface="ＭＳ Ｐゴシック" charset="0"/>
        </a:defRPr>
      </a:lvl9pPr>
    </p:titleStyle>
    <p:bodyStyle>
      <a:lvl1pPr marL="342713" indent="-34271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543" indent="-28559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374" indent="-22847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329"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278"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228"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1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130"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0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905" rtl="0" eaLnBrk="1" latinLnBrk="0" hangingPunct="1">
        <a:defRPr sz="1800" kern="1200">
          <a:solidFill>
            <a:schemeClr val="tx1"/>
          </a:solidFill>
          <a:latin typeface="+mn-lt"/>
          <a:ea typeface="+mn-ea"/>
          <a:cs typeface="+mn-cs"/>
        </a:defRPr>
      </a:lvl1pPr>
      <a:lvl2pPr marL="456952" algn="l" defTabSz="913905" rtl="0" eaLnBrk="1" latinLnBrk="0" hangingPunct="1">
        <a:defRPr sz="1800" kern="1200">
          <a:solidFill>
            <a:schemeClr val="tx1"/>
          </a:solidFill>
          <a:latin typeface="+mn-lt"/>
          <a:ea typeface="+mn-ea"/>
          <a:cs typeface="+mn-cs"/>
        </a:defRPr>
      </a:lvl2pPr>
      <a:lvl3pPr marL="913905" algn="l" defTabSz="913905" rtl="0" eaLnBrk="1" latinLnBrk="0" hangingPunct="1">
        <a:defRPr sz="1800" kern="1200">
          <a:solidFill>
            <a:schemeClr val="tx1"/>
          </a:solidFill>
          <a:latin typeface="+mn-lt"/>
          <a:ea typeface="+mn-ea"/>
          <a:cs typeface="+mn-cs"/>
        </a:defRPr>
      </a:lvl3pPr>
      <a:lvl4pPr marL="1370852" algn="l" defTabSz="913905" rtl="0" eaLnBrk="1" latinLnBrk="0" hangingPunct="1">
        <a:defRPr sz="1800" kern="1200">
          <a:solidFill>
            <a:schemeClr val="tx1"/>
          </a:solidFill>
          <a:latin typeface="+mn-lt"/>
          <a:ea typeface="+mn-ea"/>
          <a:cs typeface="+mn-cs"/>
        </a:defRPr>
      </a:lvl4pPr>
      <a:lvl5pPr marL="1827807" algn="l" defTabSz="913905" rtl="0" eaLnBrk="1" latinLnBrk="0" hangingPunct="1">
        <a:defRPr sz="1800" kern="1200">
          <a:solidFill>
            <a:schemeClr val="tx1"/>
          </a:solidFill>
          <a:latin typeface="+mn-lt"/>
          <a:ea typeface="+mn-ea"/>
          <a:cs typeface="+mn-cs"/>
        </a:defRPr>
      </a:lvl5pPr>
      <a:lvl6pPr marL="2284752" algn="l" defTabSz="913905" rtl="0" eaLnBrk="1" latinLnBrk="0" hangingPunct="1">
        <a:defRPr sz="1800" kern="1200">
          <a:solidFill>
            <a:schemeClr val="tx1"/>
          </a:solidFill>
          <a:latin typeface="+mn-lt"/>
          <a:ea typeface="+mn-ea"/>
          <a:cs typeface="+mn-cs"/>
        </a:defRPr>
      </a:lvl6pPr>
      <a:lvl7pPr marL="2741704" algn="l" defTabSz="913905" rtl="0" eaLnBrk="1" latinLnBrk="0" hangingPunct="1">
        <a:defRPr sz="1800" kern="1200">
          <a:solidFill>
            <a:schemeClr val="tx1"/>
          </a:solidFill>
          <a:latin typeface="+mn-lt"/>
          <a:ea typeface="+mn-ea"/>
          <a:cs typeface="+mn-cs"/>
        </a:defRPr>
      </a:lvl7pPr>
      <a:lvl8pPr marL="3198654" algn="l" defTabSz="913905" rtl="0" eaLnBrk="1" latinLnBrk="0" hangingPunct="1">
        <a:defRPr sz="1800" kern="1200">
          <a:solidFill>
            <a:schemeClr val="tx1"/>
          </a:solidFill>
          <a:latin typeface="+mn-lt"/>
          <a:ea typeface="+mn-ea"/>
          <a:cs typeface="+mn-cs"/>
        </a:defRPr>
      </a:lvl8pPr>
      <a:lvl9pPr marL="3655603" algn="l" defTabSz="913905"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20" tIns="46011" rIns="92020" bIns="46011"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87" tIns="45693" rIns="91387" bIns="456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4778240"/>
      </p:ext>
    </p:extLst>
  </p:cSld>
  <p:clrMap bg1="lt1" tx1="dk1" bg2="lt2" tx2="dk2" accent1="accent1" accent2="accent2" accent3="accent3" accent4="accent4" accent5="accent5" accent6="accent6" hlink="hlink" folHlink="folHlink"/>
  <p:sldLayoutIdLst>
    <p:sldLayoutId id="2147486128" r:id="rId1"/>
    <p:sldLayoutId id="2147486129" r:id="rId2"/>
    <p:sldLayoutId id="2147486130" r:id="rId3"/>
    <p:sldLayoutId id="2147486131" r:id="rId4"/>
    <p:sldLayoutId id="2147486132" r:id="rId5"/>
    <p:sldLayoutId id="2147486133" r:id="rId6"/>
    <p:sldLayoutId id="2147486134" r:id="rId7"/>
    <p:sldLayoutId id="2147486135" r:id="rId8"/>
    <p:sldLayoutId id="2147486136" r:id="rId9"/>
    <p:sldLayoutId id="2147486137" r:id="rId10"/>
    <p:sldLayoutId id="214748613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933" algn="ctr" rtl="0" fontAlgn="base">
        <a:spcBef>
          <a:spcPct val="0"/>
        </a:spcBef>
        <a:spcAft>
          <a:spcPct val="0"/>
        </a:spcAft>
        <a:defRPr sz="4400">
          <a:solidFill>
            <a:schemeClr val="tx2"/>
          </a:solidFill>
          <a:latin typeface="Times New Roman" pitchFamily="-110" charset="0"/>
        </a:defRPr>
      </a:lvl6pPr>
      <a:lvl7pPr marL="913865" algn="ctr" rtl="0" fontAlgn="base">
        <a:spcBef>
          <a:spcPct val="0"/>
        </a:spcBef>
        <a:spcAft>
          <a:spcPct val="0"/>
        </a:spcAft>
        <a:defRPr sz="4400">
          <a:solidFill>
            <a:schemeClr val="tx2"/>
          </a:solidFill>
          <a:latin typeface="Times New Roman" pitchFamily="-110" charset="0"/>
        </a:defRPr>
      </a:lvl7pPr>
      <a:lvl8pPr marL="1370799" algn="ctr" rtl="0" fontAlgn="base">
        <a:spcBef>
          <a:spcPct val="0"/>
        </a:spcBef>
        <a:spcAft>
          <a:spcPct val="0"/>
        </a:spcAft>
        <a:defRPr sz="4400">
          <a:solidFill>
            <a:schemeClr val="tx2"/>
          </a:solidFill>
          <a:latin typeface="Times New Roman" pitchFamily="-110" charset="0"/>
        </a:defRPr>
      </a:lvl8pPr>
      <a:lvl9pPr marL="1827731" algn="ctr" rtl="0" fontAlgn="base">
        <a:spcBef>
          <a:spcPct val="0"/>
        </a:spcBef>
        <a:spcAft>
          <a:spcPct val="0"/>
        </a:spcAft>
        <a:defRPr sz="4400">
          <a:solidFill>
            <a:schemeClr val="tx2"/>
          </a:solidFill>
          <a:latin typeface="Times New Roman" pitchFamily="-110" charset="0"/>
        </a:defRPr>
      </a:lvl9pPr>
    </p:titleStyle>
    <p:bodyStyle>
      <a:lvl1pPr marL="342699" indent="-34269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515" indent="-2855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2333" indent="-22846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9264"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6197"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3130" indent="-228465" algn="l" rtl="0" fontAlgn="base">
        <a:spcBef>
          <a:spcPct val="20000"/>
        </a:spcBef>
        <a:spcAft>
          <a:spcPct val="0"/>
        </a:spcAft>
        <a:buChar char="•"/>
        <a:defRPr sz="2000">
          <a:solidFill>
            <a:schemeClr val="tx1"/>
          </a:solidFill>
          <a:latin typeface="+mn-lt"/>
          <a:ea typeface="ＭＳ Ｐゴシック" pitchFamily="-110" charset="-128"/>
        </a:defRPr>
      </a:lvl6pPr>
      <a:lvl7pPr marL="2970064" indent="-228465" algn="l" rtl="0" fontAlgn="base">
        <a:spcBef>
          <a:spcPct val="20000"/>
        </a:spcBef>
        <a:spcAft>
          <a:spcPct val="0"/>
        </a:spcAft>
        <a:buChar char="•"/>
        <a:defRPr sz="2000">
          <a:solidFill>
            <a:schemeClr val="tx1"/>
          </a:solidFill>
          <a:latin typeface="+mn-lt"/>
          <a:ea typeface="ＭＳ Ｐゴシック" pitchFamily="-110" charset="-128"/>
        </a:defRPr>
      </a:lvl7pPr>
      <a:lvl8pPr marL="3426996" indent="-228465" algn="l" rtl="0" fontAlgn="base">
        <a:spcBef>
          <a:spcPct val="20000"/>
        </a:spcBef>
        <a:spcAft>
          <a:spcPct val="0"/>
        </a:spcAft>
        <a:buChar char="•"/>
        <a:defRPr sz="2000">
          <a:solidFill>
            <a:schemeClr val="tx1"/>
          </a:solidFill>
          <a:latin typeface="+mn-lt"/>
          <a:ea typeface="ＭＳ Ｐゴシック" pitchFamily="-110" charset="-128"/>
        </a:defRPr>
      </a:lvl8pPr>
      <a:lvl9pPr marL="3883927" indent="-22846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933" rtl="0" eaLnBrk="1" latinLnBrk="0" hangingPunct="1">
        <a:defRPr sz="1800" kern="1200">
          <a:solidFill>
            <a:schemeClr val="tx1"/>
          </a:solidFill>
          <a:latin typeface="+mn-lt"/>
          <a:ea typeface="+mn-ea"/>
          <a:cs typeface="+mn-cs"/>
        </a:defRPr>
      </a:lvl1pPr>
      <a:lvl2pPr marL="456933" algn="l" defTabSz="456933" rtl="0" eaLnBrk="1" latinLnBrk="0" hangingPunct="1">
        <a:defRPr sz="1800" kern="1200">
          <a:solidFill>
            <a:schemeClr val="tx1"/>
          </a:solidFill>
          <a:latin typeface="+mn-lt"/>
          <a:ea typeface="+mn-ea"/>
          <a:cs typeface="+mn-cs"/>
        </a:defRPr>
      </a:lvl2pPr>
      <a:lvl3pPr marL="913865" algn="l" defTabSz="456933" rtl="0" eaLnBrk="1" latinLnBrk="0" hangingPunct="1">
        <a:defRPr sz="1800" kern="1200">
          <a:solidFill>
            <a:schemeClr val="tx1"/>
          </a:solidFill>
          <a:latin typeface="+mn-lt"/>
          <a:ea typeface="+mn-ea"/>
          <a:cs typeface="+mn-cs"/>
        </a:defRPr>
      </a:lvl3pPr>
      <a:lvl4pPr marL="1370799" algn="l" defTabSz="456933" rtl="0" eaLnBrk="1" latinLnBrk="0" hangingPunct="1">
        <a:defRPr sz="1800" kern="1200">
          <a:solidFill>
            <a:schemeClr val="tx1"/>
          </a:solidFill>
          <a:latin typeface="+mn-lt"/>
          <a:ea typeface="+mn-ea"/>
          <a:cs typeface="+mn-cs"/>
        </a:defRPr>
      </a:lvl4pPr>
      <a:lvl5pPr marL="1827731" algn="l" defTabSz="456933" rtl="0" eaLnBrk="1" latinLnBrk="0" hangingPunct="1">
        <a:defRPr sz="1800" kern="1200">
          <a:solidFill>
            <a:schemeClr val="tx1"/>
          </a:solidFill>
          <a:latin typeface="+mn-lt"/>
          <a:ea typeface="+mn-ea"/>
          <a:cs typeface="+mn-cs"/>
        </a:defRPr>
      </a:lvl5pPr>
      <a:lvl6pPr marL="2284665" algn="l" defTabSz="456933" rtl="0" eaLnBrk="1" latinLnBrk="0" hangingPunct="1">
        <a:defRPr sz="1800" kern="1200">
          <a:solidFill>
            <a:schemeClr val="tx1"/>
          </a:solidFill>
          <a:latin typeface="+mn-lt"/>
          <a:ea typeface="+mn-ea"/>
          <a:cs typeface="+mn-cs"/>
        </a:defRPr>
      </a:lvl6pPr>
      <a:lvl7pPr marL="2741596" algn="l" defTabSz="456933" rtl="0" eaLnBrk="1" latinLnBrk="0" hangingPunct="1">
        <a:defRPr sz="1800" kern="1200">
          <a:solidFill>
            <a:schemeClr val="tx1"/>
          </a:solidFill>
          <a:latin typeface="+mn-lt"/>
          <a:ea typeface="+mn-ea"/>
          <a:cs typeface="+mn-cs"/>
        </a:defRPr>
      </a:lvl7pPr>
      <a:lvl8pPr marL="3198530" algn="l" defTabSz="456933" rtl="0" eaLnBrk="1" latinLnBrk="0" hangingPunct="1">
        <a:defRPr sz="1800" kern="1200">
          <a:solidFill>
            <a:schemeClr val="tx1"/>
          </a:solidFill>
          <a:latin typeface="+mn-lt"/>
          <a:ea typeface="+mn-ea"/>
          <a:cs typeface="+mn-cs"/>
        </a:defRPr>
      </a:lvl8pPr>
      <a:lvl9pPr marL="3655460" algn="l" defTabSz="456933"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D003E78-BDAE-134D-AA45-CDBE6D63A5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BFA239E-F2A9-E44A-94F9-0C3726CB45C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9E12290-105D-2B42-A35E-28C72D42A2AA}"/>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fld id="{5F110DF0-DA52-8F4C-92EE-2D53BAA28134}" type="datetimeFigureOut">
              <a:rPr lang="en-US" altLang="en-US"/>
              <a:pPr/>
              <a:t>7/17/24</a:t>
            </a:fld>
            <a:endParaRPr lang="en-US" altLang="en-US"/>
          </a:p>
        </p:txBody>
      </p:sp>
      <p:sp>
        <p:nvSpPr>
          <p:cNvPr id="5" name="Footer Placeholder 4">
            <a:extLst>
              <a:ext uri="{FF2B5EF4-FFF2-40B4-BE49-F238E27FC236}">
                <a16:creationId xmlns:a16="http://schemas.microsoft.com/office/drawing/2014/main" id="{4586DAA2-9EA5-6C4F-B1D7-AC09FCF039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963D20D-BF93-7B4A-A07C-FB6F02A5385D}"/>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31B2E9A5-2861-9340-AF74-C5372DDF6A6D}" type="slidenum">
              <a:rPr lang="en-US" altLang="en-US"/>
              <a:pPr/>
              <a:t>‹#›</a:t>
            </a:fld>
            <a:endParaRPr lang="en-US" altLang="en-US"/>
          </a:p>
        </p:txBody>
      </p:sp>
    </p:spTree>
    <p:extLst>
      <p:ext uri="{BB962C8B-B14F-4D97-AF65-F5344CB8AC3E}">
        <p14:creationId xmlns:p14="http://schemas.microsoft.com/office/powerpoint/2010/main" val="453725401"/>
      </p:ext>
    </p:extLst>
  </p:cSld>
  <p:clrMap bg1="lt1" tx1="dk1" bg2="lt2" tx2="dk2" accent1="accent1" accent2="accent2" accent3="accent3" accent4="accent4" accent5="accent5" accent6="accent6" hlink="hlink" folHlink="folHlink"/>
  <p:sldLayoutIdLst>
    <p:sldLayoutId id="2147486140" r:id="rId1"/>
    <p:sldLayoutId id="2147486141" r:id="rId2"/>
    <p:sldLayoutId id="2147486142" r:id="rId3"/>
    <p:sldLayoutId id="2147486143" r:id="rId4"/>
    <p:sldLayoutId id="2147486144" r:id="rId5"/>
    <p:sldLayoutId id="2147486145" r:id="rId6"/>
    <p:sldLayoutId id="2147486146" r:id="rId7"/>
    <p:sldLayoutId id="2147486147" r:id="rId8"/>
    <p:sldLayoutId id="2147486148" r:id="rId9"/>
    <p:sldLayoutId id="2147486149" r:id="rId10"/>
    <p:sldLayoutId id="2147486150"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872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158723" name="Rectangle 1027"/>
          <p:cNvSpPr>
            <a:spLocks noGrp="1" noChangeArrowheads="1"/>
          </p:cNvSpPr>
          <p:nvPr>
            <p:ph type="body" idx="1"/>
          </p:nvPr>
        </p:nvSpPr>
        <p:spPr bwMode="auto">
          <a:xfrm>
            <a:off x="457200" y="160020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l"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a:defRPr sz="1400">
                <a:solidFill>
                  <a:srgbClr val="000000"/>
                </a:solidFill>
                <a:latin typeface="Arial" charset="0"/>
              </a:defRPr>
            </a:lvl1pPr>
          </a:lstStyle>
          <a:p>
            <a:pPr>
              <a:defRPr/>
            </a:pPr>
            <a:fld id="{994C19E4-0CE3-884B-9340-AF063A2A81BC}" type="slidenum">
              <a:rPr lang="en-US"/>
              <a:pPr>
                <a:defRPr/>
              </a:pPr>
              <a:t>‹#›</a:t>
            </a:fld>
            <a:endParaRPr lang="en-US"/>
          </a:p>
        </p:txBody>
      </p:sp>
    </p:spTree>
    <p:extLst>
      <p:ext uri="{BB962C8B-B14F-4D97-AF65-F5344CB8AC3E}">
        <p14:creationId xmlns:p14="http://schemas.microsoft.com/office/powerpoint/2010/main" val="3309795733"/>
      </p:ext>
    </p:extLst>
  </p:cSld>
  <p:clrMap bg1="lt1" tx1="dk1" bg2="lt2" tx2="dk2" accent1="accent1" accent2="accent2" accent3="accent3" accent4="accent4" accent5="accent5" accent6="accent6" hlink="hlink" folHlink="folHlink"/>
  <p:sldLayoutIdLst>
    <p:sldLayoutId id="2147486152"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Arial" pitchFamily="-108" charset="0"/>
        </a:defRPr>
      </a:lvl6pPr>
      <a:lvl7pPr marL="913370" algn="ctr" rtl="0" fontAlgn="base">
        <a:spcBef>
          <a:spcPct val="0"/>
        </a:spcBef>
        <a:spcAft>
          <a:spcPct val="0"/>
        </a:spcAft>
        <a:defRPr sz="4400">
          <a:solidFill>
            <a:schemeClr val="tx2"/>
          </a:solidFill>
          <a:latin typeface="Arial" pitchFamily="-108" charset="0"/>
        </a:defRPr>
      </a:lvl7pPr>
      <a:lvl8pPr marL="1370051" algn="ctr" rtl="0" fontAlgn="base">
        <a:spcBef>
          <a:spcPct val="0"/>
        </a:spcBef>
        <a:spcAft>
          <a:spcPct val="0"/>
        </a:spcAft>
        <a:defRPr sz="4400">
          <a:solidFill>
            <a:schemeClr val="tx2"/>
          </a:solidFill>
          <a:latin typeface="Arial" pitchFamily="-108" charset="0"/>
        </a:defRPr>
      </a:lvl8pPr>
      <a:lvl9pPr marL="1826739" algn="ctr" rtl="0" fontAlgn="base">
        <a:spcBef>
          <a:spcPct val="0"/>
        </a:spcBef>
        <a:spcAft>
          <a:spcPct val="0"/>
        </a:spcAft>
        <a:defRPr sz="4400">
          <a:solidFill>
            <a:schemeClr val="tx2"/>
          </a:solidFill>
          <a:latin typeface="Arial" pitchFamily="-108" charset="0"/>
        </a:defRPr>
      </a:lvl9pPr>
    </p:titleStyle>
    <p:bodyStyle>
      <a:lvl1pPr marL="342512" indent="-342512"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08"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08"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08"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1619"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491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491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4B1EF5F1-F4B1-544B-B909-14753A65E8F5}" type="slidenum">
              <a:rPr lang="en-US"/>
              <a:pPr>
                <a:defRPr/>
              </a:pPr>
              <a:t>‹#›</a:t>
            </a:fld>
            <a:endParaRPr lang="en-US"/>
          </a:p>
        </p:txBody>
      </p:sp>
    </p:spTree>
    <p:extLst>
      <p:ext uri="{BB962C8B-B14F-4D97-AF65-F5344CB8AC3E}">
        <p14:creationId xmlns:p14="http://schemas.microsoft.com/office/powerpoint/2010/main" val="1747992044"/>
      </p:ext>
    </p:extLst>
  </p:cSld>
  <p:clrMap bg1="lt1" tx1="dk1" bg2="lt2" tx2="dk2" accent1="accent1" accent2="accent2" accent3="accent3" accent4="accent4" accent5="accent5" accent6="accent6" hlink="hlink" folHlink="folHlink"/>
  <p:sldLayoutIdLst>
    <p:sldLayoutId id="2147486154" r:id="rId1"/>
    <p:sldLayoutId id="2147486155" r:id="rId2"/>
    <p:sldLayoutId id="2147486156" r:id="rId3"/>
    <p:sldLayoutId id="2147486157" r:id="rId4"/>
    <p:sldLayoutId id="2147486158" r:id="rId5"/>
    <p:sldLayoutId id="2147486159" r:id="rId6"/>
    <p:sldLayoutId id="2147486160" r:id="rId7"/>
    <p:sldLayoutId id="2147486161" r:id="rId8"/>
    <p:sldLayoutId id="2147486162" r:id="rId9"/>
    <p:sldLayoutId id="2147486163" r:id="rId10"/>
    <p:sldLayoutId id="2147486164" r:id="rId11"/>
    <p:sldLayoutId id="2147486165" r:id="rId12"/>
    <p:sldLayoutId id="2147486166" r:id="rId13"/>
    <p:sldLayoutId id="2147486167" r:id="rId14"/>
    <p:sldLayoutId id="2147486168" r:id="rId15"/>
  </p:sldLayoutIdLst>
  <p:txStyles>
    <p:titleStyle>
      <a:lvl1pPr algn="ctr" rtl="0" eaLnBrk="0" fontAlgn="base" hangingPunct="0">
        <a:spcBef>
          <a:spcPct val="0"/>
        </a:spcBef>
        <a:spcAft>
          <a:spcPct val="0"/>
        </a:spcAft>
        <a:defRPr sz="4400" b="1">
          <a:solidFill>
            <a:schemeClr val="tx1"/>
          </a:solidFill>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b="1">
          <a:solidFill>
            <a:schemeClr val="tx1"/>
          </a:solidFill>
          <a:latin typeface="Arial" pitchFamily="26" charset="0"/>
        </a:defRPr>
      </a:lvl6pPr>
      <a:lvl7pPr marL="914400" algn="ctr" rtl="0" fontAlgn="base">
        <a:spcBef>
          <a:spcPct val="0"/>
        </a:spcBef>
        <a:spcAft>
          <a:spcPct val="0"/>
        </a:spcAft>
        <a:defRPr sz="4400" b="1">
          <a:solidFill>
            <a:schemeClr val="tx1"/>
          </a:solidFill>
          <a:latin typeface="Arial" pitchFamily="26" charset="0"/>
        </a:defRPr>
      </a:lvl7pPr>
      <a:lvl8pPr marL="1371600" algn="ctr" rtl="0" fontAlgn="base">
        <a:spcBef>
          <a:spcPct val="0"/>
        </a:spcBef>
        <a:spcAft>
          <a:spcPct val="0"/>
        </a:spcAft>
        <a:defRPr sz="4400" b="1">
          <a:solidFill>
            <a:schemeClr val="tx1"/>
          </a:solidFill>
          <a:latin typeface="Arial" pitchFamily="26" charset="0"/>
        </a:defRPr>
      </a:lvl8pPr>
      <a:lvl9pPr marL="1828800" algn="ctr" rtl="0" fontAlgn="base">
        <a:spcBef>
          <a:spcPct val="0"/>
        </a:spcBef>
        <a:spcAft>
          <a:spcPct val="0"/>
        </a:spcAft>
        <a:defRPr sz="4400" b="1">
          <a:solidFill>
            <a:schemeClr val="tx1"/>
          </a:solidFill>
          <a:latin typeface="Arial" pitchFamily="26"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2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2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2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26"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rPr>
              <a:pPr>
                <a:defRPr/>
              </a:pPr>
              <a:t>‹#›</a:t>
            </a:fld>
            <a:endParaRPr lang="en-US" sz="1400">
              <a:solidFill>
                <a:srgbClr val="2A3D7A"/>
              </a:solidFill>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658578"/>
      </p:ext>
    </p:extLst>
  </p:cSld>
  <p:clrMap bg1="lt1" tx1="dk1" bg2="lt2" tx2="dk2" accent1="accent1" accent2="accent2" accent3="accent3" accent4="accent4" accent5="accent5" accent6="accent6" hlink="hlink" folHlink="folHlink"/>
  <p:sldLayoutIdLst>
    <p:sldLayoutId id="2147486170" r:id="rId1"/>
    <p:sldLayoutId id="2147486171" r:id="rId2"/>
    <p:sldLayoutId id="2147486172" r:id="rId3"/>
    <p:sldLayoutId id="2147486173" r:id="rId4"/>
    <p:sldLayoutId id="2147486174" r:id="rId5"/>
    <p:sldLayoutId id="2147486175" r:id="rId6"/>
    <p:sldLayoutId id="2147486176" r:id="rId7"/>
    <p:sldLayoutId id="2147486177" r:id="rId8"/>
    <p:sldLayoutId id="2147486178" r:id="rId9"/>
    <p:sldLayoutId id="2147486179" r:id="rId10"/>
    <p:sldLayoutId id="2147486180" r:id="rId11"/>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ＭＳ Ｐゴシック" charset="-128"/>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ＭＳ Ｐゴシック" pitchFamily="26" charset="-128"/>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ＭＳ Ｐゴシック" pitchFamily="26" charset="-128"/>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ＭＳ Ｐゴシック" pitchFamily="26" charset="-128"/>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ＭＳ Ｐゴシック" pitchFamily="26" charset="-128"/>
          <a:cs typeface="Arial"/>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1066800" y="990600"/>
            <a:ext cx="6781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990600" y="2209800"/>
            <a:ext cx="69342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53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3153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3153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CA8A5935-43B2-1849-A802-5EDEA4E8C9EF}" type="slidenum">
              <a:rPr lang="en-US"/>
              <a:pPr>
                <a:defRPr/>
              </a:pPr>
              <a:t>‹#›</a:t>
            </a:fld>
            <a:endParaRPr lang="en-US"/>
          </a:p>
        </p:txBody>
      </p:sp>
    </p:spTree>
    <p:extLst>
      <p:ext uri="{BB962C8B-B14F-4D97-AF65-F5344CB8AC3E}">
        <p14:creationId xmlns:p14="http://schemas.microsoft.com/office/powerpoint/2010/main" val="3670377176"/>
      </p:ext>
    </p:extLst>
  </p:cSld>
  <p:clrMap bg1="dk2" tx1="lt1" bg2="dk1" tx2="lt2" accent1="accent1" accent2="accent2" accent3="accent3" accent4="accent4" accent5="accent5" accent6="accent6" hlink="hlink" folHlink="folHlink"/>
  <p:sldLayoutIdLst>
    <p:sldLayoutId id="2147486182" r:id="rId1"/>
    <p:sldLayoutId id="2147486183" r:id="rId2"/>
    <p:sldLayoutId id="2147486184" r:id="rId3"/>
    <p:sldLayoutId id="2147486185" r:id="rId4"/>
    <p:sldLayoutId id="2147486186" r:id="rId5"/>
    <p:sldLayoutId id="2147486187" r:id="rId6"/>
    <p:sldLayoutId id="2147486188" r:id="rId7"/>
    <p:sldLayoutId id="2147486189" r:id="rId8"/>
    <p:sldLayoutId id="2147486190" r:id="rId9"/>
    <p:sldLayoutId id="2147486191" r:id="rId10"/>
    <p:sldLayoutId id="2147486192" r:id="rId11"/>
  </p:sldLayoutIdLst>
  <p:hf sldNum="0" hdr="0"/>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2pPr>
      <a:lvl3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3pPr>
      <a:lvl4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4pPr>
      <a:lvl5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5pPr>
      <a:lvl6pPr marL="4572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6pPr>
      <a:lvl7pPr marL="9144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7pPr>
      <a:lvl8pPr marL="13716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8pPr>
      <a:lvl9pPr marL="18288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ea typeface="+mn-ea"/>
        </a:defRPr>
      </a:lvl2pPr>
      <a:lvl3pPr marL="1143000" indent="-228600" algn="l" rtl="0" eaLnBrk="0" fontAlgn="base" hangingPunct="0">
        <a:spcBef>
          <a:spcPct val="20000"/>
        </a:spcBef>
        <a:spcAft>
          <a:spcPct val="0"/>
        </a:spcAft>
        <a:buChar char="»"/>
        <a:defRPr sz="2000">
          <a:solidFill>
            <a:schemeClr val="tx1"/>
          </a:solidFill>
          <a:latin typeface="+mn-lt"/>
          <a:ea typeface="+mn-ea"/>
        </a:defRPr>
      </a:lvl3pPr>
      <a:lvl4pPr marL="1600200" indent="-228600" algn="l" rtl="0" eaLnBrk="0" fontAlgn="base" hangingPunct="0">
        <a:spcBef>
          <a:spcPct val="20000"/>
        </a:spcBef>
        <a:spcAft>
          <a:spcPct val="0"/>
        </a:spcAft>
        <a:buChar char="»"/>
        <a:defRPr>
          <a:solidFill>
            <a:schemeClr val="tx1"/>
          </a:solidFill>
          <a:latin typeface="+mn-lt"/>
          <a:ea typeface="+mn-ea"/>
        </a:defRPr>
      </a:lvl4pPr>
      <a:lvl5pPr marL="2057400" indent="-228600" algn="l" rtl="0" eaLnBrk="0" fontAlgn="base" hangingPunct="0">
        <a:spcBef>
          <a:spcPct val="20000"/>
        </a:spcBef>
        <a:spcAft>
          <a:spcPct val="0"/>
        </a:spcAft>
        <a:buChar char="»"/>
        <a:defRPr>
          <a:solidFill>
            <a:schemeClr val="tx1"/>
          </a:solidFill>
          <a:latin typeface="+mn-lt"/>
          <a:ea typeface="+mn-ea"/>
        </a:defRPr>
      </a:lvl5pPr>
      <a:lvl6pPr marL="2514600" indent="-228600" algn="l" rtl="0" fontAlgn="base">
        <a:spcBef>
          <a:spcPct val="20000"/>
        </a:spcBef>
        <a:spcAft>
          <a:spcPct val="0"/>
        </a:spcAft>
        <a:buChar char="»"/>
        <a:defRPr>
          <a:solidFill>
            <a:schemeClr val="tx1"/>
          </a:solidFill>
          <a:latin typeface="+mn-lt"/>
          <a:ea typeface="+mn-ea"/>
        </a:defRPr>
      </a:lvl6pPr>
      <a:lvl7pPr marL="2971800" indent="-228600" algn="l" rtl="0" fontAlgn="base">
        <a:spcBef>
          <a:spcPct val="20000"/>
        </a:spcBef>
        <a:spcAft>
          <a:spcPct val="0"/>
        </a:spcAft>
        <a:buChar char="»"/>
        <a:defRPr>
          <a:solidFill>
            <a:schemeClr val="tx1"/>
          </a:solidFill>
          <a:latin typeface="+mn-lt"/>
          <a:ea typeface="+mn-ea"/>
        </a:defRPr>
      </a:lvl7pPr>
      <a:lvl8pPr marL="3429000" indent="-228600" algn="l" rtl="0" fontAlgn="base">
        <a:spcBef>
          <a:spcPct val="20000"/>
        </a:spcBef>
        <a:spcAft>
          <a:spcPct val="0"/>
        </a:spcAft>
        <a:buChar char="»"/>
        <a:defRPr>
          <a:solidFill>
            <a:schemeClr val="tx1"/>
          </a:solidFill>
          <a:latin typeface="+mn-lt"/>
          <a:ea typeface="+mn-ea"/>
        </a:defRPr>
      </a:lvl8pPr>
      <a:lvl9pPr marL="3886200" indent="-228600" algn="l" rtl="0" fontAlgn="base">
        <a:spcBef>
          <a:spcPct val="20000"/>
        </a:spcBef>
        <a:spcAft>
          <a:spcPct val="0"/>
        </a:spcAft>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49E715A5-66D3-C749-B32F-2670B5D70455}" type="slidenum">
              <a:rPr lang="en-US"/>
              <a:pPr>
                <a:defRPr/>
              </a:pPr>
              <a:t>‹#›</a:t>
            </a:fld>
            <a:endParaRPr lang="en-US"/>
          </a:p>
        </p:txBody>
      </p:sp>
      <p:pic>
        <p:nvPicPr>
          <p:cNvPr id="107526" name="Picture 6" descr="strtegic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7"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7094539"/>
      </p:ext>
    </p:extLst>
  </p:cSld>
  <p:clrMap bg1="lt1" tx1="dk1" bg2="lt2" tx2="dk2" accent1="accent1" accent2="accent2" accent3="accent3" accent4="accent4" accent5="accent5" accent6="accent6" hlink="hlink" folHlink="folHlink"/>
  <p:sldLayoutIdLst>
    <p:sldLayoutId id="2147484996" r:id="rId1"/>
    <p:sldLayoutId id="2147484997"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a:defRPr/>
            </a:pPr>
            <a:endParaRPr lang="en-US"/>
          </a:p>
        </p:txBody>
      </p:sp>
      <p:sp>
        <p:nvSpPr>
          <p:cNvPr id="3075" name="Rectangle 3"/>
          <p:cNvSpPr>
            <a:spLocks noGrp="1" noChangeArrowheads="1"/>
          </p:cNvSpPr>
          <p:nvPr>
            <p:ph type="sldNum" sz="quarter" idx="4"/>
          </p:nvPr>
        </p:nvSpPr>
        <p:spPr bwMode="auto">
          <a:xfrm>
            <a:off x="6553200" y="6248401"/>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eaLnBrk="1" hangingPunct="1">
              <a:defRPr sz="1200"/>
            </a:lvl1pPr>
          </a:lstStyle>
          <a:p>
            <a:fld id="{E298D5E9-7021-BD46-94F8-8A53CA04E4B1}" type="slidenum">
              <a:rPr lang="en-US"/>
              <a:pPr/>
              <a:t>‹#›</a:t>
            </a:fld>
            <a:endParaRPr lang="en-US"/>
          </a:p>
        </p:txBody>
      </p:sp>
      <p:grpSp>
        <p:nvGrpSpPr>
          <p:cNvPr id="142340" name="Group 4"/>
          <p:cNvGrpSpPr>
            <a:grpSpLocks/>
          </p:cNvGrpSpPr>
          <p:nvPr/>
        </p:nvGrpSpPr>
        <p:grpSpPr bwMode="auto">
          <a:xfrm>
            <a:off x="1" y="1"/>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1" y="6248401"/>
            <a:ext cx="2895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a:defRPr/>
            </a:pPr>
            <a:endParaRPr lang="en-US"/>
          </a:p>
        </p:txBody>
      </p:sp>
      <p:sp>
        <p:nvSpPr>
          <p:cNvPr id="3087"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223963"/>
      </p:ext>
    </p:extLst>
  </p:cSld>
  <p:clrMap bg1="dk2" tx1="lt1" bg2="dk1" tx2="lt2" accent1="accent1" accent2="accent2" accent3="accent3" accent4="accent4" accent5="accent5" accent6="accent6" hlink="hlink" folHlink="folHlink"/>
  <p:sldLayoutIdLst>
    <p:sldLayoutId id="2147486194" r:id="rId1"/>
    <p:sldLayoutId id="2147486195" r:id="rId2"/>
    <p:sldLayoutId id="2147486196" r:id="rId3"/>
    <p:sldLayoutId id="2147486197" r:id="rId4"/>
    <p:sldLayoutId id="2147486198" r:id="rId5"/>
    <p:sldLayoutId id="2147486199" r:id="rId6"/>
    <p:sldLayoutId id="2147486200" r:id="rId7"/>
    <p:sldLayoutId id="2147486201" r:id="rId8"/>
    <p:sldLayoutId id="2147486202" r:id="rId9"/>
    <p:sldLayoutId id="2147486203" r:id="rId10"/>
    <p:sldLayoutId id="214748620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177"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53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706"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882" indent="-342882"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128"/>
          <a:cs typeface="Arial"/>
        </a:defRPr>
      </a:lvl1pPr>
      <a:lvl2pPr marL="742912" indent="-285736"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2942" indent="-228588"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1" charset="-128"/>
          <a:cs typeface="Arial"/>
        </a:defRPr>
      </a:lvl3pPr>
      <a:lvl4pPr marL="1600118" indent="-228588"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4pPr>
      <a:lvl5pPr marL="2057295" indent="-228588"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5pPr>
      <a:lvl6pPr marL="251447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630454"/>
      </p:ext>
    </p:extLst>
  </p:cSld>
  <p:clrMap bg1="dk2" tx1="lt1" bg2="dk1" tx2="lt2" accent1="accent1" accent2="accent2" accent3="accent3" accent4="accent4" accent5="accent5" accent6="accent6" hlink="hlink" folHlink="folHlink"/>
  <p:sldLayoutIdLst>
    <p:sldLayoutId id="2147486206" r:id="rId1"/>
    <p:sldLayoutId id="2147486207" r:id="rId2"/>
    <p:sldLayoutId id="2147486208" r:id="rId3"/>
    <p:sldLayoutId id="2147486209" r:id="rId4"/>
    <p:sldLayoutId id="2147486210" r:id="rId5"/>
    <p:sldLayoutId id="2147486211" r:id="rId6"/>
    <p:sldLayoutId id="2147486212" r:id="rId7"/>
    <p:sldLayoutId id="2147486213" r:id="rId8"/>
    <p:sldLayoutId id="2147486214" r:id="rId9"/>
    <p:sldLayoutId id="2147486215" r:id="rId10"/>
    <p:sldLayoutId id="2147486216" r:id="rId11"/>
    <p:sldLayoutId id="2147486217" r:id="rId12"/>
    <p:sldLayoutId id="2147486218" r:id="rId13"/>
    <p:sldLayoutId id="2147486219" r:id="rId14"/>
    <p:sldLayoutId id="2147486220" r:id="rId1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8197" name="Rectangle 5"/>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8198" name="Rectangle 6"/>
          <p:cNvSpPr>
            <a:spLocks noGrp="1" noChangeArrowheads="1"/>
          </p:cNvSpPr>
          <p:nvPr>
            <p:ph type="sldNum" sz="quarter" idx="4"/>
          </p:nvPr>
        </p:nvSpPr>
        <p:spPr bwMode="auto">
          <a:xfrm>
            <a:off x="6477001"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a:defRPr sz="1400"/>
            </a:lvl1pPr>
          </a:lstStyle>
          <a:p>
            <a:fld id="{4FBB96F5-118D-714A-A26C-C436BD735C63}" type="slidenum">
              <a:rPr lang="en-US"/>
              <a:pPr/>
              <a:t>‹#›</a:t>
            </a:fld>
            <a:endParaRPr lang="en-US"/>
          </a:p>
        </p:txBody>
      </p:sp>
    </p:spTree>
    <p:extLst>
      <p:ext uri="{BB962C8B-B14F-4D97-AF65-F5344CB8AC3E}">
        <p14:creationId xmlns:p14="http://schemas.microsoft.com/office/powerpoint/2010/main" val="459484682"/>
      </p:ext>
    </p:extLst>
  </p:cSld>
  <p:clrMap bg1="dk2" tx1="lt1" bg2="dk1" tx2="lt2" accent1="accent1" accent2="accent2" accent3="accent3" accent4="accent4" accent5="accent5" accent6="accent6" hlink="hlink" folHlink="folHlink"/>
  <p:sldLayoutIdLst>
    <p:sldLayoutId id="2147486222" r:id="rId1"/>
    <p:sldLayoutId id="2147486223" r:id="rId2"/>
    <p:sldLayoutId id="2147486224" r:id="rId3"/>
    <p:sldLayoutId id="2147486225" r:id="rId4"/>
    <p:sldLayoutId id="2147486226" r:id="rId5"/>
    <p:sldLayoutId id="2147486227" r:id="rId6"/>
    <p:sldLayoutId id="2147486228" r:id="rId7"/>
    <p:sldLayoutId id="2147486229" r:id="rId8"/>
    <p:sldLayoutId id="2147486230" r:id="rId9"/>
    <p:sldLayoutId id="2147486231" r:id="rId10"/>
    <p:sldLayoutId id="2147486232"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p:titleStyle>
    <p:bodyStyle>
      <a:lvl1pPr marL="342882" indent="-342882"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charset="-128"/>
          <a:cs typeface="ＭＳ Ｐゴシック" charset="-128"/>
        </a:defRPr>
      </a:lvl1pPr>
      <a:lvl2pPr marL="742912" indent="-285736"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11" charset="-128"/>
        </a:defRPr>
      </a:lvl2pPr>
      <a:lvl3pPr marL="1142942" indent="-228588"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11" charset="-128"/>
        </a:defRPr>
      </a:lvl3pPr>
      <a:lvl4pPr marL="1600118" indent="-228588"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11" charset="-128"/>
        </a:defRPr>
      </a:lvl4pPr>
      <a:lvl5pPr marL="2057295" indent="-228588"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11" charset="-128"/>
        </a:defRPr>
      </a:lvl5pPr>
      <a:lvl6pPr marL="251447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648"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8825"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00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4384599"/>
      </p:ext>
    </p:extLst>
  </p:cSld>
  <p:clrMap bg1="dk2" tx1="lt1" bg2="dk1" tx2="lt2" accent1="accent1" accent2="accent2" accent3="accent3" accent4="accent4" accent5="accent5" accent6="accent6" hlink="hlink" folHlink="folHlink"/>
  <p:sldLayoutIdLst>
    <p:sldLayoutId id="2147486234" r:id="rId1"/>
    <p:sldLayoutId id="2147486235" r:id="rId2"/>
    <p:sldLayoutId id="2147486236" r:id="rId3"/>
    <p:sldLayoutId id="2147486237" r:id="rId4"/>
    <p:sldLayoutId id="2147486238" r:id="rId5"/>
    <p:sldLayoutId id="2147486239" r:id="rId6"/>
    <p:sldLayoutId id="2147486240" r:id="rId7"/>
    <p:sldLayoutId id="2147486241" r:id="rId8"/>
    <p:sldLayoutId id="2147486242" r:id="rId9"/>
    <p:sldLayoutId id="2147486243" r:id="rId10"/>
    <p:sldLayoutId id="2147486244" r:id="rId11"/>
    <p:sldLayoutId id="2147486245"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41" tIns="45671" rIns="91341" bIns="45671"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rPr>
              <a:pPr eaLnBrk="1" hangingPunct="1">
                <a:defRPr/>
              </a:pPr>
              <a:t>7/17/24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41" tIns="45671" rIns="91341" bIns="45671"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41" tIns="45671" rIns="91341" bIns="45671"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851062211"/>
      </p:ext>
    </p:extLst>
  </p:cSld>
  <p:clrMap bg1="lt1" tx1="dk1" bg2="lt2" tx2="dk2" accent1="accent1" accent2="accent2" accent3="accent3" accent4="accent4" accent5="accent5" accent6="accent6" hlink="hlink" folHlink="folHlink"/>
  <p:sldLayoutIdLst>
    <p:sldLayoutId id="2147486332" r:id="rId1"/>
    <p:sldLayoutId id="2147486333" r:id="rId2"/>
    <p:sldLayoutId id="2147486334" r:id="rId3"/>
    <p:sldLayoutId id="2147486335" r:id="rId4"/>
    <p:sldLayoutId id="2147486336" r:id="rId5"/>
    <p:sldLayoutId id="2147486337" r:id="rId6"/>
    <p:sldLayoutId id="2147486338" r:id="rId7"/>
    <p:sldLayoutId id="2147486339" r:id="rId8"/>
    <p:sldLayoutId id="2147486340" r:id="rId9"/>
    <p:sldLayoutId id="2147486341" r:id="rId10"/>
    <p:sldLayoutId id="214748634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726" algn="ctr" rtl="0" fontAlgn="base">
        <a:spcBef>
          <a:spcPct val="0"/>
        </a:spcBef>
        <a:spcAft>
          <a:spcPct val="0"/>
        </a:spcAft>
        <a:defRPr sz="4400">
          <a:solidFill>
            <a:schemeClr val="tx1"/>
          </a:solidFill>
          <a:latin typeface="Calibri" charset="0"/>
          <a:ea typeface="ＭＳ Ｐゴシック" charset="0"/>
        </a:defRPr>
      </a:lvl6pPr>
      <a:lvl7pPr marL="913455" algn="ctr" rtl="0" fontAlgn="base">
        <a:spcBef>
          <a:spcPct val="0"/>
        </a:spcBef>
        <a:spcAft>
          <a:spcPct val="0"/>
        </a:spcAft>
        <a:defRPr sz="4400">
          <a:solidFill>
            <a:schemeClr val="tx1"/>
          </a:solidFill>
          <a:latin typeface="Calibri" charset="0"/>
          <a:ea typeface="ＭＳ Ｐゴシック" charset="0"/>
        </a:defRPr>
      </a:lvl7pPr>
      <a:lvl8pPr marL="1370172" algn="ctr" rtl="0" fontAlgn="base">
        <a:spcBef>
          <a:spcPct val="0"/>
        </a:spcBef>
        <a:spcAft>
          <a:spcPct val="0"/>
        </a:spcAft>
        <a:defRPr sz="4400">
          <a:solidFill>
            <a:schemeClr val="tx1"/>
          </a:solidFill>
          <a:latin typeface="Calibri" charset="0"/>
          <a:ea typeface="ＭＳ Ｐゴシック" charset="0"/>
        </a:defRPr>
      </a:lvl8pPr>
      <a:lvl9pPr marL="1826907" algn="ctr" rtl="0" fontAlgn="base">
        <a:spcBef>
          <a:spcPct val="0"/>
        </a:spcBef>
        <a:spcAft>
          <a:spcPct val="0"/>
        </a:spcAft>
        <a:defRPr sz="4400">
          <a:solidFill>
            <a:schemeClr val="tx1"/>
          </a:solidFill>
          <a:latin typeface="Calibri" charset="0"/>
          <a:ea typeface="ＭＳ Ｐゴシック" charset="0"/>
        </a:defRPr>
      </a:lvl9pPr>
    </p:titleStyle>
    <p:bodyStyle>
      <a:lvl1pPr marL="342543" indent="-34254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174" indent="-28545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806" indent="-2283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537"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258"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1982"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8711"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543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216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solidFill>
                  <a:srgbClr val="000000"/>
                </a:solidFill>
              </a:defRPr>
            </a:lvl1pPr>
          </a:lstStyle>
          <a:p>
            <a:pPr>
              <a:defRPr/>
            </a:pPr>
            <a:fld id="{CBFF8D2B-6DAD-9249-9BB8-41A45254BDA4}" type="slidenum">
              <a:rPr lang="en-US"/>
              <a:pPr>
                <a:defRPr/>
              </a:pPr>
              <a:t>‹#›</a:t>
            </a:fld>
            <a:endParaRPr lang="en-US"/>
          </a:p>
        </p:txBody>
      </p:sp>
    </p:spTree>
    <p:extLst>
      <p:ext uri="{BB962C8B-B14F-4D97-AF65-F5344CB8AC3E}">
        <p14:creationId xmlns:p14="http://schemas.microsoft.com/office/powerpoint/2010/main" val="3744394868"/>
      </p:ext>
    </p:extLst>
  </p:cSld>
  <p:clrMap bg1="lt1" tx1="dk1" bg2="lt2" tx2="dk2" accent1="accent1" accent2="accent2" accent3="accent3" accent4="accent4" accent5="accent5" accent6="accent6" hlink="hlink" folHlink="folHlink"/>
  <p:sldLayoutIdLst>
    <p:sldLayoutId id="2147486344" r:id="rId1"/>
  </p:sldLayoutIdLst>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174" indent="-285456"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1806" indent="-228363"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8537" indent="-228363"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5258" indent="-228363"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1"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eaLnBrk="1" hangingPunct="1">
                <a:defRPr/>
              </a:pPr>
              <a:endParaRPr lang="en-US">
                <a:solidFill>
                  <a:srgbClr val="003366"/>
                </a:solidFill>
                <a:latin typeface="Times New Roman"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eaLnBrk="1" hangingPunct="1">
                <a:defRPr/>
              </a:pPr>
              <a:endParaRPr lang="en-US">
                <a:solidFill>
                  <a:srgbClr val="003366"/>
                </a:solidFill>
                <a:latin typeface="Times New Roman"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41" tIns="45671" rIns="91341" bIns="45671" anchor="ctr"/>
          <a:lstStyle/>
          <a:p>
            <a:pPr algn="ctr" eaLnBrk="1" hangingPunct="1"/>
            <a:endParaRPr kumimoji="1" lang="en-US">
              <a:solidFill>
                <a:srgbClr val="003366"/>
              </a:solidFill>
              <a:latin typeface="Times New Roman"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b" anchorCtr="0" compatLnSpc="1">
            <a:prstTxWarp prst="textNoShape">
              <a:avLst/>
            </a:prstTxWarp>
          </a:bodyPr>
          <a:lstStyle/>
          <a:p>
            <a:pPr lvl="0"/>
            <a:r>
              <a:rPr lang="en-US"/>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7010400" y="6549226"/>
            <a:ext cx="1905000" cy="308774"/>
          </a:xfrm>
          <a:prstGeom prst="rect">
            <a:avLst/>
          </a:prstGeom>
          <a:noFill/>
          <a:ln w="9525">
            <a:noFill/>
            <a:miter lim="800000"/>
            <a:headEnd/>
            <a:tailEnd/>
          </a:ln>
          <a:effectLst/>
        </p:spPr>
        <p:txBody>
          <a:bodyPr vert="horz" wrap="square" lIns="91341" tIns="45671" rIns="91341" bIns="45671" numCol="1" anchor="b" anchorCtr="0" compatLnSpc="1">
            <a:prstTxWarp prst="textNoShape">
              <a:avLst/>
            </a:prstTxWarp>
            <a:spAutoFit/>
          </a:bodyPr>
          <a:lstStyle>
            <a:lvl1pPr algn="r" eaLnBrk="1" hangingPunct="1">
              <a:defRPr sz="1400">
                <a:solidFill>
                  <a:srgbClr val="003366"/>
                </a:solidFill>
                <a:latin typeface="Arial"/>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2936875" y="6525414"/>
            <a:ext cx="2895600" cy="308774"/>
          </a:xfrm>
          <a:prstGeom prst="rect">
            <a:avLst/>
          </a:prstGeom>
          <a:noFill/>
          <a:ln w="9525">
            <a:noFill/>
            <a:miter lim="800000"/>
            <a:headEnd/>
            <a:tailEnd/>
          </a:ln>
          <a:effectLst/>
        </p:spPr>
        <p:txBody>
          <a:bodyPr vert="horz" wrap="square" lIns="91341" tIns="45671" rIns="91341" bIns="45671" numCol="1" anchor="b" anchorCtr="0" compatLnSpc="1">
            <a:prstTxWarp prst="textNoShape">
              <a:avLst/>
            </a:prstTxWarp>
            <a:spAutoFit/>
          </a:bodyPr>
          <a:lstStyle>
            <a:lvl1pPr algn="ctr" eaLnBrk="1" hangingPunct="1">
              <a:defRPr sz="1400">
                <a:solidFill>
                  <a:srgbClr val="003366"/>
                </a:solidFill>
                <a:latin typeface="Arial"/>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84139" y="6343650"/>
            <a:ext cx="587375" cy="48895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spAutoFit/>
          </a:bodyPr>
          <a:lstStyle>
            <a:lvl1pPr eaLnBrk="1" hangingPunct="1">
              <a:defRPr sz="2600" b="1">
                <a:solidFill>
                  <a:srgbClr val="FFFFFF"/>
                </a:solidFill>
                <a:latin typeface="Arial" charset="0"/>
              </a:defRPr>
            </a:lvl1pPr>
          </a:lstStyle>
          <a:p>
            <a:pPr>
              <a:defRPr/>
            </a:pPr>
            <a:fld id="{9152F2E3-5CB0-DD4A-B23B-FD37F965E4B7}" type="slidenum">
              <a:rPr lang="en-US"/>
              <a:pPr>
                <a:defRPr/>
              </a:pPr>
              <a:t>‹#›</a:t>
            </a:fld>
            <a:endParaRPr lang="en-US"/>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3366"/>
                </a:solidFill>
                <a:latin typeface="Times New Roman"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a:solidFill>
                  <a:srgbClr val="003366"/>
                </a:solidFill>
                <a:latin typeface="Times New Roman" charset="0"/>
              </a:endParaRPr>
            </a:p>
          </p:txBody>
        </p:sp>
      </p:grpSp>
    </p:spTree>
    <p:extLst>
      <p:ext uri="{BB962C8B-B14F-4D97-AF65-F5344CB8AC3E}">
        <p14:creationId xmlns:p14="http://schemas.microsoft.com/office/powerpoint/2010/main" val="595876618"/>
      </p:ext>
    </p:extLst>
  </p:cSld>
  <p:clrMap bg1="lt1" tx1="dk1" bg2="lt2" tx2="dk2" accent1="accent1" accent2="accent2" accent3="accent3" accent4="accent4" accent5="accent5" accent6="accent6" hlink="hlink" folHlink="folHlink"/>
  <p:sldLayoutIdLst>
    <p:sldLayoutId id="2147486348" r:id="rId1"/>
    <p:sldLayoutId id="2147486349" r:id="rId2"/>
    <p:sldLayoutId id="2147486350" r:id="rId3"/>
    <p:sldLayoutId id="2147486351" r:id="rId4"/>
    <p:sldLayoutId id="2147486352" r:id="rId5"/>
    <p:sldLayoutId id="2147486353" r:id="rId6"/>
    <p:sldLayoutId id="2147486354" r:id="rId7"/>
    <p:sldLayoutId id="2147486355" r:id="rId8"/>
    <p:sldLayoutId id="2147486356" r:id="rId9"/>
    <p:sldLayoutId id="2147486357" r:id="rId10"/>
    <p:sldLayoutId id="2147486358"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726" algn="l" rtl="0" fontAlgn="base">
        <a:lnSpc>
          <a:spcPct val="90000"/>
        </a:lnSpc>
        <a:spcBef>
          <a:spcPct val="0"/>
        </a:spcBef>
        <a:spcAft>
          <a:spcPct val="0"/>
        </a:spcAft>
        <a:defRPr sz="3600" b="1">
          <a:solidFill>
            <a:schemeClr val="tx2"/>
          </a:solidFill>
          <a:latin typeface="Arial" charset="0"/>
        </a:defRPr>
      </a:lvl6pPr>
      <a:lvl7pPr marL="913455" algn="l" rtl="0" fontAlgn="base">
        <a:lnSpc>
          <a:spcPct val="90000"/>
        </a:lnSpc>
        <a:spcBef>
          <a:spcPct val="0"/>
        </a:spcBef>
        <a:spcAft>
          <a:spcPct val="0"/>
        </a:spcAft>
        <a:defRPr sz="3600" b="1">
          <a:solidFill>
            <a:schemeClr val="tx2"/>
          </a:solidFill>
          <a:latin typeface="Arial" charset="0"/>
        </a:defRPr>
      </a:lvl7pPr>
      <a:lvl8pPr marL="1370172" algn="l" rtl="0" fontAlgn="base">
        <a:lnSpc>
          <a:spcPct val="90000"/>
        </a:lnSpc>
        <a:spcBef>
          <a:spcPct val="0"/>
        </a:spcBef>
        <a:spcAft>
          <a:spcPct val="0"/>
        </a:spcAft>
        <a:defRPr sz="3600" b="1">
          <a:solidFill>
            <a:schemeClr val="tx2"/>
          </a:solidFill>
          <a:latin typeface="Arial" charset="0"/>
        </a:defRPr>
      </a:lvl8pPr>
      <a:lvl9pPr marL="1826907" algn="l" rtl="0" fontAlgn="base">
        <a:lnSpc>
          <a:spcPct val="90000"/>
        </a:lnSpc>
        <a:spcBef>
          <a:spcPct val="0"/>
        </a:spcBef>
        <a:spcAft>
          <a:spcPct val="0"/>
        </a:spcAft>
        <a:defRPr sz="3600" b="1">
          <a:solidFill>
            <a:schemeClr val="tx2"/>
          </a:solidFill>
          <a:latin typeface="Arial" charset="0"/>
        </a:defRPr>
      </a:lvl9pPr>
    </p:titleStyle>
    <p:bodyStyle>
      <a:lvl1pPr marL="342543" indent="-342543"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174" indent="-285456"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1806" indent="-228363"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8537" indent="-228363"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258" indent="-228363"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1982" indent="-228363"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8711" indent="-228363"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5430" indent="-228363"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2160" indent="-228363"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1807908"/>
      </p:ext>
    </p:extLst>
  </p:cSld>
  <p:clrMap bg1="lt1" tx1="dk1" bg2="lt2" tx2="dk2" accent1="accent1" accent2="accent2" accent3="accent3" accent4="accent4" accent5="accent5" accent6="accent6" hlink="hlink" folHlink="folHlink"/>
  <p:sldLayoutIdLst>
    <p:sldLayoutId id="2147486360" r:id="rId1"/>
    <p:sldLayoutId id="2147486361" r:id="rId2"/>
    <p:sldLayoutId id="2147486362" r:id="rId3"/>
    <p:sldLayoutId id="2147486363" r:id="rId4"/>
    <p:sldLayoutId id="2147486364" r:id="rId5"/>
    <p:sldLayoutId id="2147486365" r:id="rId6"/>
    <p:sldLayoutId id="2147486366" r:id="rId7"/>
    <p:sldLayoutId id="2147486367" r:id="rId8"/>
    <p:sldLayoutId id="2147486368" r:id="rId9"/>
    <p:sldLayoutId id="2147486369" r:id="rId10"/>
    <p:sldLayoutId id="2147486370" r:id="rId11"/>
    <p:sldLayoutId id="2147486371" r:id="rId12"/>
    <p:sldLayoutId id="214748637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84904504"/>
      </p:ext>
    </p:extLst>
  </p:cSld>
  <p:clrMap bg1="dk2" tx1="lt1" bg2="dk1" tx2="lt2" accent1="accent1" accent2="accent2" accent3="accent3" accent4="accent4" accent5="accent5" accent6="accent6" hlink="hlink" folHlink="folHlink"/>
  <p:sldLayoutIdLst>
    <p:sldLayoutId id="2147486374" r:id="rId1"/>
    <p:sldLayoutId id="2147486375" r:id="rId2"/>
    <p:sldLayoutId id="2147486376" r:id="rId3"/>
    <p:sldLayoutId id="2147486377" r:id="rId4"/>
    <p:sldLayoutId id="2147486378" r:id="rId5"/>
    <p:sldLayoutId id="2147486379" r:id="rId6"/>
    <p:sldLayoutId id="2147486380" r:id="rId7"/>
    <p:sldLayoutId id="2147486381" r:id="rId8"/>
    <p:sldLayoutId id="2147486382" r:id="rId9"/>
    <p:sldLayoutId id="2147486383" r:id="rId10"/>
    <p:sldLayoutId id="2147486384" r:id="rId11"/>
    <p:sldLayoutId id="2147486385" r:id="rId12"/>
    <p:sldLayoutId id="2147486386"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839" indent="-285708"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829" indent="-228567"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961" indent="-228567"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094" indent="-228567"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625965273"/>
      </p:ext>
    </p:extLst>
  </p:cSld>
  <p:clrMap bg1="lt1" tx1="dk1" bg2="lt2" tx2="dk2" accent1="accent1" accent2="accent2" accent3="accent3" accent4="accent4" accent5="accent5" accent6="accent6" hlink="hlink" folHlink="folHlink"/>
  <p:sldLayoutIdLst>
    <p:sldLayoutId id="2147486388" r:id="rId1"/>
    <p:sldLayoutId id="2147486389" r:id="rId2"/>
    <p:sldLayoutId id="2147486390" r:id="rId3"/>
    <p:sldLayoutId id="2147486391" r:id="rId4"/>
    <p:sldLayoutId id="2147486392" r:id="rId5"/>
    <p:sldLayoutId id="2147486393" r:id="rId6"/>
    <p:sldLayoutId id="2147486394" r:id="rId7"/>
    <p:sldLayoutId id="2147486395" r:id="rId8"/>
    <p:sldLayoutId id="2147486396" r:id="rId9"/>
    <p:sldLayoutId id="2147486397" r:id="rId10"/>
    <p:sldLayoutId id="2147486398" r:id="rId11"/>
    <p:sldLayoutId id="2147486399" r:id="rId12"/>
    <p:sldLayoutId id="214748640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839" indent="-285708"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829" indent="-22856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961" indent="-22856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094" indent="-22856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42566599"/>
      </p:ext>
    </p:extLst>
  </p:cSld>
  <p:clrMap bg1="lt1" tx1="dk1" bg2="lt2" tx2="dk2" accent1="accent1" accent2="accent2" accent3="accent3" accent4="accent4" accent5="accent5" accent6="accent6" hlink="hlink" folHlink="folHlink"/>
  <p:sldLayoutIdLst>
    <p:sldLayoutId id="2147484999" r:id="rId1"/>
    <p:sldLayoutId id="2147485000" r:id="rId2"/>
    <p:sldLayoutId id="2147485001" r:id="rId3"/>
    <p:sldLayoutId id="2147485002" r:id="rId4"/>
    <p:sldLayoutId id="2147485003" r:id="rId5"/>
    <p:sldLayoutId id="2147485004" r:id="rId6"/>
    <p:sldLayoutId id="2147485005" r:id="rId7"/>
    <p:sldLayoutId id="2147485006" r:id="rId8"/>
    <p:sldLayoutId id="2147485007" r:id="rId9"/>
    <p:sldLayoutId id="2147485008" r:id="rId10"/>
    <p:sldLayoutId id="2147485009" r:id="rId11"/>
    <p:sldLayoutId id="2147485010" r:id="rId12"/>
    <p:sldLayoutId id="214748501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rPr>
              <a:pPr eaLnBrk="1" hangingPunct="1">
                <a:defRPr/>
              </a:pPr>
              <a:t>7/17/24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1041662017"/>
      </p:ext>
    </p:extLst>
  </p:cSld>
  <p:clrMap bg1="lt1" tx1="dk1" bg2="lt2" tx2="dk2" accent1="accent1" accent2="accent2" accent3="accent3" accent4="accent4" accent5="accent5" accent6="accent6" hlink="hlink" folHlink="folHlink"/>
  <p:sldLayoutIdLst>
    <p:sldLayoutId id="2147486402" r:id="rId1"/>
    <p:sldLayoutId id="2147486403" r:id="rId2"/>
    <p:sldLayoutId id="2147486404" r:id="rId3"/>
    <p:sldLayoutId id="2147486405" r:id="rId4"/>
    <p:sldLayoutId id="2147486406" r:id="rId5"/>
    <p:sldLayoutId id="2147486407" r:id="rId6"/>
    <p:sldLayoutId id="2147486408" r:id="rId7"/>
    <p:sldLayoutId id="2147486409" r:id="rId8"/>
    <p:sldLayoutId id="2147486410" r:id="rId9"/>
    <p:sldLayoutId id="2147486411" r:id="rId10"/>
    <p:sldLayoutId id="214748641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81847558"/>
      </p:ext>
    </p:extLst>
  </p:cSld>
  <p:clrMap bg1="dk2" tx1="lt1" bg2="dk1" tx2="lt2" accent1="accent1" accent2="accent2" accent3="accent3" accent4="accent4" accent5="accent5" accent6="accent6" hlink="hlink" folHlink="folHlink"/>
  <p:sldLayoutIdLst>
    <p:sldLayoutId id="2147486414" r:id="rId1"/>
    <p:sldLayoutId id="2147486415"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cs typeface="ＭＳ Ｐゴシック" charset="0"/>
              </a:defRPr>
            </a:lvl1pPr>
          </a:lstStyle>
          <a:p>
            <a:pPr>
              <a:defRPr/>
            </a:pPr>
            <a:fld id="{259A4103-FAD2-FC42-832F-1E1B5F058BB5}" type="slidenum">
              <a:rPr lang="en-US"/>
              <a:pPr>
                <a:defRPr/>
              </a:pPr>
              <a:t>‹#›</a:t>
            </a:fld>
            <a:endParaRPr lang="en-US"/>
          </a:p>
        </p:txBody>
      </p:sp>
    </p:spTree>
    <p:extLst>
      <p:ext uri="{BB962C8B-B14F-4D97-AF65-F5344CB8AC3E}">
        <p14:creationId xmlns:p14="http://schemas.microsoft.com/office/powerpoint/2010/main" val="3320348325"/>
      </p:ext>
    </p:extLst>
  </p:cSld>
  <p:clrMap bg1="lt1" tx1="dk1" bg2="lt2" tx2="dk2" accent1="accent1" accent2="accent2" accent3="accent3" accent4="accent4" accent5="accent5" accent6="accent6" hlink="hlink" folHlink="folHlink"/>
  <p:sldLayoutIdLst>
    <p:sldLayoutId id="2147486417" r:id="rId1"/>
    <p:sldLayoutId id="2147486418"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2602" indent="-228522"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599645" indent="-228522"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6686" indent="-228522"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91"/>
          <p:cNvGrpSpPr>
            <a:grpSpLocks/>
          </p:cNvGrpSpPr>
          <p:nvPr/>
        </p:nvGrpSpPr>
        <p:grpSpPr bwMode="auto">
          <a:xfrm>
            <a:off x="215900" y="76200"/>
            <a:ext cx="8686800" cy="6781800"/>
            <a:chOff x="136" y="48"/>
            <a:chExt cx="5472" cy="4272"/>
          </a:xfrm>
        </p:grpSpPr>
        <p:grpSp>
          <p:nvGrpSpPr>
            <p:cNvPr id="1032" name="Group 201"/>
            <p:cNvGrpSpPr>
              <a:grpSpLocks/>
            </p:cNvGrpSpPr>
            <p:nvPr userDrawn="1"/>
          </p:nvGrpSpPr>
          <p:grpSpPr bwMode="auto">
            <a:xfrm>
              <a:off x="136" y="48"/>
              <a:ext cx="5472" cy="212"/>
              <a:chOff x="136" y="48"/>
              <a:chExt cx="5472" cy="212"/>
            </a:xfrm>
          </p:grpSpPr>
          <p:grpSp>
            <p:nvGrpSpPr>
              <p:cNvPr id="1058" name="Group 202"/>
              <p:cNvGrpSpPr>
                <a:grpSpLocks/>
              </p:cNvGrpSpPr>
              <p:nvPr/>
            </p:nvGrpSpPr>
            <p:grpSpPr bwMode="auto">
              <a:xfrm>
                <a:off x="136" y="48"/>
                <a:ext cx="1056" cy="212"/>
                <a:chOff x="2544" y="2160"/>
                <a:chExt cx="1920" cy="384"/>
              </a:xfrm>
            </p:grpSpPr>
            <p:sp>
              <p:nvSpPr>
                <p:cNvPr id="1083" name="Rectangle 203"/>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84" name="Rectangle 204"/>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85" name="Rectangle 205"/>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86" name="Rectangle 206"/>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87" name="Rectangle 207"/>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59" name="Group 208"/>
              <p:cNvGrpSpPr>
                <a:grpSpLocks/>
              </p:cNvGrpSpPr>
              <p:nvPr/>
            </p:nvGrpSpPr>
            <p:grpSpPr bwMode="auto">
              <a:xfrm>
                <a:off x="1240" y="48"/>
                <a:ext cx="1056" cy="212"/>
                <a:chOff x="2544" y="2160"/>
                <a:chExt cx="1920" cy="384"/>
              </a:xfrm>
            </p:grpSpPr>
            <p:sp>
              <p:nvSpPr>
                <p:cNvPr id="1078" name="Rectangle 209"/>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79" name="Rectangle 210"/>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80" name="Rectangle 211"/>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81" name="Rectangle 212"/>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82" name="Rectangle 213"/>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60" name="Group 214"/>
              <p:cNvGrpSpPr>
                <a:grpSpLocks/>
              </p:cNvGrpSpPr>
              <p:nvPr/>
            </p:nvGrpSpPr>
            <p:grpSpPr bwMode="auto">
              <a:xfrm>
                <a:off x="2344" y="48"/>
                <a:ext cx="1056" cy="212"/>
                <a:chOff x="2544" y="2160"/>
                <a:chExt cx="1920" cy="384"/>
              </a:xfrm>
            </p:grpSpPr>
            <p:sp>
              <p:nvSpPr>
                <p:cNvPr id="1073" name="Rectangle 215"/>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74" name="Rectangle 216"/>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75" name="Rectangle 217"/>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76" name="Rectangle 218"/>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77" name="Rectangle 219"/>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61" name="Group 220"/>
              <p:cNvGrpSpPr>
                <a:grpSpLocks/>
              </p:cNvGrpSpPr>
              <p:nvPr/>
            </p:nvGrpSpPr>
            <p:grpSpPr bwMode="auto">
              <a:xfrm>
                <a:off x="3448" y="48"/>
                <a:ext cx="1056" cy="212"/>
                <a:chOff x="2544" y="2160"/>
                <a:chExt cx="1920" cy="384"/>
              </a:xfrm>
            </p:grpSpPr>
            <p:sp>
              <p:nvSpPr>
                <p:cNvPr id="1068" name="Rectangle 221"/>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69" name="Rectangle 222"/>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70" name="Rectangle 223"/>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71" name="Rectangle 224"/>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72" name="Rectangle 225"/>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62" name="Group 226"/>
              <p:cNvGrpSpPr>
                <a:grpSpLocks/>
              </p:cNvGrpSpPr>
              <p:nvPr/>
            </p:nvGrpSpPr>
            <p:grpSpPr bwMode="auto">
              <a:xfrm>
                <a:off x="4552" y="48"/>
                <a:ext cx="1056" cy="212"/>
                <a:chOff x="2544" y="2160"/>
                <a:chExt cx="1920" cy="384"/>
              </a:xfrm>
            </p:grpSpPr>
            <p:sp>
              <p:nvSpPr>
                <p:cNvPr id="1063" name="Rectangle 227"/>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64" name="Rectangle 228"/>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65" name="Rectangle 229"/>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66" name="Rectangle 230"/>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67" name="Rectangle 231"/>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grpSp>
          <p:nvGrpSpPr>
            <p:cNvPr id="1033" name="Group 289"/>
            <p:cNvGrpSpPr>
              <a:grpSpLocks/>
            </p:cNvGrpSpPr>
            <p:nvPr userDrawn="1"/>
          </p:nvGrpSpPr>
          <p:grpSpPr bwMode="auto">
            <a:xfrm>
              <a:off x="192" y="4273"/>
              <a:ext cx="5328" cy="47"/>
              <a:chOff x="192" y="3840"/>
              <a:chExt cx="5328" cy="47"/>
            </a:xfrm>
          </p:grpSpPr>
          <p:grpSp>
            <p:nvGrpSpPr>
              <p:cNvPr id="1034" name="Group 265"/>
              <p:cNvGrpSpPr>
                <a:grpSpLocks/>
              </p:cNvGrpSpPr>
              <p:nvPr userDrawn="1"/>
            </p:nvGrpSpPr>
            <p:grpSpPr bwMode="auto">
              <a:xfrm>
                <a:off x="192" y="3840"/>
                <a:ext cx="624" cy="47"/>
                <a:chOff x="624" y="3706"/>
                <a:chExt cx="1056" cy="106"/>
              </a:xfrm>
            </p:grpSpPr>
            <p:sp>
              <p:nvSpPr>
                <p:cNvPr id="1056" name="Rectangle 26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57" name="Rectangle 26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5" name="Group 268"/>
              <p:cNvGrpSpPr>
                <a:grpSpLocks/>
              </p:cNvGrpSpPr>
              <p:nvPr userDrawn="1"/>
            </p:nvGrpSpPr>
            <p:grpSpPr bwMode="auto">
              <a:xfrm>
                <a:off x="864" y="3840"/>
                <a:ext cx="624" cy="47"/>
                <a:chOff x="624" y="3600"/>
                <a:chExt cx="1056" cy="106"/>
              </a:xfrm>
            </p:grpSpPr>
            <p:sp>
              <p:nvSpPr>
                <p:cNvPr id="1054" name="Rectangle 269"/>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55" name="Rectangle 270"/>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6" name="Group 271"/>
              <p:cNvGrpSpPr>
                <a:grpSpLocks/>
              </p:cNvGrpSpPr>
              <p:nvPr userDrawn="1"/>
            </p:nvGrpSpPr>
            <p:grpSpPr bwMode="auto">
              <a:xfrm>
                <a:off x="1536" y="3840"/>
                <a:ext cx="624" cy="47"/>
                <a:chOff x="624" y="3706"/>
                <a:chExt cx="1056" cy="106"/>
              </a:xfrm>
            </p:grpSpPr>
            <p:sp>
              <p:nvSpPr>
                <p:cNvPr id="1052" name="Rectangle 272"/>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53" name="Rectangle 273"/>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7" name="Group 274"/>
              <p:cNvGrpSpPr>
                <a:grpSpLocks/>
              </p:cNvGrpSpPr>
              <p:nvPr userDrawn="1"/>
            </p:nvGrpSpPr>
            <p:grpSpPr bwMode="auto">
              <a:xfrm>
                <a:off x="2208" y="3840"/>
                <a:ext cx="624" cy="47"/>
                <a:chOff x="624" y="3600"/>
                <a:chExt cx="1056" cy="106"/>
              </a:xfrm>
            </p:grpSpPr>
            <p:sp>
              <p:nvSpPr>
                <p:cNvPr id="1050" name="Rectangle 27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51" name="Rectangle 276"/>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8" name="Group 277"/>
              <p:cNvGrpSpPr>
                <a:grpSpLocks/>
              </p:cNvGrpSpPr>
              <p:nvPr userDrawn="1"/>
            </p:nvGrpSpPr>
            <p:grpSpPr bwMode="auto">
              <a:xfrm>
                <a:off x="2880" y="3840"/>
                <a:ext cx="624" cy="47"/>
                <a:chOff x="624" y="3706"/>
                <a:chExt cx="1056" cy="106"/>
              </a:xfrm>
            </p:grpSpPr>
            <p:sp>
              <p:nvSpPr>
                <p:cNvPr id="1048" name="Rectangle 278"/>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49" name="Rectangle 279"/>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9" name="Group 280"/>
              <p:cNvGrpSpPr>
                <a:grpSpLocks/>
              </p:cNvGrpSpPr>
              <p:nvPr userDrawn="1"/>
            </p:nvGrpSpPr>
            <p:grpSpPr bwMode="auto">
              <a:xfrm>
                <a:off x="3552" y="3840"/>
                <a:ext cx="624" cy="47"/>
                <a:chOff x="624" y="3600"/>
                <a:chExt cx="1056" cy="106"/>
              </a:xfrm>
            </p:grpSpPr>
            <p:sp>
              <p:nvSpPr>
                <p:cNvPr id="1046" name="Rectangle 281"/>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47" name="Rectangle 282"/>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40" name="Group 283"/>
              <p:cNvGrpSpPr>
                <a:grpSpLocks/>
              </p:cNvGrpSpPr>
              <p:nvPr userDrawn="1"/>
            </p:nvGrpSpPr>
            <p:grpSpPr bwMode="auto">
              <a:xfrm>
                <a:off x="4224" y="3840"/>
                <a:ext cx="624" cy="47"/>
                <a:chOff x="624" y="3706"/>
                <a:chExt cx="1056" cy="106"/>
              </a:xfrm>
            </p:grpSpPr>
            <p:sp>
              <p:nvSpPr>
                <p:cNvPr id="1044" name="Rectangle 284"/>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45" name="Rectangle 285"/>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41" name="Group 286"/>
              <p:cNvGrpSpPr>
                <a:grpSpLocks/>
              </p:cNvGrpSpPr>
              <p:nvPr userDrawn="1"/>
            </p:nvGrpSpPr>
            <p:grpSpPr bwMode="auto">
              <a:xfrm>
                <a:off x="4896" y="3840"/>
                <a:ext cx="624" cy="47"/>
                <a:chOff x="624" y="3600"/>
                <a:chExt cx="1056" cy="106"/>
              </a:xfrm>
            </p:grpSpPr>
            <p:sp>
              <p:nvSpPr>
                <p:cNvPr id="1042" name="Rectangle 287"/>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sp>
              <p:nvSpPr>
                <p:cNvPr id="1043" name="Rectangle 28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8383AD"/>
                    </a:solidFill>
                  </a:endParaRPr>
                </a:p>
              </p:txBody>
            </p:sp>
          </p:grpSp>
        </p:grpSp>
      </p:grpSp>
      <p:sp>
        <p:nvSpPr>
          <p:cNvPr id="1027" name="Rectangle 2"/>
          <p:cNvSpPr>
            <a:spLocks noGrp="1" noChangeArrowheads="1"/>
          </p:cNvSpPr>
          <p:nvPr>
            <p:ph type="title"/>
          </p:nvPr>
        </p:nvSpPr>
        <p:spPr bwMode="auto">
          <a:xfrm>
            <a:off x="685800" y="609600"/>
            <a:ext cx="7772400" cy="1143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Rectangle 4"/>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Arial Narrow" pitchFamily="-110" charset="0"/>
                <a:ea typeface="+mn-ea"/>
                <a:cs typeface="+mn-cs"/>
              </a:defRPr>
            </a:lvl1pPr>
          </a:lstStyle>
          <a:p>
            <a:pPr>
              <a:defRPr/>
            </a:pPr>
            <a:endParaRPr lang="en-US">
              <a:solidFill>
                <a:srgbClr val="404176"/>
              </a:solidFill>
            </a:endParaRPr>
          </a:p>
        </p:txBody>
      </p:sp>
      <p:sp>
        <p:nvSpPr>
          <p:cNvPr id="1029" name="Rectangle 5"/>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Arial Narrow" pitchFamily="-110" charset="0"/>
                <a:ea typeface="+mn-ea"/>
                <a:cs typeface="+mn-cs"/>
              </a:defRPr>
            </a:lvl1pPr>
          </a:lstStyle>
          <a:p>
            <a:pPr>
              <a:defRPr/>
            </a:pPr>
            <a:endParaRPr lang="en-US">
              <a:solidFill>
                <a:srgbClr val="404176"/>
              </a:solidFill>
            </a:endParaRPr>
          </a:p>
        </p:txBody>
      </p:sp>
      <p:sp>
        <p:nvSpPr>
          <p:cNvPr id="1030" name="Rectangle 6"/>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2"/>
                </a:solidFill>
                <a:latin typeface="Arial Narrow" charset="0"/>
              </a:defRPr>
            </a:lvl1pPr>
          </a:lstStyle>
          <a:p>
            <a:pPr>
              <a:defRPr/>
            </a:pPr>
            <a:fld id="{4E8B1DE4-3FC0-E944-8D88-AF65AF6A5926}"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837897574"/>
      </p:ext>
    </p:extLst>
  </p:cSld>
  <p:clrMap bg1="lt1" tx1="dk1" bg2="lt2" tx2="dk2" accent1="accent1" accent2="accent2" accent3="accent3" accent4="accent4" accent5="accent5" accent6="accent6" hlink="hlink" folHlink="folHlink"/>
  <p:sldLayoutIdLst>
    <p:sldLayoutId id="2147486420" r:id="rId1"/>
    <p:sldLayoutId id="2147486421" r:id="rId2"/>
    <p:sldLayoutId id="2147486422" r:id="rId3"/>
    <p:sldLayoutId id="2147486423" r:id="rId4"/>
    <p:sldLayoutId id="2147486424" r:id="rId5"/>
    <p:sldLayoutId id="2147486425" r:id="rId6"/>
    <p:sldLayoutId id="2147486426" r:id="rId7"/>
    <p:sldLayoutId id="2147486427" r:id="rId8"/>
    <p:sldLayoutId id="2147486428" r:id="rId9"/>
    <p:sldLayoutId id="2147486429" r:id="rId10"/>
    <p:sldLayoutId id="2147486430" r:id="rId11"/>
  </p:sldLayoutIdLst>
  <p:txStyles>
    <p:titleStyle>
      <a:lvl1pPr algn="ctr" rtl="0" eaLnBrk="0" fontAlgn="base" hangingPunct="0">
        <a:spcBef>
          <a:spcPct val="0"/>
        </a:spcBef>
        <a:spcAft>
          <a:spcPct val="0"/>
        </a:spcAft>
        <a:defRPr sz="2800" b="1">
          <a:solidFill>
            <a:srgbClr val="FFFFFF"/>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SzPct val="80000"/>
        <a:buBlip>
          <a:blip r:embed="rId13"/>
        </a:buBlip>
        <a:defRPr sz="3200">
          <a:solidFill>
            <a:schemeClr val="tx1"/>
          </a:solidFill>
          <a:latin typeface="+mn-lt"/>
          <a:ea typeface="ＭＳ Ｐゴシック" pitchFamily="-110" charset="-128"/>
          <a:cs typeface="ＭＳ Ｐゴシック" pitchFamily="-110" charset="-128"/>
        </a:defRPr>
      </a:lvl1pPr>
      <a:lvl2pPr marL="742950" indent="-285750" algn="l" rtl="0" eaLnBrk="0" fontAlgn="base" hangingPunct="0">
        <a:spcBef>
          <a:spcPct val="20000"/>
        </a:spcBef>
        <a:spcAft>
          <a:spcPct val="0"/>
        </a:spcAft>
        <a:buClr>
          <a:schemeClr val="hlink"/>
        </a:buClr>
        <a:buSzPct val="70000"/>
        <a:buFont typeface="Wingdings" charset="0"/>
        <a:buChar char="l"/>
        <a:defRPr sz="2800">
          <a:solidFill>
            <a:schemeClr val="tx1"/>
          </a:solidFill>
          <a:latin typeface="+mn-lt"/>
          <a:ea typeface="ＭＳ Ｐゴシック" pitchFamily="-108" charset="-128"/>
          <a:cs typeface="ＭＳ Ｐゴシック" pitchFamily="-110" charset="-128"/>
        </a:defRPr>
      </a:lvl2pPr>
      <a:lvl3pPr marL="1143000" indent="-228600" algn="l" rtl="0" eaLnBrk="0" fontAlgn="base" hangingPunct="0">
        <a:spcBef>
          <a:spcPct val="20000"/>
        </a:spcBef>
        <a:spcAft>
          <a:spcPct val="0"/>
        </a:spcAft>
        <a:buClr>
          <a:schemeClr val="accent2"/>
        </a:buClr>
        <a:buSzPct val="65000"/>
        <a:buFont typeface="Wingdings" charset="0"/>
        <a:buChar char="l"/>
        <a:defRPr sz="2400">
          <a:solidFill>
            <a:schemeClr val="tx1"/>
          </a:solidFill>
          <a:latin typeface="+mn-lt"/>
          <a:ea typeface="ＭＳ Ｐゴシック" pitchFamily="-108" charset="-128"/>
          <a:cs typeface="ＭＳ Ｐゴシック" pitchFamily="-110" charset="-128"/>
        </a:defRPr>
      </a:lvl3pPr>
      <a:lvl4pPr marL="1600200" indent="-228600" algn="l" rtl="0" eaLnBrk="0" fontAlgn="base" hangingPunct="0">
        <a:spcBef>
          <a:spcPct val="20000"/>
        </a:spcBef>
        <a:spcAft>
          <a:spcPct val="0"/>
        </a:spcAft>
        <a:buClr>
          <a:schemeClr val="folHlink"/>
        </a:buClr>
        <a:buSzPct val="65000"/>
        <a:buFont typeface="Wingdings" charset="0"/>
        <a:buChar char="l"/>
        <a:defRPr sz="2000">
          <a:solidFill>
            <a:schemeClr val="tx1"/>
          </a:solidFill>
          <a:latin typeface="+mn-lt"/>
          <a:ea typeface="ＭＳ Ｐゴシック" pitchFamily="-108" charset="-128"/>
          <a:cs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cs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261" tIns="45631" rIns="91261" bIns="45631" rtlCol="0" anchor="ctr"/>
          <a:lstStyle>
            <a:lvl1pPr algn="l" defTabSz="456343"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7/17/24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61" tIns="45631" rIns="91261" bIns="45631" rtlCol="0" anchor="ctr"/>
          <a:lstStyle>
            <a:lvl1pPr algn="ctr" defTabSz="45634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61" tIns="45631" rIns="91261" bIns="45631" rtlCol="0" anchor="ctr"/>
          <a:lstStyle>
            <a:lvl1pPr algn="r" defTabSz="456343"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857854411"/>
      </p:ext>
    </p:extLst>
  </p:cSld>
  <p:clrMap bg1="lt1" tx1="dk1" bg2="lt2" tx2="dk2" accent1="accent1" accent2="accent2" accent3="accent3" accent4="accent4" accent5="accent5" accent6="accent6" hlink="hlink" folHlink="folHlink"/>
  <p:sldLayoutIdLst>
    <p:sldLayoutId id="2147486432" r:id="rId1"/>
    <p:sldLayoutId id="2147486433" r:id="rId2"/>
    <p:sldLayoutId id="2147486434" r:id="rId3"/>
    <p:sldLayoutId id="2147486435" r:id="rId4"/>
    <p:sldLayoutId id="2147486436" r:id="rId5"/>
    <p:sldLayoutId id="2147486437" r:id="rId6"/>
    <p:sldLayoutId id="2147486438" r:id="rId7"/>
    <p:sldLayoutId id="2147486439" r:id="rId8"/>
    <p:sldLayoutId id="2147486440" r:id="rId9"/>
    <p:sldLayoutId id="2147486441" r:id="rId10"/>
    <p:sldLayoutId id="2147486442" r:id="rId11"/>
  </p:sldLayoutIdLst>
  <p:txStyles>
    <p:titleStyle>
      <a:lvl1pPr algn="ctr" defTabSz="45634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34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34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34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34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343"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2690"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016"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5374"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254" indent="-342254" algn="l" defTabSz="45634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546" indent="-285218" algn="l" defTabSz="45634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0839" indent="-228172" algn="l" defTabSz="45634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194" indent="-228172" algn="l" defTabSz="45634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3524" indent="-228172" algn="l" defTabSz="45634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9864" indent="-228172" algn="l" defTabSz="456343" rtl="0" eaLnBrk="1" latinLnBrk="0" hangingPunct="1">
        <a:spcBef>
          <a:spcPct val="20000"/>
        </a:spcBef>
        <a:buFont typeface="Arial"/>
        <a:buChar char="•"/>
        <a:defRPr sz="2000" kern="1200">
          <a:solidFill>
            <a:schemeClr val="tx1"/>
          </a:solidFill>
          <a:latin typeface="+mn-lt"/>
          <a:ea typeface="+mn-ea"/>
          <a:cs typeface="+mn-cs"/>
        </a:defRPr>
      </a:lvl6pPr>
      <a:lvl7pPr marL="2966212" indent="-228172" algn="l" defTabSz="456343" rtl="0" eaLnBrk="1" latinLnBrk="0" hangingPunct="1">
        <a:spcBef>
          <a:spcPct val="20000"/>
        </a:spcBef>
        <a:buFont typeface="Arial"/>
        <a:buChar char="•"/>
        <a:defRPr sz="2000" kern="1200">
          <a:solidFill>
            <a:schemeClr val="tx1"/>
          </a:solidFill>
          <a:latin typeface="+mn-lt"/>
          <a:ea typeface="+mn-ea"/>
          <a:cs typeface="+mn-cs"/>
        </a:defRPr>
      </a:lvl7pPr>
      <a:lvl8pPr marL="3422541" indent="-228172" algn="l" defTabSz="456343" rtl="0" eaLnBrk="1" latinLnBrk="0" hangingPunct="1">
        <a:spcBef>
          <a:spcPct val="20000"/>
        </a:spcBef>
        <a:buFont typeface="Arial"/>
        <a:buChar char="•"/>
        <a:defRPr sz="2000" kern="1200">
          <a:solidFill>
            <a:schemeClr val="tx1"/>
          </a:solidFill>
          <a:latin typeface="+mn-lt"/>
          <a:ea typeface="+mn-ea"/>
          <a:cs typeface="+mn-cs"/>
        </a:defRPr>
      </a:lvl8pPr>
      <a:lvl9pPr marL="3878893" indent="-228172" algn="l" defTabSz="45634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38128"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3F467EE-D92D-C746-B21F-828A3E7DEDC4}" type="slidenum">
              <a:rPr lang="en-US"/>
              <a:pPr>
                <a:defRPr/>
              </a:pPr>
              <a:t>‹#›</a:t>
            </a:fld>
            <a:endParaRPr lang="en-US"/>
          </a:p>
        </p:txBody>
      </p:sp>
    </p:spTree>
    <p:extLst>
      <p:ext uri="{BB962C8B-B14F-4D97-AF65-F5344CB8AC3E}">
        <p14:creationId xmlns:p14="http://schemas.microsoft.com/office/powerpoint/2010/main" val="4053760065"/>
      </p:ext>
    </p:extLst>
  </p:cSld>
  <p:clrMap bg1="lt1" tx1="dk1" bg2="lt2" tx2="dk2" accent1="accent1" accent2="accent2" accent3="accent3" accent4="accent4" accent5="accent5" accent6="accent6" hlink="hlink" folHlink="folHlink"/>
  <p:sldLayoutIdLst>
    <p:sldLayoutId id="2147486444" r:id="rId1"/>
    <p:sldLayoutId id="2147486445" r:id="rId2"/>
    <p:sldLayoutId id="2147486446" r:id="rId3"/>
    <p:sldLayoutId id="2147486447" r:id="rId4"/>
    <p:sldLayoutId id="2147486448" r:id="rId5"/>
    <p:sldLayoutId id="2147486449" r:id="rId6"/>
    <p:sldLayoutId id="2147486450" r:id="rId7"/>
    <p:sldLayoutId id="2147486451" r:id="rId8"/>
    <p:sldLayoutId id="2147486452" r:id="rId9"/>
    <p:sldLayoutId id="2147486453" r:id="rId10"/>
    <p:sldLayoutId id="2147486454" r:id="rId11"/>
    <p:sldLayoutId id="2147486455" r:id="rId12"/>
    <p:sldLayoutId id="214748645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5pPr>
      <a:lvl6pPr marL="454998" algn="ctr" rtl="0" eaLnBrk="0" fontAlgn="base" hangingPunct="0">
        <a:spcBef>
          <a:spcPct val="0"/>
        </a:spcBef>
        <a:spcAft>
          <a:spcPct val="0"/>
        </a:spcAft>
        <a:defRPr sz="4400">
          <a:solidFill>
            <a:schemeClr val="tx2"/>
          </a:solidFill>
          <a:latin typeface="Times New Roman" pitchFamily="-112" charset="0"/>
        </a:defRPr>
      </a:lvl6pPr>
      <a:lvl7pPr marL="909996" algn="ctr" rtl="0" eaLnBrk="0" fontAlgn="base" hangingPunct="0">
        <a:spcBef>
          <a:spcPct val="0"/>
        </a:spcBef>
        <a:spcAft>
          <a:spcPct val="0"/>
        </a:spcAft>
        <a:defRPr sz="4400">
          <a:solidFill>
            <a:schemeClr val="tx2"/>
          </a:solidFill>
          <a:latin typeface="Times New Roman" pitchFamily="-112" charset="0"/>
        </a:defRPr>
      </a:lvl7pPr>
      <a:lvl8pPr marL="1364972" algn="ctr" rtl="0" eaLnBrk="0" fontAlgn="base" hangingPunct="0">
        <a:spcBef>
          <a:spcPct val="0"/>
        </a:spcBef>
        <a:spcAft>
          <a:spcPct val="0"/>
        </a:spcAft>
        <a:defRPr sz="4400">
          <a:solidFill>
            <a:schemeClr val="tx2"/>
          </a:solidFill>
          <a:latin typeface="Times New Roman" pitchFamily="-112" charset="0"/>
        </a:defRPr>
      </a:lvl8pPr>
      <a:lvl9pPr marL="1819980" algn="ctr" rtl="0" eaLnBrk="0" fontAlgn="base" hangingPunct="0">
        <a:spcBef>
          <a:spcPct val="0"/>
        </a:spcBef>
        <a:spcAft>
          <a:spcPct val="0"/>
        </a:spcAft>
        <a:defRPr sz="4400">
          <a:solidFill>
            <a:schemeClr val="tx2"/>
          </a:solidFill>
          <a:latin typeface="Times New Roman" pitchFamily="-112" charset="0"/>
        </a:defRPr>
      </a:lvl9pPr>
    </p:titleStyle>
    <p:bodyStyle>
      <a:lvl1pPr marL="341244" indent="-341244"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39354" indent="-284372"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37471" indent="-22750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2476" indent="-22750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47459" indent="-22750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208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208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CBCD4914-FF6F-BB4A-83FE-EB42D331D2F6}" type="slidenum">
              <a:rPr lang="en-US"/>
              <a:pPr>
                <a:defRPr/>
              </a:pPr>
              <a:t>‹#›</a:t>
            </a:fld>
            <a:endParaRPr lang="en-US"/>
          </a:p>
        </p:txBody>
      </p:sp>
      <p:sp>
        <p:nvSpPr>
          <p:cNvPr id="1208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1369327"/>
      </p:ext>
    </p:extLst>
  </p:cSld>
  <p:clrMap bg1="dk2" tx1="lt1" bg2="dk1" tx2="lt2" accent1="accent1" accent2="accent2" accent3="accent3" accent4="accent4" accent5="accent5" accent6="accent6" hlink="hlink" folHlink="folHlink"/>
  <p:sldLayoutIdLst>
    <p:sldLayoutId id="2147486458"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7/17/24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0993" tIns="45499" rIns="90993" bIns="45499"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3523315860"/>
      </p:ext>
    </p:extLst>
  </p:cSld>
  <p:clrMap bg1="lt1" tx1="dk1" bg2="lt2" tx2="dk2" accent1="accent1" accent2="accent2" accent3="accent3" accent4="accent4" accent5="accent5" accent6="accent6" hlink="hlink" folHlink="folHlink"/>
  <p:sldLayoutIdLst>
    <p:sldLayoutId id="2147486460" r:id="rId1"/>
    <p:sldLayoutId id="2147486461" r:id="rId2"/>
    <p:sldLayoutId id="2147486462" r:id="rId3"/>
    <p:sldLayoutId id="2147486463" r:id="rId4"/>
    <p:sldLayoutId id="2147486464" r:id="rId5"/>
    <p:sldLayoutId id="2147486465" r:id="rId6"/>
    <p:sldLayoutId id="2147486466" r:id="rId7"/>
    <p:sldLayoutId id="2147486467" r:id="rId8"/>
    <p:sldLayoutId id="2147486468" r:id="rId9"/>
    <p:sldLayoutId id="2147486469" r:id="rId10"/>
    <p:sldLayoutId id="214748647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4998" algn="ctr" rtl="0" fontAlgn="base">
        <a:spcBef>
          <a:spcPct val="0"/>
        </a:spcBef>
        <a:spcAft>
          <a:spcPct val="0"/>
        </a:spcAft>
        <a:defRPr sz="4400">
          <a:solidFill>
            <a:schemeClr val="tx1"/>
          </a:solidFill>
          <a:latin typeface="Calibri" charset="0"/>
          <a:ea typeface="ＭＳ Ｐゴシック" charset="0"/>
        </a:defRPr>
      </a:lvl6pPr>
      <a:lvl7pPr marL="909996" algn="ctr" rtl="0" fontAlgn="base">
        <a:spcBef>
          <a:spcPct val="0"/>
        </a:spcBef>
        <a:spcAft>
          <a:spcPct val="0"/>
        </a:spcAft>
        <a:defRPr sz="4400">
          <a:solidFill>
            <a:schemeClr val="tx1"/>
          </a:solidFill>
          <a:latin typeface="Calibri" charset="0"/>
          <a:ea typeface="ＭＳ Ｐゴシック" charset="0"/>
        </a:defRPr>
      </a:lvl7pPr>
      <a:lvl8pPr marL="1364972" algn="ctr" rtl="0" fontAlgn="base">
        <a:spcBef>
          <a:spcPct val="0"/>
        </a:spcBef>
        <a:spcAft>
          <a:spcPct val="0"/>
        </a:spcAft>
        <a:defRPr sz="4400">
          <a:solidFill>
            <a:schemeClr val="tx1"/>
          </a:solidFill>
          <a:latin typeface="Calibri" charset="0"/>
          <a:ea typeface="ＭＳ Ｐゴシック" charset="0"/>
        </a:defRPr>
      </a:lvl8pPr>
      <a:lvl9pPr marL="1819980" algn="ctr" rtl="0" fontAlgn="base">
        <a:spcBef>
          <a:spcPct val="0"/>
        </a:spcBef>
        <a:spcAft>
          <a:spcPct val="0"/>
        </a:spcAft>
        <a:defRPr sz="4400">
          <a:solidFill>
            <a:schemeClr val="tx1"/>
          </a:solidFill>
          <a:latin typeface="Calibri" charset="0"/>
          <a:ea typeface="ＭＳ Ｐゴシック"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2943771881"/>
      </p:ext>
    </p:extLst>
  </p:cSld>
  <p:clrMap bg1="dk2" tx1="lt1" bg2="dk1" tx2="lt2" accent1="accent1" accent2="accent2" accent3="accent3" accent4="accent4" accent5="accent5" accent6="accent6" hlink="hlink" folHlink="folHlink"/>
  <p:sldLayoutIdLst>
    <p:sldLayoutId id="2147486472"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3212627240"/>
      </p:ext>
    </p:extLst>
  </p:cSld>
  <p:clrMap bg1="dk2" tx1="lt1" bg2="dk1" tx2="lt2" accent1="accent1" accent2="accent2" accent3="accent3" accent4="accent4" accent5="accent5" accent6="accent6" hlink="hlink" folHlink="folHlink"/>
  <p:sldLayoutIdLst>
    <p:sldLayoutId id="2147486474" r:id="rId1"/>
    <p:sldLayoutId id="2147486475"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pPr>
                <a:defRPr/>
              </a:pPr>
              <a:t>‹#›</a:t>
            </a:fld>
            <a:endParaRPr lang="en-US"/>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Tree>
    <p:extLst>
      <p:ext uri="{BB962C8B-B14F-4D97-AF65-F5344CB8AC3E}">
        <p14:creationId xmlns:p14="http://schemas.microsoft.com/office/powerpoint/2010/main" val="3864500214"/>
      </p:ext>
    </p:extLst>
  </p:cSld>
  <p:clrMap bg1="dk2" tx1="lt1" bg2="dk1" tx2="lt2" accent1="accent1" accent2="accent2" accent3="accent3" accent4="accent4" accent5="accent5" accent6="accent6" hlink="hlink" folHlink="folHlink"/>
  <p:sldLayoutIdLst>
    <p:sldLayoutId id="2147485013" r:id="rId1"/>
    <p:sldLayoutId id="2147485014" r:id="rId2"/>
    <p:sldLayoutId id="2147485015" r:id="rId3"/>
    <p:sldLayoutId id="2147485016" r:id="rId4"/>
    <p:sldLayoutId id="2147485017" r:id="rId5"/>
    <p:sldLayoutId id="2147485018" r:id="rId6"/>
    <p:sldLayoutId id="2147485019" r:id="rId7"/>
    <p:sldLayoutId id="2147485020" r:id="rId8"/>
    <p:sldLayoutId id="2147485021" r:id="rId9"/>
    <p:sldLayoutId id="2147485022" r:id="rId10"/>
    <p:sldLayoutId id="2147485023"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4850492"/>
      </p:ext>
    </p:extLst>
  </p:cSld>
  <p:clrMap bg1="lt1" tx1="dk1" bg2="lt2" tx2="dk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ＭＳ Ｐゴシック" charset="-128"/>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ＭＳ Ｐゴシック" pitchFamily="26" charset="-128"/>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ＭＳ Ｐゴシック" pitchFamily="26" charset="-128"/>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ＭＳ Ｐゴシック" pitchFamily="26" charset="-128"/>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ＭＳ Ｐゴシック" pitchFamily="26" charset="-128"/>
          <a:cs typeface="Arial"/>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mn-lt"/>
                <a:ea typeface="+mn-ea"/>
                <a:cs typeface="+mn-cs"/>
              </a:defRPr>
            </a:lvl1pPr>
          </a:lstStyle>
          <a:p>
            <a:pPr>
              <a:defRPr/>
            </a:pPr>
            <a:endParaRPr lang="en-US"/>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mn-lt"/>
                <a:ea typeface="+mn-ea"/>
                <a:cs typeface="+mn-cs"/>
              </a:defRPr>
            </a:lvl1pPr>
          </a:lstStyle>
          <a:p>
            <a:pPr>
              <a:defRPr/>
            </a:pPr>
            <a:endParaRPr lang="en-US"/>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atin typeface="Arial" charset="0"/>
              </a:defRPr>
            </a:lvl1pPr>
          </a:lstStyle>
          <a:p>
            <a:pPr>
              <a:defRPr/>
            </a:pPr>
            <a:fld id="{CB7754BF-214F-A341-98A0-B9D6E8190097}" type="slidenum">
              <a:rPr lang="en-US"/>
              <a:pPr>
                <a:defRPr/>
              </a:pPr>
              <a:t>‹#›</a:t>
            </a:fld>
            <a:endParaRPr lang="en-US"/>
          </a:p>
        </p:txBody>
      </p:sp>
    </p:spTree>
    <p:extLst>
      <p:ext uri="{BB962C8B-B14F-4D97-AF65-F5344CB8AC3E}">
        <p14:creationId xmlns:p14="http://schemas.microsoft.com/office/powerpoint/2010/main" val="1925840199"/>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 id="2147486496" r:id="rId8"/>
    <p:sldLayoutId id="2147486497" r:id="rId9"/>
    <p:sldLayoutId id="2147486498" r:id="rId10"/>
    <p:sldLayoutId id="2147486499"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a:solidFill>
                  <a:srgbClr val="000000"/>
                </a:solidFill>
              </a:endParaRPr>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a:solidFill>
                  <a:srgbClr val="000000"/>
                </a:solidFill>
              </a:endParaRPr>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mn-lt"/>
                <a:ea typeface="+mn-ea"/>
                <a:cs typeface="+mn-cs"/>
              </a:defRPr>
            </a:lvl1pPr>
          </a:lstStyle>
          <a:p>
            <a:pPr>
              <a:defRPr/>
            </a:pPr>
            <a:endParaRPr lang="en-US">
              <a:solidFill>
                <a:srgbClr val="000000"/>
              </a:solidFill>
              <a:latin typeface="Arial"/>
            </a:endParaRPr>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mn-lt"/>
                <a:ea typeface="+mn-ea"/>
                <a:cs typeface="+mn-cs"/>
              </a:defRPr>
            </a:lvl1pPr>
          </a:lstStyle>
          <a:p>
            <a:pPr>
              <a:defRPr/>
            </a:pPr>
            <a:endParaRPr lang="en-US">
              <a:solidFill>
                <a:srgbClr val="000000"/>
              </a:solidFill>
              <a:latin typeface="Arial"/>
            </a:endParaRPr>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atin typeface="Arial" charset="0"/>
              </a:defRPr>
            </a:lvl1pPr>
          </a:lstStyle>
          <a:p>
            <a:pPr>
              <a:defRPr/>
            </a:pPr>
            <a:fld id="{CB7754BF-214F-A341-98A0-B9D6E8190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7891442"/>
      </p:ext>
    </p:extLst>
  </p:cSld>
  <p:clrMap bg1="lt1" tx1="dk1" bg2="lt2" tx2="dk2" accent1="accent1" accent2="accent2" accent3="accent3" accent4="accent4" accent5="accent5" accent6="accent6" hlink="hlink" folHlink="folHlink"/>
  <p:sldLayoutIdLst>
    <p:sldLayoutId id="2147486501" r:id="rId1"/>
    <p:sldLayoutId id="2147486502" r:id="rId2"/>
    <p:sldLayoutId id="2147486503" r:id="rId3"/>
    <p:sldLayoutId id="2147486504" r:id="rId4"/>
    <p:sldLayoutId id="2147486505" r:id="rId5"/>
    <p:sldLayoutId id="2147486506" r:id="rId6"/>
    <p:sldLayoutId id="2147486507" r:id="rId7"/>
    <p:sldLayoutId id="2147486508" r:id="rId8"/>
    <p:sldLayoutId id="2147486509" r:id="rId9"/>
    <p:sldLayoutId id="2147486510" r:id="rId10"/>
    <p:sldLayoutId id="2147486511"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4092567609"/>
      </p:ext>
    </p:extLst>
  </p:cSld>
  <p:clrMap bg1="lt1" tx1="dk1" bg2="lt2" tx2="dk2" accent1="accent1" accent2="accent2" accent3="accent3" accent4="accent4" accent5="accent5" accent6="accent6" hlink="hlink" folHlink="folHlink"/>
  <p:sldLayoutIdLst>
    <p:sldLayoutId id="2147486513" r:id="rId1"/>
    <p:sldLayoutId id="2147486514" r:id="rId2"/>
    <p:sldLayoutId id="2147486515" r:id="rId3"/>
    <p:sldLayoutId id="2147486516" r:id="rId4"/>
    <p:sldLayoutId id="2147486517" r:id="rId5"/>
    <p:sldLayoutId id="2147486518" r:id="rId6"/>
    <p:sldLayoutId id="2147486519" r:id="rId7"/>
    <p:sldLayoutId id="2147486520" r:id="rId8"/>
    <p:sldLayoutId id="2147486521" r:id="rId9"/>
    <p:sldLayoutId id="2147486522" r:id="rId10"/>
    <p:sldLayoutId id="2147486523"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5111412"/>
      </p:ext>
    </p:extLst>
  </p:cSld>
  <p:clrMap bg1="lt1" tx1="dk1" bg2="lt2" tx2="dk2" accent1="accent1" accent2="accent2" accent3="accent3" accent4="accent4" accent5="accent5" accent6="accent6" hlink="hlink" folHlink="folHlink"/>
  <p:sldLayoutIdLst>
    <p:sldLayoutId id="2147486525" r:id="rId1"/>
    <p:sldLayoutId id="2147486526" r:id="rId2"/>
    <p:sldLayoutId id="2147486527" r:id="rId3"/>
    <p:sldLayoutId id="2147486528" r:id="rId4"/>
    <p:sldLayoutId id="2147486529" r:id="rId5"/>
    <p:sldLayoutId id="2147486530" r:id="rId6"/>
    <p:sldLayoutId id="2147486531" r:id="rId7"/>
    <p:sldLayoutId id="2147486532" r:id="rId8"/>
    <p:sldLayoutId id="2147486533" r:id="rId9"/>
    <p:sldLayoutId id="2147486534" r:id="rId10"/>
    <p:sldLayoutId id="2147486535" r:id="rId11"/>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ＭＳ Ｐゴシック" charset="-128"/>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ＭＳ Ｐゴシック" pitchFamily="26" charset="-128"/>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ＭＳ Ｐゴシック" pitchFamily="26" charset="-128"/>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ＭＳ Ｐゴシック" pitchFamily="26" charset="-128"/>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ＭＳ Ｐゴシック" pitchFamily="26" charset="-128"/>
          <a:cs typeface="Arial"/>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330E3FE9-65F1-4A46-9389-AD63EFF893DE}" type="slidenum">
              <a:rPr lang="en-US"/>
              <a:pPr>
                <a:defRPr/>
              </a:pPr>
              <a:t>‹#›</a:t>
            </a:fld>
            <a:endParaRPr lang="en-US"/>
          </a:p>
        </p:txBody>
      </p:sp>
    </p:spTree>
    <p:extLst>
      <p:ext uri="{BB962C8B-B14F-4D97-AF65-F5344CB8AC3E}">
        <p14:creationId xmlns:p14="http://schemas.microsoft.com/office/powerpoint/2010/main" val="1750368581"/>
      </p:ext>
    </p:extLst>
  </p:cSld>
  <p:clrMap bg1="lt1" tx1="dk1" bg2="lt2" tx2="dk2" accent1="accent1" accent2="accent2" accent3="accent3" accent4="accent4" accent5="accent5" accent6="accent6" hlink="hlink" folHlink="folHlink"/>
  <p:sldLayoutIdLst>
    <p:sldLayoutId id="2147486537" r:id="rId1"/>
    <p:sldLayoutId id="2147486538" r:id="rId2"/>
    <p:sldLayoutId id="2147486539" r:id="rId3"/>
    <p:sldLayoutId id="2147486540" r:id="rId4"/>
    <p:sldLayoutId id="2147486541" r:id="rId5"/>
    <p:sldLayoutId id="2147486542" r:id="rId6"/>
    <p:sldLayoutId id="2147486543" r:id="rId7"/>
    <p:sldLayoutId id="2147486544" r:id="rId8"/>
    <p:sldLayoutId id="2147486545" r:id="rId9"/>
    <p:sldLayoutId id="2147486546" r:id="rId10"/>
    <p:sldLayoutId id="2147486547" r:id="rId11"/>
    <p:sldLayoutId id="2147486548" r:id="rId12"/>
    <p:sldLayoutId id="21474865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3457243"/>
      </p:ext>
    </p:extLst>
  </p:cSld>
  <p:clrMap bg1="dk2" tx1="lt1" bg2="dk1" tx2="lt2" accent1="accent1" accent2="accent2" accent3="accent3" accent4="accent4" accent5="accent5" accent6="accent6" hlink="hlink" folHlink="folHlink"/>
  <p:sldLayoutIdLst>
    <p:sldLayoutId id="2147486551" r:id="rId1"/>
    <p:sldLayoutId id="2147486552" r:id="rId2"/>
    <p:sldLayoutId id="2147486553" r:id="rId3"/>
    <p:sldLayoutId id="2147486554" r:id="rId4"/>
    <p:sldLayoutId id="2147486555" r:id="rId5"/>
    <p:sldLayoutId id="2147486556" r:id="rId6"/>
    <p:sldLayoutId id="2147486557" r:id="rId7"/>
    <p:sldLayoutId id="2147486558" r:id="rId8"/>
    <p:sldLayoutId id="2147486559" r:id="rId9"/>
    <p:sldLayoutId id="2147486560" r:id="rId10"/>
    <p:sldLayoutId id="2147486561" r:id="rId11"/>
    <p:sldLayoutId id="2147486562" r:id="rId12"/>
    <p:sldLayoutId id="2147486563"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a:endParaRPr kumimoji="1" lang="en-US"/>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latin typeface="+mn-lt"/>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latin typeface="+mn-lt"/>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chemeClr val="bg1"/>
                </a:solidFill>
                <a:latin typeface="Arial" charset="0"/>
              </a:defRPr>
            </a:lvl1pPr>
          </a:lstStyle>
          <a:p>
            <a:pPr>
              <a:defRPr/>
            </a:pPr>
            <a:fld id="{ADE087D3-4B94-0449-9642-88B11C8468C5}" type="slidenum">
              <a:rPr lang="en-US"/>
              <a:pPr>
                <a:defRPr/>
              </a:pPr>
              <a:t>‹#›</a:t>
            </a:fld>
            <a:endParaRPr lang="en-US"/>
          </a:p>
        </p:txBody>
      </p:sp>
      <p:grpSp>
        <p:nvGrpSpPr>
          <p:cNvPr id="1033" name="Group 11"/>
          <p:cNvGrpSpPr>
            <a:grpSpLocks/>
          </p:cNvGrpSpPr>
          <p:nvPr/>
        </p:nvGrpSpPr>
        <p:grpSpPr bwMode="auto">
          <a:xfrm>
            <a:off x="228600" y="1981200"/>
            <a:ext cx="7391400" cy="319088"/>
            <a:chOff x="144" y="1248"/>
            <a:chExt cx="4656" cy="201"/>
          </a:xfrm>
        </p:grpSpPr>
        <p:sp>
          <p:nvSpPr>
            <p:cNvPr id="103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3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Tree>
    <p:extLst>
      <p:ext uri="{BB962C8B-B14F-4D97-AF65-F5344CB8AC3E}">
        <p14:creationId xmlns:p14="http://schemas.microsoft.com/office/powerpoint/2010/main" val="1077420623"/>
      </p:ext>
    </p:extLst>
  </p:cSld>
  <p:clrMap bg1="lt1" tx1="dk1" bg2="lt2" tx2="dk2" accent1="accent1" accent2="accent2" accent3="accent3" accent4="accent4" accent5="accent5" accent6="accent6" hlink="hlink" folHlink="folHlink"/>
  <p:sldLayoutIdLst>
    <p:sldLayoutId id="2147486565" r:id="rId1"/>
    <p:sldLayoutId id="2147486566" r:id="rId2"/>
    <p:sldLayoutId id="2147486567" r:id="rId3"/>
    <p:sldLayoutId id="2147486568" r:id="rId4"/>
    <p:sldLayoutId id="2147486569" r:id="rId5"/>
    <p:sldLayoutId id="2147486570" r:id="rId6"/>
    <p:sldLayoutId id="2147486571" r:id="rId7"/>
    <p:sldLayoutId id="2147486572" r:id="rId8"/>
    <p:sldLayoutId id="2147486573" r:id="rId9"/>
    <p:sldLayoutId id="2147486574" r:id="rId10"/>
    <p:sldLayoutId id="2147486575"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2975642476"/>
      </p:ext>
    </p:extLst>
  </p:cSld>
  <p:clrMap bg1="lt1" tx1="dk1" bg2="lt2" tx2="dk2" accent1="accent1" accent2="accent2" accent3="accent3" accent4="accent4" accent5="accent5" accent6="accent6" hlink="hlink" folHlink="folHlink"/>
  <p:sldLayoutIdLst>
    <p:sldLayoutId id="2147486577" r:id="rId1"/>
    <p:sldLayoutId id="2147486578" r:id="rId2"/>
    <p:sldLayoutId id="2147486579" r:id="rId3"/>
    <p:sldLayoutId id="2147486580" r:id="rId4"/>
    <p:sldLayoutId id="2147486581" r:id="rId5"/>
    <p:sldLayoutId id="2147486582" r:id="rId6"/>
    <p:sldLayoutId id="2147486583" r:id="rId7"/>
    <p:sldLayoutId id="2147486584" r:id="rId8"/>
    <p:sldLayoutId id="2147486585" r:id="rId9"/>
    <p:sldLayoutId id="2147486586" r:id="rId10"/>
    <p:sldLayoutId id="2147486587" r:id="rId11"/>
    <p:sldLayoutId id="2147486588" r:id="rId12"/>
    <p:sldLayoutId id="2147486589" r:id="rId13"/>
    <p:sldLayoutId id="2147486590"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b="0">
                <a:latin typeface="Calibri" charset="0"/>
              </a:rPr>
              <a:pPr>
                <a:defRPr/>
              </a:pPr>
              <a:t>7/17/24</a:t>
            </a:fld>
            <a:endParaRPr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b="0">
                <a:latin typeface="Calibri" charset="0"/>
              </a:rPr>
              <a:pPr>
                <a:defRPr/>
              </a:pPr>
              <a:t>‹#›</a:t>
            </a:fld>
            <a:endParaRPr lang="en-US" b="0">
              <a:latin typeface="Calibri" charset="0"/>
            </a:endParaRPr>
          </a:p>
        </p:txBody>
      </p:sp>
    </p:spTree>
    <p:extLst>
      <p:ext uri="{BB962C8B-B14F-4D97-AF65-F5344CB8AC3E}">
        <p14:creationId xmlns:p14="http://schemas.microsoft.com/office/powerpoint/2010/main" val="2800060299"/>
      </p:ext>
    </p:extLst>
  </p:cSld>
  <p:clrMap bg1="lt1" tx1="dk1" bg2="lt2" tx2="dk2" accent1="accent1" accent2="accent2" accent3="accent3" accent4="accent4" accent5="accent5" accent6="accent6" hlink="hlink" folHlink="folHlink"/>
  <p:sldLayoutIdLst>
    <p:sldLayoutId id="2147486592" r:id="rId1"/>
    <p:sldLayoutId id="2147486593" r:id="rId2"/>
    <p:sldLayoutId id="2147486594" r:id="rId3"/>
    <p:sldLayoutId id="2147486595" r:id="rId4"/>
    <p:sldLayoutId id="2147486596" r:id="rId5"/>
    <p:sldLayoutId id="2147486597" r:id="rId6"/>
    <p:sldLayoutId id="2147486598" r:id="rId7"/>
    <p:sldLayoutId id="2147486599" r:id="rId8"/>
    <p:sldLayoutId id="2147486600" r:id="rId9"/>
    <p:sldLayoutId id="2147486601" r:id="rId10"/>
    <p:sldLayoutId id="214748660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xml"/><Relationship Id="rId1" Type="http://schemas.openxmlformats.org/officeDocument/2006/relationships/slideLayout" Target="../slideLayouts/slideLayout133.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5.jpeg"/><Relationship Id="rId1" Type="http://schemas.openxmlformats.org/officeDocument/2006/relationships/slideLayout" Target="../slideLayouts/slideLayout799.xml"/></Relationships>
</file>

<file path=ppt/slides/_rels/slide10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0.xml"/><Relationship Id="rId1" Type="http://schemas.openxmlformats.org/officeDocument/2006/relationships/slideLayout" Target="../slideLayouts/slideLayout70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12.xml"/></Relationships>
</file>

<file path=ppt/slides/_rels/slide10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1.xml"/><Relationship Id="rId1" Type="http://schemas.openxmlformats.org/officeDocument/2006/relationships/slideLayout" Target="../slideLayouts/slideLayout28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065.xml"/></Relationships>
</file>

<file path=ppt/slides/_rels/slide10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06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10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078.xml"/></Relationships>
</file>

<file path=ppt/slides/_rels/slide10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078.xml"/><Relationship Id="rId4" Type="http://schemas.microsoft.com/office/2007/relationships/hdphoto" Target="../media/hdphoto5.wdp"/></Relationships>
</file>

<file path=ppt/slides/_rels/slide10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107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10.xml"/></Relationships>
</file>

<file path=ppt/slides/_rels/slide110.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image" Target="../media/image45.jpeg"/><Relationship Id="rId1" Type="http://schemas.openxmlformats.org/officeDocument/2006/relationships/slideLayout" Target="../slideLayouts/slideLayout1078.xml"/></Relationships>
</file>

<file path=ppt/slides/_rels/slide111.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1268.xml"/></Relationships>
</file>

<file path=ppt/slides/_rels/slide11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1066.xml"/></Relationships>
</file>

<file path=ppt/slides/_rels/slide113.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089.xml"/></Relationships>
</file>

<file path=ppt/slides/_rels/slide11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279.xml"/></Relationships>
</file>

<file path=ppt/slides/_rels/slide11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224.xml"/><Relationship Id="rId1" Type="http://schemas.openxmlformats.org/officeDocument/2006/relationships/themeOverride" Target="../theme/themeOverride2.xml"/><Relationship Id="rId4" Type="http://schemas.openxmlformats.org/officeDocument/2006/relationships/image" Target="../media/image49.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122.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30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01.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0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290.xml"/></Relationships>
</file>

<file path=ppt/slides/_rels/slide12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314.xml"/></Relationships>
</file>

<file path=ppt/slides/_rels/slide12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314.xml"/></Relationships>
</file>

<file path=ppt/slides/_rels/slide12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314.xml"/></Relationships>
</file>

<file path=ppt/slides/_rels/slide1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314.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295.xml"/></Relationships>
</file>

<file path=ppt/slides/_rels/slide13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5.xml"/><Relationship Id="rId1" Type="http://schemas.openxmlformats.org/officeDocument/2006/relationships/slideLayout" Target="../slideLayouts/slideLayout1060.xml"/></Relationships>
</file>

<file path=ppt/slides/_rels/slide13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9.xml"/><Relationship Id="rId1" Type="http://schemas.openxmlformats.org/officeDocument/2006/relationships/slideLayout" Target="../slideLayouts/slideLayout326.xml"/></Relationships>
</file>

<file path=ppt/slides/_rels/slide137.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0.xml"/><Relationship Id="rId1" Type="http://schemas.openxmlformats.org/officeDocument/2006/relationships/slideLayout" Target="../slideLayouts/slideLayout336.xml"/><Relationship Id="rId5" Type="http://schemas.openxmlformats.org/officeDocument/2006/relationships/image" Target="../media/image117.png"/><Relationship Id="rId4" Type="http://schemas.openxmlformats.org/officeDocument/2006/relationships/image" Target="../media/image116.jpeg"/></Relationships>
</file>

<file path=ppt/slides/_rels/slide138.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229.xml"/><Relationship Id="rId1" Type="http://schemas.openxmlformats.org/officeDocument/2006/relationships/themeOverride" Target="../theme/themeOverride3.xml"/><Relationship Id="rId4" Type="http://schemas.openxmlformats.org/officeDocument/2006/relationships/image" Target="../media/image51.jpeg"/></Relationships>
</file>

<file path=ppt/slides/_rels/slide14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34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0.xml"/></Relationships>
</file>

<file path=ppt/slides/_rels/slide1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4.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0.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14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14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243.xml"/></Relationships>
</file>

<file path=ppt/slides/_rels/slide14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243.xml"/></Relationships>
</file>

<file path=ppt/slides/_rels/slide1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0.xml"/><Relationship Id="rId1" Type="http://schemas.openxmlformats.org/officeDocument/2006/relationships/slideLayout" Target="../slideLayouts/slideLayout1234.xml"/><Relationship Id="rId4" Type="http://schemas.openxmlformats.org/officeDocument/2006/relationships/image" Target="../media/image53.png"/></Relationships>
</file>

<file path=ppt/slides/_rels/slide15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24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302.xml"/></Relationships>
</file>

<file path=ppt/slides/_rels/slide152.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100.xml"/></Relationships>
</file>

<file path=ppt/slides/_rels/slide15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97.xml"/><Relationship Id="rId1" Type="http://schemas.openxmlformats.org/officeDocument/2006/relationships/slideLayout" Target="../slideLayouts/slideLayout1.xml"/><Relationship Id="rId4" Type="http://schemas.openxmlformats.org/officeDocument/2006/relationships/image" Target="../media/image124.svg"/></Relationships>
</file>

<file path=ppt/slides/_rels/slide15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313.xml"/></Relationships>
</file>

<file path=ppt/slides/_rels/slide156.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00.xml"/><Relationship Id="rId1" Type="http://schemas.openxmlformats.org/officeDocument/2006/relationships/slideLayout" Target="../slideLayouts/slideLayout364.xml"/></Relationships>
</file>

<file path=ppt/slides/_rels/slide157.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3.xml"/><Relationship Id="rId1" Type="http://schemas.openxmlformats.org/officeDocument/2006/relationships/slideLayout" Target="../slideLayouts/slideLayout369.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16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4.xml"/><Relationship Id="rId1" Type="http://schemas.openxmlformats.org/officeDocument/2006/relationships/slideLayout" Target="../slideLayouts/slideLayout369.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05.xml"/><Relationship Id="rId1" Type="http://schemas.openxmlformats.org/officeDocument/2006/relationships/slideLayout" Target="../slideLayouts/slideLayout68.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0.xml"/></Relationships>
</file>

<file path=ppt/slides/_rels/slide1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5.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0.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89.xml"/><Relationship Id="rId1" Type="http://schemas.openxmlformats.org/officeDocument/2006/relationships/themeOverride" Target="../theme/themeOverride16.xml"/></Relationships>
</file>

<file path=ppt/slides/_rels/slide16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slideLayout" Target="../slideLayouts/slideLayout267.xml"/><Relationship Id="rId1" Type="http://schemas.openxmlformats.org/officeDocument/2006/relationships/themeOverride" Target="../theme/themeOverride17.xml"/></Relationships>
</file>

<file path=ppt/slides/_rels/slide16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69.xml"/><Relationship Id="rId4" Type="http://schemas.microsoft.com/office/2007/relationships/hdphoto" Target="../media/hdphoto5.wdp"/></Relationships>
</file>

<file path=ppt/slides/_rels/slide16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69.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themeOverride" Target="../theme/themeOverride5.xml"/></Relationships>
</file>

<file path=ppt/slides/_rels/slide17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image" Target="../media/image45.jpeg"/><Relationship Id="rId1" Type="http://schemas.openxmlformats.org/officeDocument/2006/relationships/slideLayout" Target="../slideLayouts/slideLayout69.xml"/></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1324.xml"/><Relationship Id="rId1" Type="http://schemas.openxmlformats.org/officeDocument/2006/relationships/themeOverride" Target="../theme/themeOverride18.xml"/></Relationships>
</file>

<file path=ppt/slides/_rels/slide172.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1049.xml"/></Relationships>
</file>

<file path=ppt/slides/_rels/slide17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10.xml"/><Relationship Id="rId1" Type="http://schemas.openxmlformats.org/officeDocument/2006/relationships/slideLayout" Target="../slideLayouts/slideLayout105.xml"/></Relationships>
</file>

<file path=ppt/slides/_rels/slide17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11.xml"/><Relationship Id="rId1" Type="http://schemas.openxmlformats.org/officeDocument/2006/relationships/slideLayout" Target="../slideLayouts/slideLayout105.xml"/></Relationships>
</file>

<file path=ppt/slides/_rels/slide17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12.xml"/><Relationship Id="rId1" Type="http://schemas.openxmlformats.org/officeDocument/2006/relationships/slideLayout" Target="../slideLayouts/slideLayout105.xml"/></Relationships>
</file>

<file path=ppt/slides/_rels/slide17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13.xml"/><Relationship Id="rId1" Type="http://schemas.openxmlformats.org/officeDocument/2006/relationships/slideLayout" Target="../slideLayouts/slideLayout105.xml"/></Relationships>
</file>

<file path=ppt/slides/_rels/slide17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14.xml"/><Relationship Id="rId1" Type="http://schemas.openxmlformats.org/officeDocument/2006/relationships/slideLayout" Target="../slideLayouts/slideLayout105.xml"/></Relationships>
</file>

<file path=ppt/slides/_rels/slide17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5.xml"/><Relationship Id="rId1" Type="http://schemas.openxmlformats.org/officeDocument/2006/relationships/slideLayout" Target="../slideLayouts/slideLayout105.xml"/></Relationships>
</file>

<file path=ppt/slides/_rels/slide17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6.xml"/><Relationship Id="rId1" Type="http://schemas.openxmlformats.org/officeDocument/2006/relationships/slideLayout" Target="../slideLayouts/slideLayout105.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xml"/><Relationship Id="rId1" Type="http://schemas.openxmlformats.org/officeDocument/2006/relationships/themeOverride" Target="../theme/themeOverride6.xml"/></Relationships>
</file>

<file path=ppt/slides/_rels/slide180.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17.xml"/><Relationship Id="rId1" Type="http://schemas.openxmlformats.org/officeDocument/2006/relationships/slideLayout" Target="../slideLayouts/slideLayout105.xml"/><Relationship Id="rId4" Type="http://schemas.openxmlformats.org/officeDocument/2006/relationships/image" Target="../media/image142.jpe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11.xml"/></Relationships>
</file>

<file path=ppt/slides/_rels/slide182.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8.xml"/><Relationship Id="rId1" Type="http://schemas.openxmlformats.org/officeDocument/2006/relationships/slideLayout" Target="../slideLayouts/slideLayout380.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393.xml"/></Relationships>
</file>

<file path=ppt/slides/_rels/slide1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9.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93.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413.xml"/></Relationships>
</file>

<file path=ppt/slides/_rels/slide18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418.xml"/></Relationships>
</file>

<file path=ppt/slides/_rels/slide18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418.xml"/></Relationships>
</file>

<file path=ppt/slides/_rels/slide18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41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12.xml"/></Relationships>
</file>

<file path=ppt/slides/_rels/slide19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418.xml"/></Relationships>
</file>

<file path=ppt/slides/_rels/slide19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22.xml"/><Relationship Id="rId1" Type="http://schemas.openxmlformats.org/officeDocument/2006/relationships/slideLayout" Target="../slideLayouts/slideLayout1329.xml"/></Relationships>
</file>

<file path=ppt/slides/_rels/slide192.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435.xml"/></Relationships>
</file>

<file path=ppt/slides/_rels/slide193.xml.rels><?xml version="1.0" encoding="UTF-8" standalone="yes"?>
<Relationships xmlns="http://schemas.openxmlformats.org/package/2006/relationships"><Relationship Id="rId3" Type="http://schemas.openxmlformats.org/officeDocument/2006/relationships/image" Target="../media/image146.jp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25.xml"/><Relationship Id="rId1" Type="http://schemas.openxmlformats.org/officeDocument/2006/relationships/slideLayout" Target="../slideLayouts/slideLayout443.xml"/><Relationship Id="rId4" Type="http://schemas.openxmlformats.org/officeDocument/2006/relationships/image" Target="../media/image149.jpeg"/></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45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457.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457.xml"/></Relationships>
</file>

<file path=ppt/slides/_rels/slide199.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xml"/><Relationship Id="rId1" Type="http://schemas.openxmlformats.org/officeDocument/2006/relationships/slideLayout" Target="../slideLayouts/slideLayout140.xml"/></Relationships>
</file>

<file path=ppt/slides/_rels/slide2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5.xml"/><Relationship Id="rId1" Type="http://schemas.openxmlformats.org/officeDocument/2006/relationships/slideLayout" Target="../slideLayouts/slideLayout827.xml"/></Relationships>
</file>

<file path=ppt/slides/_rels/slide20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31.xml"/><Relationship Id="rId1" Type="http://schemas.openxmlformats.org/officeDocument/2006/relationships/slideLayout" Target="../slideLayouts/slideLayout518.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0.xml"/></Relationships>
</file>

<file path=ppt/slides/_rels/slide20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0.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0.xml"/></Relationships>
</file>

<file path=ppt/slides/_rels/slide206.xml.rels><?xml version="1.0" encoding="UTF-8" standalone="yes"?>
<Relationships xmlns="http://schemas.openxmlformats.org/package/2006/relationships"><Relationship Id="rId8" Type="http://schemas.openxmlformats.org/officeDocument/2006/relationships/image" Target="../media/image158.jpeg"/><Relationship Id="rId13" Type="http://schemas.openxmlformats.org/officeDocument/2006/relationships/image" Target="../media/image163.jpeg"/><Relationship Id="rId3" Type="http://schemas.openxmlformats.org/officeDocument/2006/relationships/image" Target="../media/image153.png"/><Relationship Id="rId7" Type="http://schemas.openxmlformats.org/officeDocument/2006/relationships/image" Target="../media/image157.jpeg"/><Relationship Id="rId12" Type="http://schemas.openxmlformats.org/officeDocument/2006/relationships/image" Target="../media/image162.jpeg"/><Relationship Id="rId2" Type="http://schemas.openxmlformats.org/officeDocument/2006/relationships/notesSlide" Target="../notesSlides/notesSlide134.xml"/><Relationship Id="rId1" Type="http://schemas.openxmlformats.org/officeDocument/2006/relationships/slideLayout" Target="../slideLayouts/slideLayout530.xml"/><Relationship Id="rId6" Type="http://schemas.openxmlformats.org/officeDocument/2006/relationships/image" Target="../media/image156.jpeg"/><Relationship Id="rId11" Type="http://schemas.openxmlformats.org/officeDocument/2006/relationships/image" Target="../media/image161.jpeg"/><Relationship Id="rId5" Type="http://schemas.openxmlformats.org/officeDocument/2006/relationships/image" Target="../media/image155.jpeg"/><Relationship Id="rId10" Type="http://schemas.openxmlformats.org/officeDocument/2006/relationships/image" Target="../media/image160.jpeg"/><Relationship Id="rId4" Type="http://schemas.openxmlformats.org/officeDocument/2006/relationships/image" Target="../media/image154.emf"/><Relationship Id="rId9" Type="http://schemas.openxmlformats.org/officeDocument/2006/relationships/image" Target="../media/image159.jpeg"/><Relationship Id="rId14" Type="http://schemas.openxmlformats.org/officeDocument/2006/relationships/image" Target="../media/image164.jpeg"/></Relationships>
</file>

<file path=ppt/slides/_rels/slide20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20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243.xml"/></Relationships>
</file>

<file path=ppt/slides/_rels/slide20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24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21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243.xml"/></Relationships>
</file>

<file path=ppt/slides/_rels/slide21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5.xml"/><Relationship Id="rId1" Type="http://schemas.openxmlformats.org/officeDocument/2006/relationships/slideLayout" Target="../slideLayouts/slideLayout541.xml"/></Relationships>
</file>

<file path=ppt/slides/_rels/slide212.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36.xml"/><Relationship Id="rId1" Type="http://schemas.openxmlformats.org/officeDocument/2006/relationships/slideLayout" Target="../slideLayouts/slideLayout530.xml"/></Relationships>
</file>

<file path=ppt/slides/_rels/slide213.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37.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38.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0.xml"/><Relationship Id="rId1" Type="http://schemas.openxmlformats.org/officeDocument/2006/relationships/slideLayout" Target="../slideLayouts/slideLayout518.xml"/></Relationships>
</file>

<file path=ppt/slides/_rels/slide217.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535.xml"/></Relationships>
</file>

<file path=ppt/slides/_rels/slide2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6.xml"/><Relationship Id="rId1" Type="http://schemas.openxmlformats.org/officeDocument/2006/relationships/slideLayout" Target="../slideLayouts/slideLayout30.xml"/></Relationships>
</file>

<file path=ppt/slides/_rels/slide220.xml.rels><?xml version="1.0" encoding="UTF-8" standalone="yes"?>
<Relationships xmlns="http://schemas.openxmlformats.org/package/2006/relationships"><Relationship Id="rId8" Type="http://schemas.openxmlformats.org/officeDocument/2006/relationships/image" Target="../media/image158.jpeg"/><Relationship Id="rId13" Type="http://schemas.openxmlformats.org/officeDocument/2006/relationships/image" Target="../media/image163.jpeg"/><Relationship Id="rId3" Type="http://schemas.openxmlformats.org/officeDocument/2006/relationships/image" Target="../media/image153.png"/><Relationship Id="rId7" Type="http://schemas.openxmlformats.org/officeDocument/2006/relationships/image" Target="../media/image157.jpeg"/><Relationship Id="rId12" Type="http://schemas.openxmlformats.org/officeDocument/2006/relationships/image" Target="../media/image162.jpeg"/><Relationship Id="rId2" Type="http://schemas.openxmlformats.org/officeDocument/2006/relationships/notesSlide" Target="../notesSlides/notesSlide144.xml"/><Relationship Id="rId1" Type="http://schemas.openxmlformats.org/officeDocument/2006/relationships/slideLayout" Target="../slideLayouts/slideLayout530.xml"/><Relationship Id="rId6" Type="http://schemas.openxmlformats.org/officeDocument/2006/relationships/image" Target="../media/image156.jpeg"/><Relationship Id="rId11" Type="http://schemas.openxmlformats.org/officeDocument/2006/relationships/image" Target="../media/image161.jpeg"/><Relationship Id="rId5" Type="http://schemas.openxmlformats.org/officeDocument/2006/relationships/image" Target="../media/image155.jpeg"/><Relationship Id="rId10" Type="http://schemas.openxmlformats.org/officeDocument/2006/relationships/image" Target="../media/image160.jpeg"/><Relationship Id="rId4" Type="http://schemas.openxmlformats.org/officeDocument/2006/relationships/image" Target="../media/image154.emf"/><Relationship Id="rId9" Type="http://schemas.openxmlformats.org/officeDocument/2006/relationships/image" Target="../media/image159.jpeg"/><Relationship Id="rId14" Type="http://schemas.openxmlformats.org/officeDocument/2006/relationships/image" Target="../media/image164.jpe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45.xml"/><Relationship Id="rId1" Type="http://schemas.openxmlformats.org/officeDocument/2006/relationships/slideLayout" Target="../slideLayouts/slideLayout546.xml"/><Relationship Id="rId4" Type="http://schemas.openxmlformats.org/officeDocument/2006/relationships/image" Target="../media/image173.jpeg"/></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0.xml"/></Relationships>
</file>

<file path=ppt/slides/_rels/slide2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1.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0.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553.xml"/></Relationships>
</file>

<file path=ppt/slides/_rels/slide22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22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243.xml"/></Relationships>
</file>

<file path=ppt/slides/_rels/slide22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24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0.xml"/></Relationships>
</file>

<file path=ppt/slides/_rels/slide23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243.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331.xml"/></Relationships>
</file>

<file path=ppt/slides/_rels/slide232.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49.xml"/><Relationship Id="rId1" Type="http://schemas.openxmlformats.org/officeDocument/2006/relationships/slideLayout" Target="../slideLayouts/slideLayout1347.xml"/></Relationships>
</file>

<file path=ppt/slides/_rels/slide233.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0.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353.xml"/></Relationships>
</file>

<file path=ppt/slides/_rels/slide236.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7.xml"/></Relationships>
</file>

<file path=ppt/slides/_rels/slide240.xml.rels><?xml version="1.0" encoding="UTF-8" standalone="yes"?>
<Relationships xmlns="http://schemas.openxmlformats.org/package/2006/relationships"><Relationship Id="rId3" Type="http://schemas.openxmlformats.org/officeDocument/2006/relationships/image" Target="../media/image179.jpg"/><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169.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74.xml"/></Relationships>
</file>

<file path=ppt/slides/_rels/slide2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74.xml"/></Relationships>
</file>

<file path=ppt/slides/_rels/slide246.xml.rels><?xml version="1.0" encoding="UTF-8" standalone="yes"?>
<Relationships xmlns="http://schemas.openxmlformats.org/package/2006/relationships"><Relationship Id="rId2" Type="http://schemas.openxmlformats.org/officeDocument/2006/relationships/image" Target="../media/image181.jpg"/><Relationship Id="rId1" Type="http://schemas.openxmlformats.org/officeDocument/2006/relationships/slideLayout" Target="../slideLayouts/slideLayout175.xml"/></Relationships>
</file>

<file path=ppt/slides/_rels/slide24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24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187.xml"/></Relationships>
</file>

<file path=ppt/slides/_rels/slide24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18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0.xml"/></Relationships>
</file>

<file path=ppt/slides/_rels/slide250.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187.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369.xml"/></Relationships>
</file>

<file path=ppt/slides/_rels/slide252.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1381.xml"/></Relationships>
</file>

<file path=ppt/slides/_rels/slide25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9.xml"/><Relationship Id="rId1" Type="http://schemas.openxmlformats.org/officeDocument/2006/relationships/slideLayout" Target="../slideLayouts/slideLayout1388.xml"/></Relationships>
</file>

<file path=ppt/slides/_rels/slide254.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1.xml"/><Relationship Id="rId1" Type="http://schemas.openxmlformats.org/officeDocument/2006/relationships/slideLayout" Target="../slideLayouts/slideLayout1401.xml"/></Relationships>
</file>

<file path=ppt/slides/_rels/slide256.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62.xml"/><Relationship Id="rId1" Type="http://schemas.openxmlformats.org/officeDocument/2006/relationships/slideLayout" Target="../slideLayouts/slideLayout1414.xml"/></Relationships>
</file>

<file path=ppt/slides/_rels/slide257.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63.xml"/><Relationship Id="rId1" Type="http://schemas.openxmlformats.org/officeDocument/2006/relationships/slideLayout" Target="../slideLayouts/slideLayout1414.xml"/><Relationship Id="rId4" Type="http://schemas.openxmlformats.org/officeDocument/2006/relationships/image" Target="../media/image188.jpeg"/></Relationships>
</file>

<file path=ppt/slides/_rels/slide258.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4.xml"/><Relationship Id="rId1" Type="http://schemas.openxmlformats.org/officeDocument/2006/relationships/slideLayout" Target="../slideLayouts/slideLayout1414.xml"/></Relationships>
</file>

<file path=ppt/slides/_rels/slide259.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65.xml"/><Relationship Id="rId1" Type="http://schemas.openxmlformats.org/officeDocument/2006/relationships/slideLayout" Target="../slideLayouts/slideLayout1414.xml"/></Relationships>
</file>

<file path=ppt/slides/_rels/slide2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9.xml"/><Relationship Id="rId1" Type="http://schemas.openxmlformats.org/officeDocument/2006/relationships/slideLayout" Target="../slideLayouts/slideLayout76.xml"/></Relationships>
</file>

<file path=ppt/slides/_rels/slide260.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66.xml"/><Relationship Id="rId1" Type="http://schemas.openxmlformats.org/officeDocument/2006/relationships/slideLayout" Target="../slideLayouts/slideLayout1414.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67.xml"/><Relationship Id="rId1" Type="http://schemas.openxmlformats.org/officeDocument/2006/relationships/slideLayout" Target="../slideLayouts/slideLayout468.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3.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41.xml"/></Relationships>
</file>

<file path=ppt/slides/_rels/slide26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4.xml"/></Relationships>
</file>

<file path=ppt/slides/_rels/slide26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14.xml"/></Relationships>
</file>

<file path=ppt/slides/_rels/slide26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27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14.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1433.xml"/></Relationships>
</file>

<file path=ppt/slides/_rels/slide272.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72.xml"/><Relationship Id="rId1" Type="http://schemas.openxmlformats.org/officeDocument/2006/relationships/slideLayout" Target="../slideLayouts/slideLayout41.xml"/></Relationships>
</file>

<file path=ppt/slides/_rels/slide27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4.xml"/><Relationship Id="rId1" Type="http://schemas.openxmlformats.org/officeDocument/2006/relationships/slideLayout" Target="../slideLayouts/slideLayout1.xml"/><Relationship Id="rId4" Type="http://schemas.openxmlformats.org/officeDocument/2006/relationships/image" Target="../media/image196.jpeg"/></Relationships>
</file>

<file path=ppt/slides/_rels/slide275.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3" Type="http://schemas.openxmlformats.org/officeDocument/2006/relationships/notesSlide" Target="../notesSlides/notesSlide176.xml"/><Relationship Id="rId2" Type="http://schemas.openxmlformats.org/officeDocument/2006/relationships/slideLayout" Target="../slideLayouts/slideLayout1438.xml"/><Relationship Id="rId1" Type="http://schemas.openxmlformats.org/officeDocument/2006/relationships/themeOverride" Target="../theme/themeOverride24.xml"/><Relationship Id="rId6" Type="http://schemas.openxmlformats.org/officeDocument/2006/relationships/image" Target="../media/image200.png"/><Relationship Id="rId5" Type="http://schemas.openxmlformats.org/officeDocument/2006/relationships/image" Target="../media/image199.png"/><Relationship Id="rId4" Type="http://schemas.openxmlformats.org/officeDocument/2006/relationships/image" Target="../media/image198.png"/></Relationships>
</file>

<file path=ppt/slides/_rels/slide277.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177.xml"/><Relationship Id="rId1" Type="http://schemas.openxmlformats.org/officeDocument/2006/relationships/slideLayout" Target="../slideLayouts/slideLayout1.xml"/><Relationship Id="rId5" Type="http://schemas.openxmlformats.org/officeDocument/2006/relationships/image" Target="../media/image203.png"/><Relationship Id="rId4" Type="http://schemas.openxmlformats.org/officeDocument/2006/relationships/image" Target="../media/image202.jpeg"/></Relationships>
</file>

<file path=ppt/slides/_rels/slide278.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8.xml"/><Relationship Id="rId1" Type="http://schemas.openxmlformats.org/officeDocument/2006/relationships/slideLayout" Target="../slideLayouts/slideLayout1.xml"/><Relationship Id="rId4" Type="http://schemas.openxmlformats.org/officeDocument/2006/relationships/image" Target="../media/image203.png"/></Relationships>
</file>

<file path=ppt/slides/_rels/slide279.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79.xml"/><Relationship Id="rId1" Type="http://schemas.openxmlformats.org/officeDocument/2006/relationships/slideLayout" Target="../slideLayouts/slideLayout1.xml"/><Relationship Id="rId4" Type="http://schemas.openxmlformats.org/officeDocument/2006/relationships/image" Target="../media/image203.png"/></Relationships>
</file>

<file path=ppt/slides/_rels/slide2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243.xml"/><Relationship Id="rId4" Type="http://schemas.microsoft.com/office/2007/relationships/hdphoto" Target="../media/hdphoto3.wdp"/></Relationships>
</file>

<file path=ppt/slides/_rels/slide280.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480.xml"/></Relationships>
</file>

<file path=ppt/slides/_rels/slide282.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82.xml"/><Relationship Id="rId1" Type="http://schemas.openxmlformats.org/officeDocument/2006/relationships/slideLayout" Target="../slideLayouts/slideLayout301.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301.xml"/></Relationships>
</file>

<file path=ppt/slides/_rels/slide2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5.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301.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019.xml"/></Relationships>
</file>

<file path=ppt/slides/_rels/slide28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032.xml"/></Relationships>
</file>

<file path=ppt/slides/_rels/slide28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032.xml"/><Relationship Id="rId4" Type="http://schemas.microsoft.com/office/2007/relationships/hdphoto" Target="../media/hdphoto5.wdp"/></Relationships>
</file>

<file path=ppt/slides/_rels/slide28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1032.xml"/></Relationships>
</file>

<file path=ppt/slides/_rels/slide2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290.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image" Target="../media/image45.jpeg"/><Relationship Id="rId1" Type="http://schemas.openxmlformats.org/officeDocument/2006/relationships/slideLayout" Target="../slideLayouts/slideLayout1032.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452.xml"/></Relationships>
</file>

<file path=ppt/slides/_rels/slide292.xml.rels><?xml version="1.0" encoding="UTF-8" standalone="yes"?>
<Relationships xmlns="http://schemas.openxmlformats.org/package/2006/relationships"><Relationship Id="rId2" Type="http://schemas.openxmlformats.org/officeDocument/2006/relationships/image" Target="../media/image208.png"/><Relationship Id="rId1" Type="http://schemas.openxmlformats.org/officeDocument/2006/relationships/slideLayout" Target="../slideLayouts/slideLayout1024.xml"/></Relationships>
</file>

<file path=ppt/slides/_rels/slide293.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91.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85.xml"/></Relationships>
</file>

<file path=ppt/slides/_rels/slide3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300.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92.xml"/><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3" Type="http://schemas.openxmlformats.org/officeDocument/2006/relationships/notesSlide" Target="../notesSlides/notesSlide193.xml"/><Relationship Id="rId2" Type="http://schemas.openxmlformats.org/officeDocument/2006/relationships/slideLayout" Target="../slideLayouts/slideLayout571.xml"/><Relationship Id="rId1" Type="http://schemas.openxmlformats.org/officeDocument/2006/relationships/themeOverride" Target="../theme/themeOverride26.xml"/><Relationship Id="rId4" Type="http://schemas.openxmlformats.org/officeDocument/2006/relationships/image" Target="../media/image217.pn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571.xml"/></Relationships>
</file>

<file path=ppt/slides/_rels/slide30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7.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571.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584.xml"/></Relationships>
</file>

<file path=ppt/slides/_rels/slide30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30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87.xml"/><Relationship Id="rId4" Type="http://schemas.microsoft.com/office/2007/relationships/hdphoto" Target="../media/hdphoto5.wdp"/></Relationships>
</file>

<file path=ppt/slides/_rels/slide30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82.xml"/></Relationships>
</file>

<file path=ppt/slides/_rels/slide31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465.xml"/></Relationships>
</file>

<file path=ppt/slides/_rels/slide312.xml.rels><?xml version="1.0" encoding="UTF-8" standalone="yes"?>
<Relationships xmlns="http://schemas.openxmlformats.org/package/2006/relationships"><Relationship Id="rId2" Type="http://schemas.openxmlformats.org/officeDocument/2006/relationships/image" Target="../media/image218.png"/><Relationship Id="rId1" Type="http://schemas.openxmlformats.org/officeDocument/2006/relationships/slideLayout" Target="../slideLayouts/slideLayout193.xml"/></Relationships>
</file>

<file path=ppt/slides/_rels/slide313.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198.xml"/><Relationship Id="rId1" Type="http://schemas.openxmlformats.org/officeDocument/2006/relationships/slideLayout" Target="../slideLayouts/slideLayout1.xml"/></Relationships>
</file>

<file path=ppt/slides/_rels/slide314.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99.xml"/><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00.xml"/><Relationship Id="rId1" Type="http://schemas.openxmlformats.org/officeDocument/2006/relationships/slideLayout" Target="../slideLayouts/slideLayout1.xml"/></Relationships>
</file>

<file path=ppt/slides/_rels/slide316.xml.rels><?xml version="1.0" encoding="UTF-8" standalone="yes"?>
<Relationships xmlns="http://schemas.openxmlformats.org/package/2006/relationships"><Relationship Id="rId2" Type="http://schemas.openxmlformats.org/officeDocument/2006/relationships/image" Target="../media/image222.png"/><Relationship Id="rId1" Type="http://schemas.openxmlformats.org/officeDocument/2006/relationships/slideLayout" Target="../slideLayouts/slideLayout1479.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03.xml"/><Relationship Id="rId1" Type="http://schemas.openxmlformats.org/officeDocument/2006/relationships/slideLayout" Target="../slideLayouts/slideLayout597.xml"/></Relationships>
</file>

<file path=ppt/slides/_rels/slide3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1.xml"/><Relationship Id="rId1" Type="http://schemas.openxmlformats.org/officeDocument/2006/relationships/slideLayout" Target="../slideLayouts/slideLayout882.xml"/></Relationships>
</file>

<file path=ppt/slides/_rels/slide320.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04.xml"/><Relationship Id="rId1" Type="http://schemas.openxmlformats.org/officeDocument/2006/relationships/slideLayout" Target="../slideLayouts/slideLayout571.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05.xml"/><Relationship Id="rId1" Type="http://schemas.openxmlformats.org/officeDocument/2006/relationships/slideLayout" Target="../slideLayouts/slideLayout614.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619.xml"/></Relationships>
</file>

<file path=ppt/slides/_rels/slide324.xml.rels><?xml version="1.0" encoding="UTF-8" standalone="yes"?>
<Relationships xmlns="http://schemas.openxmlformats.org/package/2006/relationships"><Relationship Id="rId2" Type="http://schemas.openxmlformats.org/officeDocument/2006/relationships/slideLayout" Target="../slideLayouts/slideLayout619.xml"/><Relationship Id="rId1" Type="http://schemas.openxmlformats.org/officeDocument/2006/relationships/themeOverride" Target="../theme/themeOverride28.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619.xml"/></Relationships>
</file>

<file path=ppt/slides/_rels/slide326.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08.xml"/><Relationship Id="rId1" Type="http://schemas.openxmlformats.org/officeDocument/2006/relationships/slideLayout" Target="../slideLayouts/slideLayout614.xml"/></Relationships>
</file>

<file path=ppt/slides/_rels/slide32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32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243.xml"/><Relationship Id="rId4" Type="http://schemas.microsoft.com/office/2007/relationships/hdphoto" Target="../media/hdphoto5.wdp"/></Relationships>
</file>

<file path=ppt/slides/_rels/slide32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3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1495.xml"/></Relationships>
</file>

<file path=ppt/slides/_rels/slide332.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614.xml"/></Relationships>
</file>

<file path=ppt/slides/_rels/slide333.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10.xml"/><Relationship Id="rId1" Type="http://schemas.openxmlformats.org/officeDocument/2006/relationships/slideLayout" Target="../slideLayouts/slideLayout619.xml"/></Relationships>
</file>

<file path=ppt/slides/_rels/slide334.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211.xml"/><Relationship Id="rId1" Type="http://schemas.openxmlformats.org/officeDocument/2006/relationships/slideLayout" Target="../slideLayouts/slideLayout619.xml"/></Relationships>
</file>

<file path=ppt/slides/_rels/slide335.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12.xml"/><Relationship Id="rId1" Type="http://schemas.openxmlformats.org/officeDocument/2006/relationships/slideLayout" Target="../slideLayouts/slideLayout619.xml"/></Relationships>
</file>

<file path=ppt/slides/_rels/slide336.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13.xml"/><Relationship Id="rId1" Type="http://schemas.openxmlformats.org/officeDocument/2006/relationships/slideLayout" Target="../slideLayouts/slideLayout619.xml"/></Relationships>
</file>

<file path=ppt/slides/_rels/slide337.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14.xml"/><Relationship Id="rId1" Type="http://schemas.openxmlformats.org/officeDocument/2006/relationships/slideLayout" Target="../slideLayouts/slideLayout619.xml"/></Relationships>
</file>

<file path=ppt/slides/_rels/slide338.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15.xml"/><Relationship Id="rId1" Type="http://schemas.openxmlformats.org/officeDocument/2006/relationships/slideLayout" Target="../slideLayouts/slideLayout619.xml"/><Relationship Id="rId6" Type="http://schemas.openxmlformats.org/officeDocument/2006/relationships/image" Target="../media/image236.jpeg"/><Relationship Id="rId5" Type="http://schemas.openxmlformats.org/officeDocument/2006/relationships/image" Target="../media/image235.jpeg"/><Relationship Id="rId4" Type="http://schemas.openxmlformats.org/officeDocument/2006/relationships/image" Target="../media/image234.jpeg"/></Relationships>
</file>

<file path=ppt/slides/_rels/slide339.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16.xml"/><Relationship Id="rId1" Type="http://schemas.openxmlformats.org/officeDocument/2006/relationships/slideLayout" Target="../slideLayouts/slideLayout619.xml"/></Relationships>
</file>

<file path=ppt/slides/_rels/slide3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17.xml"/><Relationship Id="rId1" Type="http://schemas.openxmlformats.org/officeDocument/2006/relationships/slideLayout" Target="../slideLayouts/slideLayout619.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636.xml"/></Relationships>
</file>

<file path=ppt/slides/_rels/slide342.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18.xml"/><Relationship Id="rId1" Type="http://schemas.openxmlformats.org/officeDocument/2006/relationships/slideLayout" Target="../slideLayouts/slideLayout204.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174.xml"/></Relationships>
</file>

<file path=ppt/slides/_rels/slide3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9.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174.xml"/></Relationships>
</file>

<file path=ppt/slides/_rels/slide346.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1.xml"/><Relationship Id="rId1" Type="http://schemas.openxmlformats.org/officeDocument/2006/relationships/slideLayout" Target="../slideLayouts/slideLayout204.xml"/></Relationships>
</file>

<file path=ppt/slides/_rels/slide34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34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87.xml"/><Relationship Id="rId4" Type="http://schemas.microsoft.com/office/2007/relationships/hdphoto" Target="../media/hdphoto5.wdp"/></Relationships>
</file>

<file path=ppt/slides/_rels/slide34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3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351.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2.xml"/><Relationship Id="rId1" Type="http://schemas.openxmlformats.org/officeDocument/2006/relationships/slideLayout" Target="../slideLayouts/slideLayout1506.xml"/></Relationships>
</file>

<file path=ppt/slides/_rels/slide352.xml.rels><?xml version="1.0" encoding="UTF-8" standalone="yes"?>
<Relationships xmlns="http://schemas.openxmlformats.org/package/2006/relationships"><Relationship Id="rId2" Type="http://schemas.openxmlformats.org/officeDocument/2006/relationships/image" Target="../media/image240.png"/><Relationship Id="rId1" Type="http://schemas.openxmlformats.org/officeDocument/2006/relationships/slideLayout" Target="../slideLayouts/slideLayout193.xml"/></Relationships>
</file>

<file path=ppt/slides/_rels/slide353.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23.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24.xml"/><Relationship Id="rId1" Type="http://schemas.openxmlformats.org/officeDocument/2006/relationships/slideLayout" Target="../slideLayouts/slideLayout1511.xml"/></Relationships>
</file>

<file path=ppt/slides/_rels/slide355.xml.rels><?xml version="1.0" encoding="UTF-8" standalone="yes"?>
<Relationships xmlns="http://schemas.openxmlformats.org/package/2006/relationships"><Relationship Id="rId3" Type="http://schemas.openxmlformats.org/officeDocument/2006/relationships/image" Target="../media/image243.jpg"/><Relationship Id="rId2" Type="http://schemas.openxmlformats.org/officeDocument/2006/relationships/notesSlide" Target="../notesSlides/notesSlide225.xml"/><Relationship Id="rId1" Type="http://schemas.openxmlformats.org/officeDocument/2006/relationships/slideLayout" Target="../slideLayouts/slideLayout174.xml"/></Relationships>
</file>

<file path=ppt/slides/_rels/slide356.xml.rels><?xml version="1.0" encoding="UTF-8" standalone="yes"?>
<Relationships xmlns="http://schemas.openxmlformats.org/package/2006/relationships"><Relationship Id="rId3" Type="http://schemas.openxmlformats.org/officeDocument/2006/relationships/image" Target="../media/image244.jpg"/><Relationship Id="rId2" Type="http://schemas.openxmlformats.org/officeDocument/2006/relationships/notesSlide" Target="../notesSlides/notesSlide226.xml"/><Relationship Id="rId1" Type="http://schemas.openxmlformats.org/officeDocument/2006/relationships/slideLayout" Target="../slideLayouts/slideLayout174.xml"/></Relationships>
</file>

<file path=ppt/slides/_rels/slide357.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227.xml"/><Relationship Id="rId1" Type="http://schemas.openxmlformats.org/officeDocument/2006/relationships/slideLayout" Target="../slideLayouts/slideLayout174.xml"/></Relationships>
</file>

<file path=ppt/slides/_rels/slide358.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228.xml"/><Relationship Id="rId1" Type="http://schemas.openxmlformats.org/officeDocument/2006/relationships/slideLayout" Target="../slideLayouts/slideLayout174.xml"/></Relationships>
</file>

<file path=ppt/slides/_rels/slide359.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hyperlink" Target="http://www.hankinsphotography.com/detail/45/index.php?PHPSESSID=83d5186105535c3c971e44b1951fe87e" TargetMode="External"/><Relationship Id="rId1" Type="http://schemas.openxmlformats.org/officeDocument/2006/relationships/slideLayout" Target="../slideLayouts/slideLayout210.xml"/></Relationships>
</file>

<file path=ppt/slides/_rels/slide3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220.xml"/><Relationship Id="rId1" Type="http://schemas.openxmlformats.org/officeDocument/2006/relationships/themeOverride" Target="../theme/themeOverride30.xml"/><Relationship Id="rId5" Type="http://schemas.openxmlformats.org/officeDocument/2006/relationships/image" Target="../media/image249.png"/><Relationship Id="rId4" Type="http://schemas.openxmlformats.org/officeDocument/2006/relationships/image" Target="../media/image248.pn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09.xml"/></Relationships>
</file>

<file path=ppt/slides/_rels/slide362.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30.xml"/><Relationship Id="rId1" Type="http://schemas.openxmlformats.org/officeDocument/2006/relationships/slideLayout" Target="../slideLayouts/slideLayout755.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174.xml"/></Relationships>
</file>

<file path=ppt/slides/_rels/slide3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1.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174.xml"/></Relationships>
</file>

<file path=ppt/slides/_rels/slide366.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33.xml"/><Relationship Id="rId1" Type="http://schemas.openxmlformats.org/officeDocument/2006/relationships/slideLayout" Target="../slideLayouts/slideLayout193.xml"/></Relationships>
</file>

<file path=ppt/slides/_rels/slide36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36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87.xml"/><Relationship Id="rId4" Type="http://schemas.microsoft.com/office/2007/relationships/hdphoto" Target="../media/hdphoto5.wdp"/></Relationships>
</file>

<file path=ppt/slides/_rels/slide36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37.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887.xml"/></Relationships>
</file>

<file path=ppt/slides/_rels/slide37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371.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34.xml"/><Relationship Id="rId1" Type="http://schemas.openxmlformats.org/officeDocument/2006/relationships/slideLayout" Target="../slideLayouts/slideLayout1528.xml"/></Relationships>
</file>

<file path=ppt/slides/_rels/slide372.xml.rels><?xml version="1.0" encoding="UTF-8" standalone="yes"?>
<Relationships xmlns="http://schemas.openxmlformats.org/package/2006/relationships"><Relationship Id="rId2" Type="http://schemas.openxmlformats.org/officeDocument/2006/relationships/image" Target="../media/image252.png"/><Relationship Id="rId1" Type="http://schemas.openxmlformats.org/officeDocument/2006/relationships/slideLayout" Target="../slideLayouts/slideLayout193.xml"/></Relationships>
</file>

<file path=ppt/slides/_rels/slide373.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35.xml"/><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3" Type="http://schemas.openxmlformats.org/officeDocument/2006/relationships/notesSlide" Target="../notesSlides/notesSlide236.xml"/><Relationship Id="rId2" Type="http://schemas.openxmlformats.org/officeDocument/2006/relationships/slideLayout" Target="../slideLayouts/slideLayout761.xml"/><Relationship Id="rId1" Type="http://schemas.openxmlformats.org/officeDocument/2006/relationships/themeOverride" Target="../theme/themeOverride32.xml"/><Relationship Id="rId4" Type="http://schemas.openxmlformats.org/officeDocument/2006/relationships/image" Target="../media/image254.png"/></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76.xml"/></Relationships>
</file>

<file path=ppt/slides/_rels/slide376.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238.xml"/><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3" Type="http://schemas.openxmlformats.org/officeDocument/2006/relationships/notesSlide" Target="../notesSlides/notesSlide239.xml"/><Relationship Id="rId2" Type="http://schemas.openxmlformats.org/officeDocument/2006/relationships/slideLayout" Target="../slideLayouts/slideLayout174.xml"/><Relationship Id="rId1" Type="http://schemas.openxmlformats.org/officeDocument/2006/relationships/themeOverride" Target="../theme/themeOverride33.xml"/><Relationship Id="rId4" Type="http://schemas.openxmlformats.org/officeDocument/2006/relationships/image" Target="../media/image256.GIF"/></Relationships>
</file>

<file path=ppt/slides/_rels/slide378.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40.xml"/><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41.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42.xml"/><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43.xml"/><Relationship Id="rId1" Type="http://schemas.openxmlformats.org/officeDocument/2006/relationships/slideLayout" Target="../slideLayouts/slideLayout46.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4.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57.xml"/></Relationships>
</file>

<file path=ppt/slides/_rels/slide38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4.xml"/></Relationships>
</file>

<file path=ppt/slides/_rels/slide38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4.xml"/><Relationship Id="rId4" Type="http://schemas.microsoft.com/office/2007/relationships/hdphoto" Target="../media/hdphoto5.wdp"/></Relationships>
</file>

<file path=ppt/slides/_rels/slide38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47.xml"/><Relationship Id="rId1" Type="http://schemas.openxmlformats.org/officeDocument/2006/relationships/slideLayout" Target="../slideLayouts/slideLayout14.xml"/><Relationship Id="rId4" Type="http://schemas.openxmlformats.org/officeDocument/2006/relationships/image" Target="../media/image47.jpg"/></Relationships>
</file>

<file path=ppt/slides/_rels/slide3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image" Target="../media/image45.jpeg"/><Relationship Id="rId1" Type="http://schemas.openxmlformats.org/officeDocument/2006/relationships/slideLayout" Target="../slideLayouts/slideLayout14.xml"/></Relationships>
</file>

<file path=ppt/slides/_rels/slide391.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48.xml"/><Relationship Id="rId1" Type="http://schemas.openxmlformats.org/officeDocument/2006/relationships/slideLayout" Target="../slideLayouts/slideLayout1533.xml"/></Relationships>
</file>

<file path=ppt/slides/_rels/slide392.xml.rels><?xml version="1.0" encoding="UTF-8" standalone="yes"?>
<Relationships xmlns="http://schemas.openxmlformats.org/package/2006/relationships"><Relationship Id="rId2" Type="http://schemas.openxmlformats.org/officeDocument/2006/relationships/image" Target="../media/image261.png"/><Relationship Id="rId1" Type="http://schemas.openxmlformats.org/officeDocument/2006/relationships/slideLayout" Target="../slideLayouts/slideLayout20.xml"/></Relationships>
</file>

<file path=ppt/slides/_rels/slide393.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49.xml"/><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50.xml"/><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51.xml"/><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3" Type="http://schemas.openxmlformats.org/officeDocument/2006/relationships/notesSlide" Target="../notesSlides/notesSlide252.xml"/><Relationship Id="rId2" Type="http://schemas.openxmlformats.org/officeDocument/2006/relationships/slideLayout" Target="../slideLayouts/slideLayout1.xml"/><Relationship Id="rId1" Type="http://schemas.openxmlformats.org/officeDocument/2006/relationships/themeOverride" Target="../theme/themeOverride35.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124.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1550.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198.xml"/><Relationship Id="rId1" Type="http://schemas.openxmlformats.org/officeDocument/2006/relationships/themeOverride" Target="../theme/themeOverride1.xml"/></Relationships>
</file>

<file path=ppt/slides/_rels/slide4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1550.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33.xml"/></Relationships>
</file>

<file path=ppt/slides/_rels/slide402.xml.rels><?xml version="1.0" encoding="UTF-8" standalone="yes"?>
<Relationships xmlns="http://schemas.openxmlformats.org/package/2006/relationships"><Relationship Id="rId2" Type="http://schemas.openxmlformats.org/officeDocument/2006/relationships/image" Target="../media/image265.jpeg"/><Relationship Id="rId1" Type="http://schemas.openxmlformats.org/officeDocument/2006/relationships/slideLayout" Target="../slideLayouts/slideLayout486.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174.xml"/></Relationships>
</file>

<file path=ppt/slides/_rels/slide40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6.xml"/></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174.xml"/></Relationships>
</file>

<file path=ppt/slides/_rels/slide406.xml.rels><?xml version="1.0" encoding="UTF-8" standalone="yes"?>
<Relationships xmlns="http://schemas.openxmlformats.org/package/2006/relationships"><Relationship Id="rId2" Type="http://schemas.openxmlformats.org/officeDocument/2006/relationships/image" Target="../media/image266.jpeg"/><Relationship Id="rId1" Type="http://schemas.openxmlformats.org/officeDocument/2006/relationships/slideLayout" Target="../slideLayouts/slideLayout508.xml"/></Relationships>
</file>

<file path=ppt/slides/_rels/slide40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7.xml"/></Relationships>
</file>

<file path=ppt/slides/_rels/slide40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187.xml"/></Relationships>
</file>

<file path=ppt/slides/_rels/slide40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18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64.xml"/></Relationships>
</file>

<file path=ppt/slides/_rels/slide41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187.xml"/></Relationships>
</file>

<file path=ppt/slides/_rels/slide411.xml.rels><?xml version="1.0" encoding="UTF-8" standalone="yes"?>
<Relationships xmlns="http://schemas.openxmlformats.org/package/2006/relationships"><Relationship Id="rId2" Type="http://schemas.openxmlformats.org/officeDocument/2006/relationships/image" Target="../media/image266.jpeg"/><Relationship Id="rId1" Type="http://schemas.openxmlformats.org/officeDocument/2006/relationships/slideLayout" Target="../slideLayouts/slideLayout510.xml"/></Relationships>
</file>

<file path=ppt/slides/_rels/slide412.xml.rels><?xml version="1.0" encoding="UTF-8" standalone="yes"?>
<Relationships xmlns="http://schemas.openxmlformats.org/package/2006/relationships"><Relationship Id="rId2" Type="http://schemas.openxmlformats.org/officeDocument/2006/relationships/image" Target="../media/image267.png"/><Relationship Id="rId1" Type="http://schemas.openxmlformats.org/officeDocument/2006/relationships/slideLayout" Target="../slideLayouts/slideLayout193.xml"/></Relationships>
</file>

<file path=ppt/slides/_rels/slide41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59.xml"/><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60.xml"/><Relationship Id="rId1" Type="http://schemas.openxmlformats.org/officeDocument/2006/relationships/slideLayout" Target="../slideLayouts/slideLayout497.xml"/></Relationships>
</file>

<file path=ppt/slides/_rels/slide415.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image" Target="../media/image266.jpeg"/><Relationship Id="rId1" Type="http://schemas.openxmlformats.org/officeDocument/2006/relationships/slideLayout" Target="../slideLayouts/slideLayout507.xml"/></Relationships>
</file>

<file path=ppt/slides/_rels/slide416.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61.xml"/><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62.xml"/><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263.xml"/><Relationship Id="rId1" Type="http://schemas.openxmlformats.org/officeDocument/2006/relationships/slideLayout" Target="../slideLayouts/slideLayout1.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0.xml"/><Relationship Id="rId1" Type="http://schemas.openxmlformats.org/officeDocument/2006/relationships/slideLayout" Target="../slideLayouts/slideLayout840.xml"/><Relationship Id="rId5" Type="http://schemas.openxmlformats.org/officeDocument/2006/relationships/image" Target="../media/image67.png"/><Relationship Id="rId4" Type="http://schemas.openxmlformats.org/officeDocument/2006/relationships/image" Target="../media/image66.png"/></Relationships>
</file>

<file path=ppt/slides/_rels/slide420.xml.rels><?xml version="1.0" encoding="UTF-8" standalone="yes"?>
<Relationships xmlns="http://schemas.openxmlformats.org/package/2006/relationships"><Relationship Id="rId3" Type="http://schemas.openxmlformats.org/officeDocument/2006/relationships/image" Target="../media/image179.jpg"/><Relationship Id="rId2" Type="http://schemas.openxmlformats.org/officeDocument/2006/relationships/notesSlide" Target="../notesSlides/notesSlide265.xml"/><Relationship Id="rId1" Type="http://schemas.openxmlformats.org/officeDocument/2006/relationships/slideLayout" Target="../slideLayouts/slideLayout1.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491.xml"/></Relationships>
</file>

<file path=ppt/slides/_rels/slide422.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266.xml"/><Relationship Id="rId1" Type="http://schemas.openxmlformats.org/officeDocument/2006/relationships/slideLayout" Target="../slideLayouts/slideLayout713.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70.xml"/></Relationships>
</file>

<file path=ppt/slides/_rels/slide4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7.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70.xml"/></Relationships>
</file>

<file path=ppt/slides/_rels/slide426.xml.rels><?xml version="1.0" encoding="UTF-8" standalone="yes"?>
<Relationships xmlns="http://schemas.openxmlformats.org/package/2006/relationships"><Relationship Id="rId3" Type="http://schemas.openxmlformats.org/officeDocument/2006/relationships/image" Target="../media/image275.emf"/><Relationship Id="rId2" Type="http://schemas.openxmlformats.org/officeDocument/2006/relationships/notesSlide" Target="../notesSlides/notesSlide269.xml"/><Relationship Id="rId1" Type="http://schemas.openxmlformats.org/officeDocument/2006/relationships/slideLayout" Target="../slideLayouts/slideLayout734.xml"/><Relationship Id="rId4" Type="http://schemas.openxmlformats.org/officeDocument/2006/relationships/image" Target="../media/image276.emf"/></Relationships>
</file>

<file path=ppt/slides/_rels/slide42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42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243.xml"/></Relationships>
</file>

<file path=ppt/slides/_rels/slide42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24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48.xml"/></Relationships>
</file>

<file path=ppt/slides/_rels/slide43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243.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249.xml"/></Relationships>
</file>

<file path=ppt/slides/_rels/slide432.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734.xml"/></Relationships>
</file>

<file path=ppt/slides/_rels/slide433.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71.xml"/><Relationship Id="rId1" Type="http://schemas.openxmlformats.org/officeDocument/2006/relationships/slideLayout" Target="../slideLayouts/slideLayout1.xml"/></Relationships>
</file>

<file path=ppt/slides/_rels/slide434.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72.xml"/><Relationship Id="rId1" Type="http://schemas.openxmlformats.org/officeDocument/2006/relationships/slideLayout" Target="../slideLayouts/slideLayout1.xml"/></Relationships>
</file>

<file path=ppt/slides/_rels/slide435.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70.xml"/></Relationships>
</file>

<file path=ppt/slides/_rels/slide436.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74.xml"/><Relationship Id="rId1" Type="http://schemas.openxmlformats.org/officeDocument/2006/relationships/slideLayout" Target="../slideLayouts/slideLayout1.xml"/></Relationships>
</file>

<file path=ppt/slides/_rels/slide437.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75.xml"/><Relationship Id="rId1" Type="http://schemas.openxmlformats.org/officeDocument/2006/relationships/slideLayout" Target="../slideLayouts/slideLayout1.xml"/></Relationships>
</file>

<file path=ppt/slides/_rels/slide438.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76.xml"/><Relationship Id="rId1" Type="http://schemas.openxmlformats.org/officeDocument/2006/relationships/slideLayout" Target="../slideLayouts/slideLayout1.xml"/></Relationships>
</file>

<file path=ppt/slides/_rels/slide439.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739.xml"/></Relationships>
</file>

<file path=ppt/slides/_rels/slide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8.xml"/></Relationships>
</file>

<file path=ppt/slides/_rels/slide440.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78.xml"/><Relationship Id="rId1" Type="http://schemas.openxmlformats.org/officeDocument/2006/relationships/slideLayout" Target="../slideLayouts/slideLayout1.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2" Type="http://schemas.openxmlformats.org/officeDocument/2006/relationships/image" Target="../media/image284.png"/><Relationship Id="rId1" Type="http://schemas.openxmlformats.org/officeDocument/2006/relationships/slideLayout" Target="../slideLayouts/slideLayout976.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981.xml"/></Relationships>
</file>

<file path=ppt/slides/_rels/slide4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8.xml"/></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981.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995.xml"/></Relationships>
</file>

<file path=ppt/slides/_rels/slide44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44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243.xml"/></Relationships>
</file>

<file path=ppt/slides/_rels/slide44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24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848.xml"/></Relationships>
</file>

<file path=ppt/slides/_rels/slide450.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43.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1561.xml"/></Relationships>
</file>

<file path=ppt/slides/_rels/slide452.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82.xml"/><Relationship Id="rId1" Type="http://schemas.openxmlformats.org/officeDocument/2006/relationships/slideLayout" Target="../slideLayouts/slideLayout1013.xml"/></Relationships>
</file>

<file path=ppt/slides/_rels/slide453.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83.xml"/><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84.xml"/><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85.xml"/><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86.xml"/><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87.xml"/><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3" Type="http://schemas.openxmlformats.org/officeDocument/2006/relationships/image" Target="../media/image291.jpg"/><Relationship Id="rId2" Type="http://schemas.openxmlformats.org/officeDocument/2006/relationships/notesSlide" Target="../notesSlides/notesSlide288.xml"/><Relationship Id="rId1" Type="http://schemas.openxmlformats.org/officeDocument/2006/relationships/slideLayout" Target="../slideLayouts/slideLayout1.xml"/></Relationships>
</file>

<file path=ppt/slides/_rels/slide459.xml.rels><?xml version="1.0" encoding="UTF-8" standalone="yes"?>
<Relationships xmlns="http://schemas.openxmlformats.org/package/2006/relationships"><Relationship Id="rId3" Type="http://schemas.openxmlformats.org/officeDocument/2006/relationships/image" Target="../media/image179.jpg"/><Relationship Id="rId2" Type="http://schemas.openxmlformats.org/officeDocument/2006/relationships/notesSlide" Target="../notesSlides/notesSlide289.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41.xml"/></Relationships>
</file>

<file path=ppt/slides/_rels/slide460.xml.rels><?xml version="1.0" encoding="UTF-8" standalone="yes"?>
<Relationships xmlns="http://schemas.openxmlformats.org/package/2006/relationships"><Relationship Id="rId3" Type="http://schemas.openxmlformats.org/officeDocument/2006/relationships/image" Target="../media/image292.emf"/><Relationship Id="rId2" Type="http://schemas.openxmlformats.org/officeDocument/2006/relationships/notesSlide" Target="../notesSlides/notesSlide290.xml"/><Relationship Id="rId1" Type="http://schemas.openxmlformats.org/officeDocument/2006/relationships/slideLayout" Target="../slideLayouts/slideLayout1572.xml"/><Relationship Id="rId4" Type="http://schemas.openxmlformats.org/officeDocument/2006/relationships/image" Target="../media/image293.png"/></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2" Type="http://schemas.openxmlformats.org/officeDocument/2006/relationships/image" Target="../media/image294.png"/><Relationship Id="rId1" Type="http://schemas.openxmlformats.org/officeDocument/2006/relationships/slideLayout" Target="../slideLayouts/slideLayout932.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70.xml"/></Relationships>
</file>

<file path=ppt/slides/_rels/slide4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9.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70.xml"/></Relationships>
</file>

<file path=ppt/slides/_rels/slide466.xml.rels><?xml version="1.0" encoding="UTF-8" standalone="yes"?>
<Relationships xmlns="http://schemas.openxmlformats.org/package/2006/relationships"><Relationship Id="rId3" Type="http://schemas.openxmlformats.org/officeDocument/2006/relationships/notesSlide" Target="../notesSlides/notesSlide293.xml"/><Relationship Id="rId2" Type="http://schemas.openxmlformats.org/officeDocument/2006/relationships/slideLayout" Target="../slideLayouts/slideLayout943.xml"/><Relationship Id="rId1" Type="http://schemas.openxmlformats.org/officeDocument/2006/relationships/themeOverride" Target="../theme/themeOverride40.xml"/></Relationships>
</file>

<file path=ppt/slides/_rels/slide46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46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243.xml"/></Relationships>
</file>

<file path=ppt/slides/_rels/slide46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243.xml"/></Relationships>
</file>

<file path=ppt/slides/_rels/slide4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861.xml"/></Relationships>
</file>

<file path=ppt/slides/_rels/slide47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243.xml"/></Relationships>
</file>

<file path=ppt/slides/_rels/slide471.xml.rels><?xml version="1.0" encoding="UTF-8" standalone="yes"?>
<Relationships xmlns="http://schemas.openxmlformats.org/package/2006/relationships"><Relationship Id="rId3" Type="http://schemas.openxmlformats.org/officeDocument/2006/relationships/notesSlide" Target="../notesSlides/notesSlide294.xml"/><Relationship Id="rId2" Type="http://schemas.openxmlformats.org/officeDocument/2006/relationships/slideLayout" Target="../slideLayouts/slideLayout1583.xml"/><Relationship Id="rId1" Type="http://schemas.openxmlformats.org/officeDocument/2006/relationships/themeOverride" Target="../theme/themeOverride41.xml"/></Relationships>
</file>

<file path=ppt/slides/_rels/slide472.xml.rels><?xml version="1.0" encoding="UTF-8" standalone="yes"?>
<Relationships xmlns="http://schemas.openxmlformats.org/package/2006/relationships"><Relationship Id="rId3" Type="http://schemas.openxmlformats.org/officeDocument/2006/relationships/notesSlide" Target="../notesSlides/notesSlide295.xml"/><Relationship Id="rId2" Type="http://schemas.openxmlformats.org/officeDocument/2006/relationships/slideLayout" Target="../slideLayouts/slideLayout943.xml"/><Relationship Id="rId1" Type="http://schemas.openxmlformats.org/officeDocument/2006/relationships/themeOverride" Target="../theme/themeOverride42.xml"/><Relationship Id="rId4" Type="http://schemas.openxmlformats.org/officeDocument/2006/relationships/image" Target="../media/image295.png"/></Relationships>
</file>

<file path=ppt/slides/_rels/slide473.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96.xml"/><Relationship Id="rId1" Type="http://schemas.openxmlformats.org/officeDocument/2006/relationships/slideLayout" Target="../slideLayouts/slideLayout1.xml"/></Relationships>
</file>

<file path=ppt/slides/_rels/slide474.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97.xml"/><Relationship Id="rId1" Type="http://schemas.openxmlformats.org/officeDocument/2006/relationships/slideLayout" Target="../slideLayouts/slideLayout949.xml"/></Relationships>
</file>

<file path=ppt/slides/_rels/slide475.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298.xml"/><Relationship Id="rId1" Type="http://schemas.openxmlformats.org/officeDocument/2006/relationships/slideLayout" Target="../slideLayouts/slideLayout70.xml"/></Relationships>
</file>

<file path=ppt/slides/_rels/slide476.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299.xml"/><Relationship Id="rId1" Type="http://schemas.openxmlformats.org/officeDocument/2006/relationships/slideLayout" Target="../slideLayouts/slideLayout964.xml"/></Relationships>
</file>

<file path=ppt/slides/_rels/slide477.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300.xml"/><Relationship Id="rId1" Type="http://schemas.openxmlformats.org/officeDocument/2006/relationships/slideLayout" Target="../slideLayouts/slideLayout70.xml"/></Relationships>
</file>

<file path=ppt/slides/_rels/slide478.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301.xml"/><Relationship Id="rId1" Type="http://schemas.openxmlformats.org/officeDocument/2006/relationships/slideLayout" Target="../slideLayouts/slideLayout70.xml"/></Relationships>
</file>

<file path=ppt/slides/_rels/slide479.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302.xml"/><Relationship Id="rId1" Type="http://schemas.openxmlformats.org/officeDocument/2006/relationships/slideLayout" Target="../slideLayouts/slideLayout70.xml"/></Relationships>
</file>

<file path=ppt/slides/_rels/slide4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861.xml"/><Relationship Id="rId4" Type="http://schemas.microsoft.com/office/2007/relationships/hdphoto" Target="../media/hdphoto4.wdp"/></Relationships>
</file>

<file path=ppt/slides/_rels/slide480.xml.rels><?xml version="1.0" encoding="UTF-8" standalone="yes"?>
<Relationships xmlns="http://schemas.openxmlformats.org/package/2006/relationships"><Relationship Id="rId3" Type="http://schemas.openxmlformats.org/officeDocument/2006/relationships/image" Target="../media/image303.gif"/><Relationship Id="rId2" Type="http://schemas.openxmlformats.org/officeDocument/2006/relationships/notesSlide" Target="../notesSlides/notesSlide303.xml"/><Relationship Id="rId1" Type="http://schemas.openxmlformats.org/officeDocument/2006/relationships/slideLayout" Target="../slideLayouts/slideLayout938.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2.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slideLayout" Target="../slideLayouts/slideLayout1106.xml"/><Relationship Id="rId1" Type="http://schemas.openxmlformats.org/officeDocument/2006/relationships/themeOverride" Target="../theme/themeOverride43.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1112.xml"/></Relationships>
</file>

<file path=ppt/slides/_rels/slide4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4.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1112.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1131.xml"/></Relationships>
</file>

<file path=ppt/slides/_rels/slide48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136.xml"/></Relationships>
</file>

<file path=ppt/slides/_rels/slide48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1136.xml"/></Relationships>
</file>

<file path=ppt/slides/_rels/slide48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1136.xml"/></Relationships>
</file>

<file path=ppt/slides/_rels/slide4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861.xml"/></Relationships>
</file>

<file path=ppt/slides/_rels/slide490.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1136.xml"/></Relationships>
</file>

<file path=ppt/slides/_rels/slide491.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06.xml"/><Relationship Id="rId1" Type="http://schemas.openxmlformats.org/officeDocument/2006/relationships/slideLayout" Target="../slideLayouts/slideLayout1594.xml"/></Relationships>
</file>

<file path=ppt/slides/_rels/slide492.xml.rels><?xml version="1.0" encoding="UTF-8" standalone="yes"?>
<Relationships xmlns="http://schemas.openxmlformats.org/package/2006/relationships"><Relationship Id="rId2" Type="http://schemas.openxmlformats.org/officeDocument/2006/relationships/image" Target="../media/image306.png"/><Relationship Id="rId1" Type="http://schemas.openxmlformats.org/officeDocument/2006/relationships/slideLayout" Target="../slideLayouts/slideLayout1131.xml"/></Relationships>
</file>

<file path=ppt/slides/_rels/slide493.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07.xml"/><Relationship Id="rId1" Type="http://schemas.openxmlformats.org/officeDocument/2006/relationships/slideLayout" Target="../slideLayouts/slideLayout1.xml"/></Relationships>
</file>

<file path=ppt/slides/_rels/slide494.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08.xml"/><Relationship Id="rId1" Type="http://schemas.openxmlformats.org/officeDocument/2006/relationships/slideLayout" Target="../slideLayouts/slideLayout236.xml"/></Relationships>
</file>

<file path=ppt/slides/_rels/slide495.xml.rels><?xml version="1.0" encoding="UTF-8" standalone="yes"?>
<Relationships xmlns="http://schemas.openxmlformats.org/package/2006/relationships"><Relationship Id="rId3" Type="http://schemas.openxmlformats.org/officeDocument/2006/relationships/notesSlide" Target="../notesSlides/notesSlide309.xml"/><Relationship Id="rId2" Type="http://schemas.openxmlformats.org/officeDocument/2006/relationships/slideLayout" Target="../slideLayouts/slideLayout236.xml"/><Relationship Id="rId1" Type="http://schemas.openxmlformats.org/officeDocument/2006/relationships/themeOverride" Target="../theme/themeOverride45.xml"/><Relationship Id="rId4" Type="http://schemas.openxmlformats.org/officeDocument/2006/relationships/image" Target="../media/image309.png"/></Relationships>
</file>

<file path=ppt/slides/_rels/slide49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10.xml"/><Relationship Id="rId1" Type="http://schemas.openxmlformats.org/officeDocument/2006/relationships/slideLayout" Target="../slideLayouts/slideLayout1147.xml"/></Relationships>
</file>

<file path=ppt/slides/_rels/slide497.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311.xml"/><Relationship Id="rId1" Type="http://schemas.openxmlformats.org/officeDocument/2006/relationships/slideLayout" Target="../slideLayouts/slideLayout236.xml"/></Relationships>
</file>

<file path=ppt/slides/_rels/slide498.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12.xml"/><Relationship Id="rId1" Type="http://schemas.openxmlformats.org/officeDocument/2006/relationships/slideLayout" Target="../slideLayouts/slideLayout1131.xml"/></Relationships>
</file>

<file path=ppt/slides/_rels/slide499.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13.xml"/><Relationship Id="rId1" Type="http://schemas.openxmlformats.org/officeDocument/2006/relationships/slideLayout" Target="../slideLayouts/slideLayout114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11.xml"/></Relationships>
</file>

<file path=ppt/slides/_rels/slide5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5.jpeg"/><Relationship Id="rId1" Type="http://schemas.openxmlformats.org/officeDocument/2006/relationships/slideLayout" Target="../slideLayouts/slideLayout861.xml"/></Relationships>
</file>

<file path=ppt/slides/_rels/slide500.xml.rels><?xml version="1.0" encoding="UTF-8" standalone="yes"?>
<Relationships xmlns="http://schemas.openxmlformats.org/package/2006/relationships"><Relationship Id="rId3" Type="http://schemas.openxmlformats.org/officeDocument/2006/relationships/image" Target="../media/image314.gif"/><Relationship Id="rId2" Type="http://schemas.openxmlformats.org/officeDocument/2006/relationships/image" Target="../media/image313.emf"/><Relationship Id="rId1" Type="http://schemas.openxmlformats.org/officeDocument/2006/relationships/slideLayout" Target="../slideLayouts/slideLayout1605.xml"/><Relationship Id="rId4" Type="http://schemas.openxmlformats.org/officeDocument/2006/relationships/image" Target="../media/image315.jpeg"/></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502.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slideLayout" Target="../slideLayouts/slideLayout249.xml"/><Relationship Id="rId1" Type="http://schemas.openxmlformats.org/officeDocument/2006/relationships/themeOverride" Target="../theme/themeOverride47.xml"/></Relationships>
</file>

<file path=ppt/slides/_rels/slide503.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70.xml"/></Relationships>
</file>

<file path=ppt/slides/_rels/slide50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8.xml"/></Relationships>
</file>

<file path=ppt/slides/_rels/slide505.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70.xml"/></Relationships>
</file>

<file path=ppt/slides/_rels/slide506.xml.rels><?xml version="1.0" encoding="UTF-8" standalone="yes"?>
<Relationships xmlns="http://schemas.openxmlformats.org/package/2006/relationships"><Relationship Id="rId3" Type="http://schemas.openxmlformats.org/officeDocument/2006/relationships/image" Target="../media/image317.emf"/><Relationship Id="rId2" Type="http://schemas.openxmlformats.org/officeDocument/2006/relationships/notesSlide" Target="../notesSlides/notesSlide316.xml"/><Relationship Id="rId1" Type="http://schemas.openxmlformats.org/officeDocument/2006/relationships/slideLayout" Target="../slideLayouts/slideLayout260.xml"/></Relationships>
</file>

<file path=ppt/slides/_rels/slide50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43.xml"/></Relationships>
</file>

<file path=ppt/slides/_rels/slide50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243.xml"/></Relationships>
</file>

<file path=ppt/slides/_rels/slide50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24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41.xml"/></Relationships>
</file>

<file path=ppt/slides/_rels/slide51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243.xml"/></Relationships>
</file>

<file path=ppt/slides/_rels/slide511.xml.rels><?xml version="1.0" encoding="UTF-8" standalone="yes"?>
<Relationships xmlns="http://schemas.openxmlformats.org/package/2006/relationships"><Relationship Id="rId2" Type="http://schemas.openxmlformats.org/officeDocument/2006/relationships/image" Target="../media/image318.emf"/><Relationship Id="rId1" Type="http://schemas.openxmlformats.org/officeDocument/2006/relationships/slideLayout" Target="../slideLayouts/slideLayout1616.xml"/></Relationships>
</file>

<file path=ppt/slides/_rels/slide512.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notesSlide" Target="../notesSlides/notesSlide317.xml"/><Relationship Id="rId1" Type="http://schemas.openxmlformats.org/officeDocument/2006/relationships/slideLayout" Target="../slideLayouts/slideLayout260.xml"/></Relationships>
</file>

<file path=ppt/slides/_rels/slide513.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18.xml"/><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notesSlide" Target="../notesSlides/notesSlide319.xml"/><Relationship Id="rId1" Type="http://schemas.openxmlformats.org/officeDocument/2006/relationships/slideLayout" Target="../slideLayouts/slideLayout70.xml"/></Relationships>
</file>

<file path=ppt/slides/_rels/slide515.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notesSlide" Target="../notesSlides/notesSlide320.xml"/><Relationship Id="rId1" Type="http://schemas.openxmlformats.org/officeDocument/2006/relationships/slideLayout" Target="../slideLayouts/slideLayout70.xml"/></Relationships>
</file>

<file path=ppt/slides/_rels/slide516.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321.xml"/><Relationship Id="rId1" Type="http://schemas.openxmlformats.org/officeDocument/2006/relationships/slideLayout" Target="../slideLayouts/slideLayout70.xml"/><Relationship Id="rId4" Type="http://schemas.openxmlformats.org/officeDocument/2006/relationships/image" Target="../media/image324.png"/></Relationships>
</file>

<file path=ppt/slides/_rels/slide517.xml.rels><?xml version="1.0" encoding="UTF-8" standalone="yes"?>
<Relationships xmlns="http://schemas.openxmlformats.org/package/2006/relationships"><Relationship Id="rId3" Type="http://schemas.openxmlformats.org/officeDocument/2006/relationships/image" Target="../media/image325.png"/><Relationship Id="rId2" Type="http://schemas.openxmlformats.org/officeDocument/2006/relationships/notesSlide" Target="../notesSlides/notesSlide322.xml"/><Relationship Id="rId1" Type="http://schemas.openxmlformats.org/officeDocument/2006/relationships/slideLayout" Target="../slideLayouts/slideLayout70.xml"/></Relationships>
</file>

<file path=ppt/slides/_rels/slide518.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323.xml"/><Relationship Id="rId1" Type="http://schemas.openxmlformats.org/officeDocument/2006/relationships/slideLayout" Target="../slideLayouts/slideLayout70.xml"/></Relationships>
</file>

<file path=ppt/slides/_rels/slide519.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324.xml"/><Relationship Id="rId1" Type="http://schemas.openxmlformats.org/officeDocument/2006/relationships/slideLayout" Target="../slideLayouts/slideLayout70.xml"/></Relationships>
</file>

<file path=ppt/slides/_rels/slide5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5.xml"/><Relationship Id="rId1" Type="http://schemas.openxmlformats.org/officeDocument/2006/relationships/slideLayout" Target="../slideLayouts/slideLayout841.xml"/></Relationships>
</file>

<file path=ppt/slides/_rels/slide520.xml.rels><?xml version="1.0" encoding="UTF-8" standalone="yes"?>
<Relationships xmlns="http://schemas.openxmlformats.org/package/2006/relationships"><Relationship Id="rId3" Type="http://schemas.openxmlformats.org/officeDocument/2006/relationships/image" Target="../media/image328.emf"/><Relationship Id="rId2" Type="http://schemas.openxmlformats.org/officeDocument/2006/relationships/notesSlide" Target="../notesSlides/notesSlide325.xml"/><Relationship Id="rId1" Type="http://schemas.openxmlformats.org/officeDocument/2006/relationships/slideLayout" Target="../slideLayouts/slideLayout257.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522.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326.xml"/><Relationship Id="rId1" Type="http://schemas.openxmlformats.org/officeDocument/2006/relationships/slideLayout" Target="../slideLayouts/slideLayout1149.xml"/></Relationships>
</file>

<file path=ppt/slides/_rels/slide523.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9.xml"/></Relationships>
</file>

<file path=ppt/slides/_rels/slide525.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329.xml"/><Relationship Id="rId1" Type="http://schemas.openxmlformats.org/officeDocument/2006/relationships/slideLayout" Target="../slideLayouts/slideLayout1151.xml"/></Relationships>
</file>

<file path=ppt/slides/_rels/slide52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4.xml"/></Relationships>
</file>

<file path=ppt/slides/_rels/slide52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6.jpeg"/><Relationship Id="rId1" Type="http://schemas.openxmlformats.org/officeDocument/2006/relationships/slideLayout" Target="../slideLayouts/slideLayout14.xml"/></Relationships>
</file>

<file path=ppt/slides/_rels/slide52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14.xml"/></Relationships>
</file>

<file path=ppt/slides/_rels/slide531.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1622.xml"/></Relationships>
</file>

<file path=ppt/slides/_rels/slide532.xml.rels><?xml version="1.0" encoding="UTF-8" standalone="yes"?>
<Relationships xmlns="http://schemas.openxmlformats.org/package/2006/relationships"><Relationship Id="rId2" Type="http://schemas.openxmlformats.org/officeDocument/2006/relationships/image" Target="../media/image331.png"/><Relationship Id="rId1" Type="http://schemas.openxmlformats.org/officeDocument/2006/relationships/slideLayout" Target="../slideLayouts/slideLayout1151.xml"/></Relationships>
</file>

<file path=ppt/slides/_rels/slide533.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331.xml"/><Relationship Id="rId1" Type="http://schemas.openxmlformats.org/officeDocument/2006/relationships/slideLayout" Target="../slideLayouts/slideLayout1.xml"/></Relationships>
</file>

<file path=ppt/slides/_rels/slide534.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image" Target="../media/image333.jpeg"/><Relationship Id="rId1" Type="http://schemas.openxmlformats.org/officeDocument/2006/relationships/slideLayout" Target="../slideLayouts/slideLayout1168.xml"/></Relationships>
</file>

<file path=ppt/slides/_rels/slide535.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332.xml"/><Relationship Id="rId1" Type="http://schemas.openxmlformats.org/officeDocument/2006/relationships/slideLayout" Target="../slideLayouts/slideLayout1642.xml"/></Relationships>
</file>

<file path=ppt/slides/_rels/slide536.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1653.xml"/></Relationships>
</file>

<file path=ppt/slides/_rels/slide537.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34.xml"/><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2" Type="http://schemas.openxmlformats.org/officeDocument/2006/relationships/image" Target="../media/image337.jpeg"/><Relationship Id="rId1" Type="http://schemas.openxmlformats.org/officeDocument/2006/relationships/slideLayout" Target="../slideLayouts/slideLayout1179.xml"/></Relationships>
</file>

<file path=ppt/slides/_rels/slide539.xml.rels><?xml version="1.0" encoding="UTF-8" standalone="yes"?>
<Relationships xmlns="http://schemas.openxmlformats.org/package/2006/relationships"><Relationship Id="rId3" Type="http://schemas.openxmlformats.org/officeDocument/2006/relationships/notesSlide" Target="../notesSlides/notesSlide335.xml"/><Relationship Id="rId2" Type="http://schemas.openxmlformats.org/officeDocument/2006/relationships/slideLayout" Target="../slideLayouts/slideLayout1.xml"/><Relationship Id="rId1" Type="http://schemas.openxmlformats.org/officeDocument/2006/relationships/themeOverride" Target="../theme/themeOverride50.xml"/></Relationships>
</file>

<file path=ppt/slides/_rels/slide5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3" Type="http://schemas.openxmlformats.org/officeDocument/2006/relationships/image" Target="../media/image338.jpg"/><Relationship Id="rId2" Type="http://schemas.openxmlformats.org/officeDocument/2006/relationships/notesSlide" Target="../notesSlides/notesSlide336.xml"/><Relationship Id="rId1" Type="http://schemas.openxmlformats.org/officeDocument/2006/relationships/slideLayout" Target="../slideLayouts/slideLayout1150.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33.xml"/></Relationships>
</file>

<file path=ppt/slides/_rels/slide542.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337.xml"/><Relationship Id="rId1" Type="http://schemas.openxmlformats.org/officeDocument/2006/relationships/slideLayout" Target="../slideLayouts/slideLayout1670.xml"/><Relationship Id="rId4" Type="http://schemas.openxmlformats.org/officeDocument/2006/relationships/image" Target="../media/image340.png"/></Relationships>
</file>

<file path=ppt/slides/_rels/slide55.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image" Target="../media/image72.gif"/><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0.xml"/><Relationship Id="rId1" Type="http://schemas.openxmlformats.org/officeDocument/2006/relationships/slideLayout" Target="../slideLayouts/slideLayout873.xml"/></Relationships>
</file>

<file path=ppt/slides/_rels/slide58.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875.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xml"/><Relationship Id="rId1" Type="http://schemas.openxmlformats.org/officeDocument/2006/relationships/themeOverride" Target="../theme/themeOverride9.xml"/><Relationship Id="rId4" Type="http://schemas.openxmlformats.org/officeDocument/2006/relationships/image" Target="../media/image75.png"/></Relationships>
</file>

<file path=ppt/slides/_rels/slide6.xml.rels><?xml version="1.0" encoding="UTF-8" standalone="yes"?>
<Relationships xmlns="http://schemas.openxmlformats.org/package/2006/relationships"><Relationship Id="rId3" Type="http://schemas.openxmlformats.org/officeDocument/2006/relationships/image" Target="../media/image44.emf"/><Relationship Id="rId2" Type="http://schemas.openxmlformats.org/officeDocument/2006/relationships/notesSlide" Target="../notesSlides/notesSlide5.xml"/><Relationship Id="rId1" Type="http://schemas.openxmlformats.org/officeDocument/2006/relationships/slideLayout" Target="../slideLayouts/slideLayout141.xml"/></Relationships>
</file>

<file path=ppt/slides/_rels/slide6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43.xml"/><Relationship Id="rId1" Type="http://schemas.openxmlformats.org/officeDocument/2006/relationships/slideLayout" Target="../slideLayouts/slideLayout79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898.xml"/></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0.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98.xml"/></Relationships>
</file>

<file path=ppt/slides/_rels/slide6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6.xml"/><Relationship Id="rId1" Type="http://schemas.openxmlformats.org/officeDocument/2006/relationships/slideLayout" Target="../slideLayouts/slideLayout911.xml"/></Relationships>
</file>

<file path=ppt/slides/_rels/slide6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912.xml"/></Relationships>
</file>

<file path=ppt/slides/_rels/slide6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912.xml"/><Relationship Id="rId4" Type="http://schemas.microsoft.com/office/2007/relationships/hdphoto" Target="../media/hdphoto5.wdp"/></Relationships>
</file>

<file path=ppt/slides/_rels/slide6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912.xml"/></Relationships>
</file>

<file path=ppt/slides/_rels/slide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799.xml"/></Relationships>
</file>

<file path=ppt/slides/_rels/slide7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5.jpeg"/><Relationship Id="rId1" Type="http://schemas.openxmlformats.org/officeDocument/2006/relationships/slideLayout" Target="../slideLayouts/slideLayout91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46.xml"/></Relationships>
</file>

<file path=ppt/slides/_rels/slide7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48.xml"/><Relationship Id="rId1" Type="http://schemas.openxmlformats.org/officeDocument/2006/relationships/slideLayout" Target="../slideLayouts/slideLayout793.xml"/></Relationships>
</file>

<file path=ppt/slides/_rels/slide73.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923.xml"/></Relationships>
</file>

<file path=ppt/slides/_rels/slide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799.xml"/><Relationship Id="rId4" Type="http://schemas.microsoft.com/office/2007/relationships/hdphoto" Target="../media/hdphoto2.wdp"/></Relationships>
</file>

<file path=ppt/slides/_rels/slide8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6.xml"/><Relationship Id="rId1" Type="http://schemas.openxmlformats.org/officeDocument/2006/relationships/slideLayout" Target="../slideLayouts/slideLayout92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57.xml"/><Relationship Id="rId1" Type="http://schemas.openxmlformats.org/officeDocument/2006/relationships/slideLayout" Target="../slideLayouts/slideLayout649.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55.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55.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74.xml"/></Relationships>
</file>

<file path=ppt/slides/_rels/slide8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679.xml"/></Relationships>
</file>

<file path=ppt/slides/_rels/slide8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679.xml"/><Relationship Id="rId4" Type="http://schemas.microsoft.com/office/2007/relationships/hdphoto" Target="../media/hdphoto5.wdp"/></Relationships>
</file>

<file path=ppt/slides/_rels/slide8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679.xml"/></Relationships>
</file>

<file path=ppt/slides/_rels/slide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5.jpeg"/><Relationship Id="rId1" Type="http://schemas.openxmlformats.org/officeDocument/2006/relationships/slideLayout" Target="../slideLayouts/slideLayout799.xml"/></Relationships>
</file>

<file path=ppt/slides/_rels/slide9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5.jpeg"/><Relationship Id="rId1" Type="http://schemas.openxmlformats.org/officeDocument/2006/relationships/slideLayout" Target="../slideLayouts/slideLayout679.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258.xml"/></Relationships>
</file>

<file path=ppt/slides/_rels/slide9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62.xml"/><Relationship Id="rId1" Type="http://schemas.openxmlformats.org/officeDocument/2006/relationships/slideLayout" Target="../slideLayouts/slideLayout696.xml"/><Relationship Id="rId4" Type="http://schemas.openxmlformats.org/officeDocument/2006/relationships/image" Target="../media/image89.jpeg"/></Relationships>
</file>

<file path=ppt/slides/_rels/slide9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6.xml"/><Relationship Id="rId1" Type="http://schemas.openxmlformats.org/officeDocument/2006/relationships/slideLayout" Target="../slideLayouts/slideLayout1.xml"/><Relationship Id="rId5" Type="http://schemas.openxmlformats.org/officeDocument/2006/relationships/image" Target="../media/image95.jpeg"/><Relationship Id="rId4" Type="http://schemas.openxmlformats.org/officeDocument/2006/relationships/image" Target="../media/image94.jpeg"/></Relationships>
</file>

<file path=ppt/slides/_rels/slide9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DF3495C-2DA0-4D3B-93EE-5A91A07AE877}"/>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Lst>
          </a:blip>
          <a:stretch>
            <a:fillRect/>
          </a:stretch>
        </p:blipFill>
        <p:spPr>
          <a:xfrm>
            <a:off x="218660" y="584200"/>
            <a:ext cx="8620539" cy="5747026"/>
          </a:xfrm>
          <a:prstGeom prst="rect">
            <a:avLst/>
          </a:prstGeom>
        </p:spPr>
      </p:pic>
      <p:sp>
        <p:nvSpPr>
          <p:cNvPr id="2" name="Title 1">
            <a:extLst>
              <a:ext uri="{FF2B5EF4-FFF2-40B4-BE49-F238E27FC236}">
                <a16:creationId xmlns:a16="http://schemas.microsoft.com/office/drawing/2014/main" id="{89BCFD81-195A-C7AD-440C-8F2331E5D9DE}"/>
              </a:ext>
            </a:extLst>
          </p:cNvPr>
          <p:cNvSpPr>
            <a:spLocks noGrp="1"/>
          </p:cNvSpPr>
          <p:nvPr>
            <p:ph type="title"/>
          </p:nvPr>
        </p:nvSpPr>
        <p:spPr>
          <a:xfrm>
            <a:off x="989351" y="1470991"/>
            <a:ext cx="7450111" cy="3551583"/>
          </a:xfrm>
        </p:spPr>
        <p:txBody>
          <a:bodyPr/>
          <a:lstStyle/>
          <a:p>
            <a:r>
              <a:rPr lang="zh-CN" altLang="en-US" sz="9600" b="1" dirty="0">
                <a:effectLst>
                  <a:glow rad="228600">
                    <a:schemeClr val="bg2">
                      <a:alpha val="88001"/>
                    </a:schemeClr>
                  </a:glow>
                  <a:outerShdw blurRad="38100" dist="38100" dir="2700000" algn="tl">
                    <a:srgbClr val="000000"/>
                  </a:outerShdw>
                </a:effectLst>
                <a:latin typeface="Arial" panose="020B0604020202020204" pitchFamily="34" charset="0"/>
                <a:cs typeface="Arial" panose="020B0604020202020204" pitchFamily="34" charset="0"/>
              </a:rPr>
              <a:t>新约书卷主题与总结</a:t>
            </a:r>
            <a:endParaRPr lang="en-US" sz="9600" b="1" dirty="0">
              <a:effectLst>
                <a:glow rad="228600">
                  <a:schemeClr val="bg2">
                    <a:alpha val="88001"/>
                  </a:schemeClr>
                </a:glow>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49775A1B-3BA4-9B5B-1ED3-55069B988495}"/>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Jordan Evangelical Theological Seminary • BibleStudyDownloads.org</a:t>
            </a:r>
          </a:p>
        </p:txBody>
      </p:sp>
    </p:spTree>
    <p:extLst>
      <p:ext uri="{BB962C8B-B14F-4D97-AF65-F5344CB8AC3E}">
        <p14:creationId xmlns:p14="http://schemas.microsoft.com/office/powerpoint/2010/main" val="2553135961"/>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zh-CN" altLang="en-US" sz="40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耶稣在马太福音</a:t>
            </a:r>
            <a:br>
              <a:rPr lang="zh-CN" altLang="en-US" sz="40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zh-CN" altLang="en-US" sz="40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（弥赛亚预言）</a:t>
            </a:r>
            <a:endParaRPr lang="en-US" sz="40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48"/>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3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6726">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作为以色列国王的耶稣有资格与族谱中的其他国王一样拥有同样的真实王国</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(1:1-17)</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他拥有一切权威 </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(19:28; 28:18)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因此可以指使他的追随者在全球范围内的大使命中扩大这权柄</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(28:19-20)</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2DD3B2EF-169D-FC43-BD23-E0F3BC45876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马太福音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927870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1988840"/>
            <a:ext cx="7772400" cy="2546201"/>
          </a:xfrm>
        </p:spPr>
        <p:txBody>
          <a:bodyPr/>
          <a:lstStyle/>
          <a:p>
            <a:r>
              <a:rPr lang="zh-CN" altLang="en-US" sz="5400" b="1" kern="1200" dirty="0">
                <a:solidFill>
                  <a:srgbClr val="E4AF33"/>
                </a:solidFill>
                <a:effectLst/>
                <a:latin typeface="Microsoft YaHei UI" panose="020B0503020204020204" pitchFamily="34" charset="-122"/>
                <a:ea typeface="Microsoft YaHei UI" panose="020B0503020204020204" pitchFamily="34" charset="-122"/>
              </a:rPr>
              <a:t>你在神自初期教会开始的的计划中扮演什么角色？</a:t>
            </a:r>
            <a:endParaRPr lang="en-US" sz="5400" b="1" dirty="0">
              <a:solidFill>
                <a:srgbClr val="E4AF33"/>
              </a:solidFill>
              <a:latin typeface="Microsoft YaHei UI" panose="020B0503020204020204" pitchFamily="34" charset="-122"/>
              <a:ea typeface="Microsoft YaHei UI" panose="020B0503020204020204" pitchFamily="34" charset="-122"/>
            </a:endParaRPr>
          </a:p>
        </p:txBody>
      </p:sp>
      <p:sp>
        <p:nvSpPr>
          <p:cNvPr id="4" name="Rectangle 2">
            <a:extLst>
              <a:ext uri="{FF2B5EF4-FFF2-40B4-BE49-F238E27FC236}">
                <a16:creationId xmlns:a16="http://schemas.microsoft.com/office/drawing/2014/main" id="{34A83C03-45CE-CB48-A66F-D8E42EBBE8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42383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92748005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32414"/>
            <a:ext cx="9180512" cy="6858000"/>
          </a:xfrm>
          <a:prstGeom prst="rect">
            <a:avLst/>
          </a:prstGeom>
          <a:solidFill>
            <a:schemeClr val="bg2"/>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endParaRPr>
          </a:p>
        </p:txBody>
      </p:sp>
      <p:sp>
        <p:nvSpPr>
          <p:cNvPr id="558082" name="Rectangle 7"/>
          <p:cNvSpPr>
            <a:spLocks noGrp="1" noChangeArrowheads="1"/>
          </p:cNvSpPr>
          <p:nvPr>
            <p:ph type="title"/>
          </p:nvPr>
        </p:nvSpPr>
        <p:spPr/>
        <p:txBody>
          <a:bodyPr/>
          <a:lstStyle/>
          <a:p>
            <a:pPr eaLnBrk="1" hangingPunct="1"/>
            <a:r>
              <a:rPr lang="en-US" dirty="0">
                <a:latin typeface="Microsoft YaHei UI" panose="020B0503020204020204" pitchFamily="34" charset="-122"/>
                <a:ea typeface="Microsoft YaHei UI" panose="020B0503020204020204" pitchFamily="34" charset="-122"/>
                <a:cs typeface="ＭＳ Ｐゴシック" charset="-128"/>
              </a:rPr>
              <a:t>The Book of Romans</a:t>
            </a:r>
          </a:p>
        </p:txBody>
      </p:sp>
      <p:pic>
        <p:nvPicPr>
          <p:cNvPr id="3" name="Picture 2" descr="Romans Title Hands Grasping.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9552" y="-41474"/>
            <a:ext cx="6912768" cy="6899474"/>
          </a:xfrm>
          <a:prstGeom prst="rect">
            <a:avLst/>
          </a:prstGeom>
        </p:spPr>
      </p:pic>
      <p:sp>
        <p:nvSpPr>
          <p:cNvPr id="6148" name="WordArt 4"/>
          <p:cNvSpPr>
            <a:spLocks noChangeArrowheads="1" noChangeShapeType="1" noTextEdit="1"/>
          </p:cNvSpPr>
          <p:nvPr/>
        </p:nvSpPr>
        <p:spPr bwMode="ltGray">
          <a:xfrm>
            <a:off x="1547664" y="332656"/>
            <a:ext cx="5731396" cy="1368152"/>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Microsoft YaHei UI" panose="020B0503020204020204" pitchFamily="34" charset="-122"/>
                <a:ea typeface="Microsoft YaHei UI" panose="020B0503020204020204" pitchFamily="34" charset="-122"/>
                <a:cs typeface="Arial Black"/>
              </a:rPr>
              <a:t>罗马书</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Microsoft YaHei UI" panose="020B0503020204020204" pitchFamily="34" charset="-122"/>
              <a:ea typeface="Microsoft YaHei UI" panose="020B0503020204020204" pitchFamily="34" charset="-122"/>
              <a:cs typeface="Arial Black"/>
            </a:endParaRP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endParaRPr>
          </a:p>
        </p:txBody>
      </p:sp>
      <p:sp>
        <p:nvSpPr>
          <p:cNvPr id="9" name="WordArt 4"/>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Microsoft YaHei UI" panose="020B0503020204020204" pitchFamily="34" charset="-122"/>
                <a:ea typeface="Microsoft YaHei UI" panose="020B0503020204020204" pitchFamily="34" charset="-122"/>
                <a:cs typeface="Arial Black"/>
              </a:rPr>
              <a:t>神的公义被彰显</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Microsoft YaHei UI" panose="020B0503020204020204" pitchFamily="34" charset="-122"/>
              <a:ea typeface="Microsoft YaHei UI" panose="020B0503020204020204" pitchFamily="34" charset="-122"/>
              <a:cs typeface="Arial Black"/>
            </a:endParaRPr>
          </a:p>
        </p:txBody>
      </p:sp>
      <p:sp>
        <p:nvSpPr>
          <p:cNvPr id="10" name="Text Box 8"/>
          <p:cNvSpPr txBox="1">
            <a:spLocks noChangeArrowheads="1"/>
          </p:cNvSpPr>
          <p:nvPr/>
        </p:nvSpPr>
        <p:spPr bwMode="auto">
          <a:xfrm>
            <a:off x="0" y="6093296"/>
            <a:ext cx="9144000" cy="792088"/>
          </a:xfrm>
          <a:prstGeom prst="rect">
            <a:avLst/>
          </a:prstGeom>
          <a:solidFill>
            <a:schemeClr val="bg2"/>
          </a:solidFill>
          <a:ln w="9525">
            <a:noFill/>
            <a:miter lim="800000"/>
            <a:headEnd/>
            <a:tailEnd/>
          </a:ln>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Rick Griffith</a:t>
            </a:r>
            <a:r>
              <a:rPr kumimoji="0" lang="zh-CN" altLang="en-US" sz="20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博士</a:t>
            </a:r>
            <a:r>
              <a:rPr kumimoji="0" lang="en-US" sz="20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 </a:t>
            </a:r>
            <a:r>
              <a:rPr kumimoji="0" lang="zh-CN" altLang="en-US" sz="20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新加坡神学院</a:t>
            </a:r>
            <a:endParaRPr kumimoji="0" lang="en-US" sz="20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BibleStudyDownloads.org</a:t>
            </a:r>
          </a:p>
        </p:txBody>
      </p:sp>
    </p:spTree>
    <p:extLst>
      <p:ext uri="{BB962C8B-B14F-4D97-AF65-F5344CB8AC3E}">
        <p14:creationId xmlns:p14="http://schemas.microsoft.com/office/powerpoint/2010/main" val="3374582700"/>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12795" y="22768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TW"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公义</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30771" y="65344"/>
            <a:ext cx="56297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39</a:t>
            </a:r>
          </a:p>
        </p:txBody>
      </p:sp>
    </p:spTree>
    <p:extLst>
      <p:ext uri="{BB962C8B-B14F-4D97-AF65-F5344CB8AC3E}">
        <p14:creationId xmlns:p14="http://schemas.microsoft.com/office/powerpoint/2010/main" val="32891353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2060848"/>
            <a:ext cx="9144000" cy="33132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因信基督而得到神的公义帮助我们能够接受他人</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56311134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539552" y="1196752"/>
            <a:ext cx="8136904" cy="4464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16</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我不以福音为耻．这福音本是　神的大能、要救一切相信的、先是犹太人、后是希利尼人。</a:t>
            </a:r>
            <a:b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b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2800" b="1" i="0" u="none" strike="noStrike" kern="1200" cap="none" spc="0" normalizeH="0" baseline="3000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17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　神的义、正在这福音上显明出来．这义是本于信、以致于信．如经上所记、</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义人必因信得生。</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(1:16-17).</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56297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40022045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290736"/>
            <a:ext cx="9144000" cy="762000"/>
          </a:xfrm>
          <a:effectLst>
            <a:outerShdw blurRad="63500" dist="35921" dir="2700000" algn="ctr" rotWithShape="0">
              <a:srgbClr val="000000">
                <a:alpha val="74998"/>
              </a:srgbClr>
            </a:outerShdw>
          </a:effectLst>
        </p:spPr>
        <p:txBody>
          <a:bodyPr/>
          <a:lstStyle/>
          <a:p>
            <a:pPr eaLnBrk="1" hangingPunct="1">
              <a:defRPr/>
            </a:pPr>
            <a:r>
              <a:rPr lang="zh-SG" altLang="en-US" sz="4000" u="sng" dirty="0">
                <a:latin typeface="Microsoft YaHei UI" panose="020B0503020204020204" pitchFamily="34" charset="-122"/>
                <a:ea typeface="Microsoft YaHei UI" panose="020B0503020204020204" pitchFamily="34" charset="-122"/>
                <a:cs typeface="ＭＳ Ｐゴシック" charset="-128"/>
              </a:rPr>
              <a:t>总结概要</a:t>
            </a:r>
            <a:endParaRPr lang="en-US" sz="4000" dirty="0">
              <a:latin typeface="Microsoft YaHei UI" panose="020B0503020204020204" pitchFamily="34" charset="-122"/>
              <a:ea typeface="Microsoft YaHei UI" panose="020B0503020204020204" pitchFamily="34" charset="-122"/>
              <a:cs typeface="ＭＳ Ｐゴシック" charset="-128"/>
            </a:endParaRPr>
          </a:p>
        </p:txBody>
      </p:sp>
      <p:sp>
        <p:nvSpPr>
          <p:cNvPr id="134147" name="Text Box 3"/>
          <p:cNvSpPr txBox="1">
            <a:spLocks noChangeArrowheads="1"/>
          </p:cNvSpPr>
          <p:nvPr/>
        </p:nvSpPr>
        <p:spPr bwMode="auto">
          <a:xfrm>
            <a:off x="457200" y="1124744"/>
            <a:ext cx="8305800" cy="138499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lvl="0" defTabSz="914400" fontAlgn="base">
              <a:spcBef>
                <a:spcPct val="0"/>
              </a:spcBef>
              <a:spcAft>
                <a:spcPct val="0"/>
              </a:spcAft>
              <a:defRPr/>
            </a:pPr>
            <a:r>
              <a:rPr lang="zh-CN" altLang="en-US" sz="2800" b="1" dirty="0">
                <a:solidFill>
                  <a:srgbClr val="EAEAEA"/>
                </a:solidFill>
                <a:latin typeface="Microsoft YaHei UI" panose="020B0503020204020204" pitchFamily="34" charset="-122"/>
                <a:ea typeface="Microsoft YaHei UI" panose="020B0503020204020204" pitchFamily="34" charset="-122"/>
              </a:rPr>
              <a:t>保罗阐明上帝的公义要求单凭对基督的信心称义，而不是凭着律法的功用，以此力求在他即将到达罗马之前，解决罗马犹太人和外邦信徒之间的冲突 </a:t>
            </a:r>
          </a:p>
        </p:txBody>
      </p:sp>
      <p:sp>
        <p:nvSpPr>
          <p:cNvPr id="628740" name="Text Box 5"/>
          <p:cNvSpPr txBox="1">
            <a:spLocks noChangeArrowheads="1"/>
          </p:cNvSpPr>
          <p:nvPr/>
        </p:nvSpPr>
        <p:spPr bwMode="auto">
          <a:xfrm>
            <a:off x="8382000" y="76200"/>
            <a:ext cx="75212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145</a:t>
            </a:r>
          </a:p>
        </p:txBody>
      </p:sp>
      <p:sp>
        <p:nvSpPr>
          <p:cNvPr id="5" name="Text Box 3"/>
          <p:cNvSpPr txBox="1">
            <a:spLocks noChangeArrowheads="1"/>
          </p:cNvSpPr>
          <p:nvPr/>
        </p:nvSpPr>
        <p:spPr bwMode="auto">
          <a:xfrm>
            <a:off x="533400" y="4442520"/>
            <a:ext cx="83058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lvl="0" defTabSz="914400" fontAlgn="base">
              <a:spcBef>
                <a:spcPct val="0"/>
              </a:spcBef>
              <a:spcAft>
                <a:spcPct val="0"/>
              </a:spcAft>
              <a:defRPr/>
            </a:pPr>
            <a:r>
              <a:rPr lang="zh-CN" altLang="en-US" sz="2800" b="1" dirty="0">
                <a:solidFill>
                  <a:srgbClr val="EAEAEA"/>
                </a:solidFill>
                <a:latin typeface="Microsoft YaHei UI" panose="020B0503020204020204" pitchFamily="34" charset="-122"/>
                <a:ea typeface="Microsoft YaHei UI" panose="020B0503020204020204" pitchFamily="34" charset="-122"/>
              </a:rPr>
              <a:t>你作为上帝因信称义的领受者是否经历到与其他信徒和平相交</a:t>
            </a:r>
            <a:r>
              <a:rPr lang="en-US" altLang="zh-CN" sz="2800" b="1" dirty="0">
                <a:solidFill>
                  <a:srgbClr val="EAEAEA"/>
                </a:solidFill>
                <a:latin typeface="Microsoft YaHei UI" panose="020B0503020204020204" pitchFamily="34" charset="-122"/>
                <a:ea typeface="Microsoft YaHei UI" panose="020B0503020204020204" pitchFamily="34" charset="-122"/>
              </a:rPr>
              <a:t>?  </a:t>
            </a:r>
            <a:r>
              <a:rPr lang="zh-CN" altLang="en-US" sz="2800" b="1" dirty="0">
                <a:solidFill>
                  <a:srgbClr val="EAEAEA"/>
                </a:solidFill>
                <a:latin typeface="Microsoft YaHei UI" panose="020B0503020204020204" pitchFamily="34" charset="-122"/>
                <a:ea typeface="Microsoft YaHei UI" panose="020B0503020204020204" pitchFamily="34" charset="-122"/>
              </a:rPr>
              <a:t>抑或因着骄傲，你与他们产生矛盾</a:t>
            </a:r>
            <a:r>
              <a:rPr lang="en-US" altLang="zh-CN" sz="2800" b="1" dirty="0">
                <a:solidFill>
                  <a:srgbClr val="EAEAEA"/>
                </a:solidFill>
                <a:latin typeface="Microsoft YaHei UI" panose="020B0503020204020204" pitchFamily="34" charset="-122"/>
                <a:ea typeface="Microsoft YaHei UI" panose="020B0503020204020204" pitchFamily="34" charset="-122"/>
              </a:rPr>
              <a:t>? </a:t>
            </a:r>
          </a:p>
        </p:txBody>
      </p:sp>
      <p:sp>
        <p:nvSpPr>
          <p:cNvPr id="6" name="Rectangle 2"/>
          <p:cNvSpPr txBox="1">
            <a:spLocks noChangeArrowheads="1"/>
          </p:cNvSpPr>
          <p:nvPr/>
        </p:nvSpPr>
        <p:spPr bwMode="auto">
          <a:xfrm>
            <a:off x="0" y="3645024"/>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lvl="0" algn="ctr" defTabSz="914400" fontAlgn="base">
              <a:spcBef>
                <a:spcPct val="0"/>
              </a:spcBef>
              <a:spcAft>
                <a:spcPct val="0"/>
              </a:spcAft>
              <a:defRPr/>
            </a:pPr>
            <a:r>
              <a:rPr lang="zh-SG" altLang="en-US" sz="4000" b="1" u="sng" dirty="0">
                <a:solidFill>
                  <a:srgbClr val="FFFFFF"/>
                </a:solidFill>
                <a:latin typeface="Microsoft YaHei UI" panose="020B0503020204020204" pitchFamily="34" charset="-122"/>
                <a:ea typeface="Microsoft YaHei UI" panose="020B0503020204020204" pitchFamily="34" charset="-122"/>
              </a:rPr>
              <a:t>应用</a:t>
            </a:r>
            <a:endParaRPr kumimoji="0" 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2337486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神进天国的呼召是有效的“恩召”，通过福音的传播保证人会离开黑暗的国度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(8:28-30)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3200" b="1" noProof="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这是</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圣灵的工作 </a:t>
            </a:r>
            <a:r>
              <a:rPr 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(14:17)</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8" name="Rectangle 2">
            <a:extLst>
              <a:ext uri="{FF2B5EF4-FFF2-40B4-BE49-F238E27FC236}">
                <a16:creationId xmlns:a16="http://schemas.microsoft.com/office/drawing/2014/main" id="{4779F80F-8C33-DA4C-A5A7-C0BE39FF261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91070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277585" y="1716310"/>
            <a:ext cx="8464650" cy="34831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犹太的信徒的特别待遇让他们成为能够接受</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福音的第一组</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(1:16;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对比</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2:9-10)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但现在外邦人以被接进亚伯拉罕之约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(11:11-24)</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AB70B2E0-2E71-EC40-A5C3-A07C70D6C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8430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耶稣是外邦人的神，也是犹太人的神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(3:29)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因为两组人都因信基督而得救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(1:16-17).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CD0FE2C8-15E4-AF42-9169-B5337701BC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67826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zh-CN" altLang="en-US" sz="4800" b="1" dirty="0">
                <a:solidFill>
                  <a:schemeClr val="bg1"/>
                </a:solidFill>
                <a:latin typeface="Microsoft YaHei UI" panose="020B0503020204020204" pitchFamily="34" charset="-122"/>
                <a:ea typeface="Microsoft YaHei UI" panose="020B0503020204020204" pitchFamily="34" charset="-122"/>
              </a:rPr>
              <a:t>马太福音图表</a:t>
            </a:r>
            <a:endParaRPr lang="en-US" sz="4800" b="1" dirty="0">
              <a:solidFill>
                <a:schemeClr val="bg1"/>
              </a:solidFill>
              <a:latin typeface="Microsoft YaHei UI" panose="020B0503020204020204" pitchFamily="34" charset="-122"/>
              <a:ea typeface="Microsoft YaHei UI" panose="020B0503020204020204" pitchFamily="34" charset="-122"/>
            </a:endParaRP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42723" name="Rectangle 4"/>
          <p:cNvSpPr>
            <a:spLocks noChangeArrowheads="1"/>
          </p:cNvSpPr>
          <p:nvPr/>
        </p:nvSpPr>
        <p:spPr bwMode="auto">
          <a:xfrm>
            <a:off x="72428" y="838200"/>
            <a:ext cx="8999145" cy="102235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a:p>
            <a:pPr lvl="0" algn="ctr" defTabSz="914400" eaLnBrk="0" fontAlgn="base" hangingPunct="0">
              <a:spcBef>
                <a:spcPct val="0"/>
              </a:spcBef>
              <a:spcAft>
                <a:spcPct val="0"/>
              </a:spcAft>
              <a:defRPr/>
            </a:pPr>
            <a:r>
              <a:rPr lang="zh-CN" altLang="en-US" sz="4000" b="1" dirty="0">
                <a:solidFill>
                  <a:srgbClr val="000000"/>
                </a:solidFill>
                <a:latin typeface="Microsoft YaHei UI" panose="020B0503020204020204" pitchFamily="34" charset="-122"/>
                <a:ea typeface="Microsoft YaHei UI" panose="020B0503020204020204" pitchFamily="34" charset="-122"/>
                <a:cs typeface="Arial" charset="0"/>
              </a:rPr>
              <a:t>弥赛亚拥有权柄管束教会</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p:txBody>
      </p:sp>
      <p:sp>
        <p:nvSpPr>
          <p:cNvPr id="242721" name="Rectangle 7"/>
          <p:cNvSpPr>
            <a:spLocks noChangeArrowheads="1"/>
          </p:cNvSpPr>
          <p:nvPr/>
        </p:nvSpPr>
        <p:spPr bwMode="auto">
          <a:xfrm>
            <a:off x="72428" y="1676421"/>
            <a:ext cx="2933308"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lvl="0" algn="ctr" defTabSz="914400" fontAlgn="base">
              <a:spcBef>
                <a:spcPct val="0"/>
              </a:spcBef>
              <a:spcAft>
                <a:spcPct val="0"/>
              </a:spcAft>
              <a:defRPr/>
            </a:pP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初步证据</a:t>
            </a:r>
          </a:p>
          <a:p>
            <a:pPr lvl="0" algn="ctr" defTabSz="914400" fontAlgn="base">
              <a:spcBef>
                <a:spcPct val="0"/>
              </a:spcBef>
              <a:spcAft>
                <a:spcPct val="0"/>
              </a:spcAft>
              <a:defRPr/>
            </a:pP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基督是弥赛亚</a:t>
            </a:r>
          </a:p>
        </p:txBody>
      </p:sp>
      <p:sp>
        <p:nvSpPr>
          <p:cNvPr id="242692" name="Rectangle 9"/>
          <p:cNvSpPr>
            <a:spLocks noChangeArrowheads="1"/>
          </p:cNvSpPr>
          <p:nvPr/>
        </p:nvSpPr>
        <p:spPr bwMode="auto">
          <a:xfrm>
            <a:off x="3108943" y="1562117"/>
            <a:ext cx="2974357" cy="1293791"/>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a:p>
            <a:pPr lvl="0" algn="ctr" defTabSz="914400" fontAlgn="base">
              <a:spcBef>
                <a:spcPct val="0"/>
              </a:spcBef>
              <a:spcAft>
                <a:spcPct val="0"/>
              </a:spcAft>
              <a:defRPr/>
            </a:pP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拒绝和耶稣再来</a:t>
            </a:r>
          </a:p>
          <a:p>
            <a:pPr lvl="0" algn="ctr" defTabSz="914400" fontAlgn="base">
              <a:spcBef>
                <a:spcPct val="0"/>
              </a:spcBef>
              <a:spcAft>
                <a:spcPct val="0"/>
              </a:spcAft>
              <a:defRPr/>
            </a:pP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此前的时代</a:t>
            </a:r>
          </a:p>
        </p:txBody>
      </p:sp>
      <p:sp>
        <p:nvSpPr>
          <p:cNvPr id="242693" name="Rectangle 11"/>
          <p:cNvSpPr>
            <a:spLocks noChangeArrowheads="1"/>
          </p:cNvSpPr>
          <p:nvPr/>
        </p:nvSpPr>
        <p:spPr bwMode="auto">
          <a:xfrm>
            <a:off x="6186507" y="1876450"/>
            <a:ext cx="2841625"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lvl="0" algn="ctr" defTabSz="914400" fontAlgn="base">
              <a:spcBef>
                <a:spcPct val="0"/>
              </a:spcBef>
              <a:spcAft>
                <a:spcPct val="0"/>
              </a:spcAft>
              <a:defRPr/>
            </a:pP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最终的证据</a:t>
            </a:r>
          </a:p>
          <a:p>
            <a:pPr lvl="0" algn="ctr" defTabSz="914400" fontAlgn="base">
              <a:spcBef>
                <a:spcPct val="0"/>
              </a:spcBef>
              <a:spcAft>
                <a:spcPct val="0"/>
              </a:spcAft>
              <a:defRPr/>
            </a:pP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基督是弥赛亚</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a:p>
            <a:pPr lvl="0" algn="ctr" defTabSz="914400" eaLnBrk="0" fontAlgn="base" hangingPunct="0">
              <a:spcBef>
                <a:spcPct val="0"/>
              </a:spcBef>
              <a:spcAft>
                <a:spcPct val="0"/>
              </a:spcAft>
              <a:defRPr/>
            </a:pPr>
            <a:r>
              <a:rPr lang="en-US" altLang="zh-SG" sz="3000" b="1" dirty="0">
                <a:solidFill>
                  <a:srgbClr val="000000"/>
                </a:solidFill>
                <a:latin typeface="Microsoft YaHei UI" panose="020B0503020204020204" pitchFamily="34" charset="-122"/>
                <a:ea typeface="Microsoft YaHei UI" panose="020B0503020204020204" pitchFamily="34" charset="-122"/>
                <a:cs typeface="Arial" charset="0"/>
              </a:rPr>
              <a:t>1</a:t>
            </a:r>
            <a:r>
              <a:rPr lang="zh-SG" altLang="en-US" sz="3000" b="1" dirty="0">
                <a:solidFill>
                  <a:srgbClr val="000000"/>
                </a:solidFill>
                <a:latin typeface="Microsoft YaHei UI" panose="020B0503020204020204" pitchFamily="34" charset="-122"/>
                <a:ea typeface="Microsoft YaHei UI" panose="020B0503020204020204" pitchFamily="34" charset="-122"/>
                <a:cs typeface="Arial" charset="0"/>
              </a:rPr>
              <a:t>章</a:t>
            </a:r>
            <a:r>
              <a:rPr lang="en-US" altLang="zh-SG" sz="3000" b="1" dirty="0">
                <a:solidFill>
                  <a:srgbClr val="000000"/>
                </a:solidFill>
                <a:latin typeface="Microsoft YaHei UI" panose="020B0503020204020204" pitchFamily="34" charset="-122"/>
                <a:ea typeface="Microsoft YaHei UI" panose="020B0503020204020204" pitchFamily="34" charset="-122"/>
                <a:cs typeface="Arial" charset="0"/>
              </a:rPr>
              <a:t>—10</a:t>
            </a:r>
            <a:r>
              <a:rPr lang="zh-SG" altLang="en-US" sz="3000" b="1" dirty="0">
                <a:solidFill>
                  <a:srgbClr val="000000"/>
                </a:solidFill>
                <a:latin typeface="Microsoft YaHei UI" panose="020B0503020204020204" pitchFamily="34" charset="-122"/>
                <a:ea typeface="Microsoft YaHei UI" panose="020B0503020204020204" pitchFamily="34" charset="-122"/>
                <a:cs typeface="Arial" charset="0"/>
              </a:rPr>
              <a:t>章</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a:p>
            <a:pPr algn="ctr"/>
            <a:r>
              <a:rPr lang="en-US" altLang="zh-CN" sz="3000" b="1" dirty="0">
                <a:solidFill>
                  <a:srgbClr val="000404"/>
                </a:solidFill>
                <a:latin typeface="Microsoft YaHei UI" panose="020B0503020204020204" pitchFamily="34" charset="-122"/>
                <a:ea typeface="Microsoft YaHei UI" panose="020B0503020204020204" pitchFamily="34" charset="-122"/>
                <a:cs typeface="SimSun" charset="0"/>
              </a:rPr>
              <a:t>11</a:t>
            </a:r>
            <a:r>
              <a:rPr lang="ja-JP" altLang="en-US" sz="3000" b="1" dirty="0">
                <a:solidFill>
                  <a:srgbClr val="000404"/>
                </a:solidFill>
                <a:latin typeface="Microsoft YaHei UI" panose="020B0503020204020204" pitchFamily="34" charset="-122"/>
                <a:ea typeface="Microsoft YaHei UI" panose="020B0503020204020204" pitchFamily="34" charset="-122"/>
              </a:rPr>
              <a:t>章</a:t>
            </a:r>
            <a:r>
              <a:rPr lang="en-US" altLang="zh-CN" sz="3000" b="1" dirty="0">
                <a:solidFill>
                  <a:srgbClr val="000404"/>
                </a:solidFill>
                <a:latin typeface="Microsoft YaHei UI" panose="020B0503020204020204" pitchFamily="34" charset="-122"/>
                <a:ea typeface="Microsoft YaHei UI" panose="020B0503020204020204" pitchFamily="34" charset="-122"/>
                <a:cs typeface="SimSun" charset="0"/>
              </a:rPr>
              <a:t>—27</a:t>
            </a:r>
            <a:r>
              <a:rPr lang="ja-JP" altLang="en-US" sz="3000" b="1" dirty="0">
                <a:solidFill>
                  <a:srgbClr val="000404"/>
                </a:solidFill>
                <a:latin typeface="Microsoft YaHei UI" panose="020B0503020204020204" pitchFamily="34" charset="-122"/>
                <a:ea typeface="Microsoft YaHei UI" panose="020B0503020204020204" pitchFamily="34" charset="-122"/>
              </a:rPr>
              <a:t>章</a:t>
            </a:r>
            <a:endParaRPr lang="en-US" altLang="zh-CN" sz="3000" b="1" dirty="0">
              <a:solidFill>
                <a:srgbClr val="000404"/>
              </a:solidFill>
              <a:latin typeface="Microsoft YaHei UI" panose="020B0503020204020204" pitchFamily="34" charset="-122"/>
              <a:ea typeface="Microsoft YaHei UI" panose="020B0503020204020204" pitchFamily="34" charset="-122"/>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lang="en-US" altLang="zh-CN" sz="3000" b="1" dirty="0">
                <a:solidFill>
                  <a:srgbClr val="000404"/>
                </a:solidFill>
                <a:latin typeface="Microsoft YaHei UI" panose="020B0503020204020204" pitchFamily="34" charset="-122"/>
                <a:ea typeface="Microsoft YaHei UI" panose="020B0503020204020204" pitchFamily="34" charset="-122"/>
                <a:cs typeface="SimSun" charset="0"/>
              </a:rPr>
              <a:t>28</a:t>
            </a:r>
            <a:r>
              <a:rPr lang="ja-JP" altLang="en-US" sz="3000" b="1" dirty="0">
                <a:solidFill>
                  <a:srgbClr val="000404"/>
                </a:solidFill>
                <a:latin typeface="Microsoft YaHei UI" panose="020B0503020204020204" pitchFamily="34" charset="-122"/>
                <a:ea typeface="Microsoft YaHei UI" panose="020B0503020204020204" pitchFamily="34" charset="-122"/>
              </a:rPr>
              <a:t>章</a:t>
            </a: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p:txBody>
      </p:sp>
      <p:sp>
        <p:nvSpPr>
          <p:cNvPr id="242697" name="Rectangle 20"/>
          <p:cNvSpPr>
            <a:spLocks noChangeArrowheads="1"/>
          </p:cNvSpPr>
          <p:nvPr/>
        </p:nvSpPr>
        <p:spPr bwMode="auto">
          <a:xfrm>
            <a:off x="73046" y="4038600"/>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君</a:t>
            </a:r>
            <a:r>
              <a:rPr lang="zh-SG" altLang="en-US" sz="3000" b="1" dirty="0">
                <a:solidFill>
                  <a:srgbClr val="000000"/>
                </a:solidFill>
                <a:latin typeface="Microsoft YaHei UI" panose="020B0503020204020204" pitchFamily="34" charset="-122"/>
                <a:ea typeface="Microsoft YaHei UI" panose="020B0503020204020204" pitchFamily="34" charset="-122"/>
                <a:cs typeface="Arial" charset="0"/>
              </a:rPr>
              <a:t>王</a:t>
            </a: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的要约</a:t>
            </a:r>
            <a:endPar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42698" name="Rectangle 22"/>
          <p:cNvSpPr>
            <a:spLocks noChangeArrowheads="1"/>
          </p:cNvSpPr>
          <p:nvPr/>
        </p:nvSpPr>
        <p:spPr bwMode="auto">
          <a:xfrm>
            <a:off x="3151188" y="3886200"/>
            <a:ext cx="2932112"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lvl="0" algn="ctr" defTabSz="914400" fontAlgn="base">
              <a:spcBef>
                <a:spcPct val="0"/>
              </a:spcBef>
              <a:spcAft>
                <a:spcPct val="0"/>
              </a:spcAft>
              <a:defRPr/>
            </a:pP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君</a:t>
            </a:r>
            <a:r>
              <a:rPr lang="zh-SG" altLang="en-US" sz="3000" b="1" dirty="0">
                <a:solidFill>
                  <a:srgbClr val="000000"/>
                </a:solidFill>
                <a:latin typeface="Microsoft YaHei UI" panose="020B0503020204020204" pitchFamily="34" charset="-122"/>
                <a:ea typeface="Microsoft YaHei UI" panose="020B0503020204020204" pitchFamily="34" charset="-122"/>
                <a:cs typeface="Arial" charset="0"/>
              </a:rPr>
              <a:t>王被拒绝</a:t>
            </a:r>
          </a:p>
        </p:txBody>
      </p:sp>
      <p:sp>
        <p:nvSpPr>
          <p:cNvPr id="242699" name="Rectangle 24"/>
          <p:cNvSpPr>
            <a:spLocks noChangeArrowheads="1"/>
          </p:cNvSpPr>
          <p:nvPr/>
        </p:nvSpPr>
        <p:spPr bwMode="auto">
          <a:xfrm>
            <a:off x="6019821" y="3886200"/>
            <a:ext cx="3051175"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lvl="0" algn="ctr" defTabSz="914400" fontAlgn="base">
              <a:spcBef>
                <a:spcPct val="0"/>
              </a:spcBef>
              <a:spcAft>
                <a:spcPct val="0"/>
              </a:spcAf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君</a:t>
            </a:r>
            <a:r>
              <a:rPr lang="zh-SG" altLang="en-US" sz="3000" b="1" dirty="0">
                <a:solidFill>
                  <a:srgbClr val="000000"/>
                </a:solidFill>
                <a:latin typeface="Microsoft YaHei UI" panose="020B0503020204020204" pitchFamily="34" charset="-122"/>
                <a:ea typeface="Microsoft YaHei UI" panose="020B0503020204020204" pitchFamily="34" charset="-122"/>
                <a:cs typeface="Arial" charset="0"/>
              </a:rPr>
              <a:t>王</a:t>
            </a: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再次的要约</a:t>
            </a:r>
            <a:endParaRPr lang="zh-SG" altLang="en-US" sz="3000" b="1" dirty="0">
              <a:solidFill>
                <a:srgbClr val="000000"/>
              </a:solidFill>
              <a:latin typeface="Microsoft YaHei UI" panose="020B0503020204020204" pitchFamily="34" charset="-122"/>
              <a:ea typeface="Microsoft YaHei UI" panose="020B0503020204020204" pitchFamily="34" charset="-122"/>
              <a:cs typeface="Arial" charset="0"/>
            </a:endParaRPr>
          </a:p>
        </p:txBody>
      </p:sp>
      <p:sp>
        <p:nvSpPr>
          <p:cNvPr id="242719" name="Rectangle 27"/>
          <p:cNvSpPr>
            <a:spLocks noChangeArrowheads="1"/>
          </p:cNvSpPr>
          <p:nvPr/>
        </p:nvSpPr>
        <p:spPr bwMode="auto">
          <a:xfrm>
            <a:off x="72429" y="4929188"/>
            <a:ext cx="2933308" cy="963612"/>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a:p>
            <a:pPr algn="ctr"/>
            <a:r>
              <a:rPr lang="en-US" altLang="zh-CN" sz="3000" b="1" dirty="0">
                <a:solidFill>
                  <a:srgbClr val="000404"/>
                </a:solidFill>
                <a:latin typeface="Microsoft YaHei UI" panose="020B0503020204020204" pitchFamily="34" charset="-122"/>
                <a:ea typeface="Microsoft YaHei UI" panose="020B0503020204020204" pitchFamily="34" charset="-122"/>
                <a:cs typeface="SimSun" charset="0"/>
              </a:rPr>
              <a:t> </a:t>
            </a:r>
            <a:r>
              <a:rPr lang="ja-JP" altLang="en-US" sz="3000" b="1" dirty="0">
                <a:solidFill>
                  <a:srgbClr val="000404"/>
                </a:solidFill>
                <a:latin typeface="Microsoft YaHei UI" panose="020B0503020204020204" pitchFamily="34" charset="-122"/>
                <a:ea typeface="Microsoft YaHei UI" panose="020B0503020204020204" pitchFamily="34" charset="-122"/>
              </a:rPr>
              <a:t>教</a:t>
            </a:r>
            <a:r>
              <a:rPr lang="zh-TW" altLang="en-US" sz="3000" b="1" dirty="0">
                <a:solidFill>
                  <a:srgbClr val="000404"/>
                </a:solidFill>
                <a:latin typeface="Microsoft YaHei UI" panose="020B0503020204020204" pitchFamily="34" charset="-122"/>
                <a:ea typeface="Microsoft YaHei UI" panose="020B0503020204020204" pitchFamily="34" charset="-122"/>
              </a:rPr>
              <a:t>训</a:t>
            </a:r>
            <a:r>
              <a:rPr lang="zh-CN" altLang="en-US" sz="3000" b="1" dirty="0">
                <a:solidFill>
                  <a:srgbClr val="000404"/>
                </a:solidFill>
                <a:latin typeface="Microsoft YaHei UI" panose="020B0503020204020204" pitchFamily="34" charset="-122"/>
                <a:ea typeface="Microsoft YaHei UI" panose="020B0503020204020204" pitchFamily="34" charset="-122"/>
              </a:rPr>
              <a:t>大众</a:t>
            </a:r>
            <a:endParaRPr lang="en-US" altLang="zh-CN" sz="3000" b="1" dirty="0">
              <a:solidFill>
                <a:srgbClr val="000404"/>
              </a:solidFill>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42717" name="Rectangle 30"/>
          <p:cNvSpPr>
            <a:spLocks noChangeArrowheads="1"/>
          </p:cNvSpPr>
          <p:nvPr/>
        </p:nvSpPr>
        <p:spPr bwMode="auto">
          <a:xfrm>
            <a:off x="3150612" y="4929188"/>
            <a:ext cx="5920981" cy="963612"/>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lang="ja-JP" altLang="en-US" sz="3000" b="1" dirty="0">
                <a:solidFill>
                  <a:srgbClr val="000404"/>
                </a:solidFill>
                <a:latin typeface="Microsoft YaHei UI" panose="020B0503020204020204" pitchFamily="34" charset="-122"/>
                <a:ea typeface="Microsoft YaHei UI" panose="020B0503020204020204" pitchFamily="34" charset="-122"/>
              </a:rPr>
              <a:t>教</a:t>
            </a:r>
            <a:r>
              <a:rPr lang="zh-TW" altLang="en-US" sz="3000" b="1" dirty="0">
                <a:solidFill>
                  <a:srgbClr val="000404"/>
                </a:solidFill>
                <a:latin typeface="Microsoft YaHei UI" panose="020B0503020204020204" pitchFamily="34" charset="-122"/>
                <a:ea typeface="Microsoft YaHei UI" panose="020B0503020204020204" pitchFamily="34" charset="-122"/>
              </a:rPr>
              <a:t>训门</a:t>
            </a:r>
            <a:r>
              <a:rPr lang="ja-JP" altLang="en-US" sz="3000" b="1" dirty="0">
                <a:solidFill>
                  <a:srgbClr val="000404"/>
                </a:solidFill>
                <a:latin typeface="Microsoft YaHei UI" panose="020B0503020204020204" pitchFamily="34" charset="-122"/>
                <a:ea typeface="Microsoft YaHei UI" panose="020B0503020204020204" pitchFamily="34" charset="-122"/>
              </a:rPr>
              <a:t>徒</a:t>
            </a: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p:txBody>
      </p:sp>
      <p:sp>
        <p:nvSpPr>
          <p:cNvPr id="242715" name="Rectangle 33"/>
          <p:cNvSpPr>
            <a:spLocks noChangeArrowheads="1"/>
          </p:cNvSpPr>
          <p:nvPr/>
        </p:nvSpPr>
        <p:spPr bwMode="auto">
          <a:xfrm>
            <a:off x="72429" y="5892800"/>
            <a:ext cx="2933308"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a:p>
            <a:pPr lvl="0" algn="ctr" defTabSz="914400" eaLnBrk="0" fontAlgn="base" hangingPunct="0">
              <a:spcBef>
                <a:spcPct val="0"/>
              </a:spcBef>
              <a:spcAft>
                <a:spcPct val="0"/>
              </a:spcAft>
              <a:defRPr/>
            </a:pP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按</a:t>
            </a:r>
            <a:r>
              <a:rPr lang="zh-SG" altLang="en-US" sz="3000" b="1" dirty="0">
                <a:solidFill>
                  <a:srgbClr val="000000"/>
                </a:solidFill>
                <a:latin typeface="Microsoft YaHei UI" panose="020B0503020204020204" pitchFamily="34" charset="-122"/>
                <a:ea typeface="Microsoft YaHei UI" panose="020B0503020204020204" pitchFamily="34" charset="-122"/>
                <a:cs typeface="Arial" charset="0"/>
              </a:rPr>
              <a:t>题</a:t>
            </a:r>
            <a:r>
              <a:rPr lang="zh-CN" altLang="en-US" sz="3000" b="1" dirty="0">
                <a:solidFill>
                  <a:srgbClr val="000000"/>
                </a:solidFill>
                <a:latin typeface="Microsoft YaHei UI" panose="020B0503020204020204" pitchFamily="34" charset="-122"/>
                <a:ea typeface="Microsoft YaHei UI" panose="020B0503020204020204" pitchFamily="34" charset="-122"/>
                <a:cs typeface="Arial" charset="0"/>
              </a:rPr>
              <a:t>目</a:t>
            </a:r>
            <a:endParaRPr lang="zh-SG" altLang="en-US" sz="3000" b="1" dirty="0">
              <a:solidFill>
                <a:srgbClr val="000000"/>
              </a:solidFill>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42713" name="Rectangle 36"/>
          <p:cNvSpPr>
            <a:spLocks noChangeArrowheads="1"/>
          </p:cNvSpPr>
          <p:nvPr/>
        </p:nvSpPr>
        <p:spPr bwMode="auto">
          <a:xfrm>
            <a:off x="3150612" y="5892800"/>
            <a:ext cx="5920981"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3000" b="1" noProof="0" dirty="0">
                <a:solidFill>
                  <a:srgbClr val="000000"/>
                </a:solidFill>
                <a:latin typeface="Microsoft YaHei UI" panose="020B0503020204020204" pitchFamily="34" charset="-122"/>
                <a:ea typeface="Microsoft YaHei UI" panose="020B0503020204020204" pitchFamily="34" charset="-122"/>
                <a:cs typeface="Arial" charset="0"/>
              </a:rPr>
              <a:t>按时间顺序</a:t>
            </a:r>
            <a:endPar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p>
        </p:txBody>
      </p:sp>
      <p:sp>
        <p:nvSpPr>
          <p:cNvPr id="242704" name="Text Box 38"/>
          <p:cNvSpPr txBox="1">
            <a:spLocks noChangeArrowheads="1"/>
          </p:cNvSpPr>
          <p:nvPr/>
        </p:nvSpPr>
        <p:spPr bwMode="auto">
          <a:xfrm>
            <a:off x="8578855" y="44634"/>
            <a:ext cx="56277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67</a:t>
            </a: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100748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90720" y="1602007"/>
            <a:ext cx="894697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在耶稣的再来</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，当神“除去他们罪的时候”，以色列全家都</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会信靠神</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(11:26-27)</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；这是神与以色列在弥赛亚国度里所立的新约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以色列的罪被赦免</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耶利米书</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31:34)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圣灵也被赐给以色列</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以赛亚书</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59:21;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以西结书</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36:27).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F3C6B9F4-5A41-F547-8FC5-1E13849FCB2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49386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39" descr="图片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445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5986" name="Rectangle 2"/>
          <p:cNvSpPr>
            <a:spLocks noGrp="1" noChangeArrowheads="1"/>
          </p:cNvSpPr>
          <p:nvPr>
            <p:ph type="title"/>
          </p:nvPr>
        </p:nvSpPr>
        <p:spPr>
          <a:xfrm>
            <a:off x="0" y="304800"/>
            <a:ext cx="9144000" cy="838200"/>
          </a:xfrm>
        </p:spPr>
        <p:txBody>
          <a:bodyPr/>
          <a:lstStyle/>
          <a:p>
            <a:r>
              <a:rPr lang="zh-CN" altLang="en-US" sz="4000" b="1" dirty="0">
                <a:solidFill>
                  <a:schemeClr val="bg1"/>
                </a:solidFill>
                <a:latin typeface="Microsoft YaHei UI" panose="020B0503020204020204" pitchFamily="34" charset="-122"/>
                <a:ea typeface="Microsoft YaHei UI" panose="020B0503020204020204" pitchFamily="34" charset="-122"/>
                <a:cs typeface="SimSun" charset="0"/>
              </a:rPr>
              <a:t>罗马书里的义</a:t>
            </a:r>
          </a:p>
        </p:txBody>
      </p:sp>
      <p:sp>
        <p:nvSpPr>
          <p:cNvPr id="425987" name="Text Box 3"/>
          <p:cNvSpPr txBox="1">
            <a:spLocks noChangeArrowheads="1"/>
          </p:cNvSpPr>
          <p:nvPr/>
        </p:nvSpPr>
        <p:spPr bwMode="auto">
          <a:xfrm>
            <a:off x="8382000" y="76200"/>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0"/>
              </a:spcBef>
              <a:spcAft>
                <a:spcPct val="0"/>
              </a:spcAft>
            </a:pPr>
            <a:r>
              <a:rPr lang="en-US" altLang="zh-CN" sz="2400" b="1">
                <a:solidFill>
                  <a:srgbClr val="FFFFFF"/>
                </a:solidFill>
                <a:latin typeface="Microsoft YaHei UI" panose="020B0503020204020204" pitchFamily="34" charset="-122"/>
                <a:ea typeface="Microsoft YaHei UI" panose="020B0503020204020204" pitchFamily="34" charset="-122"/>
              </a:rPr>
              <a:t>145</a:t>
            </a:r>
          </a:p>
        </p:txBody>
      </p:sp>
      <p:graphicFrame>
        <p:nvGraphicFramePr>
          <p:cNvPr id="954372" name="Group 4"/>
          <p:cNvGraphicFramePr>
            <a:graphicFrameLocks noGrp="1"/>
          </p:cNvGraphicFramePr>
          <p:nvPr>
            <p:extLst>
              <p:ext uri="{D42A27DB-BD31-4B8C-83A1-F6EECF244321}">
                <p14:modId xmlns:p14="http://schemas.microsoft.com/office/powerpoint/2010/main" val="2123263052"/>
              </p:ext>
            </p:extLst>
          </p:nvPr>
        </p:nvGraphicFramePr>
        <p:xfrm>
          <a:off x="76200" y="1565275"/>
          <a:ext cx="8991600" cy="5218113"/>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GB"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主题</a:t>
                      </a:r>
                      <a:endPar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需要</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供应</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传授</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证实</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应用</a:t>
                      </a:r>
                      <a:endPar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endParaRPr>
                    </a:p>
                    <a:p>
                      <a:pPr marL="0" marR="0" lvl="0" indent="0" algn="ctr" defTabSz="914400" rtl="0" eaLnBrk="0" fontAlgn="base" latinLnBrk="0" hangingPunct="0">
                        <a:lnSpc>
                          <a:spcPct val="100000"/>
                        </a:lnSpc>
                        <a:spcBef>
                          <a:spcPct val="20000"/>
                        </a:spcBef>
                        <a:spcAft>
                          <a:spcPct val="0"/>
                        </a:spcAft>
                        <a:buClrTx/>
                        <a:buSzTx/>
                        <a:buFontTx/>
                        <a:buNone/>
                        <a:tabLst/>
                      </a:pPr>
                      <a:endPar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传播</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66052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序言</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1:1-17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定罪</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1:18</a:t>
                      </a: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Comic Sans MS" charset="0"/>
                          <a:ea typeface="SimSun" charset="0"/>
                          <a:cs typeface="SimSun" charset="0"/>
                        </a:rPr>
                        <a:t>–</a:t>
                      </a:r>
                      <a:b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b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称义</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3:21</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Comic Sans MS" charset="0"/>
                          <a:ea typeface="SimSun" charset="0"/>
                          <a:cs typeface="SimSun" charset="0"/>
                        </a:rPr>
                        <a:t>–</a:t>
                      </a:r>
                      <a:b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b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5:21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成圣</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6</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Comic Sans MS" charset="0"/>
                          <a:ea typeface="SimSun" charset="0"/>
                          <a:cs typeface="SimSun" charset="0"/>
                        </a:rPr>
                        <a:t>–</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拣选</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9</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Comic Sans MS" charset="0"/>
                          <a:ea typeface="SimSun" charset="0"/>
                          <a:cs typeface="SimSun" charset="0"/>
                        </a:rPr>
                        <a:t>–</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11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更新</a:t>
                      </a: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12:1</a:t>
                      </a: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Comic Sans MS" charset="0"/>
                          <a:ea typeface="SimSun" charset="0"/>
                          <a:cs typeface="SimSun" charset="0"/>
                        </a:rPr>
                        <a:t>–</a:t>
                      </a:r>
                      <a:b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b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15:13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宣教</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15:14</a:t>
                      </a: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Comic Sans MS" charset="0"/>
                          <a:ea typeface="SimSun" charset="0"/>
                          <a:cs typeface="SimSun" charset="0"/>
                        </a:rPr>
                        <a:t>–</a:t>
                      </a:r>
                      <a:b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br>
                      <a:r>
                        <a:rPr kumimoji="0" lang="en-US" altLang="zh-CN"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16:27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145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开始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犯罪</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救恩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分别为圣</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主权</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服事</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SimSun" charset="0"/>
                          <a:cs typeface="SimSun" charset="0"/>
                        </a:rPr>
                        <a:t>差遣</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505197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59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98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52C0B4-45FF-7C4C-8628-55172A774DF2}"/>
              </a:ext>
            </a:extLst>
          </p:cNvPr>
          <p:cNvGrpSpPr/>
          <p:nvPr/>
        </p:nvGrpSpPr>
        <p:grpSpPr>
          <a:xfrm>
            <a:off x="-1" y="0"/>
            <a:ext cx="9111087" cy="6286500"/>
            <a:chOff x="-1" y="0"/>
            <a:chExt cx="9111087" cy="6286500"/>
          </a:xfrm>
        </p:grpSpPr>
        <p:pic>
          <p:nvPicPr>
            <p:cNvPr id="12" name="Picture 11"/>
            <p:cNvPicPr/>
            <p:nvPr/>
          </p:nvPicPr>
          <p:blipFill rotWithShape="1">
            <a:blip r:embed="rId2">
              <a:extLst>
                <a:ext uri="{28A0092B-C50C-407E-A947-70E740481C1C}">
                  <a14:useLocalDpi xmlns:a14="http://schemas.microsoft.com/office/drawing/2010/main" val="0"/>
                </a:ext>
              </a:extLst>
            </a:blip>
            <a:srcRect l="4692" t="5872" r="7641" b="11388"/>
            <a:stretch/>
          </p:blipFill>
          <p:spPr bwMode="auto">
            <a:xfrm>
              <a:off x="-1" y="0"/>
              <a:ext cx="9111087" cy="6286500"/>
            </a:xfrm>
            <a:prstGeom prst="rect">
              <a:avLst/>
            </a:prstGeom>
            <a:noFill/>
            <a:ln>
              <a:noFill/>
            </a:ln>
          </p:spPr>
        </p:pic>
        <p:sp>
          <p:nvSpPr>
            <p:cNvPr id="3" name="Rectangle 2">
              <a:extLst>
                <a:ext uri="{FF2B5EF4-FFF2-40B4-BE49-F238E27FC236}">
                  <a16:creationId xmlns:a16="http://schemas.microsoft.com/office/drawing/2014/main" id="{5B9B2807-31F6-AB4C-A9E4-DEC3E1E2E9CD}"/>
                </a:ext>
              </a:extLst>
            </p:cNvPr>
            <p:cNvSpPr/>
            <p:nvPr/>
          </p:nvSpPr>
          <p:spPr bwMode="auto">
            <a:xfrm>
              <a:off x="1475656" y="116632"/>
              <a:ext cx="1512168"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2" name="Title 1"/>
          <p:cNvSpPr>
            <a:spLocks noGrp="1"/>
          </p:cNvSpPr>
          <p:nvPr>
            <p:ph type="title"/>
          </p:nvPr>
        </p:nvSpPr>
        <p:spPr>
          <a:xfrm>
            <a:off x="-1" y="-48606"/>
            <a:ext cx="5184576" cy="504056"/>
          </a:xfrm>
          <a:solidFill>
            <a:schemeClr val="tx1"/>
          </a:solidFill>
        </p:spPr>
        <p:txBody>
          <a:bodyPr/>
          <a:lstStyle/>
          <a:p>
            <a:r>
              <a:rPr lang="en-US" sz="3200" b="1" dirty="0">
                <a:latin typeface="Microsoft YaHei UI" panose="020B0503020204020204" pitchFamily="34" charset="-122"/>
                <a:ea typeface="Microsoft YaHei UI" panose="020B0503020204020204" pitchFamily="34" charset="-122"/>
              </a:rPr>
              <a:t>Romans</a:t>
            </a:r>
          </a:p>
        </p:txBody>
      </p:sp>
      <p:sp>
        <p:nvSpPr>
          <p:cNvPr id="6" name="TextBox 5"/>
          <p:cNvSpPr txBox="1"/>
          <p:nvPr/>
        </p:nvSpPr>
        <p:spPr>
          <a:xfrm>
            <a:off x="319596" y="593304"/>
            <a:ext cx="2050742" cy="646331"/>
          </a:xfrm>
          <a:prstGeom prst="rect">
            <a:avLst/>
          </a:prstGeom>
          <a:solidFill>
            <a:schemeClr val="bg1"/>
          </a:solidFill>
        </p:spPr>
        <p:txBody>
          <a:bodyPr wrap="square" rtlCol="0">
            <a:spAutoFit/>
          </a:bodyPr>
          <a:lstStyle/>
          <a:p>
            <a:pPr marL="228600" indent="-228600">
              <a:buAutoNum type="arabicPlain"/>
            </a:pPr>
            <a:r>
              <a:rPr lang="zh-CN" altLang="en-US" sz="1200" dirty="0">
                <a:latin typeface="Microsoft YaHei UI" panose="020B0503020204020204" pitchFamily="34" charset="-122"/>
                <a:ea typeface="Microsoft YaHei UI" panose="020B0503020204020204" pitchFamily="34" charset="-122"/>
              </a:rPr>
              <a:t>人罪恶的见证</a:t>
            </a:r>
            <a:endParaRPr lang="en-SG" altLang="zh-CN" sz="1200" dirty="0">
              <a:latin typeface="Microsoft YaHei UI" panose="020B0503020204020204" pitchFamily="34" charset="-122"/>
              <a:ea typeface="Microsoft YaHei UI" panose="020B0503020204020204" pitchFamily="34" charset="-122"/>
            </a:endParaRPr>
          </a:p>
          <a:p>
            <a:pPr marL="228600" indent="-228600">
              <a:buAutoNum type="arabicPlain"/>
            </a:pPr>
            <a:r>
              <a:rPr lang="zh-CN" altLang="en-US" sz="1200" dirty="0">
                <a:latin typeface="Microsoft YaHei UI" panose="020B0503020204020204" pitchFamily="34" charset="-122"/>
                <a:ea typeface="Microsoft YaHei UI" panose="020B0503020204020204" pitchFamily="34" charset="-122"/>
              </a:rPr>
              <a:t>人因罪受审判</a:t>
            </a:r>
            <a:endParaRPr lang="en-US" altLang="zh-CN" sz="1200" dirty="0">
              <a:latin typeface="Microsoft YaHei UI" panose="020B0503020204020204" pitchFamily="34" charset="-122"/>
              <a:ea typeface="Microsoft YaHei UI" panose="020B0503020204020204" pitchFamily="34" charset="-122"/>
            </a:endParaRPr>
          </a:p>
          <a:p>
            <a:pPr marL="228600" indent="-228600">
              <a:buAutoNum type="arabicPlain"/>
            </a:pPr>
            <a:r>
              <a:rPr lang="zh-CN" altLang="en-US" sz="1200" dirty="0">
                <a:latin typeface="Microsoft YaHei UI" panose="020B0503020204020204" pitchFamily="34" charset="-122"/>
                <a:ea typeface="Microsoft YaHei UI" panose="020B0503020204020204" pitchFamily="34" charset="-122"/>
              </a:rPr>
              <a:t>因神蒙称义的证据</a:t>
            </a:r>
            <a:endParaRPr lang="en-US" altLang="zh-CN" sz="1200" dirty="0">
              <a:latin typeface="Microsoft YaHei UI" panose="020B0503020204020204" pitchFamily="34" charset="-122"/>
              <a:ea typeface="Microsoft YaHei UI" panose="020B0503020204020204" pitchFamily="34" charset="-122"/>
            </a:endParaRPr>
          </a:p>
        </p:txBody>
      </p:sp>
      <p:sp>
        <p:nvSpPr>
          <p:cNvPr id="8" name="TextBox 7"/>
          <p:cNvSpPr txBox="1"/>
          <p:nvPr/>
        </p:nvSpPr>
        <p:spPr>
          <a:xfrm>
            <a:off x="2370338" y="592870"/>
            <a:ext cx="2050742" cy="1200329"/>
          </a:xfrm>
          <a:prstGeom prst="rect">
            <a:avLst/>
          </a:prstGeom>
          <a:solidFill>
            <a:schemeClr val="bg1"/>
          </a:solidFill>
        </p:spPr>
        <p:txBody>
          <a:bodyPr wrap="square" rtlCol="0">
            <a:spAutoFit/>
          </a:bodyPr>
          <a:lstStyle/>
          <a:p>
            <a:pPr marL="228600" indent="-228600">
              <a:buFont typeface="Wingdings" panose="05000000000000000000" pitchFamily="2" charset="2"/>
              <a:buAutoNum type="arabicPlain" startAt="4"/>
            </a:pPr>
            <a:r>
              <a:rPr lang="zh-CN" altLang="en-US" sz="1200" dirty="0">
                <a:latin typeface="Microsoft YaHei UI" panose="020B0503020204020204" pitchFamily="34" charset="-122"/>
                <a:ea typeface="Microsoft YaHei UI" panose="020B0503020204020204" pitchFamily="34" charset="-122"/>
              </a:rPr>
              <a:t>神算亚伯拉罕为义</a:t>
            </a:r>
            <a:endParaRPr lang="en-US" altLang="zh-CN" sz="1200" dirty="0">
              <a:latin typeface="Microsoft YaHei UI" panose="020B0503020204020204" pitchFamily="34" charset="-122"/>
              <a:ea typeface="Microsoft YaHei UI" panose="020B0503020204020204" pitchFamily="34" charset="-122"/>
            </a:endParaRPr>
          </a:p>
          <a:p>
            <a:pPr marL="228600" indent="-228600">
              <a:buAutoNum type="arabicPlain" startAt="4"/>
            </a:pPr>
            <a:r>
              <a:rPr lang="zh-CN" altLang="en-US" sz="1200" dirty="0">
                <a:latin typeface="Microsoft YaHei UI" panose="020B0503020204020204" pitchFamily="34" charset="-122"/>
                <a:ea typeface="Microsoft YaHei UI" panose="020B0503020204020204" pitchFamily="34" charset="-122"/>
              </a:rPr>
              <a:t>借着基督得公义</a:t>
            </a:r>
            <a:endParaRPr lang="en-SG" altLang="zh-CN" sz="1200" dirty="0">
              <a:latin typeface="Microsoft YaHei UI" panose="020B0503020204020204" pitchFamily="34" charset="-122"/>
              <a:ea typeface="Microsoft YaHei UI" panose="020B0503020204020204" pitchFamily="34" charset="-122"/>
            </a:endParaRPr>
          </a:p>
          <a:p>
            <a:pPr marL="228600" indent="-228600">
              <a:buAutoNum type="arabicPlain" startAt="4"/>
            </a:pPr>
            <a:r>
              <a:rPr lang="zh-CN" altLang="en-US" sz="1200" dirty="0">
                <a:latin typeface="Microsoft YaHei UI" panose="020B0503020204020204" pitchFamily="34" charset="-122"/>
                <a:ea typeface="Microsoft YaHei UI" panose="020B0503020204020204" pitchFamily="34" charset="-122"/>
              </a:rPr>
              <a:t>罪恶的本性被钉十架</a:t>
            </a:r>
            <a:endParaRPr lang="en-US" altLang="zh-CN" sz="1200" dirty="0">
              <a:latin typeface="Microsoft YaHei UI" panose="020B0503020204020204" pitchFamily="34" charset="-122"/>
              <a:ea typeface="Microsoft YaHei UI" panose="020B0503020204020204" pitchFamily="34" charset="-122"/>
            </a:endParaRPr>
          </a:p>
          <a:p>
            <a:pPr marL="228600" indent="-228600">
              <a:buAutoNum type="arabicPlain" startAt="4"/>
            </a:pPr>
            <a:r>
              <a:rPr lang="zh-SG" altLang="en-US" sz="1200" dirty="0">
                <a:latin typeface="Microsoft YaHei UI" panose="020B0503020204020204" pitchFamily="34" charset="-122"/>
                <a:ea typeface="Microsoft YaHei UI" panose="020B0503020204020204" pitchFamily="34" charset="-122"/>
              </a:rPr>
              <a:t>持续犯罪</a:t>
            </a:r>
            <a:r>
              <a:rPr lang="zh-CN" altLang="en-US" sz="1200" dirty="0">
                <a:latin typeface="Microsoft YaHei UI" panose="020B0503020204020204" pitchFamily="34" charset="-122"/>
                <a:ea typeface="Microsoft YaHei UI" panose="020B0503020204020204" pitchFamily="34" charset="-122"/>
              </a:rPr>
              <a:t>的问题</a:t>
            </a:r>
            <a:endParaRPr lang="en-US" altLang="zh-CN" sz="1200" dirty="0">
              <a:latin typeface="Microsoft YaHei UI" panose="020B0503020204020204" pitchFamily="34" charset="-122"/>
              <a:ea typeface="Microsoft YaHei UI" panose="020B0503020204020204" pitchFamily="34" charset="-122"/>
            </a:endParaRPr>
          </a:p>
          <a:p>
            <a:pPr marL="228600" indent="-228600">
              <a:buAutoNum type="arabicPlain" startAt="4"/>
            </a:pPr>
            <a:r>
              <a:rPr lang="zh-CN" altLang="en-US" sz="1200" dirty="0">
                <a:latin typeface="Microsoft YaHei UI" panose="020B0503020204020204" pitchFamily="34" charset="-122"/>
                <a:ea typeface="Microsoft YaHei UI" panose="020B0503020204020204" pitchFamily="34" charset="-122"/>
              </a:rPr>
              <a:t>体会在基督里的自由</a:t>
            </a:r>
            <a:endParaRPr lang="en-US" altLang="zh-CN" sz="1200" dirty="0">
              <a:latin typeface="Microsoft YaHei UI" panose="020B0503020204020204" pitchFamily="34" charset="-122"/>
              <a:ea typeface="Microsoft YaHei UI" panose="020B0503020204020204" pitchFamily="34" charset="-122"/>
            </a:endParaRPr>
          </a:p>
          <a:p>
            <a:pPr marL="228600" indent="-228600">
              <a:buAutoNum type="arabicPlain" startAt="4"/>
            </a:pPr>
            <a:r>
              <a:rPr lang="zh-CN" altLang="en-US" sz="1200" dirty="0">
                <a:latin typeface="Microsoft YaHei UI" panose="020B0503020204020204" pitchFamily="34" charset="-122"/>
                <a:ea typeface="Microsoft YaHei UI" panose="020B0503020204020204" pitchFamily="34" charset="-122"/>
              </a:rPr>
              <a:t>对以色列的爱</a:t>
            </a:r>
            <a:endParaRPr lang="en-US" altLang="zh-CN" sz="1200" dirty="0">
              <a:latin typeface="Microsoft YaHei UI" panose="020B0503020204020204" pitchFamily="34" charset="-122"/>
              <a:ea typeface="Microsoft YaHei UI" panose="020B0503020204020204" pitchFamily="34" charset="-122"/>
            </a:endParaRPr>
          </a:p>
        </p:txBody>
      </p:sp>
      <p:sp>
        <p:nvSpPr>
          <p:cNvPr id="9" name="TextBox 8"/>
          <p:cNvSpPr txBox="1"/>
          <p:nvPr/>
        </p:nvSpPr>
        <p:spPr>
          <a:xfrm>
            <a:off x="5257579" y="296652"/>
            <a:ext cx="2050742" cy="1569660"/>
          </a:xfrm>
          <a:prstGeom prst="rect">
            <a:avLst/>
          </a:prstGeom>
          <a:solidFill>
            <a:schemeClr val="bg1"/>
          </a:solidFill>
        </p:spPr>
        <p:txBody>
          <a:bodyPr wrap="square" rtlCol="0">
            <a:spAutoFit/>
          </a:bodyPr>
          <a:lstStyle/>
          <a:p>
            <a:pPr marL="228600" indent="-228600">
              <a:buFont typeface="Wingdings" panose="05000000000000000000" pitchFamily="2" charset="2"/>
              <a:buAutoNum type="arabicPlain" startAt="10"/>
            </a:pPr>
            <a:r>
              <a:rPr lang="zh-CN" altLang="en-US" sz="1200" dirty="0">
                <a:latin typeface="Microsoft YaHei UI" panose="020B0503020204020204" pitchFamily="34" charset="-122"/>
                <a:ea typeface="Microsoft YaHei UI" panose="020B0503020204020204" pitchFamily="34" charset="-122"/>
              </a:rPr>
              <a:t>犹太人被得救的机会</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0"/>
            </a:pPr>
            <a:r>
              <a:rPr lang="zh-CN" altLang="en-US" sz="1200" dirty="0">
                <a:latin typeface="Microsoft YaHei UI" panose="020B0503020204020204" pitchFamily="34" charset="-122"/>
                <a:ea typeface="Microsoft YaHei UI" panose="020B0503020204020204" pitchFamily="34" charset="-122"/>
              </a:rPr>
              <a:t>外邦人的数目添满</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0"/>
            </a:pP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0"/>
            </a:pPr>
            <a:r>
              <a:rPr lang="zh-CN" altLang="en-US" sz="1200" dirty="0">
                <a:latin typeface="Microsoft YaHei UI" panose="020B0503020204020204" pitchFamily="34" charset="-122"/>
                <a:ea typeface="Microsoft YaHei UI" panose="020B0503020204020204" pitchFamily="34" charset="-122"/>
              </a:rPr>
              <a:t>使用恩赐的喜乐</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0"/>
            </a:pPr>
            <a:r>
              <a:rPr lang="zh-CN" altLang="en-US" sz="1200" dirty="0">
                <a:latin typeface="Microsoft YaHei UI" panose="020B0503020204020204" pitchFamily="34" charset="-122"/>
                <a:ea typeface="Microsoft YaHei UI" panose="020B0503020204020204" pitchFamily="34" charset="-122"/>
              </a:rPr>
              <a:t>主所立的掌权者</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0"/>
            </a:pPr>
            <a:r>
              <a:rPr lang="zh-CN" altLang="en-US" sz="1200" dirty="0">
                <a:latin typeface="Microsoft YaHei UI" panose="020B0503020204020204" pitchFamily="34" charset="-122"/>
                <a:ea typeface="Microsoft YaHei UI" panose="020B0503020204020204" pitchFamily="34" charset="-122"/>
              </a:rPr>
              <a:t>刚强与软弱的弟兄</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0"/>
            </a:pPr>
            <a:r>
              <a:rPr lang="zh-CN" altLang="en-US" sz="1200" dirty="0">
                <a:latin typeface="Microsoft YaHei UI" panose="020B0503020204020204" pitchFamily="34" charset="-122"/>
                <a:ea typeface="Microsoft YaHei UI" panose="020B0503020204020204" pitchFamily="34" charset="-122"/>
              </a:rPr>
              <a:t>教会中的合一</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0"/>
            </a:pPr>
            <a:r>
              <a:rPr lang="zh-CN" altLang="en-US" sz="1200" dirty="0">
                <a:latin typeface="Microsoft YaHei UI" panose="020B0503020204020204" pitchFamily="34" charset="-122"/>
                <a:ea typeface="Microsoft YaHei UI" panose="020B0503020204020204" pitchFamily="34" charset="-122"/>
              </a:rPr>
              <a:t>保罗的问候</a:t>
            </a:r>
            <a:endParaRPr lang="en-US" altLang="zh-CN" sz="1200" dirty="0">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638905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408" y="692696"/>
            <a:ext cx="9165995" cy="424847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8408" y="494116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要接受他人</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27295191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我们经常不能接受与我们不相同的人。</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93A294DC-C562-1446-8774-5E82D85EE57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6152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为什么要彼此</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接受</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999EA8FA-47E9-E140-B7C6-EF2BCFC477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TW"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60967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zh-CN" altLang="en-US" sz="3600" b="1" i="1" dirty="0">
                <a:solidFill>
                  <a:schemeClr val="bg1"/>
                </a:solidFill>
                <a:effectLst>
                  <a:glow rad="101600">
                    <a:schemeClr val="tx1">
                      <a:alpha val="75000"/>
                    </a:schemeClr>
                  </a:glow>
                </a:effectLst>
                <a:latin typeface="Microsoft YaHei UI" panose="020B0503020204020204" pitchFamily="34" charset="-122"/>
                <a:ea typeface="Microsoft YaHei UI" panose="020B0503020204020204" pitchFamily="34" charset="-122"/>
              </a:rPr>
              <a:t>为什么要</a:t>
            </a:r>
            <a:br>
              <a:rPr lang="en-US" altLang="zh-CN" sz="3600" b="1" i="1" dirty="0">
                <a:solidFill>
                  <a:schemeClr val="bg1"/>
                </a:solidFill>
                <a:effectLst>
                  <a:glow rad="101600">
                    <a:schemeClr val="tx1">
                      <a:alpha val="75000"/>
                    </a:schemeClr>
                  </a:glow>
                </a:effectLst>
                <a:latin typeface="Microsoft YaHei UI" panose="020B0503020204020204" pitchFamily="34" charset="-122"/>
                <a:ea typeface="Microsoft YaHei UI" panose="020B0503020204020204" pitchFamily="34" charset="-122"/>
              </a:rPr>
            </a:br>
            <a:r>
              <a:rPr lang="zh-CN" altLang="en-US" sz="3600" b="1" i="1" dirty="0">
                <a:solidFill>
                  <a:schemeClr val="bg1"/>
                </a:solidFill>
                <a:effectLst>
                  <a:glow rad="101600">
                    <a:schemeClr val="tx1">
                      <a:alpha val="75000"/>
                    </a:schemeClr>
                  </a:glow>
                </a:effectLst>
                <a:latin typeface="Microsoft YaHei UI" panose="020B0503020204020204" pitchFamily="34" charset="-122"/>
                <a:ea typeface="Microsoft YaHei UI" panose="020B0503020204020204" pitchFamily="34" charset="-122"/>
              </a:rPr>
              <a:t>彼此</a:t>
            </a:r>
            <a:r>
              <a:rPr lang="zh-SG" altLang="en-US" sz="3600" b="1" i="1" dirty="0">
                <a:solidFill>
                  <a:srgbClr val="FFFF00"/>
                </a:solidFill>
                <a:effectLst>
                  <a:glow rad="101600">
                    <a:schemeClr val="tx1">
                      <a:alpha val="75000"/>
                    </a:schemeClr>
                  </a:glow>
                </a:effectLst>
                <a:latin typeface="Microsoft YaHei UI" panose="020B0503020204020204" pitchFamily="34" charset="-122"/>
                <a:ea typeface="Microsoft YaHei UI" panose="020B0503020204020204" pitchFamily="34" charset="-122"/>
              </a:rPr>
              <a:t>接受</a:t>
            </a:r>
            <a:r>
              <a:rPr lang="en-US" sz="3600" b="1" i="1" dirty="0">
                <a:solidFill>
                  <a:schemeClr val="bg1"/>
                </a:solidFill>
                <a:effectLst>
                  <a:glow rad="101600">
                    <a:schemeClr val="tx1">
                      <a:alpha val="75000"/>
                    </a:schemeClr>
                  </a:glow>
                </a:effectLst>
                <a:latin typeface="Microsoft YaHei UI" panose="020B0503020204020204" pitchFamily="34" charset="-122"/>
                <a:ea typeface="Microsoft YaHei UI" panose="020B0503020204020204" pitchFamily="34" charset="-122"/>
              </a:rPr>
              <a:t>?</a:t>
            </a:r>
            <a:endParaRPr lang="en-US" i="1" dirty="0">
              <a:solidFill>
                <a:schemeClr val="bg1"/>
              </a:solidFill>
              <a:effectLst>
                <a:glow rad="101600">
                  <a:schemeClr val="tx1">
                    <a:alpha val="75000"/>
                  </a:schemeClr>
                </a:glow>
              </a:effectLst>
              <a:latin typeface="Microsoft YaHei UI" panose="020B0503020204020204" pitchFamily="34" charset="-122"/>
              <a:ea typeface="Microsoft YaHei UI" panose="020B0503020204020204" pitchFamily="34" charset="-122"/>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391" name="Rectangle 15"/>
          <p:cNvSpPr>
            <a:spLocks noChangeArrowheads="1"/>
          </p:cNvSpPr>
          <p:nvPr/>
        </p:nvSpPr>
        <p:spPr bwMode="auto">
          <a:xfrm>
            <a:off x="5257799" y="1219200"/>
            <a:ext cx="2348357" cy="1138773"/>
          </a:xfrm>
          <a:prstGeom prst="rect">
            <a:avLst/>
          </a:prstGeom>
          <a:noFill/>
          <a:ln w="9525">
            <a:noFill/>
            <a:miter lim="800000"/>
            <a:headEnd/>
            <a:tailEnd/>
          </a:ln>
          <a:effectLst/>
        </p:spPr>
        <p:txBody>
          <a:bodyPr wrap="square">
            <a:spAutoFit/>
          </a:bodyPr>
          <a:lstStyle/>
          <a:p>
            <a:pPr lvl="0" algn="ctr" defTabSz="914400" fontAlgn="base">
              <a:spcBef>
                <a:spcPct val="20000"/>
              </a:spcBef>
              <a:spcAft>
                <a:spcPct val="0"/>
              </a:spcAf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在</a:t>
            </a:r>
            <a:r>
              <a:rPr kumimoji="0" lang="zh-CN" altLang="en-US" sz="20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定罪</a:t>
            </a:r>
            <a:endParaRPr kumimoji="0" lang="en-US" altLang="zh-CN" sz="20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a:p>
            <a:pPr lvl="0" algn="ctr" defTabSz="914400" fontAlgn="base">
              <a:spcBef>
                <a:spcPct val="20000"/>
              </a:spcBef>
              <a:spcAft>
                <a:spcPct val="0"/>
              </a:spcAft>
              <a:defRPr/>
            </a:pPr>
            <a:r>
              <a:rPr lang="zh-CN" altLang="en-US" sz="20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被需要</a:t>
            </a:r>
            <a:endParaRPr kumimoji="0" lang="en-US" altLang="zh-CN" sz="20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1:18–3:20</a:t>
            </a: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在</a:t>
            </a:r>
            <a:r>
              <a:rPr kumimoji="0" lang="zh-CN" altLang="en-US" sz="20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称义</a:t>
            </a:r>
            <a:endParaRPr kumimoji="0" lang="en-US" altLang="zh-CN" sz="20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a:p>
            <a:pPr lvl="0" algn="ctr" defTabSz="914400" fontAlgn="base">
              <a:spcBef>
                <a:spcPct val="20000"/>
              </a:spcBef>
              <a:spcAft>
                <a:spcPct val="0"/>
              </a:spcAft>
              <a:defRPr/>
            </a:pPr>
            <a:r>
              <a:rPr lang="zh-CN" altLang="en-US" sz="20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被提供</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3:21–5:21</a:t>
            </a: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lvl="0" algn="ctr" defTabSz="914400" fontAlgn="base">
              <a:spcBef>
                <a:spcPct val="20000"/>
              </a:spcBef>
              <a:spcAft>
                <a:spcPct val="0"/>
              </a:spcAf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在</a:t>
            </a:r>
            <a:r>
              <a:rPr lang="zh-CN" altLang="en-US" sz="2000" b="1" dirty="0">
                <a:solidFill>
                  <a:srgbClr val="FFFF00"/>
                </a:solidFill>
                <a:effectLst>
                  <a:glow rad="101600">
                    <a:srgbClr val="000000">
                      <a:alpha val="75000"/>
                    </a:srgbClr>
                  </a:glow>
                </a:effectLst>
                <a:latin typeface="Microsoft YaHei UI" panose="020B0503020204020204" pitchFamily="34" charset="-122"/>
                <a:ea typeface="Microsoft YaHei UI" panose="020B0503020204020204" pitchFamily="34" charset="-122"/>
              </a:rPr>
              <a:t>成圣</a:t>
            </a: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中</a:t>
            </a:r>
            <a:endParaRPr kumimoji="0" lang="en-US" altLang="zh-CN"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a:p>
            <a:pPr lvl="0" algn="ctr" defTabSz="914400" fontAlgn="base">
              <a:spcBef>
                <a:spcPct val="20000"/>
              </a:spcBef>
              <a:spcAft>
                <a:spcPct val="0"/>
              </a:spcAf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被传授</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6–8</a:t>
            </a: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397" name="Rectangle 21"/>
          <p:cNvSpPr>
            <a:spLocks noChangeArrowheads="1"/>
          </p:cNvSpPr>
          <p:nvPr/>
        </p:nvSpPr>
        <p:spPr bwMode="auto">
          <a:xfrm>
            <a:off x="3184525" y="4648200"/>
            <a:ext cx="1828800" cy="1077218"/>
          </a:xfrm>
          <a:prstGeom prst="rect">
            <a:avLst/>
          </a:prstGeom>
          <a:noFill/>
          <a:ln w="9525">
            <a:noFill/>
            <a:miter lim="800000"/>
            <a:headEnd/>
            <a:tailEnd/>
          </a:ln>
          <a:effectLst/>
        </p:spPr>
        <p:txBody>
          <a:bodyPr>
            <a:spAutoFit/>
          </a:bodyPr>
          <a:lstStyle/>
          <a:p>
            <a:pPr lvl="0" algn="ctr" defTabSz="914400" fontAlgn="base">
              <a:spcBef>
                <a:spcPct val="20000"/>
              </a:spcBef>
              <a:spcAft>
                <a:spcPct val="0"/>
              </a:spcAft>
              <a:defRPr/>
            </a:pPr>
            <a:r>
              <a:rPr lang="zh-CN" altLang="en-US" sz="20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在</a:t>
            </a:r>
            <a:r>
              <a:rPr lang="zh-CN" altLang="en-US" sz="2000" b="1" dirty="0">
                <a:solidFill>
                  <a:srgbClr val="FFFF00"/>
                </a:solidFill>
                <a:effectLst>
                  <a:glow rad="101600">
                    <a:srgbClr val="000000">
                      <a:alpha val="75000"/>
                    </a:srgbClr>
                  </a:glow>
                </a:effectLst>
                <a:latin typeface="Microsoft YaHei UI" panose="020B0503020204020204" pitchFamily="34" charset="-122"/>
                <a:ea typeface="Microsoft YaHei UI" panose="020B0503020204020204" pitchFamily="34" charset="-122"/>
              </a:rPr>
              <a:t>拣选</a:t>
            </a:r>
            <a:r>
              <a:rPr lang="zh-CN" altLang="en-US" sz="20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中</a:t>
            </a:r>
            <a:endParaRPr lang="en-US" altLang="zh-CN" sz="20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endParaRPr>
          </a:p>
          <a:p>
            <a:pPr lvl="0" algn="ctr" defTabSz="914400" fontAlgn="base">
              <a:spcBef>
                <a:spcPct val="20000"/>
              </a:spcBef>
              <a:spcAft>
                <a:spcPct val="0"/>
              </a:spcAft>
              <a:defRPr/>
            </a:pPr>
            <a:r>
              <a:rPr lang="zh-SG" altLang="en-US" sz="20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显为圣</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9–11</a:t>
            </a: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lvl="0" algn="ctr" defTabSz="914400" fontAlgn="base">
              <a:spcBef>
                <a:spcPct val="20000"/>
              </a:spcBef>
              <a:spcAft>
                <a:spcPct val="0"/>
              </a:spcAf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在</a:t>
            </a:r>
            <a:r>
              <a:rPr lang="zh-SG" altLang="en-US" sz="2000" b="1" dirty="0">
                <a:solidFill>
                  <a:srgbClr val="FFFF00"/>
                </a:solidFill>
                <a:effectLst>
                  <a:glow rad="101600">
                    <a:srgbClr val="000000">
                      <a:alpha val="75000"/>
                    </a:srgbClr>
                  </a:glow>
                </a:effectLst>
                <a:latin typeface="Microsoft YaHei UI" panose="020B0503020204020204" pitchFamily="34" charset="-122"/>
                <a:ea typeface="Microsoft YaHei UI" panose="020B0503020204020204" pitchFamily="34" charset="-122"/>
              </a:rPr>
              <a:t>变化</a:t>
            </a: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里</a:t>
            </a:r>
            <a:endParaRPr kumimoji="0" lang="en-US" altLang="zh-CN"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a:p>
            <a:pPr lvl="0" algn="ctr" defTabSz="914400" fontAlgn="base">
              <a:spcBef>
                <a:spcPct val="20000"/>
              </a:spcBef>
              <a:spcAft>
                <a:spcPct val="0"/>
              </a:spcAf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被应用</a:t>
            </a:r>
            <a:r>
              <a:rPr kumimoji="0" lang="en-US" altLang="zh-CN"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1</a:t>
            </a: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2:1–15:13</a:t>
            </a: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lang="zh-CN" altLang="en-US" sz="20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在分撒中</a:t>
            </a:r>
            <a:endParaRPr lang="en-US" altLang="zh-CN" sz="20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zh-CN" altLang="en-US" sz="20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被</a:t>
            </a:r>
            <a:r>
              <a:rPr kumimoji="0" lang="zh-CN" altLang="en-US" sz="20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广传</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15:14–16:27</a:t>
            </a: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Osaka" charset="-128"/>
            </a:endParaRPr>
          </a:p>
        </p:txBody>
      </p:sp>
      <p:sp>
        <p:nvSpPr>
          <p:cNvPr id="997388" name="Rectangle 12"/>
          <p:cNvSpPr>
            <a:spLocks noChangeArrowheads="1"/>
          </p:cNvSpPr>
          <p:nvPr/>
        </p:nvSpPr>
        <p:spPr bwMode="auto">
          <a:xfrm>
            <a:off x="4267200" y="2996952"/>
            <a:ext cx="2057400" cy="769441"/>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同等</a:t>
            </a: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的公义</a:t>
            </a:r>
            <a:endPar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1:1-17</a:t>
            </a: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lang="zh-CN" altLang="en-US" sz="24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罪</a:t>
            </a:r>
            <a:endPar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救赎</a:t>
            </a:r>
            <a:endPar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分别为圣</a:t>
            </a:r>
            <a:endPar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拣选</a:t>
            </a:r>
            <a:endPar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 </a:t>
            </a:r>
            <a:r>
              <a:rPr kumimoji="0" lang="zh-CN" alt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服从</a:t>
            </a:r>
            <a:r>
              <a:rPr lang="en-US" altLang="zh-CN" sz="24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 </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&amp; </a:t>
            </a:r>
            <a:r>
              <a:rPr lang="zh-CN" altLang="en-US" sz="2400" b="1" dirty="0">
                <a:solidFill>
                  <a:srgbClr val="FFFFFF"/>
                </a:solidFill>
                <a:effectLst>
                  <a:glow rad="101600">
                    <a:srgbClr val="000000">
                      <a:alpha val="75000"/>
                    </a:srgbClr>
                  </a:glow>
                </a:effectLst>
                <a:latin typeface="Microsoft YaHei UI" panose="020B0503020204020204" pitchFamily="34" charset="-122"/>
                <a:ea typeface="Microsoft YaHei UI" panose="020B0503020204020204" pitchFamily="34" charset="-122"/>
              </a:rPr>
              <a:t>敏锐性</a:t>
            </a:r>
            <a:endPar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传福音</a:t>
            </a:r>
            <a:endPar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145</a:t>
            </a:r>
          </a:p>
        </p:txBody>
      </p:sp>
      <p:sp>
        <p:nvSpPr>
          <p:cNvPr id="25" name="Rectangle 2">
            <a:extLst>
              <a:ext uri="{FF2B5EF4-FFF2-40B4-BE49-F238E27FC236}">
                <a16:creationId xmlns:a16="http://schemas.microsoft.com/office/drawing/2014/main" id="{FF2DFAE4-851F-D44D-B087-52D556F14E47}"/>
              </a:ext>
            </a:extLst>
          </p:cNvPr>
          <p:cNvSpPr txBox="1">
            <a:spLocks noChangeArrowheads="1"/>
          </p:cNvSpPr>
          <p:nvPr/>
        </p:nvSpPr>
        <p:spPr bwMode="auto">
          <a:xfrm>
            <a:off x="107504" y="5920006"/>
            <a:ext cx="8683718"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zh-SG" altLang="en-US"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 </a:t>
            </a:r>
          </a:p>
        </p:txBody>
      </p:sp>
    </p:spTree>
    <p:extLst>
      <p:ext uri="{BB962C8B-B14F-4D97-AF65-F5344CB8AC3E}">
        <p14:creationId xmlns:p14="http://schemas.microsoft.com/office/powerpoint/2010/main" val="16773329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499"/>
                                          </p:stCondLst>
                                        </p:cTn>
                                        <p:tgtEl>
                                          <p:spTgt spid="997391">
                                            <p:txEl>
                                              <p:pRg st="2" end="2"/>
                                            </p:txEl>
                                          </p:spTgt>
                                        </p:tgtEl>
                                        <p:attrNameLst>
                                          <p:attrName>style.visibility</p:attrName>
                                        </p:attrNameLst>
                                      </p:cBhvr>
                                      <p:to>
                                        <p:strVal val="visible"/>
                                      </p:to>
                                    </p:set>
                                  </p:childTnLst>
                                </p:cTn>
                              </p:par>
                              <p:par>
                                <p:cTn id="19" presetID="22" presetClass="entr" presetSubtype="8" fill="hold" grpId="0" nodeType="withEffect">
                                  <p:stCondLst>
                                    <p:cond delay="0"/>
                                  </p:stCondLst>
                                  <p:childTnLst>
                                    <p:set>
                                      <p:cBhvr>
                                        <p:cTn id="20" dur="1" fill="hold">
                                          <p:stCondLst>
                                            <p:cond delay="0"/>
                                          </p:stCondLst>
                                        </p:cTn>
                                        <p:tgtEl>
                                          <p:spTgt spid="997390"/>
                                        </p:tgtEl>
                                        <p:attrNameLst>
                                          <p:attrName>style.visibility</p:attrName>
                                        </p:attrNameLst>
                                      </p:cBhvr>
                                      <p:to>
                                        <p:strVal val="visible"/>
                                      </p:to>
                                    </p:set>
                                    <p:animEffect transition="in" filter="wipe(left)">
                                      <p:cBhvr>
                                        <p:cTn id="21" dur="500"/>
                                        <p:tgtEl>
                                          <p:spTgt spid="997390"/>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997401">
                                            <p:txEl>
                                              <p:pRg st="0" end="0"/>
                                            </p:txEl>
                                          </p:spTgt>
                                        </p:tgtEl>
                                        <p:attrNameLst>
                                          <p:attrName>style.visibility</p:attrName>
                                        </p:attrNameLst>
                                      </p:cBhvr>
                                      <p:to>
                                        <p:strVal val="visible"/>
                                      </p:to>
                                    </p:set>
                                    <p:animEffect transition="in" filter="dissolve">
                                      <p:cBhvr>
                                        <p:cTn id="26" dur="500"/>
                                        <p:tgtEl>
                                          <p:spTgt spid="997401">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997393">
                                            <p:txEl>
                                              <p:pRg st="0" end="0"/>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499"/>
                                          </p:stCondLst>
                                        </p:cTn>
                                        <p:tgtEl>
                                          <p:spTgt spid="997393">
                                            <p:txEl>
                                              <p:pRg st="1" end="1"/>
                                            </p:txEl>
                                          </p:spTgt>
                                        </p:tgtEl>
                                        <p:attrNameLst>
                                          <p:attrName>style.visibility</p:attrName>
                                        </p:attrNameLst>
                                      </p:cBhvr>
                                      <p:to>
                                        <p:strVal val="visible"/>
                                      </p:to>
                                    </p:set>
                                  </p:childTnLst>
                                </p:cTn>
                              </p:par>
                              <p:par>
                                <p:cTn id="33" presetID="22" presetClass="entr" presetSubtype="8" fill="hold" grpId="0" nodeType="withEffect">
                                  <p:stCondLst>
                                    <p:cond delay="0"/>
                                  </p:stCondLst>
                                  <p:childTnLst>
                                    <p:set>
                                      <p:cBhvr>
                                        <p:cTn id="34" dur="1" fill="hold">
                                          <p:stCondLst>
                                            <p:cond delay="0"/>
                                          </p:stCondLst>
                                        </p:cTn>
                                        <p:tgtEl>
                                          <p:spTgt spid="997392"/>
                                        </p:tgtEl>
                                        <p:attrNameLst>
                                          <p:attrName>style.visibility</p:attrName>
                                        </p:attrNameLst>
                                      </p:cBhvr>
                                      <p:to>
                                        <p:strVal val="visible"/>
                                      </p:to>
                                    </p:set>
                                    <p:animEffect transition="in" filter="wipe(left)">
                                      <p:cBhvr>
                                        <p:cTn id="35" dur="500"/>
                                        <p:tgtEl>
                                          <p:spTgt spid="997392"/>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997403">
                                            <p:txEl>
                                              <p:pRg st="0" end="0"/>
                                            </p:txEl>
                                          </p:spTgt>
                                        </p:tgtEl>
                                        <p:attrNameLst>
                                          <p:attrName>style.visibility</p:attrName>
                                        </p:attrNameLst>
                                      </p:cBhvr>
                                      <p:to>
                                        <p:strVal val="visible"/>
                                      </p:to>
                                    </p:set>
                                    <p:animEffect transition="in" filter="dissolve">
                                      <p:cBhvr>
                                        <p:cTn id="40" dur="500"/>
                                        <p:tgtEl>
                                          <p:spTgt spid="997403">
                                            <p:txEl>
                                              <p:pRg st="0" end="0"/>
                                            </p:txEl>
                                          </p:spTgt>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997395">
                                            <p:txEl>
                                              <p:pRg st="0" end="0"/>
                                            </p:txEl>
                                          </p:spTgt>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499"/>
                                          </p:stCondLst>
                                        </p:cTn>
                                        <p:tgtEl>
                                          <p:spTgt spid="997395">
                                            <p:txEl>
                                              <p:pRg st="1" end="1"/>
                                            </p:txEl>
                                          </p:spTgt>
                                        </p:tgtEl>
                                        <p:attrNameLst>
                                          <p:attrName>style.visibility</p:attrName>
                                        </p:attrNameLst>
                                      </p:cBhvr>
                                      <p:to>
                                        <p:strVal val="visible"/>
                                      </p:to>
                                    </p:set>
                                  </p:childTnLst>
                                </p:cTn>
                              </p:par>
                              <p:par>
                                <p:cTn id="47" presetID="22" presetClass="entr" presetSubtype="1" fill="hold" grpId="0" nodeType="withEffect">
                                  <p:stCondLst>
                                    <p:cond delay="0"/>
                                  </p:stCondLst>
                                  <p:childTnLst>
                                    <p:set>
                                      <p:cBhvr>
                                        <p:cTn id="48" dur="1" fill="hold">
                                          <p:stCondLst>
                                            <p:cond delay="0"/>
                                          </p:stCondLst>
                                        </p:cTn>
                                        <p:tgtEl>
                                          <p:spTgt spid="997394"/>
                                        </p:tgtEl>
                                        <p:attrNameLst>
                                          <p:attrName>style.visibility</p:attrName>
                                        </p:attrNameLst>
                                      </p:cBhvr>
                                      <p:to>
                                        <p:strVal val="visible"/>
                                      </p:to>
                                    </p:set>
                                    <p:animEffect transition="in" filter="wipe(up)">
                                      <p:cBhvr>
                                        <p:cTn id="49" dur="500"/>
                                        <p:tgtEl>
                                          <p:spTgt spid="997394"/>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997404">
                                            <p:txEl>
                                              <p:pRg st="0" end="0"/>
                                            </p:txEl>
                                          </p:spTgt>
                                        </p:tgtEl>
                                        <p:attrNameLst>
                                          <p:attrName>style.visibility</p:attrName>
                                        </p:attrNameLst>
                                      </p:cBhvr>
                                      <p:to>
                                        <p:strVal val="visible"/>
                                      </p:to>
                                    </p:set>
                                    <p:animEffect transition="in" filter="dissolve">
                                      <p:cBhvr>
                                        <p:cTn id="54" dur="500"/>
                                        <p:tgtEl>
                                          <p:spTgt spid="997404">
                                            <p:txEl>
                                              <p:pRg st="0" end="0"/>
                                            </p:txEl>
                                          </p:spTgt>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997397">
                                            <p:txEl>
                                              <p:pRg st="0" end="0"/>
                                            </p:txEl>
                                          </p:spTgt>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499"/>
                                          </p:stCondLst>
                                        </p:cTn>
                                        <p:tgtEl>
                                          <p:spTgt spid="997397">
                                            <p:txEl>
                                              <p:pRg st="1" end="1"/>
                                            </p:txEl>
                                          </p:spTgt>
                                        </p:tgtEl>
                                        <p:attrNameLst>
                                          <p:attrName>style.visibility</p:attrName>
                                        </p:attrNameLst>
                                      </p:cBhvr>
                                      <p:to>
                                        <p:strVal val="visible"/>
                                      </p:to>
                                    </p:set>
                                  </p:childTnLst>
                                </p:cTn>
                              </p:par>
                              <p:par>
                                <p:cTn id="61" presetID="22" presetClass="entr" presetSubtype="2" fill="hold" grpId="0" nodeType="withEffect">
                                  <p:stCondLst>
                                    <p:cond delay="0"/>
                                  </p:stCondLst>
                                  <p:childTnLst>
                                    <p:set>
                                      <p:cBhvr>
                                        <p:cTn id="62" dur="1" fill="hold">
                                          <p:stCondLst>
                                            <p:cond delay="0"/>
                                          </p:stCondLst>
                                        </p:cTn>
                                        <p:tgtEl>
                                          <p:spTgt spid="997396"/>
                                        </p:tgtEl>
                                        <p:attrNameLst>
                                          <p:attrName>style.visibility</p:attrName>
                                        </p:attrNameLst>
                                      </p:cBhvr>
                                      <p:to>
                                        <p:strVal val="visible"/>
                                      </p:to>
                                    </p:set>
                                    <p:animEffect transition="in" filter="wipe(right)">
                                      <p:cBhvr>
                                        <p:cTn id="63" dur="500"/>
                                        <p:tgtEl>
                                          <p:spTgt spid="997396"/>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997405">
                                            <p:txEl>
                                              <p:pRg st="0" end="0"/>
                                            </p:txEl>
                                          </p:spTgt>
                                        </p:tgtEl>
                                        <p:attrNameLst>
                                          <p:attrName>style.visibility</p:attrName>
                                        </p:attrNameLst>
                                      </p:cBhvr>
                                      <p:to>
                                        <p:strVal val="visible"/>
                                      </p:to>
                                    </p:set>
                                    <p:animEffect transition="in" filter="dissolve">
                                      <p:cBhvr>
                                        <p:cTn id="68" dur="500"/>
                                        <p:tgtEl>
                                          <p:spTgt spid="997405">
                                            <p:txEl>
                                              <p:pRg st="0" end="0"/>
                                            </p:txEl>
                                          </p:spTgt>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499"/>
                                          </p:stCondLst>
                                        </p:cTn>
                                        <p:tgtEl>
                                          <p:spTgt spid="997399">
                                            <p:txEl>
                                              <p:pRg st="0" end="0"/>
                                            </p:txEl>
                                          </p:spTgt>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499"/>
                                          </p:stCondLst>
                                        </p:cTn>
                                        <p:tgtEl>
                                          <p:spTgt spid="997399">
                                            <p:txEl>
                                              <p:pRg st="1" end="1"/>
                                            </p:txEl>
                                          </p:spTgt>
                                        </p:tgtEl>
                                        <p:attrNameLst>
                                          <p:attrName>style.visibility</p:attrName>
                                        </p:attrNameLst>
                                      </p:cBhvr>
                                      <p:to>
                                        <p:strVal val="visible"/>
                                      </p:to>
                                    </p:set>
                                  </p:childTnLst>
                                </p:cTn>
                              </p:par>
                              <p:par>
                                <p:cTn id="75" presetID="22" presetClass="entr" presetSubtype="4" fill="hold" grpId="0" nodeType="withEffect">
                                  <p:stCondLst>
                                    <p:cond delay="0"/>
                                  </p:stCondLst>
                                  <p:childTnLst>
                                    <p:set>
                                      <p:cBhvr>
                                        <p:cTn id="76" dur="1" fill="hold">
                                          <p:stCondLst>
                                            <p:cond delay="0"/>
                                          </p:stCondLst>
                                        </p:cTn>
                                        <p:tgtEl>
                                          <p:spTgt spid="997398"/>
                                        </p:tgtEl>
                                        <p:attrNameLst>
                                          <p:attrName>style.visibility</p:attrName>
                                        </p:attrNameLst>
                                      </p:cBhvr>
                                      <p:to>
                                        <p:strVal val="visible"/>
                                      </p:to>
                                    </p:set>
                                    <p:animEffect transition="in" filter="wipe(down)">
                                      <p:cBhvr>
                                        <p:cTn id="77" dur="500"/>
                                        <p:tgtEl>
                                          <p:spTgt spid="997398"/>
                                        </p:tgtEl>
                                      </p:cBhvr>
                                    </p:animEffect>
                                  </p:childTnLst>
                                </p:cTn>
                              </p:par>
                            </p:childTnLst>
                          </p:cTn>
                        </p:par>
                      </p:childTnLst>
                    </p:cTn>
                  </p:par>
                  <p:par>
                    <p:cTn id="78" fill="hold">
                      <p:stCondLst>
                        <p:cond delay="indefinite"/>
                      </p:stCondLst>
                      <p:childTnLst>
                        <p:par>
                          <p:cTn id="79" fill="hold">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997406">
                                            <p:txEl>
                                              <p:pRg st="0" end="0"/>
                                            </p:txEl>
                                          </p:spTgt>
                                        </p:tgtEl>
                                        <p:attrNameLst>
                                          <p:attrName>style.visibility</p:attrName>
                                        </p:attrNameLst>
                                      </p:cBhvr>
                                      <p:to>
                                        <p:strVal val="visible"/>
                                      </p:to>
                                    </p:set>
                                    <p:animEffect transition="in" filter="dissolve">
                                      <p:cBhvr>
                                        <p:cTn id="82" dur="500"/>
                                        <p:tgtEl>
                                          <p:spTgt spid="997406">
                                            <p:txEl>
                                              <p:pRg st="0" end="0"/>
                                            </p:txEl>
                                          </p:spTgt>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997400">
                                            <p:txEl>
                                              <p:pRg st="0" end="0"/>
                                            </p:txEl>
                                          </p:spTgt>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grpId="0" nodeType="clickEffect">
                                  <p:stCondLst>
                                    <p:cond delay="0"/>
                                  </p:stCondLst>
                                  <p:childTnLst>
                                    <p:set>
                                      <p:cBhvr>
                                        <p:cTn id="92" dur="1" fill="hold">
                                          <p:stCondLst>
                                            <p:cond delay="0"/>
                                          </p:stCondLst>
                                        </p:cTn>
                                        <p:tgtEl>
                                          <p:spTgt spid="997407">
                                            <p:txEl>
                                              <p:pRg st="0" end="0"/>
                                            </p:txEl>
                                          </p:spTgt>
                                        </p:tgtEl>
                                        <p:attrNameLst>
                                          <p:attrName>style.visibility</p:attrName>
                                        </p:attrNameLst>
                                      </p:cBhvr>
                                      <p:to>
                                        <p:strVal val="visible"/>
                                      </p:to>
                                    </p:set>
                                    <p:animEffect transition="in" filter="dissolve">
                                      <p:cBhvr>
                                        <p:cTn id="93" dur="500"/>
                                        <p:tgtEl>
                                          <p:spTgt spid="997407">
                                            <p:txEl>
                                              <p:pRg st="0" end="0"/>
                                            </p:txEl>
                                          </p:spTgt>
                                        </p:tgtEl>
                                      </p:cBhvr>
                                    </p:animEffect>
                                  </p:childTnLst>
                                </p:cTn>
                              </p:par>
                            </p:childTnLst>
                          </p:cTn>
                        </p:par>
                      </p:childTnLst>
                    </p:cTn>
                  </p:par>
                  <p:par>
                    <p:cTn id="94" fill="hold">
                      <p:stCondLst>
                        <p:cond delay="indefinite"/>
                      </p:stCondLst>
                      <p:childTnLst>
                        <p:par>
                          <p:cTn id="95" fill="hold">
                            <p:stCondLst>
                              <p:cond delay="0"/>
                            </p:stCondLst>
                            <p:childTnLst>
                              <p:par>
                                <p:cTn id="96" presetID="1" presetClass="entr" presetSubtype="0" fill="hold" grpId="0" nodeType="clickEffect">
                                  <p:stCondLst>
                                    <p:cond delay="0"/>
                                  </p:stCondLst>
                                  <p:childTnLst>
                                    <p:set>
                                      <p:cBhvr>
                                        <p:cTn id="97"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uiExpand="1"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117.xml><?xml version="1.0" encoding="utf-8"?>
<p:sld xmlns:a="http://schemas.openxmlformats.org/drawingml/2006/main" xmlns:r="http://schemas.openxmlformats.org/officeDocument/2006/relationships" xmlns:p="http://schemas.openxmlformats.org/presentationml/2006/main" showMasterSp="0">
  <p:cSld>
    <p:bg>
      <p:bgPr>
        <a:solidFill>
          <a:schemeClr val="accent4">
            <a:lumMod val="20000"/>
            <a:lumOff val="80000"/>
          </a:schemeClr>
        </a:solidFill>
        <a:effectLst/>
      </p:bgPr>
    </p:bg>
    <p:spTree>
      <p:nvGrpSpPr>
        <p:cNvPr id="1" name=""/>
        <p:cNvGrpSpPr/>
        <p:nvPr/>
      </p:nvGrpSpPr>
      <p:grpSpPr>
        <a:xfrm>
          <a:off x="0" y="0"/>
          <a:ext cx="0" cy="0"/>
          <a:chOff x="0" y="0"/>
          <a:chExt cx="0" cy="0"/>
        </a:xfrm>
      </p:grpSpPr>
      <p:sp>
        <p:nvSpPr>
          <p:cNvPr id="394241" name="Rectangle 2"/>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lang="en-GB" altLang="zh-CN" sz="2400">
              <a:solidFill>
                <a:srgbClr val="FFFFFF"/>
              </a:solidFill>
              <a:latin typeface="Microsoft YaHei UI" panose="020B0503020204020204" pitchFamily="34" charset="-122"/>
              <a:ea typeface="Microsoft YaHei UI" panose="020B0503020204020204" pitchFamily="34" charset="-122"/>
              <a:cs typeface="ＭＳ Ｐゴシック" charset="0"/>
            </a:endParaRPr>
          </a:p>
        </p:txBody>
      </p:sp>
      <p:sp>
        <p:nvSpPr>
          <p:cNvPr id="394242" name="Rectangle 3"/>
          <p:cNvSpPr>
            <a:spLocks noGrp="1" noChangeArrowheads="1"/>
          </p:cNvSpPr>
          <p:nvPr>
            <p:ph type="title" idx="4294967295"/>
          </p:nvPr>
        </p:nvSpPr>
        <p:spPr>
          <a:xfrm>
            <a:off x="0" y="609600"/>
            <a:ext cx="7772400" cy="1143000"/>
          </a:xfrm>
        </p:spPr>
        <p:txBody>
          <a:bodyPr/>
          <a:lstStyle/>
          <a:p>
            <a:r>
              <a:rPr lang="en-US" altLang="zh-CN">
                <a:latin typeface="Microsoft YaHei UI" panose="020B0503020204020204" pitchFamily="34" charset="-122"/>
                <a:ea typeface="Microsoft YaHei UI" panose="020B0503020204020204" pitchFamily="34" charset="-122"/>
                <a:cs typeface="SimSun" charset="0"/>
              </a:rPr>
              <a:t>Walk Thru the Pauline Epistles</a:t>
            </a:r>
          </a:p>
        </p:txBody>
      </p:sp>
      <p:pic>
        <p:nvPicPr>
          <p:cNvPr id="394244" name="Picture 5" descr="Walk Thru P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92100" y="228600"/>
            <a:ext cx="8851900" cy="640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4245" name="Text Box 6"/>
          <p:cNvSpPr txBox="1">
            <a:spLocks noChangeArrowheads="1"/>
          </p:cNvSpPr>
          <p:nvPr/>
        </p:nvSpPr>
        <p:spPr bwMode="auto">
          <a:xfrm>
            <a:off x="8502650" y="0"/>
            <a:ext cx="752129"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0"/>
              </a:spcBef>
              <a:spcAft>
                <a:spcPct val="0"/>
              </a:spcAft>
            </a:pPr>
            <a:r>
              <a:rPr lang="en-US" altLang="zh-CN" sz="2400" b="1">
                <a:solidFill>
                  <a:srgbClr val="000066"/>
                </a:solidFill>
                <a:latin typeface="Microsoft YaHei UI" panose="020B0503020204020204" pitchFamily="34" charset="-122"/>
                <a:ea typeface="Microsoft YaHei UI" panose="020B0503020204020204" pitchFamily="34" charset="-122"/>
              </a:rPr>
              <a:t>143</a:t>
            </a:r>
          </a:p>
        </p:txBody>
      </p:sp>
      <p:grpSp>
        <p:nvGrpSpPr>
          <p:cNvPr id="2" name="Group 7"/>
          <p:cNvGrpSpPr>
            <a:grpSpLocks/>
          </p:cNvGrpSpPr>
          <p:nvPr/>
        </p:nvGrpSpPr>
        <p:grpSpPr bwMode="auto">
          <a:xfrm>
            <a:off x="428625" y="3786188"/>
            <a:ext cx="4038600" cy="2341562"/>
            <a:chOff x="144" y="2365"/>
            <a:chExt cx="2544" cy="1475"/>
          </a:xfrm>
        </p:grpSpPr>
        <p:sp>
          <p:nvSpPr>
            <p:cNvPr id="394313" name="Rectangle 8"/>
            <p:cNvSpPr>
              <a:spLocks noChangeArrowheads="1"/>
            </p:cNvSpPr>
            <p:nvPr/>
          </p:nvSpPr>
          <p:spPr bwMode="auto">
            <a:xfrm>
              <a:off x="144" y="2736"/>
              <a:ext cx="2544" cy="1104"/>
            </a:xfrm>
            <a:prstGeom prst="rect">
              <a:avLst/>
            </a:prstGeom>
            <a:noFill/>
            <a:ln w="571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zh-CN" altLang="en-US" sz="3600">
                <a:solidFill>
                  <a:srgbClr val="000066"/>
                </a:solidFill>
                <a:latin typeface="Microsoft YaHei UI" panose="020B0503020204020204" pitchFamily="34" charset="-122"/>
                <a:ea typeface="Microsoft YaHei UI" panose="020B0503020204020204" pitchFamily="34" charset="-122"/>
              </a:endParaRPr>
            </a:p>
          </p:txBody>
        </p:sp>
        <p:sp>
          <p:nvSpPr>
            <p:cNvPr id="394314" name="Text Box 9"/>
            <p:cNvSpPr txBox="1">
              <a:spLocks noChangeArrowheads="1"/>
            </p:cNvSpPr>
            <p:nvPr/>
          </p:nvSpPr>
          <p:spPr bwMode="auto">
            <a:xfrm>
              <a:off x="864" y="2365"/>
              <a:ext cx="502"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0"/>
                </a:spcBef>
                <a:spcAft>
                  <a:spcPct val="0"/>
                </a:spcAft>
              </a:pPr>
              <a:r>
                <a:rPr lang="zh-CN" altLang="en-US" sz="2400" b="1">
                  <a:solidFill>
                    <a:srgbClr val="6666FF"/>
                  </a:solidFill>
                  <a:latin typeface="Microsoft YaHei UI" panose="020B0503020204020204" pitchFamily="34" charset="-122"/>
                  <a:ea typeface="Microsoft YaHei UI" panose="020B0503020204020204" pitchFamily="34" charset="-122"/>
                </a:rPr>
                <a:t>宣教</a:t>
              </a:r>
            </a:p>
          </p:txBody>
        </p:sp>
      </p:grpSp>
      <p:grpSp>
        <p:nvGrpSpPr>
          <p:cNvPr id="3" name="Group 10"/>
          <p:cNvGrpSpPr>
            <a:grpSpLocks/>
          </p:cNvGrpSpPr>
          <p:nvPr/>
        </p:nvGrpSpPr>
        <p:grpSpPr bwMode="auto">
          <a:xfrm>
            <a:off x="5143500" y="3857625"/>
            <a:ext cx="930275" cy="2727325"/>
            <a:chOff x="3158" y="2410"/>
            <a:chExt cx="586" cy="1718"/>
          </a:xfrm>
        </p:grpSpPr>
        <p:sp>
          <p:nvSpPr>
            <p:cNvPr id="394311" name="Rectangle 11"/>
            <p:cNvSpPr>
              <a:spLocks noChangeArrowheads="1"/>
            </p:cNvSpPr>
            <p:nvPr/>
          </p:nvSpPr>
          <p:spPr bwMode="auto">
            <a:xfrm>
              <a:off x="3168" y="2736"/>
              <a:ext cx="576"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zh-CN" altLang="en-US" sz="3600">
                <a:solidFill>
                  <a:srgbClr val="000066"/>
                </a:solidFill>
                <a:latin typeface="Microsoft YaHei UI" panose="020B0503020204020204" pitchFamily="34" charset="-122"/>
                <a:ea typeface="Microsoft YaHei UI" panose="020B0503020204020204" pitchFamily="34" charset="-122"/>
              </a:endParaRPr>
            </a:p>
          </p:txBody>
        </p:sp>
        <p:sp>
          <p:nvSpPr>
            <p:cNvPr id="394312" name="Text Box 12"/>
            <p:cNvSpPr txBox="1">
              <a:spLocks noChangeArrowheads="1"/>
            </p:cNvSpPr>
            <p:nvPr/>
          </p:nvSpPr>
          <p:spPr bwMode="auto">
            <a:xfrm>
              <a:off x="3158" y="2410"/>
              <a:ext cx="540" cy="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0"/>
                </a:spcBef>
                <a:spcAft>
                  <a:spcPct val="0"/>
                </a:spcAft>
              </a:pPr>
              <a:r>
                <a:rPr lang="zh-CN" altLang="en-US" sz="2400" b="1">
                  <a:solidFill>
                    <a:srgbClr val="FF9900"/>
                  </a:solidFill>
                  <a:latin typeface="Microsoft YaHei UI" panose="020B0503020204020204" pitchFamily="34" charset="-122"/>
                  <a:ea typeface="Microsoft YaHei UI" panose="020B0503020204020204" pitchFamily="34" charset="-122"/>
                </a:rPr>
                <a:t>监狱</a:t>
              </a:r>
            </a:p>
          </p:txBody>
        </p:sp>
      </p:grpSp>
      <p:grpSp>
        <p:nvGrpSpPr>
          <p:cNvPr id="4" name="Group 13"/>
          <p:cNvGrpSpPr>
            <a:grpSpLocks/>
          </p:cNvGrpSpPr>
          <p:nvPr/>
        </p:nvGrpSpPr>
        <p:grpSpPr bwMode="auto">
          <a:xfrm>
            <a:off x="6143625" y="3857625"/>
            <a:ext cx="1981200" cy="1660525"/>
            <a:chOff x="3744" y="2410"/>
            <a:chExt cx="1248" cy="1046"/>
          </a:xfrm>
        </p:grpSpPr>
        <p:sp>
          <p:nvSpPr>
            <p:cNvPr id="394309" name="Rectangle 14"/>
            <p:cNvSpPr>
              <a:spLocks noChangeArrowheads="1"/>
            </p:cNvSpPr>
            <p:nvPr/>
          </p:nvSpPr>
          <p:spPr bwMode="auto">
            <a:xfrm>
              <a:off x="3744" y="2736"/>
              <a:ext cx="1248" cy="720"/>
            </a:xfrm>
            <a:prstGeom prst="rect">
              <a:avLst/>
            </a:prstGeom>
            <a:noFill/>
            <a:ln w="57150">
              <a:solidFill>
                <a:srgbClr val="8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zh-CN" altLang="en-US" sz="3600">
                <a:solidFill>
                  <a:srgbClr val="000066"/>
                </a:solidFill>
                <a:latin typeface="Microsoft YaHei UI" panose="020B0503020204020204" pitchFamily="34" charset="-122"/>
                <a:ea typeface="Microsoft YaHei UI" panose="020B0503020204020204" pitchFamily="34" charset="-122"/>
              </a:endParaRPr>
            </a:p>
          </p:txBody>
        </p:sp>
        <p:sp>
          <p:nvSpPr>
            <p:cNvPr id="394310" name="Text Box 15"/>
            <p:cNvSpPr txBox="1">
              <a:spLocks noChangeArrowheads="1"/>
            </p:cNvSpPr>
            <p:nvPr/>
          </p:nvSpPr>
          <p:spPr bwMode="auto">
            <a:xfrm>
              <a:off x="4014" y="2410"/>
              <a:ext cx="502"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0"/>
                </a:spcBef>
                <a:spcAft>
                  <a:spcPct val="0"/>
                </a:spcAft>
              </a:pPr>
              <a:r>
                <a:rPr lang="zh-CN" altLang="en-US" sz="2400" b="1">
                  <a:solidFill>
                    <a:srgbClr val="800000"/>
                  </a:solidFill>
                  <a:latin typeface="Microsoft YaHei UI" panose="020B0503020204020204" pitchFamily="34" charset="-122"/>
                  <a:ea typeface="Microsoft YaHei UI" panose="020B0503020204020204" pitchFamily="34" charset="-122"/>
                </a:rPr>
                <a:t>教牧</a:t>
              </a:r>
            </a:p>
          </p:txBody>
        </p:sp>
      </p:grpSp>
      <p:sp>
        <p:nvSpPr>
          <p:cNvPr id="940048" name="Text Box 16"/>
          <p:cNvSpPr txBox="1">
            <a:spLocks noChangeArrowheads="1"/>
          </p:cNvSpPr>
          <p:nvPr/>
        </p:nvSpPr>
        <p:spPr bwMode="auto">
          <a:xfrm rot="-1043853">
            <a:off x="1506538" y="1689100"/>
            <a:ext cx="5730875" cy="17399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0"/>
              </a:spcBef>
              <a:spcAft>
                <a:spcPct val="0"/>
              </a:spcAft>
            </a:pPr>
            <a:r>
              <a:rPr lang="zh-CN" altLang="en-US" b="1">
                <a:solidFill>
                  <a:srgbClr val="FFCC66"/>
                </a:solidFill>
                <a:latin typeface="Microsoft YaHei UI" panose="020B0503020204020204" pitchFamily="34" charset="-122"/>
                <a:ea typeface="Microsoft YaHei UI" panose="020B0503020204020204" pitchFamily="34" charset="-122"/>
              </a:rPr>
              <a:t>罗马书是保罗宣教书信的最后一卷书，但却是新约书信</a:t>
            </a:r>
          </a:p>
          <a:p>
            <a:pPr defTabSz="914400" eaLnBrk="1" fontAlgn="base" hangingPunct="1">
              <a:spcBef>
                <a:spcPct val="0"/>
              </a:spcBef>
              <a:spcAft>
                <a:spcPct val="0"/>
              </a:spcAft>
            </a:pPr>
            <a:r>
              <a:rPr lang="zh-CN" altLang="en-US" b="1">
                <a:solidFill>
                  <a:srgbClr val="FFCC66"/>
                </a:solidFill>
                <a:latin typeface="Microsoft YaHei UI" panose="020B0503020204020204" pitchFamily="34" charset="-122"/>
                <a:ea typeface="Microsoft YaHei UI" panose="020B0503020204020204" pitchFamily="34" charset="-122"/>
              </a:rPr>
              <a:t>中的第一本</a:t>
            </a:r>
          </a:p>
        </p:txBody>
      </p:sp>
      <p:sp>
        <p:nvSpPr>
          <p:cNvPr id="394250" name="Rectangle 17"/>
          <p:cNvSpPr>
            <a:spLocks noChangeArrowheads="1"/>
          </p:cNvSpPr>
          <p:nvPr/>
        </p:nvSpPr>
        <p:spPr bwMode="auto">
          <a:xfrm>
            <a:off x="990600" y="228600"/>
            <a:ext cx="4800600" cy="381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342900" indent="-342900" algn="ctr" defTabSz="914400" fontAlgn="base">
              <a:lnSpc>
                <a:spcPct val="80000"/>
              </a:lnSpc>
              <a:spcBef>
                <a:spcPct val="20000"/>
              </a:spcBef>
              <a:spcAft>
                <a:spcPct val="0"/>
              </a:spcAft>
              <a:buClr>
                <a:srgbClr val="966400"/>
              </a:buClr>
              <a:buSzPct val="110000"/>
            </a:pPr>
            <a:r>
              <a:rPr lang="zh-CN" altLang="en-GB" sz="2400" b="1" dirty="0">
                <a:solidFill>
                  <a:srgbClr val="FFFFFF"/>
                </a:solidFill>
                <a:latin typeface="Microsoft YaHei UI" panose="020B0503020204020204" pitchFamily="34" charset="-122"/>
                <a:ea typeface="Microsoft YaHei UI" panose="020B0503020204020204" pitchFamily="34" charset="-122"/>
              </a:rPr>
              <a:t>保罗书信</a:t>
            </a:r>
            <a:r>
              <a:rPr lang="zh-CN" altLang="en-US" sz="2400" b="1" dirty="0">
                <a:solidFill>
                  <a:srgbClr val="FFFFFF"/>
                </a:solidFill>
                <a:latin typeface="Microsoft YaHei UI" panose="020B0503020204020204" pitchFamily="34" charset="-122"/>
                <a:ea typeface="Microsoft YaHei UI" panose="020B0503020204020204" pitchFamily="34" charset="-122"/>
              </a:rPr>
              <a:t>综览</a:t>
            </a:r>
            <a:endParaRPr lang="zh-CN" altLang="en-GB" sz="2400" b="1" dirty="0">
              <a:solidFill>
                <a:srgbClr val="FFFFFF"/>
              </a:solidFill>
              <a:latin typeface="Microsoft YaHei UI" panose="020B0503020204020204" pitchFamily="34" charset="-122"/>
              <a:ea typeface="Microsoft YaHei UI" panose="020B0503020204020204" pitchFamily="34" charset="-122"/>
            </a:endParaRPr>
          </a:p>
        </p:txBody>
      </p:sp>
      <p:sp>
        <p:nvSpPr>
          <p:cNvPr id="18" name="Rectangle 3" descr="EXPTEXTB"/>
          <p:cNvSpPr>
            <a:spLocks noChangeArrowheads="1"/>
          </p:cNvSpPr>
          <p:nvPr/>
        </p:nvSpPr>
        <p:spPr bwMode="auto">
          <a:xfrm>
            <a:off x="0" y="3777"/>
            <a:ext cx="9144000" cy="6858000"/>
          </a:xfrm>
          <a:prstGeom prst="rect">
            <a:avLst/>
          </a:prstGeom>
          <a:gradFill flip="none" rotWithShape="1">
            <a:gsLst>
              <a:gs pos="0">
                <a:schemeClr val="bg1">
                  <a:lumMod val="75000"/>
                </a:schemeClr>
              </a:gs>
              <a:gs pos="100000">
                <a:schemeClr val="bg2"/>
              </a:gs>
            </a:gsLst>
            <a:path path="circle">
              <a:fillToRect l="50000" t="50000" r="50000" b="50000"/>
            </a:path>
            <a:tileRect/>
          </a:gradFill>
          <a:ln w="38100">
            <a:noFill/>
            <a:miter lim="800000"/>
            <a:headEnd/>
            <a:tailEnd/>
          </a:ln>
          <a:effectLst>
            <a:outerShdw blurRad="63500" dist="20000" dir="5400000" rotWithShape="0">
              <a:srgbClr val="000000">
                <a:alpha val="37999"/>
              </a:srgbClr>
            </a:outerShdw>
          </a:effectLst>
        </p:spPr>
        <p:txBody>
          <a:bodyPr wrap="none" anchor="ctr"/>
          <a:lstStyle/>
          <a:p>
            <a:pPr defTabSz="914400" fontAlgn="base">
              <a:spcBef>
                <a:spcPct val="0"/>
              </a:spcBef>
              <a:spcAft>
                <a:spcPct val="0"/>
              </a:spcAft>
              <a:defRPr/>
            </a:pPr>
            <a:endParaRPr lang="en-US" sz="3600">
              <a:solidFill>
                <a:srgbClr val="000000"/>
              </a:solidFill>
              <a:latin typeface="Microsoft YaHei UI" panose="020B0503020204020204" pitchFamily="34" charset="-122"/>
              <a:ea typeface="Microsoft YaHei UI" panose="020B0503020204020204" pitchFamily="34" charset="-122"/>
              <a:cs typeface="SimSun" pitchFamily="2" charset="-122"/>
            </a:endParaRPr>
          </a:p>
        </p:txBody>
      </p:sp>
      <p:sp>
        <p:nvSpPr>
          <p:cNvPr id="20" name="Title 33"/>
          <p:cNvSpPr txBox="1">
            <a:spLocks/>
          </p:cNvSpPr>
          <p:nvPr/>
        </p:nvSpPr>
        <p:spPr bwMode="auto">
          <a:xfrm>
            <a:off x="152400" y="206514"/>
            <a:ext cx="7772400" cy="707886"/>
          </a:xfrm>
          <a:prstGeom prst="rect">
            <a:avLst/>
          </a:prstGeom>
          <a:gradFill flip="none" rotWithShape="1">
            <a:gsLst>
              <a:gs pos="0">
                <a:srgbClr val="008000"/>
              </a:gs>
              <a:gs pos="100000">
                <a:srgbClr val="000000"/>
              </a:gs>
            </a:gsLst>
            <a:path path="shape">
              <a:fillToRect l="50000" t="50000" r="50000" b="50000"/>
            </a:path>
            <a:tileRect/>
          </a:gradFill>
          <a:ln w="9525">
            <a:noFill/>
            <a:miter lim="800000"/>
            <a:headEnd/>
            <a:tailEnd/>
          </a:ln>
          <a:effectLst>
            <a:glow rad="101600">
              <a:srgbClr val="008000">
                <a:alpha val="75000"/>
              </a:srgbClr>
            </a:glow>
            <a:outerShdw blurRad="63500" dist="17961" dir="2700000" algn="ctr" rotWithShape="0">
              <a:schemeClr val="tx1">
                <a:alpha val="74998"/>
              </a:schemeClr>
            </a:outerShdw>
          </a:effectLst>
        </p:spPr>
        <p:txBody>
          <a:bodyPr anchor="ct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CN" altLang="en-US" sz="4000" b="1" dirty="0">
                <a:solidFill>
                  <a:srgbClr val="FFFFFF"/>
                </a:solidFill>
                <a:latin typeface="Microsoft YaHei UI" panose="020B0503020204020204" pitchFamily="34" charset="-122"/>
                <a:ea typeface="Microsoft YaHei UI" panose="020B0503020204020204" pitchFamily="34" charset="-122"/>
              </a:rPr>
              <a:t>新约</a:t>
            </a:r>
            <a:r>
              <a:rPr lang="zh-TW" altLang="en-US" sz="4000" b="1" dirty="0">
                <a:solidFill>
                  <a:srgbClr val="FFFFFF"/>
                </a:solidFill>
                <a:latin typeface="Microsoft YaHei UI" panose="020B0503020204020204" pitchFamily="34" charset="-122"/>
                <a:ea typeface="Microsoft YaHei UI" panose="020B0503020204020204" pitchFamily="34" charset="-122"/>
              </a:rPr>
              <a:t>综</a:t>
            </a:r>
            <a:r>
              <a:rPr lang="zh-CN" altLang="en-US" sz="4000" b="1" dirty="0">
                <a:solidFill>
                  <a:srgbClr val="FFFFFF"/>
                </a:solidFill>
                <a:latin typeface="Microsoft YaHei UI" panose="020B0503020204020204" pitchFamily="34" charset="-122"/>
                <a:ea typeface="Microsoft YaHei UI" panose="020B0503020204020204" pitchFamily="34" charset="-122"/>
              </a:rPr>
              <a:t>览</a:t>
            </a:r>
            <a:r>
              <a:rPr lang="zh-TW" altLang="en-US" sz="4000" b="1" dirty="0">
                <a:solidFill>
                  <a:srgbClr val="FFFFFF"/>
                </a:solidFill>
                <a:latin typeface="Microsoft YaHei UI" panose="020B0503020204020204" pitchFamily="34" charset="-122"/>
                <a:ea typeface="Microsoft YaHei UI" panose="020B0503020204020204" pitchFamily="34" charset="-122"/>
              </a:rPr>
              <a:t> </a:t>
            </a:r>
            <a:r>
              <a:rPr lang="en-US" altLang="ja-JP" sz="4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Times New Roman" charset="0"/>
              </a:rPr>
              <a:t>(</a:t>
            </a:r>
            <a:r>
              <a:rPr lang="zh-CN" altLang="en-US" sz="4000" b="1" dirty="0">
                <a:solidFill>
                  <a:srgbClr val="FFFFFF"/>
                </a:solidFill>
                <a:latin typeface="Microsoft YaHei UI" panose="020B0503020204020204" pitchFamily="34" charset="-122"/>
                <a:ea typeface="Microsoft YaHei UI" panose="020B0503020204020204" pitchFamily="34" charset="-122"/>
              </a:rPr>
              <a:t>保罗书</a:t>
            </a:r>
            <a:r>
              <a:rPr lang="zh-TW" altLang="en-US" sz="4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Times New Roman" charset="0"/>
              </a:rPr>
              <a:t>信</a:t>
            </a:r>
            <a:r>
              <a:rPr lang="en-US" altLang="ja-JP" sz="4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a:t>
            </a:r>
            <a:endParaRPr lang="en-US" sz="4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endParaRPr>
          </a:p>
        </p:txBody>
      </p:sp>
      <p:sp>
        <p:nvSpPr>
          <p:cNvPr id="394255" name="TextBox 27"/>
          <p:cNvSpPr txBox="1">
            <a:spLocks noChangeArrowheads="1"/>
          </p:cNvSpPr>
          <p:nvPr/>
        </p:nvSpPr>
        <p:spPr bwMode="auto">
          <a:xfrm>
            <a:off x="7924800" y="71438"/>
            <a:ext cx="1155700" cy="132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0"/>
              </a:spcBef>
              <a:spcAft>
                <a:spcPct val="0"/>
              </a:spcAft>
            </a:pPr>
            <a:r>
              <a:rPr lang="en-US" altLang="zh-CN" sz="2000" b="1">
                <a:solidFill>
                  <a:srgbClr val="FFFFFF"/>
                </a:solidFill>
                <a:latin typeface="Microsoft YaHei UI" panose="020B0503020204020204" pitchFamily="34" charset="-122"/>
                <a:ea typeface="Microsoft YaHei UI" panose="020B0503020204020204" pitchFamily="34" charset="-122"/>
                <a:cs typeface="Arial" charset="0"/>
              </a:rPr>
              <a:t>143</a:t>
            </a:r>
          </a:p>
          <a:p>
            <a:pPr algn="ctr" defTabSz="914400" eaLnBrk="1" fontAlgn="base" hangingPunct="1">
              <a:spcBef>
                <a:spcPct val="0"/>
              </a:spcBef>
              <a:spcAft>
                <a:spcPct val="0"/>
              </a:spcAft>
            </a:pPr>
            <a:r>
              <a:rPr lang="en-US" altLang="zh-CN" sz="2000" b="1">
                <a:solidFill>
                  <a:srgbClr val="FFFFFF"/>
                </a:solidFill>
                <a:latin typeface="Microsoft YaHei UI" panose="020B0503020204020204" pitchFamily="34" charset="-122"/>
                <a:ea typeface="Microsoft YaHei UI" panose="020B0503020204020204" pitchFamily="34" charset="-122"/>
                <a:cs typeface="Arial" charset="0"/>
              </a:rPr>
              <a:t>38</a:t>
            </a:r>
            <a:br>
              <a:rPr lang="en-US" altLang="zh-CN" sz="2000" b="1">
                <a:solidFill>
                  <a:srgbClr val="FFFFFF"/>
                </a:solidFill>
                <a:latin typeface="Microsoft YaHei UI" panose="020B0503020204020204" pitchFamily="34" charset="-122"/>
                <a:ea typeface="Microsoft YaHei UI" panose="020B0503020204020204" pitchFamily="34" charset="-122"/>
                <a:cs typeface="Arial" charset="0"/>
              </a:rPr>
            </a:br>
            <a:r>
              <a:rPr lang="en-US" altLang="zh-CN" sz="2000" b="1">
                <a:solidFill>
                  <a:srgbClr val="FFFFFF"/>
                </a:solidFill>
                <a:latin typeface="Microsoft YaHei UI" panose="020B0503020204020204" pitchFamily="34" charset="-122"/>
                <a:ea typeface="Microsoft YaHei UI" panose="020B0503020204020204" pitchFamily="34" charset="-122"/>
                <a:cs typeface="Arial" charset="0"/>
              </a:rPr>
              <a:t>124</a:t>
            </a:r>
            <a:br>
              <a:rPr lang="en-US" altLang="zh-CN" sz="2000" b="1">
                <a:solidFill>
                  <a:srgbClr val="FFFFFF"/>
                </a:solidFill>
                <a:latin typeface="Microsoft YaHei UI" panose="020B0503020204020204" pitchFamily="34" charset="-122"/>
                <a:ea typeface="Microsoft YaHei UI" panose="020B0503020204020204" pitchFamily="34" charset="-122"/>
                <a:cs typeface="Arial" charset="0"/>
              </a:rPr>
            </a:br>
            <a:r>
              <a:rPr lang="en-US" altLang="zh-CN" sz="2000" b="1">
                <a:solidFill>
                  <a:srgbClr val="FFFFFF"/>
                </a:solidFill>
                <a:latin typeface="Microsoft YaHei UI" panose="020B0503020204020204" pitchFamily="34" charset="-122"/>
                <a:ea typeface="Microsoft YaHei UI" panose="020B0503020204020204" pitchFamily="34" charset="-122"/>
                <a:cs typeface="Arial" charset="0"/>
              </a:rPr>
              <a:t>39-41</a:t>
            </a:r>
          </a:p>
        </p:txBody>
      </p:sp>
      <p:sp>
        <p:nvSpPr>
          <p:cNvPr id="22" name="Text Box 6"/>
          <p:cNvSpPr txBox="1">
            <a:spLocks noChangeArrowheads="1"/>
          </p:cNvSpPr>
          <p:nvPr/>
        </p:nvSpPr>
        <p:spPr bwMode="auto">
          <a:xfrm>
            <a:off x="76200" y="1143000"/>
            <a:ext cx="6248400" cy="707886"/>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algn="ctr" defTabSz="914400" fontAlgn="base">
              <a:spcBef>
                <a:spcPct val="50000"/>
              </a:spcBef>
              <a:spcAft>
                <a:spcPct val="0"/>
              </a:spcAft>
              <a:defRPr/>
            </a:pPr>
            <a:r>
              <a:rPr lang="zh-TW" altLang="en-US" sz="2000" b="1" dirty="0">
                <a:solidFill>
                  <a:srgbClr val="000000"/>
                </a:solidFill>
                <a:latin typeface="Microsoft YaHei UI" panose="020B0503020204020204" pitchFamily="34" charset="-122"/>
                <a:ea typeface="Microsoft YaHei UI" panose="020B0503020204020204" pitchFamily="34" charset="-122"/>
              </a:rPr>
              <a:t>「直到世界最偏僻的地方」</a:t>
            </a:r>
            <a:r>
              <a:rPr lang="zh-CN" altLang="en-US" sz="2000" b="1" dirty="0">
                <a:solidFill>
                  <a:srgbClr val="000000"/>
                </a:solidFill>
                <a:latin typeface="Microsoft YaHei UI" panose="020B0503020204020204" pitchFamily="34" charset="-122"/>
                <a:ea typeface="Microsoft YaHei UI" panose="020B0503020204020204" pitchFamily="34" charset="-122"/>
              </a:rPr>
              <a:t> </a:t>
            </a:r>
            <a:r>
              <a:rPr lang="en-US" altLang="zh-CN" sz="2000" b="1" dirty="0">
                <a:solidFill>
                  <a:srgbClr val="000000"/>
                </a:solidFill>
                <a:latin typeface="Microsoft YaHei UI" panose="020B0503020204020204" pitchFamily="34" charset="-122"/>
                <a:ea typeface="Microsoft YaHei UI" panose="020B0503020204020204" pitchFamily="34" charset="-122"/>
              </a:rPr>
              <a:t>(</a:t>
            </a:r>
            <a:r>
              <a:rPr lang="zh-TW" altLang="en-US" sz="2000" b="1" dirty="0">
                <a:solidFill>
                  <a:srgbClr val="000000"/>
                </a:solidFill>
                <a:latin typeface="Microsoft YaHei UI" panose="020B0503020204020204" pitchFamily="34" charset="-122"/>
                <a:ea typeface="Microsoft YaHei UI" panose="020B0503020204020204" pitchFamily="34" charset="-122"/>
              </a:rPr>
              <a:t>徒</a:t>
            </a:r>
            <a:r>
              <a:rPr lang="zh-CN" altLang="en-US" sz="2000" b="1" dirty="0">
                <a:solidFill>
                  <a:srgbClr val="000000"/>
                </a:solidFill>
                <a:latin typeface="Microsoft YaHei UI" panose="020B0503020204020204" pitchFamily="34" charset="-122"/>
                <a:ea typeface="Microsoft YaHei UI" panose="020B0503020204020204" pitchFamily="34" charset="-122"/>
              </a:rPr>
              <a:t> </a:t>
            </a:r>
            <a:r>
              <a:rPr lang="en-US" altLang="zh-CN" sz="2000" b="1" dirty="0">
                <a:solidFill>
                  <a:srgbClr val="000000"/>
                </a:solidFill>
                <a:latin typeface="Microsoft YaHei UI" panose="020B0503020204020204" pitchFamily="34" charset="-122"/>
                <a:ea typeface="Microsoft YaHei UI" panose="020B0503020204020204" pitchFamily="34" charset="-122"/>
              </a:rPr>
              <a:t>1:8)</a:t>
            </a:r>
          </a:p>
          <a:p>
            <a:pPr defTabSz="914400" fontAlgn="base">
              <a:spcBef>
                <a:spcPct val="0"/>
              </a:spcBef>
              <a:spcAft>
                <a:spcPct val="0"/>
              </a:spcAft>
              <a:defRPr/>
            </a:pPr>
            <a:r>
              <a:rPr lang="zh-TW" altLang="en-US" sz="1600" b="1" dirty="0">
                <a:solidFill>
                  <a:srgbClr val="000000"/>
                </a:solidFill>
                <a:latin typeface="Microsoft YaHei UI" panose="020B0503020204020204" pitchFamily="34" charset="-122"/>
                <a:ea typeface="Microsoft YaHei UI" panose="020B0503020204020204" pitchFamily="34" charset="-122"/>
              </a:rPr>
              <a:t>徒      </a:t>
            </a:r>
            <a:r>
              <a:rPr lang="en-US" altLang="zh-CN" sz="2000" b="1" dirty="0">
                <a:solidFill>
                  <a:srgbClr val="000000"/>
                </a:solidFill>
                <a:latin typeface="Microsoft YaHei UI" panose="020B0503020204020204" pitchFamily="34" charset="-122"/>
                <a:ea typeface="Microsoft YaHei UI" panose="020B0503020204020204" pitchFamily="34" charset="-122"/>
              </a:rPr>
              <a:t>9  13       14  15  16        18          21     27   28</a:t>
            </a:r>
          </a:p>
        </p:txBody>
      </p:sp>
      <p:grpSp>
        <p:nvGrpSpPr>
          <p:cNvPr id="5" name="Group 7"/>
          <p:cNvGrpSpPr>
            <a:grpSpLocks/>
          </p:cNvGrpSpPr>
          <p:nvPr/>
        </p:nvGrpSpPr>
        <p:grpSpPr bwMode="auto">
          <a:xfrm>
            <a:off x="-36513" y="1897974"/>
            <a:ext cx="5111751" cy="3899040"/>
            <a:chOff x="-92" y="1313"/>
            <a:chExt cx="3347" cy="2855"/>
          </a:xfrm>
        </p:grpSpPr>
        <p:sp>
          <p:nvSpPr>
            <p:cNvPr id="394307" name="Rectangle 8"/>
            <p:cNvSpPr>
              <a:spLocks noChangeArrowheads="1"/>
            </p:cNvSpPr>
            <p:nvPr/>
          </p:nvSpPr>
          <p:spPr bwMode="auto">
            <a:xfrm>
              <a:off x="-92" y="1313"/>
              <a:ext cx="3347" cy="2855"/>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zh-CN" altLang="en-US" sz="3600">
                <a:solidFill>
                  <a:srgbClr val="FFFFFF"/>
                </a:solidFill>
                <a:latin typeface="Microsoft YaHei UI" panose="020B0503020204020204" pitchFamily="34" charset="-122"/>
                <a:ea typeface="Microsoft YaHei UI" panose="020B0503020204020204" pitchFamily="34" charset="-122"/>
              </a:endParaRPr>
            </a:p>
          </p:txBody>
        </p:sp>
        <p:sp>
          <p:nvSpPr>
            <p:cNvPr id="394308" name="Text Box 9"/>
            <p:cNvSpPr txBox="1">
              <a:spLocks noChangeArrowheads="1"/>
            </p:cNvSpPr>
            <p:nvPr/>
          </p:nvSpPr>
          <p:spPr bwMode="auto">
            <a:xfrm>
              <a:off x="427" y="3269"/>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0"/>
                </a:spcBef>
                <a:spcAft>
                  <a:spcPct val="0"/>
                </a:spcAft>
              </a:pPr>
              <a:r>
                <a:rPr lang="zh-TW" altLang="en-US" sz="2400" b="1" dirty="0">
                  <a:solidFill>
                    <a:srgbClr val="FFFFFF"/>
                  </a:solidFill>
                  <a:latin typeface="Microsoft YaHei UI" panose="020B0503020204020204" pitchFamily="34" charset="-122"/>
                  <a:ea typeface="Microsoft YaHei UI" panose="020B0503020204020204" pitchFamily="34" charset="-122"/>
                </a:rPr>
                <a:t>東方宣教</a:t>
              </a:r>
              <a:endParaRPr lang="zh-CN" altLang="en-US" sz="2400" b="1" dirty="0">
                <a:solidFill>
                  <a:srgbClr val="FFFFFF"/>
                </a:solidFill>
                <a:latin typeface="Microsoft YaHei UI" panose="020B0503020204020204" pitchFamily="34" charset="-122"/>
                <a:ea typeface="Microsoft YaHei UI" panose="020B0503020204020204" pitchFamily="34" charset="-122"/>
              </a:endParaRPr>
            </a:p>
          </p:txBody>
        </p:sp>
      </p:grpSp>
      <p:sp>
        <p:nvSpPr>
          <p:cNvPr id="39425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dirty="0">
                <a:solidFill>
                  <a:srgbClr val="FFFFFF"/>
                </a:solidFill>
                <a:latin typeface="Microsoft YaHei UI" panose="020B0503020204020204" pitchFamily="34" charset="-122"/>
                <a:ea typeface="Microsoft YaHei UI" panose="020B0503020204020204" pitchFamily="34" charset="-122"/>
              </a:rPr>
              <a:t>夏</a:t>
            </a:r>
            <a:r>
              <a:rPr lang="zh-CN" altLang="en-US" sz="1200" b="1" dirty="0">
                <a:solidFill>
                  <a:srgbClr val="FFFFFF"/>
                </a:solidFill>
                <a:latin typeface="Microsoft YaHei UI" panose="020B0503020204020204" pitchFamily="34" charset="-122"/>
                <a:ea typeface="Microsoft YaHei UI" panose="020B0503020204020204" pitchFamily="34" charset="-122"/>
              </a:rPr>
              <a:t> </a:t>
            </a:r>
            <a:r>
              <a:rPr lang="en-US" altLang="zh-CN" sz="1200" b="1" dirty="0">
                <a:solidFill>
                  <a:srgbClr val="FFFFFF"/>
                </a:solidFill>
                <a:latin typeface="Microsoft YaHei UI" panose="020B0503020204020204" pitchFamily="34" charset="-122"/>
                <a:ea typeface="Microsoft YaHei UI" panose="020B0503020204020204" pitchFamily="34" charset="-122"/>
              </a:rPr>
              <a:t>35-</a:t>
            </a:r>
            <a:br>
              <a:rPr lang="en-US" altLang="zh-CN" sz="1200" b="1" dirty="0">
                <a:solidFill>
                  <a:srgbClr val="FFFFFF"/>
                </a:solidFill>
                <a:latin typeface="Microsoft YaHei UI" panose="020B0503020204020204" pitchFamily="34" charset="-122"/>
                <a:ea typeface="Microsoft YaHei UI" panose="020B0503020204020204" pitchFamily="34" charset="-122"/>
              </a:rPr>
            </a:br>
            <a:r>
              <a:rPr lang="en-US" altLang="zh-CN" sz="1200" b="1" dirty="0">
                <a:solidFill>
                  <a:srgbClr val="FFFFFF"/>
                </a:solidFill>
                <a:latin typeface="Microsoft YaHei UI" panose="020B0503020204020204" pitchFamily="34" charset="-122"/>
                <a:ea typeface="Microsoft YaHei UI" panose="020B0503020204020204" pitchFamily="34" charset="-122"/>
              </a:rPr>
              <a:t>37</a:t>
            </a:r>
          </a:p>
          <a:p>
            <a:pPr algn="ctr" defTabSz="914400" eaLnBrk="1" fontAlgn="base" hangingPunct="1">
              <a:spcBef>
                <a:spcPct val="50000"/>
              </a:spcBef>
              <a:spcAft>
                <a:spcPct val="0"/>
              </a:spcAft>
            </a:pPr>
            <a:r>
              <a:rPr lang="zh-TW" altLang="en-US" sz="1600" b="1" dirty="0">
                <a:solidFill>
                  <a:srgbClr val="FFFFFF"/>
                </a:solidFill>
                <a:latin typeface="Microsoft YaHei UI" panose="020B0503020204020204" pitchFamily="34" charset="-122"/>
                <a:ea typeface="Microsoft YaHei UI" panose="020B0503020204020204" pitchFamily="34" charset="-122"/>
              </a:rPr>
              <a:t>大</a:t>
            </a:r>
            <a:r>
              <a:rPr lang="zh-CN" altLang="en-US" sz="1600" b="1" dirty="0">
                <a:solidFill>
                  <a:srgbClr val="FFFFFF"/>
                </a:solidFill>
                <a:latin typeface="Microsoft YaHei UI" panose="020B0503020204020204" pitchFamily="34" charset="-122"/>
                <a:ea typeface="Microsoft YaHei UI" panose="020B0503020204020204" pitchFamily="34" charset="-122"/>
              </a:rPr>
              <a:t>马</a:t>
            </a:r>
            <a:r>
              <a:rPr lang="zh-TW" altLang="en-US" sz="1600" b="1" dirty="0">
                <a:solidFill>
                  <a:srgbClr val="FFFFFF"/>
                </a:solidFill>
                <a:latin typeface="Microsoft YaHei UI" panose="020B0503020204020204" pitchFamily="34" charset="-122"/>
                <a:ea typeface="Microsoft YaHei UI" panose="020B0503020204020204" pitchFamily="34" charset="-122"/>
              </a:rPr>
              <a:t>士革</a:t>
            </a:r>
            <a:br>
              <a:rPr lang="zh-CN" altLang="en-US" sz="1600" b="1" dirty="0">
                <a:solidFill>
                  <a:srgbClr val="FFFFFF"/>
                </a:solidFill>
                <a:latin typeface="Microsoft YaHei UI" panose="020B0503020204020204" pitchFamily="34" charset="-122"/>
                <a:ea typeface="Microsoft YaHei UI" panose="020B0503020204020204" pitchFamily="34" charset="-122"/>
              </a:rPr>
            </a:br>
            <a:r>
              <a:rPr lang="zh-TW" altLang="en-US" sz="1600" b="1" dirty="0">
                <a:solidFill>
                  <a:srgbClr val="FFFFFF"/>
                </a:solidFill>
                <a:latin typeface="Microsoft YaHei UI" panose="020B0503020204020204" pitchFamily="34" charset="-122"/>
                <a:ea typeface="Microsoft YaHei UI" panose="020B0503020204020204" pitchFamily="34" charset="-122"/>
              </a:rPr>
              <a:t>安提阿</a:t>
            </a:r>
            <a:endParaRPr lang="zh-CN" altLang="en-US" sz="1600" b="1" dirty="0">
              <a:solidFill>
                <a:srgbClr val="FFFFFF"/>
              </a:solidFill>
              <a:latin typeface="Microsoft YaHei UI" panose="020B0503020204020204" pitchFamily="34" charset="-122"/>
              <a:ea typeface="Microsoft YaHei UI" panose="020B0503020204020204" pitchFamily="34" charset="-122"/>
            </a:endParaRPr>
          </a:p>
        </p:txBody>
      </p:sp>
      <p:sp>
        <p:nvSpPr>
          <p:cNvPr id="394259" name="Line 19"/>
          <p:cNvSpPr>
            <a:spLocks noChangeShapeType="1"/>
          </p:cNvSpPr>
          <p:nvPr/>
        </p:nvSpPr>
        <p:spPr bwMode="auto">
          <a:xfrm>
            <a:off x="0" y="2590800"/>
            <a:ext cx="9067800" cy="0"/>
          </a:xfrm>
          <a:prstGeom prst="line">
            <a:avLst/>
          </a:prstGeom>
          <a:noFill/>
          <a:ln w="76200">
            <a:solidFill>
              <a:schemeClr val="tx2"/>
            </a:solidFill>
            <a:round/>
            <a:headEnd/>
            <a:tailEnd type="triangle" w="med" len="med"/>
          </a:ln>
          <a:extLst>
            <a:ext uri="{909E8E84-426E-40dd-AFC4-6F175D3DCCD1}">
              <a14:hiddenFill xmlns:a14="http://schemas.microsoft.com/office/drawing/2010/main" xmlns="">
                <a:noFill/>
              </a14:hiddenFill>
            </a:ext>
          </a:extLst>
        </p:spPr>
        <p:txBody>
          <a:bodyPr/>
          <a:lstStyle/>
          <a:p>
            <a:pPr defTabSz="914400" fontAlgn="base">
              <a:spcBef>
                <a:spcPct val="0"/>
              </a:spcBef>
              <a:spcAft>
                <a:spcPct val="0"/>
              </a:spcAft>
            </a:pPr>
            <a:endParaRPr lang="en-US" sz="3600">
              <a:solidFill>
                <a:srgbClr val="000066"/>
              </a:solidFill>
              <a:latin typeface="Microsoft YaHei UI" panose="020B0503020204020204" pitchFamily="34" charset="-122"/>
              <a:ea typeface="Microsoft YaHei UI" panose="020B0503020204020204" pitchFamily="34" charset="-122"/>
            </a:endParaRPr>
          </a:p>
        </p:txBody>
      </p:sp>
      <p:sp>
        <p:nvSpPr>
          <p:cNvPr id="394260" name="Text Box 7"/>
          <p:cNvSpPr txBox="1">
            <a:spLocks noChangeArrowheads="1"/>
          </p:cNvSpPr>
          <p:nvPr/>
        </p:nvSpPr>
        <p:spPr bwMode="auto">
          <a:xfrm>
            <a:off x="914400" y="2081149"/>
            <a:ext cx="990600" cy="1254189"/>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dirty="0">
                <a:solidFill>
                  <a:srgbClr val="000000"/>
                </a:solidFill>
                <a:latin typeface="Microsoft YaHei UI" panose="020B0503020204020204" pitchFamily="34" charset="-122"/>
                <a:ea typeface="Microsoft YaHei UI" panose="020B0503020204020204" pitchFamily="34" charset="-122"/>
              </a:rPr>
              <a:t>四月</a:t>
            </a:r>
            <a:r>
              <a:rPr lang="zh-CN" altLang="en-US" sz="1200" b="1" dirty="0">
                <a:solidFill>
                  <a:srgbClr val="000000"/>
                </a:solidFill>
                <a:latin typeface="Microsoft YaHei UI" panose="020B0503020204020204" pitchFamily="34" charset="-122"/>
                <a:ea typeface="Microsoft YaHei UI" panose="020B0503020204020204" pitchFamily="34" charset="-122"/>
              </a:rPr>
              <a:t> </a:t>
            </a:r>
            <a:r>
              <a:rPr lang="en-US" altLang="zh-CN" sz="1200" b="1" dirty="0">
                <a:solidFill>
                  <a:srgbClr val="000000"/>
                </a:solidFill>
                <a:latin typeface="Microsoft YaHei UI" panose="020B0503020204020204" pitchFamily="34" charset="-122"/>
                <a:ea typeface="Microsoft YaHei UI" panose="020B0503020204020204" pitchFamily="34" charset="-122"/>
              </a:rPr>
              <a:t>48-</a:t>
            </a:r>
            <a:br>
              <a:rPr lang="en-US" altLang="zh-CN" sz="1200" b="1" dirty="0">
                <a:solidFill>
                  <a:srgbClr val="000000"/>
                </a:solidFill>
                <a:latin typeface="Microsoft YaHei UI" panose="020B0503020204020204" pitchFamily="34" charset="-122"/>
                <a:ea typeface="Microsoft YaHei UI" panose="020B0503020204020204" pitchFamily="34" charset="-122"/>
              </a:rPr>
            </a:br>
            <a:r>
              <a:rPr lang="zh-TW" altLang="en-US" sz="1200" b="1" dirty="0">
                <a:solidFill>
                  <a:srgbClr val="000000"/>
                </a:solidFill>
                <a:latin typeface="Microsoft YaHei UI" panose="020B0503020204020204" pitchFamily="34" charset="-122"/>
                <a:ea typeface="Microsoft YaHei UI" panose="020B0503020204020204" pitchFamily="34" charset="-122"/>
              </a:rPr>
              <a:t>九月</a:t>
            </a:r>
            <a:r>
              <a:rPr lang="zh-CN" altLang="en-US" sz="1200" b="1" dirty="0">
                <a:solidFill>
                  <a:srgbClr val="000000"/>
                </a:solidFill>
                <a:latin typeface="Microsoft YaHei UI" panose="020B0503020204020204" pitchFamily="34" charset="-122"/>
                <a:ea typeface="Microsoft YaHei UI" panose="020B0503020204020204" pitchFamily="34" charset="-122"/>
              </a:rPr>
              <a:t> </a:t>
            </a:r>
            <a:r>
              <a:rPr lang="en-US" altLang="zh-CN" sz="1200" b="1" dirty="0">
                <a:solidFill>
                  <a:srgbClr val="000000"/>
                </a:solidFill>
                <a:latin typeface="Microsoft YaHei UI" panose="020B0503020204020204" pitchFamily="34" charset="-122"/>
                <a:ea typeface="Microsoft YaHei UI" panose="020B0503020204020204" pitchFamily="34" charset="-122"/>
              </a:rPr>
              <a:t>49</a:t>
            </a:r>
          </a:p>
          <a:p>
            <a:pPr algn="ctr" defTabSz="914400" eaLnBrk="1" fontAlgn="base" hangingPunct="1">
              <a:spcBef>
                <a:spcPct val="0"/>
              </a:spcBef>
              <a:spcAft>
                <a:spcPct val="0"/>
              </a:spcAft>
            </a:pPr>
            <a:r>
              <a:rPr lang="en-US" altLang="zh-CN" sz="2400" b="1" dirty="0">
                <a:solidFill>
                  <a:srgbClr val="000000"/>
                </a:solidFill>
                <a:latin typeface="Microsoft YaHei UI" panose="020B0503020204020204" pitchFamily="34" charset="-122"/>
                <a:ea typeface="Microsoft YaHei UI" panose="020B0503020204020204" pitchFamily="34" charset="-122"/>
              </a:rPr>
              <a:t>1</a:t>
            </a:r>
            <a:br>
              <a:rPr lang="en-US" altLang="zh-CN" sz="2400" b="1" dirty="0">
                <a:solidFill>
                  <a:srgbClr val="000000"/>
                </a:solidFill>
                <a:latin typeface="Microsoft YaHei UI" panose="020B0503020204020204" pitchFamily="34" charset="-122"/>
                <a:ea typeface="Microsoft YaHei UI" panose="020B0503020204020204" pitchFamily="34" charset="-122"/>
              </a:rPr>
            </a:br>
            <a:r>
              <a:rPr lang="zh-TW" altLang="en-US" sz="2000" b="1" dirty="0">
                <a:solidFill>
                  <a:srgbClr val="000000"/>
                </a:solidFill>
                <a:latin typeface="Microsoft YaHei UI" panose="020B0503020204020204" pitchFamily="34" charset="-122"/>
                <a:ea typeface="Microsoft YaHei UI" panose="020B0503020204020204" pitchFamily="34" charset="-122"/>
              </a:rPr>
              <a:t>加拉太</a:t>
            </a:r>
            <a:endParaRPr lang="zh-CN" altLang="en-US" sz="2000" b="1" dirty="0">
              <a:solidFill>
                <a:srgbClr val="000000"/>
              </a:solidFill>
              <a:latin typeface="Microsoft YaHei UI" panose="020B0503020204020204" pitchFamily="34" charset="-122"/>
              <a:ea typeface="Microsoft YaHei UI" panose="020B0503020204020204" pitchFamily="34" charset="-122"/>
            </a:endParaRPr>
          </a:p>
          <a:p>
            <a:pPr algn="ctr" defTabSz="914400" eaLnBrk="1" fontAlgn="base" hangingPunct="1">
              <a:spcBef>
                <a:spcPct val="50000"/>
              </a:spcBef>
              <a:spcAft>
                <a:spcPct val="0"/>
              </a:spcAft>
            </a:pPr>
            <a:endParaRPr lang="en-US" altLang="zh-CN" sz="900" b="1" dirty="0">
              <a:solidFill>
                <a:srgbClr val="000000"/>
              </a:solidFill>
              <a:latin typeface="Microsoft YaHei UI" panose="020B0503020204020204" pitchFamily="34" charset="-122"/>
              <a:ea typeface="Microsoft YaHei UI" panose="020B0503020204020204" pitchFamily="34" charset="-122"/>
            </a:endParaRPr>
          </a:p>
        </p:txBody>
      </p:sp>
      <p:sp>
        <p:nvSpPr>
          <p:cNvPr id="394261"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a:solidFill>
                  <a:srgbClr val="FFFFFF"/>
                </a:solidFill>
                <a:latin typeface="Microsoft YaHei UI" panose="020B0503020204020204" pitchFamily="34" charset="-122"/>
                <a:ea typeface="Microsoft YaHei UI" panose="020B0503020204020204" pitchFamily="34" charset="-122"/>
              </a:rPr>
              <a:t>冬</a:t>
            </a:r>
            <a:r>
              <a:rPr lang="zh-CN" altLang="en-US" sz="1200" b="1">
                <a:solidFill>
                  <a:srgbClr val="FFFFFF"/>
                </a:solidFill>
                <a:latin typeface="Microsoft YaHei UI" panose="020B0503020204020204" pitchFamily="34" charset="-122"/>
                <a:ea typeface="Microsoft YaHei UI" panose="020B0503020204020204" pitchFamily="34" charset="-122"/>
              </a:rPr>
              <a:t> </a:t>
            </a:r>
            <a:r>
              <a:rPr lang="en-US" altLang="zh-CN" sz="1200" b="1">
                <a:solidFill>
                  <a:srgbClr val="FFFFFF"/>
                </a:solidFill>
                <a:latin typeface="Microsoft YaHei UI" panose="020B0503020204020204" pitchFamily="34" charset="-122"/>
                <a:ea typeface="Microsoft YaHei UI" panose="020B0503020204020204" pitchFamily="34" charset="-122"/>
              </a:rPr>
              <a:t>49</a:t>
            </a:r>
          </a:p>
          <a:p>
            <a:pPr algn="ctr" defTabSz="914400" eaLnBrk="1" fontAlgn="base" hangingPunct="1">
              <a:spcBef>
                <a:spcPct val="50000"/>
              </a:spcBef>
              <a:spcAft>
                <a:spcPct val="0"/>
              </a:spcAft>
            </a:pPr>
            <a:r>
              <a:rPr lang="zh-TW" altLang="en-US" sz="1600" b="1">
                <a:solidFill>
                  <a:srgbClr val="FFFFFF"/>
                </a:solidFill>
                <a:latin typeface="Microsoft YaHei UI" panose="020B0503020204020204" pitchFamily="34" charset="-122"/>
                <a:ea typeface="Microsoft YaHei UI" panose="020B0503020204020204" pitchFamily="34" charset="-122"/>
              </a:rPr>
              <a:t>公会</a:t>
            </a:r>
            <a:endParaRPr lang="zh-CN" altLang="en-US" sz="1600" b="1">
              <a:solidFill>
                <a:srgbClr val="FFFFFF"/>
              </a:solidFill>
              <a:latin typeface="Microsoft YaHei UI" panose="020B0503020204020204" pitchFamily="34" charset="-122"/>
              <a:ea typeface="Microsoft YaHei UI" panose="020B0503020204020204" pitchFamily="34" charset="-122"/>
            </a:endParaRPr>
          </a:p>
        </p:txBody>
      </p:sp>
      <p:sp>
        <p:nvSpPr>
          <p:cNvPr id="394262" name="Text Box 7"/>
          <p:cNvSpPr txBox="1">
            <a:spLocks noChangeArrowheads="1"/>
          </p:cNvSpPr>
          <p:nvPr/>
        </p:nvSpPr>
        <p:spPr bwMode="auto">
          <a:xfrm>
            <a:off x="2667000" y="2028646"/>
            <a:ext cx="990600" cy="13160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dirty="0">
                <a:solidFill>
                  <a:srgbClr val="000000"/>
                </a:solidFill>
                <a:latin typeface="Microsoft YaHei UI" panose="020B0503020204020204" pitchFamily="34" charset="-122"/>
                <a:ea typeface="Microsoft YaHei UI" panose="020B0503020204020204" pitchFamily="34" charset="-122"/>
              </a:rPr>
              <a:t>四月</a:t>
            </a:r>
            <a:r>
              <a:rPr lang="zh-CN" altLang="en-US" sz="1200" b="1" dirty="0">
                <a:solidFill>
                  <a:srgbClr val="000000"/>
                </a:solidFill>
                <a:latin typeface="Microsoft YaHei UI" panose="020B0503020204020204" pitchFamily="34" charset="-122"/>
                <a:ea typeface="Microsoft YaHei UI" panose="020B0503020204020204" pitchFamily="34" charset="-122"/>
              </a:rPr>
              <a:t> </a:t>
            </a:r>
            <a:r>
              <a:rPr lang="en-US" altLang="zh-CN" sz="1200" b="1" dirty="0">
                <a:solidFill>
                  <a:srgbClr val="000000"/>
                </a:solidFill>
                <a:latin typeface="Microsoft YaHei UI" panose="020B0503020204020204" pitchFamily="34" charset="-122"/>
                <a:ea typeface="Microsoft YaHei UI" panose="020B0503020204020204" pitchFamily="34" charset="-122"/>
              </a:rPr>
              <a:t>50-</a:t>
            </a:r>
            <a:br>
              <a:rPr lang="en-US" altLang="zh-CN" sz="1200" b="1" dirty="0">
                <a:solidFill>
                  <a:srgbClr val="000000"/>
                </a:solidFill>
                <a:latin typeface="Microsoft YaHei UI" panose="020B0503020204020204" pitchFamily="34" charset="-122"/>
                <a:ea typeface="Microsoft YaHei UI" panose="020B0503020204020204" pitchFamily="34" charset="-122"/>
              </a:rPr>
            </a:br>
            <a:r>
              <a:rPr lang="zh-TW" altLang="en-US" sz="1200" b="1" dirty="0">
                <a:solidFill>
                  <a:srgbClr val="000000"/>
                </a:solidFill>
                <a:latin typeface="Microsoft YaHei UI" panose="020B0503020204020204" pitchFamily="34" charset="-122"/>
                <a:ea typeface="Microsoft YaHei UI" panose="020B0503020204020204" pitchFamily="34" charset="-122"/>
              </a:rPr>
              <a:t>九月</a:t>
            </a:r>
            <a:r>
              <a:rPr lang="zh-CN" altLang="en-US" sz="1200" b="1" dirty="0">
                <a:solidFill>
                  <a:srgbClr val="000000"/>
                </a:solidFill>
                <a:latin typeface="Microsoft YaHei UI" panose="020B0503020204020204" pitchFamily="34" charset="-122"/>
                <a:ea typeface="Microsoft YaHei UI" panose="020B0503020204020204" pitchFamily="34" charset="-122"/>
              </a:rPr>
              <a:t> </a:t>
            </a:r>
            <a:r>
              <a:rPr lang="en-US" altLang="zh-CN" sz="1200" b="1" dirty="0">
                <a:solidFill>
                  <a:srgbClr val="000000"/>
                </a:solidFill>
                <a:latin typeface="Microsoft YaHei UI" panose="020B0503020204020204" pitchFamily="34" charset="-122"/>
                <a:ea typeface="Microsoft YaHei UI" panose="020B0503020204020204" pitchFamily="34" charset="-122"/>
              </a:rPr>
              <a:t>52</a:t>
            </a:r>
          </a:p>
          <a:p>
            <a:pPr algn="ctr" defTabSz="914400" eaLnBrk="1" fontAlgn="base" hangingPunct="1">
              <a:spcBef>
                <a:spcPct val="0"/>
              </a:spcBef>
              <a:spcAft>
                <a:spcPct val="0"/>
              </a:spcAft>
            </a:pPr>
            <a:r>
              <a:rPr lang="en-US" altLang="zh-CN" sz="2400" b="1" dirty="0">
                <a:solidFill>
                  <a:srgbClr val="000000"/>
                </a:solidFill>
                <a:latin typeface="Microsoft YaHei UI" panose="020B0503020204020204" pitchFamily="34" charset="-122"/>
                <a:ea typeface="Microsoft YaHei UI" panose="020B0503020204020204" pitchFamily="34" charset="-122"/>
              </a:rPr>
              <a:t>2</a:t>
            </a:r>
            <a:br>
              <a:rPr lang="en-US" altLang="zh-CN" sz="2400" b="1" dirty="0">
                <a:solidFill>
                  <a:srgbClr val="000000"/>
                </a:solidFill>
                <a:latin typeface="Microsoft YaHei UI" panose="020B0503020204020204" pitchFamily="34" charset="-122"/>
                <a:ea typeface="Microsoft YaHei UI" panose="020B0503020204020204" pitchFamily="34" charset="-122"/>
              </a:rPr>
            </a:br>
            <a:r>
              <a:rPr lang="zh-TW" altLang="en-US" sz="2400" dirty="0">
                <a:solidFill>
                  <a:srgbClr val="000066"/>
                </a:solidFill>
                <a:latin typeface="Microsoft YaHei UI" panose="020B0503020204020204" pitchFamily="34" charset="-122"/>
                <a:ea typeface="Microsoft YaHei UI" panose="020B0503020204020204" pitchFamily="34" charset="-122"/>
              </a:rPr>
              <a:t> </a:t>
            </a:r>
            <a:r>
              <a:rPr lang="zh-TW" altLang="en-US" sz="2000" b="1" dirty="0">
                <a:solidFill>
                  <a:srgbClr val="000000"/>
                </a:solidFill>
                <a:latin typeface="Microsoft YaHei UI" panose="020B0503020204020204" pitchFamily="34" charset="-122"/>
                <a:ea typeface="Microsoft YaHei UI" panose="020B0503020204020204" pitchFamily="34" charset="-122"/>
              </a:rPr>
              <a:t>爱琴海</a:t>
            </a:r>
            <a:endParaRPr lang="zh-CN" altLang="en-US" sz="2200" b="1" dirty="0">
              <a:solidFill>
                <a:srgbClr val="000000"/>
              </a:solidFill>
              <a:latin typeface="Microsoft YaHei UI" panose="020B0503020204020204" pitchFamily="34" charset="-122"/>
              <a:ea typeface="Microsoft YaHei UI" panose="020B0503020204020204" pitchFamily="34" charset="-122"/>
            </a:endParaRPr>
          </a:p>
          <a:p>
            <a:pPr algn="ctr" defTabSz="914400" eaLnBrk="1" fontAlgn="base" hangingPunct="1">
              <a:spcBef>
                <a:spcPct val="50000"/>
              </a:spcBef>
              <a:spcAft>
                <a:spcPct val="0"/>
              </a:spcAft>
            </a:pPr>
            <a:endParaRPr lang="en-US" altLang="zh-CN" sz="900" b="1" dirty="0">
              <a:solidFill>
                <a:srgbClr val="000000"/>
              </a:solidFill>
              <a:latin typeface="Microsoft YaHei UI" panose="020B0503020204020204" pitchFamily="34" charset="-122"/>
              <a:ea typeface="Microsoft YaHei UI" panose="020B0503020204020204" pitchFamily="34" charset="-122"/>
            </a:endParaRPr>
          </a:p>
        </p:txBody>
      </p:sp>
      <p:sp>
        <p:nvSpPr>
          <p:cNvPr id="394263" name="Text Box 9"/>
          <p:cNvSpPr txBox="1">
            <a:spLocks noChangeArrowheads="1"/>
          </p:cNvSpPr>
          <p:nvPr/>
        </p:nvSpPr>
        <p:spPr bwMode="auto">
          <a:xfrm>
            <a:off x="3743325" y="2028646"/>
            <a:ext cx="990600" cy="127727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dirty="0">
                <a:solidFill>
                  <a:srgbClr val="000000"/>
                </a:solidFill>
                <a:latin typeface="Microsoft YaHei UI" panose="020B0503020204020204" pitchFamily="34" charset="-122"/>
                <a:ea typeface="Microsoft YaHei UI" panose="020B0503020204020204" pitchFamily="34" charset="-122"/>
              </a:rPr>
              <a:t>春</a:t>
            </a:r>
            <a:r>
              <a:rPr lang="zh-CN" altLang="en-US" sz="1200" b="1" dirty="0">
                <a:solidFill>
                  <a:srgbClr val="000000"/>
                </a:solidFill>
                <a:latin typeface="Microsoft YaHei UI" panose="020B0503020204020204" pitchFamily="34" charset="-122"/>
                <a:ea typeface="Microsoft YaHei UI" panose="020B0503020204020204" pitchFamily="34" charset="-122"/>
              </a:rPr>
              <a:t> </a:t>
            </a:r>
            <a:r>
              <a:rPr lang="en-US" altLang="zh-CN" sz="1200" b="1" dirty="0">
                <a:solidFill>
                  <a:srgbClr val="000000"/>
                </a:solidFill>
                <a:latin typeface="Microsoft YaHei UI" panose="020B0503020204020204" pitchFamily="34" charset="-122"/>
                <a:ea typeface="Microsoft YaHei UI" panose="020B0503020204020204" pitchFamily="34" charset="-122"/>
              </a:rPr>
              <a:t>53-</a:t>
            </a:r>
            <a:br>
              <a:rPr lang="en-US" altLang="zh-CN" sz="1200" b="1" dirty="0">
                <a:solidFill>
                  <a:srgbClr val="000000"/>
                </a:solidFill>
                <a:latin typeface="Microsoft YaHei UI" panose="020B0503020204020204" pitchFamily="34" charset="-122"/>
                <a:ea typeface="Microsoft YaHei UI" panose="020B0503020204020204" pitchFamily="34" charset="-122"/>
              </a:rPr>
            </a:br>
            <a:r>
              <a:rPr lang="zh-TW" altLang="en-US" sz="1200" b="1" dirty="0">
                <a:solidFill>
                  <a:srgbClr val="000000"/>
                </a:solidFill>
                <a:latin typeface="Microsoft YaHei UI" panose="020B0503020204020204" pitchFamily="34" charset="-122"/>
                <a:ea typeface="Microsoft YaHei UI" panose="020B0503020204020204" pitchFamily="34" charset="-122"/>
              </a:rPr>
              <a:t>五月</a:t>
            </a:r>
            <a:r>
              <a:rPr lang="zh-CN" altLang="en-US" sz="1200" b="1" dirty="0">
                <a:solidFill>
                  <a:srgbClr val="000000"/>
                </a:solidFill>
                <a:latin typeface="Microsoft YaHei UI" panose="020B0503020204020204" pitchFamily="34" charset="-122"/>
                <a:ea typeface="Microsoft YaHei UI" panose="020B0503020204020204" pitchFamily="34" charset="-122"/>
              </a:rPr>
              <a:t> </a:t>
            </a:r>
            <a:r>
              <a:rPr lang="en-US" altLang="zh-CN" sz="1200" b="1" dirty="0">
                <a:solidFill>
                  <a:srgbClr val="000000"/>
                </a:solidFill>
                <a:latin typeface="Microsoft YaHei UI" panose="020B0503020204020204" pitchFamily="34" charset="-122"/>
                <a:ea typeface="Microsoft YaHei UI" panose="020B0503020204020204" pitchFamily="34" charset="-122"/>
              </a:rPr>
              <a:t>57</a:t>
            </a:r>
          </a:p>
          <a:p>
            <a:pPr algn="ctr" defTabSz="914400" eaLnBrk="1" fontAlgn="base" hangingPunct="1">
              <a:spcBef>
                <a:spcPct val="0"/>
              </a:spcBef>
              <a:spcAft>
                <a:spcPct val="0"/>
              </a:spcAft>
            </a:pPr>
            <a:r>
              <a:rPr lang="en-US" altLang="zh-CN" sz="2400" b="1" dirty="0">
                <a:solidFill>
                  <a:srgbClr val="000000"/>
                </a:solidFill>
                <a:latin typeface="Microsoft YaHei UI" panose="020B0503020204020204" pitchFamily="34" charset="-122"/>
                <a:ea typeface="Microsoft YaHei UI" panose="020B0503020204020204" pitchFamily="34" charset="-122"/>
              </a:rPr>
              <a:t>3</a:t>
            </a:r>
            <a:br>
              <a:rPr lang="en-US" altLang="zh-CN" sz="2400" b="1" dirty="0">
                <a:solidFill>
                  <a:srgbClr val="000000"/>
                </a:solidFill>
                <a:latin typeface="Microsoft YaHei UI" panose="020B0503020204020204" pitchFamily="34" charset="-122"/>
                <a:ea typeface="Microsoft YaHei UI" panose="020B0503020204020204" pitchFamily="34" charset="-122"/>
              </a:rPr>
            </a:br>
            <a:r>
              <a:rPr lang="zh-CN" altLang="en-US" sz="2000" b="1" dirty="0">
                <a:solidFill>
                  <a:srgbClr val="000000"/>
                </a:solidFill>
                <a:latin typeface="Microsoft YaHei UI" panose="020B0503020204020204" pitchFamily="34" charset="-122"/>
                <a:ea typeface="Microsoft YaHei UI" panose="020B0503020204020204" pitchFamily="34" charset="-122"/>
              </a:rPr>
              <a:t>亚细亚</a:t>
            </a:r>
            <a:endParaRPr lang="zh-CN" altLang="en-US" sz="2400" b="1" dirty="0">
              <a:solidFill>
                <a:srgbClr val="000000"/>
              </a:solidFill>
              <a:latin typeface="Microsoft YaHei UI" panose="020B0503020204020204" pitchFamily="34" charset="-122"/>
              <a:ea typeface="Microsoft YaHei UI" panose="020B0503020204020204" pitchFamily="34" charset="-122"/>
            </a:endParaRPr>
          </a:p>
          <a:p>
            <a:pPr algn="ctr" defTabSz="914400" eaLnBrk="1" fontAlgn="base" hangingPunct="1">
              <a:spcBef>
                <a:spcPct val="50000"/>
              </a:spcBef>
              <a:spcAft>
                <a:spcPct val="0"/>
              </a:spcAft>
            </a:pPr>
            <a:endParaRPr lang="en-US" altLang="zh-CN" sz="1000" b="1" dirty="0">
              <a:solidFill>
                <a:srgbClr val="000000"/>
              </a:solidFill>
              <a:latin typeface="Microsoft YaHei UI" panose="020B0503020204020204" pitchFamily="34" charset="-122"/>
              <a:ea typeface="Microsoft YaHei UI" panose="020B0503020204020204" pitchFamily="34" charset="-122"/>
            </a:endParaRPr>
          </a:p>
        </p:txBody>
      </p:sp>
      <p:sp>
        <p:nvSpPr>
          <p:cNvPr id="394264" name="Text Box 17"/>
          <p:cNvSpPr txBox="1">
            <a:spLocks noChangeArrowheads="1"/>
          </p:cNvSpPr>
          <p:nvPr/>
        </p:nvSpPr>
        <p:spPr bwMode="auto">
          <a:xfrm>
            <a:off x="4724400" y="2133600"/>
            <a:ext cx="685800" cy="784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a:solidFill>
                  <a:srgbClr val="FFFFFF"/>
                </a:solidFill>
                <a:latin typeface="Microsoft YaHei UI" panose="020B0503020204020204" pitchFamily="34" charset="-122"/>
                <a:ea typeface="Microsoft YaHei UI" panose="020B0503020204020204" pitchFamily="34" charset="-122"/>
              </a:rPr>
              <a:t>五月</a:t>
            </a:r>
            <a:r>
              <a:rPr lang="zh-CN" altLang="en-US" sz="1200" b="1">
                <a:solidFill>
                  <a:srgbClr val="FFFFFF"/>
                </a:solidFill>
                <a:latin typeface="Microsoft YaHei UI" panose="020B0503020204020204" pitchFamily="34" charset="-122"/>
                <a:ea typeface="Microsoft YaHei UI" panose="020B0503020204020204" pitchFamily="34" charset="-122"/>
              </a:rPr>
              <a:t> </a:t>
            </a:r>
            <a:r>
              <a:rPr lang="en-US" altLang="zh-CN" sz="1200" b="1">
                <a:solidFill>
                  <a:srgbClr val="FFFFFF"/>
                </a:solidFill>
                <a:latin typeface="Microsoft YaHei UI" panose="020B0503020204020204" pitchFamily="34" charset="-122"/>
                <a:ea typeface="Microsoft YaHei UI" panose="020B0503020204020204" pitchFamily="34" charset="-122"/>
              </a:rPr>
              <a:t>57-</a:t>
            </a:r>
            <a:br>
              <a:rPr lang="en-US" altLang="zh-CN" sz="1200" b="1">
                <a:solidFill>
                  <a:srgbClr val="FFFFFF"/>
                </a:solidFill>
                <a:latin typeface="Microsoft YaHei UI" panose="020B0503020204020204" pitchFamily="34" charset="-122"/>
                <a:ea typeface="Microsoft YaHei UI" panose="020B0503020204020204" pitchFamily="34" charset="-122"/>
              </a:rPr>
            </a:br>
            <a:r>
              <a:rPr lang="zh-TW" altLang="en-US" sz="1200" b="1">
                <a:solidFill>
                  <a:srgbClr val="FFFFFF"/>
                </a:solidFill>
                <a:latin typeface="Microsoft YaHei UI" panose="020B0503020204020204" pitchFamily="34" charset="-122"/>
                <a:ea typeface="Microsoft YaHei UI" panose="020B0503020204020204" pitchFamily="34" charset="-122"/>
              </a:rPr>
              <a:t>八月</a:t>
            </a:r>
            <a:r>
              <a:rPr lang="zh-CN" altLang="en-US" sz="1200" b="1">
                <a:solidFill>
                  <a:srgbClr val="FFFFFF"/>
                </a:solidFill>
                <a:latin typeface="Microsoft YaHei UI" panose="020B0503020204020204" pitchFamily="34" charset="-122"/>
                <a:ea typeface="Microsoft YaHei UI" panose="020B0503020204020204" pitchFamily="34" charset="-122"/>
              </a:rPr>
              <a:t> </a:t>
            </a:r>
            <a:r>
              <a:rPr lang="en-US" altLang="zh-CN" sz="1200" b="1">
                <a:solidFill>
                  <a:srgbClr val="FFFFFF"/>
                </a:solidFill>
                <a:latin typeface="Microsoft YaHei UI" panose="020B0503020204020204" pitchFamily="34" charset="-122"/>
                <a:ea typeface="Microsoft YaHei UI" panose="020B0503020204020204" pitchFamily="34" charset="-122"/>
              </a:rPr>
              <a:t>59</a:t>
            </a:r>
          </a:p>
          <a:p>
            <a:pPr algn="ctr" defTabSz="914400" eaLnBrk="1" fontAlgn="base" hangingPunct="1">
              <a:spcBef>
                <a:spcPct val="50000"/>
              </a:spcBef>
              <a:spcAft>
                <a:spcPct val="0"/>
              </a:spcAft>
            </a:pPr>
            <a:r>
              <a:rPr lang="zh-TW" altLang="en-US" sz="1800" b="1">
                <a:solidFill>
                  <a:srgbClr val="FFFFFF"/>
                </a:solidFill>
                <a:latin typeface="Microsoft YaHei UI" panose="020B0503020204020204" pitchFamily="34" charset="-122"/>
                <a:ea typeface="Microsoft YaHei UI" panose="020B0503020204020204" pitchFamily="34" charset="-122"/>
              </a:rPr>
              <a:t>试验</a:t>
            </a:r>
            <a:endParaRPr lang="zh-CN" altLang="en-US" sz="1800" b="1">
              <a:solidFill>
                <a:srgbClr val="FFFFFF"/>
              </a:solidFill>
              <a:latin typeface="Microsoft YaHei UI" panose="020B0503020204020204" pitchFamily="34" charset="-122"/>
              <a:ea typeface="Microsoft YaHei UI" panose="020B0503020204020204" pitchFamily="34" charset="-122"/>
            </a:endParaRPr>
          </a:p>
        </p:txBody>
      </p:sp>
      <p:grpSp>
        <p:nvGrpSpPr>
          <p:cNvPr id="6" name="Group 13"/>
          <p:cNvGrpSpPr>
            <a:grpSpLocks/>
          </p:cNvGrpSpPr>
          <p:nvPr/>
        </p:nvGrpSpPr>
        <p:grpSpPr bwMode="auto">
          <a:xfrm>
            <a:off x="5148263" y="1916113"/>
            <a:ext cx="3995737" cy="4681537"/>
            <a:chOff x="3744" y="2736"/>
            <a:chExt cx="1248" cy="720"/>
          </a:xfrm>
        </p:grpSpPr>
        <p:sp>
          <p:nvSpPr>
            <p:cNvPr id="394305"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zh-CN" altLang="en-US" sz="3600">
                <a:solidFill>
                  <a:srgbClr val="000000"/>
                </a:solidFill>
                <a:latin typeface="Microsoft YaHei UI" panose="020B0503020204020204" pitchFamily="34" charset="-122"/>
                <a:ea typeface="Microsoft YaHei UI" panose="020B0503020204020204" pitchFamily="34" charset="-122"/>
              </a:endParaRPr>
            </a:p>
          </p:txBody>
        </p:sp>
        <p:sp>
          <p:nvSpPr>
            <p:cNvPr id="394306" name="Text Box 15"/>
            <p:cNvSpPr txBox="1">
              <a:spLocks noChangeArrowheads="1"/>
            </p:cNvSpPr>
            <p:nvPr/>
          </p:nvSpPr>
          <p:spPr bwMode="auto">
            <a:xfrm>
              <a:off x="4055" y="3345"/>
              <a:ext cx="935" cy="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0"/>
                </a:spcBef>
                <a:spcAft>
                  <a:spcPct val="0"/>
                </a:spcAft>
              </a:pPr>
              <a:r>
                <a:rPr lang="zh-TW" altLang="en-US" sz="2400" b="1" dirty="0">
                  <a:solidFill>
                    <a:srgbClr val="FFFF00"/>
                  </a:solidFill>
                  <a:latin typeface="Microsoft YaHei UI" panose="020B0503020204020204" pitchFamily="34" charset="-122"/>
                  <a:ea typeface="Microsoft YaHei UI" panose="020B0503020204020204" pitchFamily="34" charset="-122"/>
                </a:rPr>
                <a:t>西方牧</a:t>
              </a:r>
              <a:r>
                <a:rPr lang="zh-CN" altLang="en-US" sz="2400" b="1" dirty="0">
                  <a:solidFill>
                    <a:srgbClr val="FFFF00"/>
                  </a:solidFill>
                  <a:latin typeface="Microsoft YaHei UI" panose="020B0503020204020204" pitchFamily="34" charset="-122"/>
                  <a:ea typeface="Microsoft YaHei UI" panose="020B0503020204020204" pitchFamily="34" charset="-122"/>
                </a:rPr>
                <a:t>养</a:t>
              </a:r>
            </a:p>
          </p:txBody>
        </p:sp>
      </p:grpSp>
      <p:sp>
        <p:nvSpPr>
          <p:cNvPr id="394266" name="Text Box 10"/>
          <p:cNvSpPr txBox="1">
            <a:spLocks noChangeArrowheads="1"/>
          </p:cNvSpPr>
          <p:nvPr/>
        </p:nvSpPr>
        <p:spPr bwMode="auto">
          <a:xfrm>
            <a:off x="5364163" y="2019960"/>
            <a:ext cx="990600" cy="1246188"/>
          </a:xfrm>
          <a:prstGeom prst="rect">
            <a:avLst/>
          </a:prstGeom>
          <a:solidFill>
            <a:schemeClr val="bg2"/>
          </a:solidFill>
          <a:ln w="12700">
            <a:solidFill>
              <a:schemeClr val="tx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dirty="0">
                <a:solidFill>
                  <a:srgbClr val="FFFFFF"/>
                </a:solidFill>
                <a:latin typeface="Microsoft YaHei UI" panose="020B0503020204020204" pitchFamily="34" charset="-122"/>
                <a:ea typeface="Microsoft YaHei UI" panose="020B0503020204020204" pitchFamily="34" charset="-122"/>
              </a:rPr>
              <a:t>二月</a:t>
            </a:r>
            <a:r>
              <a:rPr lang="zh-CN" altLang="en-US" sz="1200" b="1" dirty="0">
                <a:solidFill>
                  <a:srgbClr val="FFFFFF"/>
                </a:solidFill>
                <a:latin typeface="Microsoft YaHei UI" panose="020B0503020204020204" pitchFamily="34" charset="-122"/>
                <a:ea typeface="Microsoft YaHei UI" panose="020B0503020204020204" pitchFamily="34" charset="-122"/>
              </a:rPr>
              <a:t> </a:t>
            </a:r>
            <a:r>
              <a:rPr lang="en-US" altLang="zh-CN" sz="1200" b="1" dirty="0">
                <a:solidFill>
                  <a:srgbClr val="FFFFFF"/>
                </a:solidFill>
                <a:latin typeface="Microsoft YaHei UI" panose="020B0503020204020204" pitchFamily="34" charset="-122"/>
                <a:ea typeface="Microsoft YaHei UI" panose="020B0503020204020204" pitchFamily="34" charset="-122"/>
              </a:rPr>
              <a:t>60-</a:t>
            </a:r>
            <a:br>
              <a:rPr lang="en-US" altLang="zh-CN" sz="1200" b="1" dirty="0">
                <a:solidFill>
                  <a:srgbClr val="FFFFFF"/>
                </a:solidFill>
                <a:latin typeface="Microsoft YaHei UI" panose="020B0503020204020204" pitchFamily="34" charset="-122"/>
                <a:ea typeface="Microsoft YaHei UI" panose="020B0503020204020204" pitchFamily="34" charset="-122"/>
              </a:rPr>
            </a:br>
            <a:r>
              <a:rPr lang="zh-TW" altLang="en-US" sz="1200" b="1" dirty="0">
                <a:solidFill>
                  <a:srgbClr val="FFFFFF"/>
                </a:solidFill>
                <a:latin typeface="Microsoft YaHei UI" panose="020B0503020204020204" pitchFamily="34" charset="-122"/>
                <a:ea typeface="Microsoft YaHei UI" panose="020B0503020204020204" pitchFamily="34" charset="-122"/>
              </a:rPr>
              <a:t>三月</a:t>
            </a:r>
            <a:r>
              <a:rPr lang="zh-CN" altLang="en-US" sz="1200" b="1" dirty="0">
                <a:solidFill>
                  <a:srgbClr val="FFFFFF"/>
                </a:solidFill>
                <a:latin typeface="Microsoft YaHei UI" panose="020B0503020204020204" pitchFamily="34" charset="-122"/>
                <a:ea typeface="Microsoft YaHei UI" panose="020B0503020204020204" pitchFamily="34" charset="-122"/>
              </a:rPr>
              <a:t> </a:t>
            </a:r>
            <a:r>
              <a:rPr lang="en-US" altLang="zh-CN" sz="1200" b="1" dirty="0">
                <a:solidFill>
                  <a:srgbClr val="FFFFFF"/>
                </a:solidFill>
                <a:latin typeface="Microsoft YaHei UI" panose="020B0503020204020204" pitchFamily="34" charset="-122"/>
                <a:ea typeface="Microsoft YaHei UI" panose="020B0503020204020204" pitchFamily="34" charset="-122"/>
              </a:rPr>
              <a:t>62</a:t>
            </a:r>
          </a:p>
          <a:p>
            <a:pPr algn="ctr" defTabSz="914400" eaLnBrk="1" fontAlgn="base" hangingPunct="1">
              <a:spcBef>
                <a:spcPct val="0"/>
              </a:spcBef>
              <a:spcAft>
                <a:spcPct val="0"/>
              </a:spcAft>
            </a:pPr>
            <a:r>
              <a:rPr lang="en-US" altLang="zh-CN" sz="2400" b="1" dirty="0">
                <a:solidFill>
                  <a:srgbClr val="FFFFFF"/>
                </a:solidFill>
                <a:latin typeface="Microsoft YaHei UI" panose="020B0503020204020204" pitchFamily="34" charset="-122"/>
                <a:ea typeface="Microsoft YaHei UI" panose="020B0503020204020204" pitchFamily="34" charset="-122"/>
              </a:rPr>
              <a:t>1</a:t>
            </a:r>
            <a:br>
              <a:rPr lang="en-US" altLang="zh-CN" b="1" dirty="0">
                <a:solidFill>
                  <a:srgbClr val="FFFFFF"/>
                </a:solidFill>
                <a:latin typeface="Microsoft YaHei UI" panose="020B0503020204020204" pitchFamily="34" charset="-122"/>
                <a:ea typeface="Microsoft YaHei UI" panose="020B0503020204020204" pitchFamily="34" charset="-122"/>
              </a:rPr>
            </a:br>
            <a:r>
              <a:rPr lang="zh-CN" altLang="en-US" sz="2300" b="1" dirty="0">
                <a:solidFill>
                  <a:srgbClr val="FFFFFF"/>
                </a:solidFill>
                <a:latin typeface="Microsoft YaHei UI" panose="020B0503020204020204" pitchFamily="34" charset="-122"/>
                <a:ea typeface="Microsoft YaHei UI" panose="020B0503020204020204" pitchFamily="34" charset="-122"/>
              </a:rPr>
              <a:t>罗马</a:t>
            </a:r>
            <a:endParaRPr lang="en-US" altLang="zh-CN" sz="2300" b="1" dirty="0">
              <a:solidFill>
                <a:srgbClr val="FFFFFF"/>
              </a:solidFill>
              <a:latin typeface="Microsoft YaHei UI" panose="020B0503020204020204" pitchFamily="34" charset="-122"/>
              <a:ea typeface="Microsoft YaHei UI" panose="020B0503020204020204" pitchFamily="34" charset="-122"/>
            </a:endParaRPr>
          </a:p>
          <a:p>
            <a:pPr algn="ctr" defTabSz="914400" eaLnBrk="1" fontAlgn="base" hangingPunct="1">
              <a:spcBef>
                <a:spcPct val="0"/>
              </a:spcBef>
              <a:spcAft>
                <a:spcPct val="0"/>
              </a:spcAft>
            </a:pPr>
            <a:endParaRPr lang="en-US" altLang="zh-CN" sz="1000" b="1" dirty="0">
              <a:solidFill>
                <a:srgbClr val="FFFFFF"/>
              </a:solidFill>
              <a:latin typeface="Microsoft YaHei UI" panose="020B0503020204020204" pitchFamily="34" charset="-122"/>
              <a:ea typeface="Microsoft YaHei UI" panose="020B0503020204020204" pitchFamily="34" charset="-122"/>
            </a:endParaRPr>
          </a:p>
        </p:txBody>
      </p:sp>
      <p:sp>
        <p:nvSpPr>
          <p:cNvPr id="394267" name="Text Box 20"/>
          <p:cNvSpPr txBox="1">
            <a:spLocks noChangeArrowheads="1"/>
          </p:cNvSpPr>
          <p:nvPr/>
        </p:nvSpPr>
        <p:spPr bwMode="auto">
          <a:xfrm>
            <a:off x="8296275" y="2324100"/>
            <a:ext cx="847725"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dirty="0">
                <a:solidFill>
                  <a:srgbClr val="FFFFFF"/>
                </a:solidFill>
                <a:latin typeface="Microsoft YaHei UI" panose="020B0503020204020204" pitchFamily="34" charset="-122"/>
                <a:ea typeface="Microsoft YaHei UI" panose="020B0503020204020204" pitchFamily="34" charset="-122"/>
              </a:rPr>
              <a:t>春</a:t>
            </a:r>
            <a:r>
              <a:rPr lang="zh-CN" altLang="en-US" sz="1200" b="1" dirty="0">
                <a:solidFill>
                  <a:srgbClr val="FFFFFF"/>
                </a:solidFill>
                <a:latin typeface="Microsoft YaHei UI" panose="020B0503020204020204" pitchFamily="34" charset="-122"/>
                <a:ea typeface="Microsoft YaHei UI" panose="020B0503020204020204" pitchFamily="34" charset="-122"/>
              </a:rPr>
              <a:t> </a:t>
            </a:r>
            <a:r>
              <a:rPr lang="en-US" altLang="zh-CN" sz="1200" b="1" dirty="0">
                <a:solidFill>
                  <a:srgbClr val="FFFFFF"/>
                </a:solidFill>
                <a:latin typeface="Microsoft YaHei UI" panose="020B0503020204020204" pitchFamily="34" charset="-122"/>
                <a:ea typeface="Microsoft YaHei UI" panose="020B0503020204020204" pitchFamily="34" charset="-122"/>
              </a:rPr>
              <a:t>68</a:t>
            </a:r>
          </a:p>
          <a:p>
            <a:pPr algn="ctr" defTabSz="914400" eaLnBrk="1" fontAlgn="base" hangingPunct="1">
              <a:spcBef>
                <a:spcPct val="50000"/>
              </a:spcBef>
              <a:spcAft>
                <a:spcPct val="0"/>
              </a:spcAft>
            </a:pPr>
            <a:r>
              <a:rPr lang="zh-CN" altLang="en-US" sz="1600" b="1" dirty="0">
                <a:solidFill>
                  <a:srgbClr val="FFFFFF"/>
                </a:solidFill>
                <a:latin typeface="Microsoft YaHei UI" panose="020B0503020204020204" pitchFamily="34" charset="-122"/>
                <a:ea typeface="Microsoft YaHei UI" panose="020B0503020204020204" pitchFamily="34" charset="-122"/>
              </a:rPr>
              <a:t>教会扩展</a:t>
            </a:r>
          </a:p>
          <a:p>
            <a:pPr algn="ctr" defTabSz="914400" eaLnBrk="1" fontAlgn="base" hangingPunct="1">
              <a:spcBef>
                <a:spcPct val="50000"/>
              </a:spcBef>
              <a:spcAft>
                <a:spcPct val="0"/>
              </a:spcAft>
            </a:pPr>
            <a:endParaRPr lang="en-US" altLang="zh-CN" sz="1600" b="1" dirty="0">
              <a:solidFill>
                <a:srgbClr val="FFCC66"/>
              </a:solidFill>
              <a:latin typeface="Microsoft YaHei UI" panose="020B0503020204020204" pitchFamily="34" charset="-122"/>
              <a:ea typeface="Microsoft YaHei UI" panose="020B0503020204020204" pitchFamily="34" charset="-122"/>
            </a:endParaRPr>
          </a:p>
        </p:txBody>
      </p:sp>
      <p:sp>
        <p:nvSpPr>
          <p:cNvPr id="394268" name="Text Box 11"/>
          <p:cNvSpPr txBox="1">
            <a:spLocks noChangeArrowheads="1"/>
          </p:cNvSpPr>
          <p:nvPr/>
        </p:nvSpPr>
        <p:spPr bwMode="auto">
          <a:xfrm>
            <a:off x="7235825" y="2019960"/>
            <a:ext cx="990600" cy="1262062"/>
          </a:xfrm>
          <a:prstGeom prst="rect">
            <a:avLst/>
          </a:prstGeom>
          <a:solidFill>
            <a:schemeClr val="bg2"/>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dirty="0">
                <a:solidFill>
                  <a:srgbClr val="FFFFFF"/>
                </a:solidFill>
                <a:latin typeface="Microsoft YaHei UI" panose="020B0503020204020204" pitchFamily="34" charset="-122"/>
                <a:ea typeface="Microsoft YaHei UI" panose="020B0503020204020204" pitchFamily="34" charset="-122"/>
              </a:rPr>
              <a:t>秋</a:t>
            </a:r>
            <a:r>
              <a:rPr lang="zh-CN" altLang="en-US" sz="1200" b="1" dirty="0">
                <a:solidFill>
                  <a:srgbClr val="FFFFFF"/>
                </a:solidFill>
                <a:latin typeface="Microsoft YaHei UI" panose="020B0503020204020204" pitchFamily="34" charset="-122"/>
                <a:ea typeface="Microsoft YaHei UI" panose="020B0503020204020204" pitchFamily="34" charset="-122"/>
              </a:rPr>
              <a:t> </a:t>
            </a:r>
            <a:r>
              <a:rPr lang="en-US" altLang="zh-CN" sz="1200" b="1" dirty="0">
                <a:solidFill>
                  <a:srgbClr val="FFFFFF"/>
                </a:solidFill>
                <a:latin typeface="Microsoft YaHei UI" panose="020B0503020204020204" pitchFamily="34" charset="-122"/>
                <a:ea typeface="Microsoft YaHei UI" panose="020B0503020204020204" pitchFamily="34" charset="-122"/>
              </a:rPr>
              <a:t>67-</a:t>
            </a:r>
            <a:br>
              <a:rPr lang="en-US" altLang="zh-CN" sz="1200" b="1" dirty="0">
                <a:solidFill>
                  <a:srgbClr val="FFFFFF"/>
                </a:solidFill>
                <a:latin typeface="Microsoft YaHei UI" panose="020B0503020204020204" pitchFamily="34" charset="-122"/>
                <a:ea typeface="Microsoft YaHei UI" panose="020B0503020204020204" pitchFamily="34" charset="-122"/>
              </a:rPr>
            </a:br>
            <a:r>
              <a:rPr lang="zh-TW" altLang="en-US" sz="1200" b="1" dirty="0">
                <a:solidFill>
                  <a:srgbClr val="FFFFFF"/>
                </a:solidFill>
                <a:latin typeface="Microsoft YaHei UI" panose="020B0503020204020204" pitchFamily="34" charset="-122"/>
                <a:ea typeface="Microsoft YaHei UI" panose="020B0503020204020204" pitchFamily="34" charset="-122"/>
              </a:rPr>
              <a:t>春</a:t>
            </a:r>
            <a:r>
              <a:rPr lang="en-US" altLang="zh-CN" sz="1200" b="1" dirty="0">
                <a:solidFill>
                  <a:srgbClr val="FFFFFF"/>
                </a:solidFill>
                <a:latin typeface="Microsoft YaHei UI" panose="020B0503020204020204" pitchFamily="34" charset="-122"/>
                <a:ea typeface="Microsoft YaHei UI" panose="020B0503020204020204" pitchFamily="34" charset="-122"/>
              </a:rPr>
              <a:t>68</a:t>
            </a:r>
          </a:p>
          <a:p>
            <a:pPr algn="ctr" defTabSz="914400" eaLnBrk="1" fontAlgn="base" hangingPunct="1">
              <a:spcBef>
                <a:spcPct val="0"/>
              </a:spcBef>
              <a:spcAft>
                <a:spcPct val="0"/>
              </a:spcAft>
            </a:pPr>
            <a:r>
              <a:rPr lang="en-US" altLang="zh-CN" sz="2400" b="1" dirty="0">
                <a:solidFill>
                  <a:srgbClr val="FFFFFF"/>
                </a:solidFill>
                <a:latin typeface="Microsoft YaHei UI" panose="020B0503020204020204" pitchFamily="34" charset="-122"/>
                <a:ea typeface="Microsoft YaHei UI" panose="020B0503020204020204" pitchFamily="34" charset="-122"/>
              </a:rPr>
              <a:t>2</a:t>
            </a:r>
            <a:br>
              <a:rPr lang="en-US" altLang="zh-CN" b="1" dirty="0">
                <a:solidFill>
                  <a:srgbClr val="FFFFFF"/>
                </a:solidFill>
                <a:latin typeface="Microsoft YaHei UI" panose="020B0503020204020204" pitchFamily="34" charset="-122"/>
                <a:ea typeface="Microsoft YaHei UI" panose="020B0503020204020204" pitchFamily="34" charset="-122"/>
              </a:rPr>
            </a:br>
            <a:r>
              <a:rPr lang="zh-CN" altLang="en-US" sz="2400" b="1" dirty="0">
                <a:solidFill>
                  <a:srgbClr val="FFFFFF"/>
                </a:solidFill>
                <a:latin typeface="Microsoft YaHei UI" panose="020B0503020204020204" pitchFamily="34" charset="-122"/>
                <a:ea typeface="Microsoft YaHei UI" panose="020B0503020204020204" pitchFamily="34" charset="-122"/>
              </a:rPr>
              <a:t>罗马</a:t>
            </a:r>
          </a:p>
          <a:p>
            <a:pPr algn="ctr" defTabSz="914400" eaLnBrk="1" fontAlgn="base" hangingPunct="1">
              <a:spcBef>
                <a:spcPct val="0"/>
              </a:spcBef>
              <a:spcAft>
                <a:spcPct val="0"/>
              </a:spcAft>
            </a:pPr>
            <a:endParaRPr lang="en-US" altLang="zh-CN" sz="1000" b="1" dirty="0">
              <a:solidFill>
                <a:srgbClr val="FFFFFF"/>
              </a:solidFill>
              <a:latin typeface="Microsoft YaHei UI" panose="020B0503020204020204" pitchFamily="34" charset="-122"/>
              <a:ea typeface="Microsoft YaHei UI" panose="020B0503020204020204" pitchFamily="34" charset="-122"/>
            </a:endParaRPr>
          </a:p>
        </p:txBody>
      </p:sp>
      <p:sp>
        <p:nvSpPr>
          <p:cNvPr id="394269" name="Text Box 9"/>
          <p:cNvSpPr txBox="1">
            <a:spLocks noChangeArrowheads="1"/>
          </p:cNvSpPr>
          <p:nvPr/>
        </p:nvSpPr>
        <p:spPr bwMode="auto">
          <a:xfrm>
            <a:off x="6324600" y="2028646"/>
            <a:ext cx="990600" cy="127727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200" b="1" dirty="0">
                <a:solidFill>
                  <a:srgbClr val="000000"/>
                </a:solidFill>
                <a:latin typeface="Microsoft YaHei UI" panose="020B0503020204020204" pitchFamily="34" charset="-122"/>
                <a:ea typeface="Microsoft YaHei UI" panose="020B0503020204020204" pitchFamily="34" charset="-122"/>
              </a:rPr>
              <a:t>春</a:t>
            </a:r>
            <a:r>
              <a:rPr lang="en-US" altLang="zh-CN" sz="1200" b="1" dirty="0">
                <a:solidFill>
                  <a:srgbClr val="000000"/>
                </a:solidFill>
                <a:latin typeface="Microsoft YaHei UI" panose="020B0503020204020204" pitchFamily="34" charset="-122"/>
                <a:ea typeface="Microsoft YaHei UI" panose="020B0503020204020204" pitchFamily="34" charset="-122"/>
              </a:rPr>
              <a:t>62-</a:t>
            </a:r>
            <a:br>
              <a:rPr lang="en-US" altLang="zh-CN" sz="1200" b="1" dirty="0">
                <a:solidFill>
                  <a:srgbClr val="000000"/>
                </a:solidFill>
                <a:latin typeface="Microsoft YaHei UI" panose="020B0503020204020204" pitchFamily="34" charset="-122"/>
                <a:ea typeface="Microsoft YaHei UI" panose="020B0503020204020204" pitchFamily="34" charset="-122"/>
              </a:rPr>
            </a:br>
            <a:r>
              <a:rPr lang="zh-TW" altLang="en-US" sz="1200" b="1" dirty="0">
                <a:solidFill>
                  <a:srgbClr val="000000"/>
                </a:solidFill>
                <a:latin typeface="Microsoft YaHei UI" panose="020B0503020204020204" pitchFamily="34" charset="-122"/>
                <a:ea typeface="Microsoft YaHei UI" panose="020B0503020204020204" pitchFamily="34" charset="-122"/>
              </a:rPr>
              <a:t>冬</a:t>
            </a:r>
            <a:r>
              <a:rPr lang="zh-CN" altLang="en-US" sz="1200" b="1" dirty="0">
                <a:solidFill>
                  <a:srgbClr val="000000"/>
                </a:solidFill>
                <a:latin typeface="Microsoft YaHei UI" panose="020B0503020204020204" pitchFamily="34" charset="-122"/>
                <a:ea typeface="Microsoft YaHei UI" panose="020B0503020204020204" pitchFamily="34" charset="-122"/>
              </a:rPr>
              <a:t> </a:t>
            </a:r>
            <a:r>
              <a:rPr lang="en-US" altLang="zh-CN" sz="1200" b="1" dirty="0">
                <a:solidFill>
                  <a:srgbClr val="000000"/>
                </a:solidFill>
                <a:latin typeface="Microsoft YaHei UI" panose="020B0503020204020204" pitchFamily="34" charset="-122"/>
                <a:ea typeface="Microsoft YaHei UI" panose="020B0503020204020204" pitchFamily="34" charset="-122"/>
              </a:rPr>
              <a:t>67</a:t>
            </a:r>
          </a:p>
          <a:p>
            <a:pPr algn="ctr" defTabSz="914400" eaLnBrk="1" fontAlgn="base" hangingPunct="1">
              <a:spcBef>
                <a:spcPct val="0"/>
              </a:spcBef>
              <a:spcAft>
                <a:spcPct val="0"/>
              </a:spcAft>
            </a:pPr>
            <a:r>
              <a:rPr lang="en-US" altLang="zh-CN" sz="2400" b="1" dirty="0">
                <a:solidFill>
                  <a:srgbClr val="000000"/>
                </a:solidFill>
                <a:latin typeface="Microsoft YaHei UI" panose="020B0503020204020204" pitchFamily="34" charset="-122"/>
                <a:ea typeface="Microsoft YaHei UI" panose="020B0503020204020204" pitchFamily="34" charset="-122"/>
              </a:rPr>
              <a:t>4</a:t>
            </a:r>
            <a:br>
              <a:rPr lang="en-US" altLang="zh-CN" b="1" dirty="0">
                <a:solidFill>
                  <a:srgbClr val="000000"/>
                </a:solidFill>
                <a:latin typeface="Microsoft YaHei UI" panose="020B0503020204020204" pitchFamily="34" charset="-122"/>
                <a:ea typeface="Microsoft YaHei UI" panose="020B0503020204020204" pitchFamily="34" charset="-122"/>
              </a:rPr>
            </a:br>
            <a:r>
              <a:rPr lang="zh-TW" altLang="en-US" sz="2000" b="1" dirty="0">
                <a:solidFill>
                  <a:srgbClr val="000000"/>
                </a:solidFill>
                <a:latin typeface="Microsoft YaHei UI" panose="020B0503020204020204" pitchFamily="34" charset="-122"/>
                <a:ea typeface="Microsoft YaHei UI" panose="020B0503020204020204" pitchFamily="34" charset="-122"/>
              </a:rPr>
              <a:t>西班牙</a:t>
            </a:r>
            <a:endParaRPr lang="zh-CN" altLang="en-US" sz="2400" b="1" dirty="0">
              <a:solidFill>
                <a:srgbClr val="000000"/>
              </a:solidFill>
              <a:latin typeface="Microsoft YaHei UI" panose="020B0503020204020204" pitchFamily="34" charset="-122"/>
              <a:ea typeface="Microsoft YaHei UI" panose="020B0503020204020204" pitchFamily="34" charset="-122"/>
            </a:endParaRPr>
          </a:p>
          <a:p>
            <a:pPr algn="ctr" defTabSz="914400" eaLnBrk="1" fontAlgn="base" hangingPunct="1">
              <a:spcBef>
                <a:spcPct val="50000"/>
              </a:spcBef>
              <a:spcAft>
                <a:spcPct val="0"/>
              </a:spcAft>
            </a:pPr>
            <a:endParaRPr lang="en-US" altLang="zh-CN" sz="1000" b="1" dirty="0">
              <a:solidFill>
                <a:srgbClr val="000000"/>
              </a:solidFill>
              <a:latin typeface="Microsoft YaHei UI" panose="020B0503020204020204" pitchFamily="34" charset="-122"/>
              <a:ea typeface="Microsoft YaHei UI" panose="020B0503020204020204" pitchFamily="34" charset="-122"/>
            </a:endParaRPr>
          </a:p>
        </p:txBody>
      </p:sp>
      <p:sp>
        <p:nvSpPr>
          <p:cNvPr id="394270" name="Text Box 22"/>
          <p:cNvSpPr txBox="1">
            <a:spLocks noChangeArrowheads="1"/>
          </p:cNvSpPr>
          <p:nvPr/>
        </p:nvSpPr>
        <p:spPr bwMode="auto">
          <a:xfrm>
            <a:off x="4572000" y="3657600"/>
            <a:ext cx="792163" cy="36988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FFFFFF"/>
                </a:solidFill>
                <a:latin typeface="Microsoft YaHei UI" panose="020B0503020204020204" pitchFamily="34" charset="-122"/>
                <a:ea typeface="Microsoft YaHei UI" panose="020B0503020204020204" pitchFamily="34" charset="-122"/>
              </a:rPr>
              <a:t>路加</a:t>
            </a:r>
            <a:endParaRPr lang="en-US" sz="1600">
              <a:solidFill>
                <a:srgbClr val="FFFFFF"/>
              </a:solidFill>
              <a:latin typeface="Microsoft YaHei UI" panose="020B0503020204020204" pitchFamily="34" charset="-122"/>
              <a:ea typeface="Microsoft YaHei UI" panose="020B0503020204020204" pitchFamily="34" charset="-122"/>
            </a:endParaRPr>
          </a:p>
        </p:txBody>
      </p:sp>
      <p:sp>
        <p:nvSpPr>
          <p:cNvPr id="394271" name="Text Box 21"/>
          <p:cNvSpPr txBox="1">
            <a:spLocks noChangeArrowheads="1"/>
          </p:cNvSpPr>
          <p:nvPr/>
        </p:nvSpPr>
        <p:spPr bwMode="auto">
          <a:xfrm>
            <a:off x="0" y="3276600"/>
            <a:ext cx="91440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50000"/>
              </a:spcBef>
              <a:spcAft>
                <a:spcPct val="0"/>
              </a:spcAft>
            </a:pPr>
            <a:r>
              <a:rPr lang="en-US" altLang="zh-CN" sz="1600" b="1" dirty="0">
                <a:solidFill>
                  <a:srgbClr val="FFFFFF"/>
                </a:solidFill>
                <a:latin typeface="Microsoft YaHei UI" panose="020B0503020204020204" pitchFamily="34" charset="-122"/>
                <a:ea typeface="Microsoft YaHei UI" panose="020B0503020204020204" pitchFamily="34" charset="-122"/>
              </a:rPr>
              <a:t>35        48          49          50          52  53          57       60             62          67           68    95</a:t>
            </a:r>
          </a:p>
        </p:txBody>
      </p:sp>
      <p:sp>
        <p:nvSpPr>
          <p:cNvPr id="394272" name="Text Box 19"/>
          <p:cNvSpPr txBox="1">
            <a:spLocks noChangeArrowheads="1"/>
          </p:cNvSpPr>
          <p:nvPr/>
        </p:nvSpPr>
        <p:spPr bwMode="auto">
          <a:xfrm>
            <a:off x="990600" y="3657600"/>
            <a:ext cx="792163"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CN" altLang="en-US" sz="1600" b="1" dirty="0">
                <a:solidFill>
                  <a:srgbClr val="FFFFFF"/>
                </a:solidFill>
                <a:latin typeface="Microsoft YaHei UI" panose="020B0503020204020204" pitchFamily="34" charset="-122"/>
                <a:ea typeface="Microsoft YaHei UI" panose="020B0503020204020204" pitchFamily="34" charset="-122"/>
              </a:rPr>
              <a:t>马</a:t>
            </a:r>
            <a:r>
              <a:rPr lang="zh-TW" altLang="en-US" sz="1600" b="1" dirty="0">
                <a:solidFill>
                  <a:srgbClr val="FFFFFF"/>
                </a:solidFill>
                <a:latin typeface="Microsoft YaHei UI" panose="020B0503020204020204" pitchFamily="34" charset="-122"/>
                <a:ea typeface="Microsoft YaHei UI" panose="020B0503020204020204" pitchFamily="34" charset="-122"/>
              </a:rPr>
              <a:t>太</a:t>
            </a:r>
            <a:endParaRPr lang="en-US" sz="1600" b="1" dirty="0">
              <a:solidFill>
                <a:srgbClr val="FFFFFF"/>
              </a:solidFill>
              <a:latin typeface="Microsoft YaHei UI" panose="020B0503020204020204" pitchFamily="34" charset="-122"/>
              <a:ea typeface="Microsoft YaHei UI" panose="020B0503020204020204" pitchFamily="34" charset="-122"/>
            </a:endParaRPr>
          </a:p>
        </p:txBody>
      </p:sp>
      <p:sp>
        <p:nvSpPr>
          <p:cNvPr id="394273" name="Text Box 22"/>
          <p:cNvSpPr txBox="1">
            <a:spLocks noChangeArrowheads="1"/>
          </p:cNvSpPr>
          <p:nvPr/>
        </p:nvSpPr>
        <p:spPr bwMode="auto">
          <a:xfrm>
            <a:off x="5486400" y="3657600"/>
            <a:ext cx="885825"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CN" altLang="en-US" sz="1600" b="1" dirty="0">
                <a:solidFill>
                  <a:srgbClr val="FFFFFF"/>
                </a:solidFill>
                <a:latin typeface="Microsoft YaHei UI" panose="020B0503020204020204" pitchFamily="34" charset="-122"/>
                <a:ea typeface="Microsoft YaHei UI" panose="020B0503020204020204" pitchFamily="34" charset="-122"/>
              </a:rPr>
              <a:t>使徒行传</a:t>
            </a:r>
            <a:endParaRPr lang="en-US" sz="1600" dirty="0">
              <a:solidFill>
                <a:srgbClr val="FFFFFF"/>
              </a:solidFill>
              <a:latin typeface="Microsoft YaHei UI" panose="020B0503020204020204" pitchFamily="34" charset="-122"/>
              <a:ea typeface="Microsoft YaHei UI" panose="020B0503020204020204" pitchFamily="34" charset="-122"/>
            </a:endParaRPr>
          </a:p>
        </p:txBody>
      </p:sp>
      <p:sp>
        <p:nvSpPr>
          <p:cNvPr id="394274" name="Text Box 29"/>
          <p:cNvSpPr txBox="1">
            <a:spLocks noChangeArrowheads="1"/>
          </p:cNvSpPr>
          <p:nvPr/>
        </p:nvSpPr>
        <p:spPr bwMode="auto">
          <a:xfrm>
            <a:off x="6599238" y="3657600"/>
            <a:ext cx="792162"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CN" altLang="en-US" sz="1600" b="1" dirty="0">
                <a:solidFill>
                  <a:srgbClr val="FFFFFF"/>
                </a:solidFill>
                <a:latin typeface="Microsoft YaHei UI" panose="020B0503020204020204" pitchFamily="34" charset="-122"/>
                <a:ea typeface="Microsoft YaHei UI" panose="020B0503020204020204" pitchFamily="34" charset="-122"/>
              </a:rPr>
              <a:t>马</a:t>
            </a:r>
            <a:r>
              <a:rPr lang="zh-TW" altLang="en-US" sz="1600" b="1" dirty="0">
                <a:solidFill>
                  <a:srgbClr val="FFFFFF"/>
                </a:solidFill>
                <a:latin typeface="Microsoft YaHei UI" panose="020B0503020204020204" pitchFamily="34" charset="-122"/>
                <a:ea typeface="Microsoft YaHei UI" panose="020B0503020204020204" pitchFamily="34" charset="-122"/>
              </a:rPr>
              <a:t>可</a:t>
            </a:r>
            <a:endParaRPr lang="en-US" sz="1600" b="1" dirty="0">
              <a:solidFill>
                <a:srgbClr val="FFFFFF"/>
              </a:solidFill>
              <a:latin typeface="Microsoft YaHei UI" panose="020B0503020204020204" pitchFamily="34" charset="-122"/>
              <a:ea typeface="Microsoft YaHei UI" panose="020B0503020204020204" pitchFamily="34" charset="-122"/>
            </a:endParaRPr>
          </a:p>
        </p:txBody>
      </p:sp>
      <p:sp>
        <p:nvSpPr>
          <p:cNvPr id="394275" name="Text Box 31"/>
          <p:cNvSpPr txBox="1">
            <a:spLocks noChangeArrowheads="1"/>
          </p:cNvSpPr>
          <p:nvPr/>
        </p:nvSpPr>
        <p:spPr bwMode="auto">
          <a:xfrm>
            <a:off x="7543800" y="3657600"/>
            <a:ext cx="792163" cy="36988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FFFFFF"/>
                </a:solidFill>
                <a:latin typeface="Microsoft YaHei UI" panose="020B0503020204020204" pitchFamily="34" charset="-122"/>
                <a:ea typeface="Microsoft YaHei UI" panose="020B0503020204020204" pitchFamily="34" charset="-122"/>
              </a:rPr>
              <a:t>约翰</a:t>
            </a:r>
            <a:endParaRPr lang="en-US" sz="1600">
              <a:solidFill>
                <a:srgbClr val="FFFFFF"/>
              </a:solidFill>
              <a:latin typeface="Microsoft YaHei UI" panose="020B0503020204020204" pitchFamily="34" charset="-122"/>
              <a:ea typeface="Microsoft YaHei UI" panose="020B0503020204020204" pitchFamily="34" charset="-122"/>
            </a:endParaRPr>
          </a:p>
        </p:txBody>
      </p:sp>
      <p:sp>
        <p:nvSpPr>
          <p:cNvPr id="52" name="Text Box 19"/>
          <p:cNvSpPr txBox="1">
            <a:spLocks noChangeArrowheads="1"/>
          </p:cNvSpPr>
          <p:nvPr/>
        </p:nvSpPr>
        <p:spPr bwMode="auto">
          <a:xfrm>
            <a:off x="9906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加</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53"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帖上</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54" name="Text Box 22"/>
          <p:cNvSpPr txBox="1">
            <a:spLocks noChangeArrowheads="1"/>
          </p:cNvSpPr>
          <p:nvPr/>
        </p:nvSpPr>
        <p:spPr bwMode="auto">
          <a:xfrm>
            <a:off x="38100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林前</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55"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帖下</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56" name="Text Box 24"/>
          <p:cNvSpPr txBox="1">
            <a:spLocks noChangeArrowheads="1"/>
          </p:cNvSpPr>
          <p:nvPr/>
        </p:nvSpPr>
        <p:spPr bwMode="auto">
          <a:xfrm>
            <a:off x="3810000" y="5029200"/>
            <a:ext cx="792163" cy="33813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CN" altLang="en-US" sz="1600" b="1">
                <a:solidFill>
                  <a:srgbClr val="000000"/>
                </a:solidFill>
                <a:latin typeface="Microsoft YaHei UI" panose="020B0503020204020204" pitchFamily="34" charset="-122"/>
                <a:ea typeface="Microsoft YaHei UI" panose="020B0503020204020204" pitchFamily="34" charset="-122"/>
              </a:rPr>
              <a:t>罗马</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57" name="Text Box 23"/>
          <p:cNvSpPr txBox="1">
            <a:spLocks noChangeArrowheads="1"/>
          </p:cNvSpPr>
          <p:nvPr/>
        </p:nvSpPr>
        <p:spPr bwMode="auto">
          <a:xfrm>
            <a:off x="3810000" y="45720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林後</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394282" name="Rectangle 8"/>
          <p:cNvSpPr>
            <a:spLocks noChangeArrowheads="1"/>
          </p:cNvSpPr>
          <p:nvPr/>
        </p:nvSpPr>
        <p:spPr bwMode="auto">
          <a:xfrm>
            <a:off x="838200" y="4038600"/>
            <a:ext cx="3886200" cy="1452563"/>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zh-CN" altLang="en-US" sz="3600">
              <a:solidFill>
                <a:srgbClr val="FFFFFF"/>
              </a:solidFill>
              <a:latin typeface="Microsoft YaHei UI" panose="020B0503020204020204" pitchFamily="34" charset="-122"/>
              <a:ea typeface="Microsoft YaHei UI" panose="020B0503020204020204" pitchFamily="34" charset="-122"/>
            </a:endParaRPr>
          </a:p>
        </p:txBody>
      </p:sp>
      <p:grpSp>
        <p:nvGrpSpPr>
          <p:cNvPr id="7" name="Group 10"/>
          <p:cNvGrpSpPr>
            <a:grpSpLocks/>
          </p:cNvGrpSpPr>
          <p:nvPr/>
        </p:nvGrpSpPr>
        <p:grpSpPr bwMode="auto">
          <a:xfrm>
            <a:off x="5181600" y="4038600"/>
            <a:ext cx="1371600" cy="2584450"/>
            <a:chOff x="3024" y="2736"/>
            <a:chExt cx="724" cy="1498"/>
          </a:xfrm>
        </p:grpSpPr>
        <p:sp>
          <p:nvSpPr>
            <p:cNvPr id="394303"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zh-CN" altLang="en-US" sz="3600">
                <a:solidFill>
                  <a:srgbClr val="000000"/>
                </a:solidFill>
                <a:latin typeface="Microsoft YaHei UI" panose="020B0503020204020204" pitchFamily="34" charset="-122"/>
                <a:ea typeface="Microsoft YaHei UI" panose="020B0503020204020204" pitchFamily="34" charset="-122"/>
              </a:endParaRPr>
            </a:p>
          </p:txBody>
        </p:sp>
        <p:sp>
          <p:nvSpPr>
            <p:cNvPr id="394304" name="Text Box 12"/>
            <p:cNvSpPr txBox="1">
              <a:spLocks noChangeArrowheads="1"/>
            </p:cNvSpPr>
            <p:nvPr/>
          </p:nvSpPr>
          <p:spPr bwMode="auto">
            <a:xfrm>
              <a:off x="3024" y="3859"/>
              <a:ext cx="724" cy="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0"/>
                </a:spcBef>
                <a:spcAft>
                  <a:spcPct val="0"/>
                </a:spcAft>
              </a:pPr>
              <a:endParaRPr lang="zh-CN" altLang="en-US" b="1">
                <a:solidFill>
                  <a:srgbClr val="FF9900"/>
                </a:solidFill>
                <a:latin typeface="Microsoft YaHei UI" panose="020B0503020204020204" pitchFamily="34" charset="-122"/>
                <a:ea typeface="Microsoft YaHei UI" panose="020B0503020204020204" pitchFamily="34" charset="-122"/>
              </a:endParaRPr>
            </a:p>
          </p:txBody>
        </p:sp>
      </p:grpSp>
      <p:sp>
        <p:nvSpPr>
          <p:cNvPr id="64" name="Text Box 25"/>
          <p:cNvSpPr txBox="1">
            <a:spLocks noChangeArrowheads="1"/>
          </p:cNvSpPr>
          <p:nvPr/>
        </p:nvSpPr>
        <p:spPr bwMode="auto">
          <a:xfrm>
            <a:off x="54864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弗</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65" name="Text Box 26"/>
          <p:cNvSpPr txBox="1">
            <a:spLocks noChangeArrowheads="1"/>
          </p:cNvSpPr>
          <p:nvPr/>
        </p:nvSpPr>
        <p:spPr bwMode="auto">
          <a:xfrm>
            <a:off x="5486400" y="45720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西</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67" name="Text Box 27"/>
          <p:cNvSpPr txBox="1">
            <a:spLocks noChangeArrowheads="1"/>
          </p:cNvSpPr>
          <p:nvPr/>
        </p:nvSpPr>
        <p:spPr bwMode="auto">
          <a:xfrm>
            <a:off x="5486400" y="50292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門</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68" name="Text Box 28"/>
          <p:cNvSpPr txBox="1">
            <a:spLocks noChangeArrowheads="1"/>
          </p:cNvSpPr>
          <p:nvPr/>
        </p:nvSpPr>
        <p:spPr bwMode="auto">
          <a:xfrm>
            <a:off x="5486400" y="54864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腓</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69" name="Text Box 29"/>
          <p:cNvSpPr txBox="1">
            <a:spLocks noChangeArrowheads="1"/>
          </p:cNvSpPr>
          <p:nvPr/>
        </p:nvSpPr>
        <p:spPr bwMode="auto">
          <a:xfrm>
            <a:off x="6599238" y="4114800"/>
            <a:ext cx="792162"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提前</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70" name="Text Box 30"/>
          <p:cNvSpPr txBox="1">
            <a:spLocks noChangeArrowheads="1"/>
          </p:cNvSpPr>
          <p:nvPr/>
        </p:nvSpPr>
        <p:spPr bwMode="auto">
          <a:xfrm>
            <a:off x="6599238" y="4572000"/>
            <a:ext cx="792162" cy="33813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600" b="1">
                <a:solidFill>
                  <a:srgbClr val="000000"/>
                </a:solidFill>
                <a:latin typeface="Microsoft YaHei UI" panose="020B0503020204020204" pitchFamily="34" charset="-122"/>
                <a:ea typeface="Microsoft YaHei UI" panose="020B0503020204020204" pitchFamily="34" charset="-122"/>
              </a:rPr>
              <a:t>多</a:t>
            </a:r>
            <a:endParaRPr lang="en-US" sz="1600" b="1">
              <a:solidFill>
                <a:srgbClr val="000000"/>
              </a:solidFill>
              <a:latin typeface="Microsoft YaHei UI" panose="020B0503020204020204" pitchFamily="34" charset="-122"/>
              <a:ea typeface="Microsoft YaHei UI" panose="020B0503020204020204" pitchFamily="34" charset="-122"/>
            </a:endParaRPr>
          </a:p>
        </p:txBody>
      </p:sp>
      <p:sp>
        <p:nvSpPr>
          <p:cNvPr id="71" name="Text Box 31"/>
          <p:cNvSpPr txBox="1">
            <a:spLocks noChangeArrowheads="1"/>
          </p:cNvSpPr>
          <p:nvPr/>
        </p:nvSpPr>
        <p:spPr bwMode="auto">
          <a:xfrm>
            <a:off x="75438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800" b="1">
                <a:solidFill>
                  <a:srgbClr val="000000"/>
                </a:solidFill>
                <a:latin typeface="Microsoft YaHei UI" panose="020B0503020204020204" pitchFamily="34" charset="-122"/>
                <a:ea typeface="Microsoft YaHei UI" panose="020B0503020204020204" pitchFamily="34" charset="-122"/>
              </a:rPr>
              <a:t>提後</a:t>
            </a:r>
            <a:endParaRPr lang="en-US" sz="1600">
              <a:solidFill>
                <a:srgbClr val="000000"/>
              </a:solidFill>
              <a:latin typeface="Microsoft YaHei UI" panose="020B0503020204020204" pitchFamily="34" charset="-122"/>
              <a:ea typeface="Microsoft YaHei UI" panose="020B0503020204020204" pitchFamily="34" charset="-122"/>
            </a:endParaRPr>
          </a:p>
        </p:txBody>
      </p:sp>
      <p:grpSp>
        <p:nvGrpSpPr>
          <p:cNvPr id="8" name="Group 13"/>
          <p:cNvGrpSpPr>
            <a:grpSpLocks/>
          </p:cNvGrpSpPr>
          <p:nvPr/>
        </p:nvGrpSpPr>
        <p:grpSpPr bwMode="auto">
          <a:xfrm>
            <a:off x="6588125" y="4076676"/>
            <a:ext cx="1981200" cy="1442166"/>
            <a:chOff x="3744" y="2736"/>
            <a:chExt cx="1248" cy="759"/>
          </a:xfrm>
        </p:grpSpPr>
        <p:sp>
          <p:nvSpPr>
            <p:cNvPr id="394301"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zh-CN" altLang="en-US" sz="3600">
                <a:solidFill>
                  <a:srgbClr val="000000"/>
                </a:solidFill>
                <a:latin typeface="Microsoft YaHei UI" panose="020B0503020204020204" pitchFamily="34" charset="-122"/>
                <a:ea typeface="Microsoft YaHei UI" panose="020B0503020204020204" pitchFamily="34" charset="-122"/>
              </a:endParaRPr>
            </a:p>
          </p:txBody>
        </p:sp>
        <p:sp>
          <p:nvSpPr>
            <p:cNvPr id="394302" name="Text Box 15"/>
            <p:cNvSpPr txBox="1">
              <a:spLocks noChangeArrowheads="1"/>
            </p:cNvSpPr>
            <p:nvPr/>
          </p:nvSpPr>
          <p:spPr bwMode="auto">
            <a:xfrm>
              <a:off x="3888" y="3155"/>
              <a:ext cx="910" cy="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0"/>
                </a:spcBef>
                <a:spcAft>
                  <a:spcPct val="0"/>
                </a:spcAft>
              </a:pPr>
              <a:endParaRPr lang="zh-CN" altLang="en-US" b="1">
                <a:solidFill>
                  <a:srgbClr val="FFFF00"/>
                </a:solidFill>
                <a:latin typeface="Microsoft YaHei UI" panose="020B0503020204020204" pitchFamily="34" charset="-122"/>
                <a:ea typeface="Microsoft YaHei UI" panose="020B0503020204020204" pitchFamily="34" charset="-122"/>
              </a:endParaRPr>
            </a:p>
          </p:txBody>
        </p:sp>
      </p:grpSp>
      <p:sp>
        <p:nvSpPr>
          <p:cNvPr id="394292" name="Text Box 19"/>
          <p:cNvSpPr txBox="1">
            <a:spLocks noChangeArrowheads="1"/>
          </p:cNvSpPr>
          <p:nvPr/>
        </p:nvSpPr>
        <p:spPr bwMode="auto">
          <a:xfrm>
            <a:off x="152400" y="5861050"/>
            <a:ext cx="1800225"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600" b="1">
                <a:solidFill>
                  <a:srgbClr val="FFFFFF"/>
                </a:solidFill>
                <a:latin typeface="Microsoft YaHei UI" panose="020B0503020204020204" pitchFamily="34" charset="-122"/>
                <a:ea typeface="Microsoft YaHei UI" panose="020B0503020204020204" pitchFamily="34" charset="-122"/>
              </a:rPr>
              <a:t>福音和使徒行</a:t>
            </a:r>
            <a:r>
              <a:rPr lang="zh-CN" altLang="en-US" sz="1600" b="1">
                <a:solidFill>
                  <a:srgbClr val="FFCC66"/>
                </a:solidFill>
                <a:latin typeface="Microsoft YaHei UI" panose="020B0503020204020204" pitchFamily="34" charset="-122"/>
                <a:ea typeface="Microsoft YaHei UI" panose="020B0503020204020204" pitchFamily="34" charset="-122"/>
              </a:rPr>
              <a:t>传</a:t>
            </a:r>
            <a:endParaRPr lang="en-US" sz="1600" b="1">
              <a:solidFill>
                <a:srgbClr val="FFFFFF"/>
              </a:solidFill>
              <a:latin typeface="Microsoft YaHei UI" panose="020B0503020204020204" pitchFamily="34" charset="-122"/>
              <a:ea typeface="Microsoft YaHei UI" panose="020B0503020204020204" pitchFamily="34" charset="-122"/>
            </a:endParaRPr>
          </a:p>
        </p:txBody>
      </p:sp>
      <p:sp>
        <p:nvSpPr>
          <p:cNvPr id="394293" name="Text Box 12"/>
          <p:cNvSpPr txBox="1">
            <a:spLocks noChangeArrowheads="1"/>
          </p:cNvSpPr>
          <p:nvPr/>
        </p:nvSpPr>
        <p:spPr bwMode="auto">
          <a:xfrm>
            <a:off x="5181600" y="5976938"/>
            <a:ext cx="1371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0"/>
              </a:spcBef>
              <a:spcAft>
                <a:spcPct val="0"/>
              </a:spcAft>
            </a:pPr>
            <a:r>
              <a:rPr lang="zh-CN" altLang="en-US" sz="2400" b="1" dirty="0">
                <a:solidFill>
                  <a:srgbClr val="FFC000"/>
                </a:solidFill>
                <a:latin typeface="Microsoft YaHei UI" panose="020B0503020204020204" pitchFamily="34" charset="-122"/>
                <a:ea typeface="Microsoft YaHei UI" panose="020B0503020204020204" pitchFamily="34" charset="-122"/>
              </a:rPr>
              <a:t>监狱</a:t>
            </a:r>
          </a:p>
        </p:txBody>
      </p:sp>
      <p:sp>
        <p:nvSpPr>
          <p:cNvPr id="78" name="Text Box 19"/>
          <p:cNvSpPr txBox="1">
            <a:spLocks noChangeArrowheads="1"/>
          </p:cNvSpPr>
          <p:nvPr/>
        </p:nvSpPr>
        <p:spPr bwMode="auto">
          <a:xfrm>
            <a:off x="152400" y="6324600"/>
            <a:ext cx="1800225" cy="338138"/>
          </a:xfrm>
          <a:prstGeom prst="rect">
            <a:avLst/>
          </a:prstGeom>
          <a:solidFill>
            <a:srgbClr val="CCFFFF"/>
          </a:solidFill>
          <a:ln w="12700">
            <a:solidFill>
              <a:schemeClr val="tx2"/>
            </a:solidFill>
            <a:miter lim="800000"/>
            <a:headEnd/>
            <a:tailEnd/>
          </a:ln>
          <a:effectLst>
            <a:outerShdw dist="38100" dir="2700000" rotWithShape="0">
              <a:srgbClr val="808080">
                <a:alpha val="42999"/>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CN" altLang="en-US" sz="1600" b="1">
                <a:solidFill>
                  <a:srgbClr val="000000"/>
                </a:solidFill>
                <a:latin typeface="Microsoft YaHei UI" panose="020B0503020204020204" pitchFamily="34" charset="-122"/>
                <a:ea typeface="Microsoft YaHei UI" panose="020B0503020204020204" pitchFamily="34" charset="-122"/>
              </a:rPr>
              <a:t>保罗书</a:t>
            </a:r>
            <a:r>
              <a:rPr lang="zh-TW" altLang="en-US" sz="1600" b="1">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信</a:t>
            </a:r>
            <a:endParaRPr lang="en-US" sz="1600">
              <a:solidFill>
                <a:srgbClr val="000000"/>
              </a:solidFill>
              <a:latin typeface="Microsoft YaHei UI" panose="020B0503020204020204" pitchFamily="34" charset="-122"/>
              <a:ea typeface="Microsoft YaHei UI" panose="020B0503020204020204" pitchFamily="34" charset="-122"/>
            </a:endParaRPr>
          </a:p>
        </p:txBody>
      </p:sp>
      <p:sp>
        <p:nvSpPr>
          <p:cNvPr id="394295"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0"/>
              </a:spcBef>
              <a:spcAft>
                <a:spcPct val="0"/>
              </a:spcAft>
            </a:pPr>
            <a:r>
              <a:rPr lang="en-US" altLang="zh-CN" sz="2400" b="1" dirty="0">
                <a:solidFill>
                  <a:srgbClr val="000000"/>
                </a:solidFill>
                <a:latin typeface="Microsoft YaHei UI" panose="020B0503020204020204" pitchFamily="34" charset="-122"/>
                <a:ea typeface="Microsoft YaHei UI" panose="020B0503020204020204" pitchFamily="34" charset="-122"/>
              </a:rPr>
              <a:t>1234</a:t>
            </a:r>
          </a:p>
        </p:txBody>
      </p:sp>
      <p:sp>
        <p:nvSpPr>
          <p:cNvPr id="394296" name="Text Box 10"/>
          <p:cNvSpPr txBox="1">
            <a:spLocks noChangeArrowheads="1"/>
          </p:cNvSpPr>
          <p:nvPr/>
        </p:nvSpPr>
        <p:spPr bwMode="auto">
          <a:xfrm>
            <a:off x="2268538" y="6361113"/>
            <a:ext cx="1008062" cy="307975"/>
          </a:xfrm>
          <a:prstGeom prst="rect">
            <a:avLst/>
          </a:prstGeom>
          <a:solidFill>
            <a:schemeClr val="bg2"/>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CN" altLang="en-US" sz="2000" b="1" dirty="0">
                <a:solidFill>
                  <a:srgbClr val="FFFFFF"/>
                </a:solidFill>
                <a:latin typeface="Microsoft YaHei UI" panose="020B0503020204020204" pitchFamily="34" charset="-122"/>
                <a:ea typeface="Microsoft YaHei UI" panose="020B0503020204020204" pitchFamily="34" charset="-122"/>
              </a:rPr>
              <a:t>罗马</a:t>
            </a:r>
          </a:p>
        </p:txBody>
      </p:sp>
      <p:sp>
        <p:nvSpPr>
          <p:cNvPr id="394297" name="Text Box 20"/>
          <p:cNvSpPr txBox="1">
            <a:spLocks noChangeArrowheads="1"/>
          </p:cNvSpPr>
          <p:nvPr/>
        </p:nvSpPr>
        <p:spPr bwMode="auto">
          <a:xfrm>
            <a:off x="3352800" y="5907088"/>
            <a:ext cx="16002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50000"/>
              </a:spcBef>
              <a:spcAft>
                <a:spcPct val="0"/>
              </a:spcAft>
            </a:pPr>
            <a:r>
              <a:rPr lang="zh-TW" altLang="en-US" sz="1800" b="1" dirty="0">
                <a:solidFill>
                  <a:srgbClr val="FFFFFF"/>
                </a:solidFill>
                <a:latin typeface="Microsoft YaHei UI" panose="020B0503020204020204" pitchFamily="34" charset="-122"/>
                <a:ea typeface="Microsoft YaHei UI" panose="020B0503020204020204" pitchFamily="34" charset="-122"/>
              </a:rPr>
              <a:t>旅程</a:t>
            </a:r>
            <a:endParaRPr lang="zh-CN" altLang="en-US" b="1" dirty="0">
              <a:solidFill>
                <a:srgbClr val="FFFFFF"/>
              </a:solidFill>
              <a:latin typeface="Microsoft YaHei UI" panose="020B0503020204020204" pitchFamily="34" charset="-122"/>
              <a:ea typeface="Microsoft YaHei UI" panose="020B0503020204020204" pitchFamily="34" charset="-122"/>
            </a:endParaRPr>
          </a:p>
        </p:txBody>
      </p:sp>
      <p:sp>
        <p:nvSpPr>
          <p:cNvPr id="394298" name="Text Box 20"/>
          <p:cNvSpPr txBox="1">
            <a:spLocks noChangeArrowheads="1"/>
          </p:cNvSpPr>
          <p:nvPr/>
        </p:nvSpPr>
        <p:spPr bwMode="auto">
          <a:xfrm>
            <a:off x="3352800" y="6370638"/>
            <a:ext cx="16002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50000"/>
              </a:spcBef>
              <a:spcAft>
                <a:spcPct val="0"/>
              </a:spcAft>
            </a:pPr>
            <a:r>
              <a:rPr lang="zh-TW" altLang="en-US" sz="1800" b="1" dirty="0">
                <a:solidFill>
                  <a:srgbClr val="FFFFFF"/>
                </a:solidFill>
                <a:latin typeface="Microsoft YaHei UI" panose="020B0503020204020204" pitchFamily="34" charset="-122"/>
                <a:ea typeface="Microsoft YaHei UI" panose="020B0503020204020204" pitchFamily="34" charset="-122"/>
              </a:rPr>
              <a:t>收</a:t>
            </a:r>
            <a:r>
              <a:rPr lang="zh-CN" altLang="en-US" sz="2000" b="1" dirty="0">
                <a:solidFill>
                  <a:srgbClr val="FFFFFF"/>
                </a:solidFill>
                <a:latin typeface="Microsoft YaHei UI" panose="020B0503020204020204" pitchFamily="34" charset="-122"/>
                <a:ea typeface="Microsoft YaHei UI" panose="020B0503020204020204" pitchFamily="34" charset="-122"/>
              </a:rPr>
              <a:t>监</a:t>
            </a:r>
          </a:p>
        </p:txBody>
      </p:sp>
      <p:sp>
        <p:nvSpPr>
          <p:cNvPr id="394299" name="Text Box 20"/>
          <p:cNvSpPr txBox="1">
            <a:spLocks noChangeArrowheads="1"/>
          </p:cNvSpPr>
          <p:nvPr/>
        </p:nvSpPr>
        <p:spPr bwMode="auto">
          <a:xfrm>
            <a:off x="6477000" y="663271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r" defTabSz="914400" eaLnBrk="1" fontAlgn="base" hangingPunct="1">
              <a:spcBef>
                <a:spcPct val="50000"/>
              </a:spcBef>
              <a:spcAft>
                <a:spcPct val="0"/>
              </a:spcAft>
            </a:pPr>
            <a:r>
              <a:rPr lang="en-US" altLang="zh-CN" sz="1200" b="1" dirty="0">
                <a:solidFill>
                  <a:srgbClr val="FFFFFF"/>
                </a:solidFill>
                <a:latin typeface="Microsoft YaHei UI" panose="020B0503020204020204" pitchFamily="34" charset="-122"/>
                <a:ea typeface="Microsoft YaHei UI" panose="020B0503020204020204" pitchFamily="34" charset="-122"/>
              </a:rPr>
              <a:t>Pauline</a:t>
            </a:r>
            <a:endParaRPr lang="en-US" altLang="zh-CN" sz="1600" b="1" dirty="0">
              <a:solidFill>
                <a:srgbClr val="FFFFFF"/>
              </a:solidFill>
              <a:latin typeface="Microsoft YaHei UI" panose="020B0503020204020204" pitchFamily="34" charset="-122"/>
              <a:ea typeface="Microsoft YaHei UI" panose="020B0503020204020204" pitchFamily="34" charset="-122"/>
            </a:endParaRPr>
          </a:p>
        </p:txBody>
      </p:sp>
      <p:sp>
        <p:nvSpPr>
          <p:cNvPr id="85" name="Text Box 16"/>
          <p:cNvSpPr txBox="1">
            <a:spLocks noChangeArrowheads="1"/>
          </p:cNvSpPr>
          <p:nvPr/>
        </p:nvSpPr>
        <p:spPr bwMode="auto">
          <a:xfrm rot="-1043853">
            <a:off x="1347872" y="762696"/>
            <a:ext cx="6251575" cy="120015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0"/>
              </a:spcBef>
              <a:spcAft>
                <a:spcPct val="0"/>
              </a:spcAft>
            </a:pPr>
            <a:r>
              <a:rPr lang="zh-CN" altLang="en-US" dirty="0">
                <a:solidFill>
                  <a:srgbClr val="FFFFFF"/>
                </a:solidFill>
                <a:latin typeface="Microsoft YaHei UI" panose="020B0503020204020204" pitchFamily="34" charset="-122"/>
                <a:ea typeface="Microsoft YaHei UI" panose="020B0503020204020204" pitchFamily="34" charset="-122"/>
                <a:cs typeface="ＭＳ Ｐゴシック" charset="0"/>
              </a:rPr>
              <a:t>罗马</a:t>
            </a:r>
            <a:r>
              <a:rPr lang="zh-CN" altLang="en-US" b="1" dirty="0">
                <a:solidFill>
                  <a:srgbClr val="FFCC66"/>
                </a:solidFill>
                <a:latin typeface="Microsoft YaHei UI" panose="020B0503020204020204" pitchFamily="34" charset="-122"/>
                <a:ea typeface="Microsoft YaHei UI" panose="020B0503020204020204" pitchFamily="34" charset="-122"/>
                <a:cs typeface="ＭＳ Ｐゴシック" charset="0"/>
              </a:rPr>
              <a:t>书</a:t>
            </a:r>
            <a:r>
              <a:rPr lang="zh-CN" altLang="en-US" dirty="0">
                <a:solidFill>
                  <a:srgbClr val="FFFFFF"/>
                </a:solidFill>
                <a:latin typeface="Microsoft YaHei UI" panose="020B0503020204020204" pitchFamily="34" charset="-122"/>
                <a:ea typeface="Microsoft YaHei UI" panose="020B0503020204020204" pitchFamily="34" charset="-122"/>
                <a:cs typeface="ＭＳ Ｐゴシック" charset="0"/>
              </a:rPr>
              <a:t>是传教士书信</a:t>
            </a:r>
            <a:r>
              <a:rPr lang="zh-TW" altLang="en-US" dirty="0">
                <a:solidFill>
                  <a:srgbClr val="FFFFFF"/>
                </a:solidFill>
                <a:latin typeface="Microsoft YaHei UI" panose="020B0503020204020204" pitchFamily="34" charset="-122"/>
                <a:ea typeface="Microsoft YaHei UI" panose="020B0503020204020204" pitchFamily="34" charset="-122"/>
                <a:cs typeface="ＭＳ Ｐゴシック" charset="0"/>
              </a:rPr>
              <a:t>中</a:t>
            </a:r>
            <a:r>
              <a:rPr lang="zh-CN" altLang="en-US" dirty="0">
                <a:solidFill>
                  <a:srgbClr val="FFFFFF"/>
                </a:solidFill>
                <a:latin typeface="Microsoft YaHei UI" panose="020B0503020204020204" pitchFamily="34" charset="-122"/>
                <a:ea typeface="Microsoft YaHei UI" panose="020B0503020204020204" pitchFamily="34" charset="-122"/>
                <a:cs typeface="ＭＳ Ｐゴシック" charset="0"/>
              </a:rPr>
              <a:t>最后</a:t>
            </a:r>
            <a:r>
              <a:rPr lang="zh-TW" altLang="en-US" dirty="0">
                <a:solidFill>
                  <a:srgbClr val="FFFFFF"/>
                </a:solidFill>
                <a:latin typeface="Microsoft YaHei UI" panose="020B0503020204020204" pitchFamily="34" charset="-122"/>
                <a:ea typeface="Microsoft YaHei UI" panose="020B0503020204020204" pitchFamily="34" charset="-122"/>
                <a:cs typeface="ＭＳ Ｐゴシック" charset="0"/>
              </a:rPr>
              <a:t>一本</a:t>
            </a:r>
            <a:r>
              <a:rPr lang="zh-CN" altLang="en-US" dirty="0">
                <a:solidFill>
                  <a:srgbClr val="FFFFFF"/>
                </a:solidFill>
                <a:latin typeface="Microsoft YaHei UI" panose="020B0503020204020204" pitchFamily="34" charset="-122"/>
                <a:ea typeface="Microsoft YaHei UI" panose="020B0503020204020204" pitchFamily="34" charset="-122"/>
                <a:cs typeface="ＭＳ Ｐゴシック" charset="0"/>
              </a:rPr>
              <a:t>，但在新约的书信排列第一</a:t>
            </a:r>
            <a:endParaRPr lang="en-US" dirty="0">
              <a:solidFill>
                <a:srgbClr val="FFFFFF"/>
              </a:solidFill>
              <a:latin typeface="Microsoft YaHei UI" panose="020B0503020204020204" pitchFamily="34" charset="-122"/>
              <a:ea typeface="Microsoft YaHei UI" panose="020B0503020204020204" pitchFamily="34" charset="-122"/>
              <a:cs typeface="ＭＳ Ｐゴシック" charset="0"/>
            </a:endParaRPr>
          </a:p>
        </p:txBody>
      </p:sp>
      <p:sp>
        <p:nvSpPr>
          <p:cNvPr id="73" name="Text Box 9">
            <a:extLst>
              <a:ext uri="{FF2B5EF4-FFF2-40B4-BE49-F238E27FC236}">
                <a16:creationId xmlns:a16="http://schemas.microsoft.com/office/drawing/2014/main" id="{209829C2-C5D0-704A-9D26-67D27DAD51B9}"/>
              </a:ext>
            </a:extLst>
          </p:cNvPr>
          <p:cNvSpPr txBox="1">
            <a:spLocks noChangeArrowheads="1"/>
          </p:cNvSpPr>
          <p:nvPr/>
        </p:nvSpPr>
        <p:spPr bwMode="auto">
          <a:xfrm>
            <a:off x="900119" y="4930353"/>
            <a:ext cx="2027231" cy="523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fontAlgn="base">
              <a:spcBef>
                <a:spcPct val="0"/>
              </a:spcBef>
              <a:spcAft>
                <a:spcPct val="0"/>
              </a:spcAft>
              <a:defRPr kumimoji="1" sz="2400">
                <a:solidFill>
                  <a:schemeClr val="tx1"/>
                </a:solidFill>
                <a:latin typeface="Times New Roman" charset="0"/>
                <a:ea typeface="ＭＳ Ｐゴシック" charset="0"/>
              </a:defRPr>
            </a:lvl6pPr>
            <a:lvl7pPr marL="2971800" indent="-228600" fontAlgn="base">
              <a:spcBef>
                <a:spcPct val="0"/>
              </a:spcBef>
              <a:spcAft>
                <a:spcPct val="0"/>
              </a:spcAft>
              <a:defRPr kumimoji="1" sz="2400">
                <a:solidFill>
                  <a:schemeClr val="tx1"/>
                </a:solidFill>
                <a:latin typeface="Times New Roman" charset="0"/>
                <a:ea typeface="ＭＳ Ｐゴシック" charset="0"/>
              </a:defRPr>
            </a:lvl7pPr>
            <a:lvl8pPr marL="3429000" indent="-228600" fontAlgn="base">
              <a:spcBef>
                <a:spcPct val="0"/>
              </a:spcBef>
              <a:spcAft>
                <a:spcPct val="0"/>
              </a:spcAft>
              <a:defRPr kumimoji="1" sz="2400">
                <a:solidFill>
                  <a:schemeClr val="tx1"/>
                </a:solidFill>
                <a:latin typeface="Times New Roman" charset="0"/>
                <a:ea typeface="ＭＳ Ｐゴシック" charset="0"/>
              </a:defRPr>
            </a:lvl8pPr>
            <a:lvl9pPr marL="3886200" indent="-228600" fontAlgn="base">
              <a:spcBef>
                <a:spcPct val="0"/>
              </a:spcBef>
              <a:spcAft>
                <a:spcPct val="0"/>
              </a:spcAft>
              <a:defRPr kumimoji="1" sz="2400">
                <a:solidFill>
                  <a:schemeClr val="tx1"/>
                </a:solidFill>
                <a:latin typeface="Times New Roman" charset="0"/>
                <a:ea typeface="ＭＳ Ｐゴシック" charset="0"/>
              </a:defRPr>
            </a:lvl9pPr>
          </a:lstStyle>
          <a:p>
            <a:pPr algn="ctr" defTabSz="914400" fontAlgn="base">
              <a:spcBef>
                <a:spcPct val="0"/>
              </a:spcBef>
              <a:spcAft>
                <a:spcPct val="0"/>
              </a:spcAft>
            </a:pPr>
            <a:r>
              <a:rPr kumimoji="0" lang="zh-CN" altLang="en-US" sz="2800" b="1" dirty="0">
                <a:solidFill>
                  <a:srgbClr val="FFFFFF"/>
                </a:solidFill>
                <a:latin typeface="Apple LiGothic Medium" charset="0"/>
                <a:ea typeface="Apple LiGothic Medium" charset="0"/>
                <a:cs typeface="Apple LiGothic Medium" charset="0"/>
              </a:rPr>
              <a:t>宣教</a:t>
            </a:r>
          </a:p>
        </p:txBody>
      </p:sp>
      <p:sp>
        <p:nvSpPr>
          <p:cNvPr id="74" name="Text Box 15">
            <a:extLst>
              <a:ext uri="{FF2B5EF4-FFF2-40B4-BE49-F238E27FC236}">
                <a16:creationId xmlns:a16="http://schemas.microsoft.com/office/drawing/2014/main" id="{23DF9AD6-93EB-8F41-B985-4C16A9641329}"/>
              </a:ext>
            </a:extLst>
          </p:cNvPr>
          <p:cNvSpPr txBox="1">
            <a:spLocks noChangeArrowheads="1"/>
          </p:cNvSpPr>
          <p:nvPr/>
        </p:nvSpPr>
        <p:spPr bwMode="auto">
          <a:xfrm>
            <a:off x="6781800" y="4908913"/>
            <a:ext cx="1444625" cy="522662"/>
          </a:xfrm>
          <a:prstGeom prst="rect">
            <a:avLst/>
          </a:prstGeom>
          <a:noFill/>
          <a:ln w="9525">
            <a:noFill/>
            <a:miter lim="800000"/>
            <a:headEnd/>
            <a:tailEnd/>
          </a:ln>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cs typeface="ＭＳ Ｐゴシック" charset="0"/>
              </a:defRPr>
            </a:lvl2pPr>
            <a:lvl3pPr marL="1143000" indent="-228600">
              <a:defRPr kumimoji="1" sz="2400">
                <a:solidFill>
                  <a:schemeClr val="tx1"/>
                </a:solidFill>
                <a:latin typeface="Times New Roman" charset="0"/>
                <a:ea typeface="ＭＳ Ｐゴシック" charset="0"/>
                <a:cs typeface="ＭＳ Ｐゴシック" charset="0"/>
              </a:defRPr>
            </a:lvl3pPr>
            <a:lvl4pPr marL="1600200" indent="-228600">
              <a:defRPr kumimoji="1" sz="2400">
                <a:solidFill>
                  <a:schemeClr val="tx1"/>
                </a:solidFill>
                <a:latin typeface="Times New Roman" charset="0"/>
                <a:ea typeface="ＭＳ Ｐゴシック" charset="0"/>
                <a:cs typeface="ＭＳ Ｐゴシック" charset="0"/>
              </a:defRPr>
            </a:lvl4pPr>
            <a:lvl5pPr marL="2057400" indent="-228600">
              <a:defRPr kumimoji="1" sz="2400">
                <a:solidFill>
                  <a:schemeClr val="tx1"/>
                </a:solidFill>
                <a:latin typeface="Times New Roman" charset="0"/>
                <a:ea typeface="ＭＳ Ｐゴシック" charset="0"/>
                <a:cs typeface="ＭＳ Ｐゴシック" charset="0"/>
              </a:defRPr>
            </a:lvl5pPr>
            <a:lvl6pPr marL="25146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6pPr>
            <a:lvl7pPr marL="29718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7pPr>
            <a:lvl8pPr marL="34290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8pPr>
            <a:lvl9pPr marL="38862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9pPr>
          </a:lstStyle>
          <a:p>
            <a:pPr algn="ctr" defTabSz="914400" fontAlgn="base">
              <a:spcBef>
                <a:spcPct val="0"/>
              </a:spcBef>
              <a:spcAft>
                <a:spcPct val="0"/>
              </a:spcAft>
              <a:defRPr/>
            </a:pPr>
            <a:r>
              <a:rPr kumimoji="0" lang="en-US" sz="2800" dirty="0" err="1">
                <a:solidFill>
                  <a:srgbClr val="FFFF00"/>
                </a:solidFill>
              </a:rPr>
              <a:t>教</a:t>
            </a:r>
            <a:r>
              <a:rPr kumimoji="0" lang="en-US" sz="2800" dirty="0" err="1">
                <a:solidFill>
                  <a:srgbClr val="FFFF00"/>
                </a:solidFill>
                <a:effectLst>
                  <a:outerShdw blurRad="38100" dist="38100" dir="2700000" algn="tl">
                    <a:srgbClr val="000000"/>
                  </a:outerShdw>
                </a:effectLst>
                <a:latin typeface="Apple LiGothic Medium" charset="0"/>
                <a:ea typeface="Apple LiGothic Medium" charset="0"/>
                <a:cs typeface="Apple LiGothic Medium" charset="0"/>
              </a:rPr>
              <a:t>牧</a:t>
            </a:r>
            <a:endParaRPr kumimoji="0" lang="zh-CN" altLang="en-US" sz="2800" dirty="0">
              <a:solidFill>
                <a:srgbClr val="FFFF00"/>
              </a:solidFill>
              <a:effectLst>
                <a:outerShdw blurRad="38100" dist="38100" dir="2700000" algn="tl">
                  <a:srgbClr val="000000"/>
                </a:outerShdw>
              </a:effectLst>
              <a:latin typeface="Apple LiGothic Medium" charset="0"/>
              <a:ea typeface="Apple LiGothic Medium" charset="0"/>
              <a:cs typeface="Apple LiGothic Medium" charset="0"/>
            </a:endParaRPr>
          </a:p>
        </p:txBody>
      </p:sp>
    </p:spTree>
    <p:extLst>
      <p:ext uri="{BB962C8B-B14F-4D97-AF65-F5344CB8AC3E}">
        <p14:creationId xmlns:p14="http://schemas.microsoft.com/office/powerpoint/2010/main" val="3684031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6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0"/>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1"/>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9428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3"/>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7"/>
                                        </p:tgtEl>
                                        <p:attrNameLst>
                                          <p:attrName>style.visibility</p:attrName>
                                        </p:attrNameLst>
                                      </p:cBhvr>
                                      <p:to>
                                        <p:strVal val="visible"/>
                                      </p:to>
                                    </p:set>
                                    <p:animEffect transition="in" filter="dissolve">
                                      <p:cBhvr>
                                        <p:cTn id="69" dur="500"/>
                                        <p:tgtEl>
                                          <p:spTgt spid="7"/>
                                        </p:tgtEl>
                                      </p:cBhvr>
                                    </p:animEffect>
                                  </p:childTnLst>
                                </p:cTn>
                              </p:par>
                              <p:par>
                                <p:cTn id="70" presetID="1" presetClass="entr" presetSubtype="0" fill="hold" grpId="0" nodeType="withEffect">
                                  <p:stCondLst>
                                    <p:cond delay="0"/>
                                  </p:stCondLst>
                                  <p:childTnLst>
                                    <p:set>
                                      <p:cBhvr>
                                        <p:cTn id="71" dur="1" fill="hold">
                                          <p:stCondLst>
                                            <p:cond delay="0"/>
                                          </p:stCondLst>
                                        </p:cTn>
                                        <p:tgtEl>
                                          <p:spTgt spid="394293"/>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9" presetClass="entr" presetSubtype="0" fill="hold" nodeType="clickEffect">
                                  <p:stCondLst>
                                    <p:cond delay="0"/>
                                  </p:stCondLst>
                                  <p:childTnLst>
                                    <p:set>
                                      <p:cBhvr>
                                        <p:cTn id="75" dur="1" fill="hold">
                                          <p:stCondLst>
                                            <p:cond delay="0"/>
                                          </p:stCondLst>
                                        </p:cTn>
                                        <p:tgtEl>
                                          <p:spTgt spid="8"/>
                                        </p:tgtEl>
                                        <p:attrNameLst>
                                          <p:attrName>style.visibility</p:attrName>
                                        </p:attrNameLst>
                                      </p:cBhvr>
                                      <p:to>
                                        <p:strVal val="visible"/>
                                      </p:to>
                                    </p:set>
                                    <p:animEffect transition="in" filter="dissolve">
                                      <p:cBhvr>
                                        <p:cTn id="76" dur="500"/>
                                        <p:tgtEl>
                                          <p:spTgt spid="8"/>
                                        </p:tgtEl>
                                      </p:cBhvr>
                                    </p:animEffect>
                                  </p:childTnLst>
                                </p:cTn>
                              </p:par>
                              <p:par>
                                <p:cTn id="77" presetID="1" presetClass="entr" presetSubtype="0" fill="hold" grpId="0" nodeType="withEffect">
                                  <p:stCondLst>
                                    <p:cond delay="0"/>
                                  </p:stCondLst>
                                  <p:childTnLst>
                                    <p:set>
                                      <p:cBhvr>
                                        <p:cTn id="78" dur="1" fill="hold">
                                          <p:stCondLst>
                                            <p:cond delay="0"/>
                                          </p:stCondLst>
                                        </p:cTn>
                                        <p:tgtEl>
                                          <p:spTgt spid="74"/>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31" presetClass="entr" presetSubtype="0" fill="hold" grpId="0" nodeType="clickEffect">
                                  <p:stCondLst>
                                    <p:cond delay="0"/>
                                  </p:stCondLst>
                                  <p:iterate type="lt">
                                    <p:tmPct val="5000"/>
                                  </p:iterate>
                                  <p:childTnLst>
                                    <p:set>
                                      <p:cBhvr>
                                        <p:cTn id="82" dur="1" fill="hold">
                                          <p:stCondLst>
                                            <p:cond delay="0"/>
                                          </p:stCondLst>
                                        </p:cTn>
                                        <p:tgtEl>
                                          <p:spTgt spid="85"/>
                                        </p:tgtEl>
                                        <p:attrNameLst>
                                          <p:attrName>style.visibility</p:attrName>
                                        </p:attrNameLst>
                                      </p:cBhvr>
                                      <p:to>
                                        <p:strVal val="visible"/>
                                      </p:to>
                                    </p:set>
                                    <p:anim calcmode="lin" valueType="num">
                                      <p:cBhvr>
                                        <p:cTn id="83" dur="1000" fill="hold"/>
                                        <p:tgtEl>
                                          <p:spTgt spid="85"/>
                                        </p:tgtEl>
                                        <p:attrNameLst>
                                          <p:attrName>ppt_w</p:attrName>
                                        </p:attrNameLst>
                                      </p:cBhvr>
                                      <p:tavLst>
                                        <p:tav tm="0">
                                          <p:val>
                                            <p:fltVal val="0"/>
                                          </p:val>
                                        </p:tav>
                                        <p:tav tm="100000">
                                          <p:val>
                                            <p:strVal val="#ppt_w"/>
                                          </p:val>
                                        </p:tav>
                                      </p:tavLst>
                                    </p:anim>
                                    <p:anim calcmode="lin" valueType="num">
                                      <p:cBhvr>
                                        <p:cTn id="84" dur="1000" fill="hold"/>
                                        <p:tgtEl>
                                          <p:spTgt spid="85"/>
                                        </p:tgtEl>
                                        <p:attrNameLst>
                                          <p:attrName>ppt_h</p:attrName>
                                        </p:attrNameLst>
                                      </p:cBhvr>
                                      <p:tavLst>
                                        <p:tav tm="0">
                                          <p:val>
                                            <p:fltVal val="0"/>
                                          </p:val>
                                        </p:tav>
                                        <p:tav tm="100000">
                                          <p:val>
                                            <p:strVal val="#ppt_h"/>
                                          </p:val>
                                        </p:tav>
                                      </p:tavLst>
                                    </p:anim>
                                    <p:anim calcmode="lin" valueType="num">
                                      <p:cBhvr>
                                        <p:cTn id="85" dur="1000" fill="hold"/>
                                        <p:tgtEl>
                                          <p:spTgt spid="85"/>
                                        </p:tgtEl>
                                        <p:attrNameLst>
                                          <p:attrName>style.rotation</p:attrName>
                                        </p:attrNameLst>
                                      </p:cBhvr>
                                      <p:tavLst>
                                        <p:tav tm="0">
                                          <p:val>
                                            <p:fltVal val="90"/>
                                          </p:val>
                                        </p:tav>
                                        <p:tav tm="100000">
                                          <p:val>
                                            <p:fltVal val="0"/>
                                          </p:val>
                                        </p:tav>
                                      </p:tavLst>
                                    </p:anim>
                                    <p:animEffect transition="in" filter="fade">
                                      <p:cBhvr>
                                        <p:cTn id="86" dur="1000"/>
                                        <p:tgtEl>
                                          <p:spTgt spid="85"/>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dissolve">
                                      <p:cBhvr>
                                        <p:cTn id="91" dur="500"/>
                                        <p:tgtEl>
                                          <p:spTgt spid="5"/>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dissolve">
                                      <p:cBhvr>
                                        <p:cTn id="9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394282" grpId="0" animBg="1"/>
      <p:bldP spid="64" grpId="0" animBg="1"/>
      <p:bldP spid="65" grpId="0" animBg="1"/>
      <p:bldP spid="67" grpId="0" animBg="1"/>
      <p:bldP spid="68" grpId="0" animBg="1"/>
      <p:bldP spid="69" grpId="0" animBg="1"/>
      <p:bldP spid="70" grpId="0" animBg="1"/>
      <p:bldP spid="71" grpId="0" animBg="1"/>
      <p:bldP spid="394293" grpId="0"/>
      <p:bldP spid="78" grpId="0" animBg="1"/>
      <p:bldP spid="85" grpId="0" animBg="1"/>
      <p:bldP spid="73" grpId="0"/>
      <p:bldP spid="74"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044027"/>
            <a:ext cx="9144000" cy="769349"/>
          </a:xfrm>
          <a:effectLst>
            <a:outerShdw blurRad="63500" dist="35921" dir="2700000" algn="ctr" rotWithShape="0">
              <a:schemeClr val="tx2">
                <a:alpha val="74998"/>
              </a:schemeClr>
            </a:outerShdw>
          </a:effectLst>
        </p:spPr>
        <p:txBody>
          <a:bodyP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罗马书</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我们要彼此接受因为神的</a:t>
            </a: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公义在我们身上是</a:t>
            </a:r>
            <a:r>
              <a:rPr lang="zh-CN" altLang="en-US" sz="4800" b="1"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平等</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956799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 calcmode="lin" valueType="num">
                                      <p:cBhvr additive="base">
                                        <p:cTn id="7" dur="500" fill="hold"/>
                                        <p:tgtEl>
                                          <p:spTgt spid="900098"/>
                                        </p:tgtEl>
                                        <p:attrNameLst>
                                          <p:attrName>ppt_x</p:attrName>
                                        </p:attrNameLst>
                                      </p:cBhvr>
                                      <p:tavLst>
                                        <p:tav tm="0">
                                          <p:val>
                                            <p:strVal val="#ppt_x"/>
                                          </p:val>
                                        </p:tav>
                                        <p:tav tm="100000">
                                          <p:val>
                                            <p:strVal val="#ppt_x"/>
                                          </p:val>
                                        </p:tav>
                                      </p:tavLst>
                                    </p:anim>
                                    <p:anim calcmode="lin" valueType="num">
                                      <p:cBhvr additive="base">
                                        <p:cTn id="8" dur="500" fill="hold"/>
                                        <p:tgtEl>
                                          <p:spTgt spid="9000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0" y="548680"/>
            <a:ext cx="9018240" cy="1080120"/>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接受他人。</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3" name="Picture 2" descr="https://moneymanagement-prod.s3-ap-southeast-2.amazonaws.com/s3fs-public/styles/preset_383x347/public/field/image/banned%20300.jpg?itok=RrrTLzmx">
            <a:extLst>
              <a:ext uri="{FF2B5EF4-FFF2-40B4-BE49-F238E27FC236}">
                <a16:creationId xmlns:a16="http://schemas.microsoft.com/office/drawing/2014/main" id="{D315DAC6-FA42-5C4E-86DA-CE2068306F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336" y="1700808"/>
            <a:ext cx="4857328" cy="48573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0D73151-639A-4A45-BB43-635862D87DC5}"/>
              </a:ext>
            </a:extLst>
          </p:cNvPr>
          <p:cNvSpPr txBox="1">
            <a:spLocks noChangeArrowheads="1"/>
          </p:cNvSpPr>
          <p:nvPr/>
        </p:nvSpPr>
        <p:spPr bwMode="auto">
          <a:xfrm>
            <a:off x="0" y="60440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a:t>
            </a:r>
            <a:r>
              <a:rPr lang="zh-CN"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的应用</a:t>
            </a: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p:txBody>
      </p:sp>
    </p:spTree>
    <p:extLst>
      <p:ext uri="{BB962C8B-B14F-4D97-AF65-F5344CB8AC3E}">
        <p14:creationId xmlns:p14="http://schemas.microsoft.com/office/powerpoint/2010/main" val="2212864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2337" name="Group 7"/>
          <p:cNvGrpSpPr>
            <a:grpSpLocks/>
          </p:cNvGrpSpPr>
          <p:nvPr/>
        </p:nvGrpSpPr>
        <p:grpSpPr bwMode="auto">
          <a:xfrm>
            <a:off x="-1" y="50800"/>
            <a:ext cx="9144001" cy="6807200"/>
            <a:chOff x="-1" y="63500"/>
            <a:chExt cx="9144001" cy="6731000"/>
          </a:xfrm>
        </p:grpSpPr>
        <p:pic>
          <p:nvPicPr>
            <p:cNvPr id="142339" name="Picture 2"/>
            <p:cNvPicPr>
              <a:picLocks noChangeAspect="1" noChangeArrowheads="1"/>
            </p:cNvPicPr>
            <p:nvPr/>
          </p:nvPicPr>
          <p:blipFill>
            <a:blip r:embed="rId4" cstate="screen">
              <a:grayscl/>
              <a:extLst>
                <a:ext uri="{28A0092B-C50C-407E-A947-70E740481C1C}">
                  <a14:useLocalDpi xmlns:a14="http://schemas.microsoft.com/office/drawing/2010/main" val="0"/>
                </a:ext>
              </a:extLst>
            </a:blip>
            <a:srcRect/>
            <a:stretch>
              <a:fillRect/>
            </a:stretch>
          </p:blipFill>
          <p:spPr bwMode="auto">
            <a:xfrm>
              <a:off x="0" y="63500"/>
              <a:ext cx="9144000" cy="673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40" name="TextBox 3"/>
            <p:cNvSpPr txBox="1">
              <a:spLocks noChangeArrowheads="1"/>
            </p:cNvSpPr>
            <p:nvPr/>
          </p:nvSpPr>
          <p:spPr bwMode="auto">
            <a:xfrm>
              <a:off x="-1" y="457200"/>
              <a:ext cx="2005011" cy="2308324"/>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1600" dirty="0">
                  <a:solidFill>
                    <a:srgbClr val="1A0004"/>
                  </a:solidFill>
                  <a:latin typeface="Microsoft YaHei UI" panose="020B0503020204020204" pitchFamily="34" charset="-122"/>
                  <a:ea typeface="Microsoft YaHei UI" panose="020B0503020204020204" pitchFamily="34" charset="-122"/>
                </a:rPr>
                <a:t>1. </a:t>
              </a:r>
              <a:r>
                <a:rPr lang="zh-CN" altLang="en-US" sz="1600" b="1" dirty="0">
                  <a:solidFill>
                    <a:srgbClr val="1A0004"/>
                  </a:solidFill>
                  <a:latin typeface="Microsoft YaHei UI" panose="020B0503020204020204" pitchFamily="34" charset="-122"/>
                  <a:ea typeface="Microsoft YaHei UI" panose="020B0503020204020204" pitchFamily="34" charset="-122"/>
                </a:rPr>
                <a:t>耶</a:t>
              </a:r>
              <a:r>
                <a:rPr lang="zh-TW" altLang="en-US" sz="1600" b="1" dirty="0">
                  <a:solidFill>
                    <a:srgbClr val="1A0004"/>
                  </a:solidFill>
                  <a:latin typeface="Microsoft YaHei UI" panose="020B0503020204020204" pitchFamily="34" charset="-122"/>
                  <a:ea typeface="Microsoft YaHei UI" panose="020B0503020204020204" pitchFamily="34" charset="-122"/>
                </a:rPr>
                <a:t>稣</a:t>
              </a:r>
              <a:r>
                <a:rPr lang="zh-CN" altLang="en-US" sz="1600" b="1" dirty="0">
                  <a:solidFill>
                    <a:srgbClr val="1A0004"/>
                  </a:solidFill>
                  <a:latin typeface="Microsoft YaHei UI" panose="020B0503020204020204" pitchFamily="34" charset="-122"/>
                  <a:ea typeface="Microsoft YaHei UI" panose="020B0503020204020204" pitchFamily="34" charset="-122"/>
                </a:rPr>
                <a:t>基督的家</a:t>
              </a:r>
              <a:r>
                <a:rPr lang="zh-TW" altLang="en-US" sz="1600" b="1" dirty="0">
                  <a:solidFill>
                    <a:srgbClr val="1A0004"/>
                  </a:solidFill>
                  <a:latin typeface="Microsoft YaHei UI" panose="020B0503020204020204" pitchFamily="34" charset="-122"/>
                  <a:ea typeface="Microsoft YaHei UI" panose="020B0503020204020204" pitchFamily="34" charset="-122"/>
                </a:rPr>
                <a:t>谱</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2. </a:t>
              </a:r>
              <a:r>
                <a:rPr lang="zh-CN" altLang="en-US" sz="1600" b="1" dirty="0">
                  <a:solidFill>
                    <a:srgbClr val="1A0004"/>
                  </a:solidFill>
                  <a:latin typeface="Microsoft YaHei UI" panose="020B0503020204020204" pitchFamily="34" charset="-122"/>
                  <a:ea typeface="Microsoft YaHei UI" panose="020B0503020204020204" pitchFamily="34" charset="-122"/>
                </a:rPr>
                <a:t>以希</a:t>
              </a:r>
              <a:r>
                <a:rPr lang="en-US" sz="1600" b="1" dirty="0">
                  <a:solidFill>
                    <a:srgbClr val="1A0004"/>
                  </a:solidFill>
                  <a:latin typeface="Microsoft YaHei UI" panose="020B0503020204020204" pitchFamily="34" charset="-122"/>
                  <a:ea typeface="Microsoft YaHei UI" panose="020B0503020204020204" pitchFamily="34" charset="-122"/>
                </a:rPr>
                <a:t>律</a:t>
              </a:r>
              <a:r>
                <a:rPr lang="zh-CN" altLang="en-US" sz="1600" b="1" dirty="0">
                  <a:solidFill>
                    <a:srgbClr val="1A0004"/>
                  </a:solidFill>
                  <a:latin typeface="Microsoft YaHei UI" panose="020B0503020204020204" pitchFamily="34" charset="-122"/>
                  <a:ea typeface="Microsoft YaHei UI" panose="020B0503020204020204" pitchFamily="34" charset="-122"/>
                </a:rPr>
                <a:t>王</a:t>
              </a:r>
              <a:r>
                <a:rPr lang="zh-TW" altLang="en-US" sz="1600" b="1" dirty="0">
                  <a:solidFill>
                    <a:srgbClr val="1A0004"/>
                  </a:solidFill>
                  <a:latin typeface="Microsoft YaHei UI" panose="020B0503020204020204" pitchFamily="34" charset="-122"/>
                  <a:ea typeface="Microsoft YaHei UI" panose="020B0503020204020204" pitchFamily="34" charset="-122"/>
                </a:rPr>
                <a:t>对</a:t>
              </a:r>
              <a:r>
                <a:rPr lang="zh-CN" altLang="en-US" sz="1600" b="1" dirty="0">
                  <a:solidFill>
                    <a:srgbClr val="1A0004"/>
                  </a:solidFill>
                  <a:latin typeface="Microsoft YaHei UI" panose="020B0503020204020204" pitchFamily="34" charset="-122"/>
                  <a:ea typeface="Microsoft YaHei UI" panose="020B0503020204020204" pitchFamily="34" charset="-122"/>
                </a:rPr>
                <a:t>抗</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3. </a:t>
              </a:r>
              <a:r>
                <a:rPr lang="zh-TW" altLang="en-US" sz="1600" b="1" dirty="0">
                  <a:solidFill>
                    <a:srgbClr val="1A0004"/>
                  </a:solidFill>
                  <a:latin typeface="Microsoft YaHei UI" panose="020B0503020204020204" pitchFamily="34" charset="-122"/>
                  <a:ea typeface="Microsoft YaHei UI" panose="020B0503020204020204" pitchFamily="34" charset="-122"/>
                </a:rPr>
                <a:t>圣灵</a:t>
              </a:r>
              <a:r>
                <a:rPr lang="zh-CN" altLang="en-US" sz="1600" b="1" dirty="0">
                  <a:solidFill>
                    <a:srgbClr val="1A0004"/>
                  </a:solidFill>
                  <a:latin typeface="Microsoft YaHei UI" panose="020B0503020204020204" pitchFamily="34" charset="-122"/>
                  <a:ea typeface="Microsoft YaHei UI" panose="020B0503020204020204" pitchFamily="34" charset="-122"/>
                </a:rPr>
                <a:t>降</a:t>
              </a:r>
              <a:r>
                <a:rPr lang="zh-TW" altLang="en-US" sz="1600" b="1" dirty="0">
                  <a:solidFill>
                    <a:srgbClr val="1A0004"/>
                  </a:solidFill>
                  <a:latin typeface="Microsoft YaHei UI" panose="020B0503020204020204" pitchFamily="34" charset="-122"/>
                  <a:ea typeface="Microsoft YaHei UI" panose="020B0503020204020204" pitchFamily="34" charset="-122"/>
                </a:rPr>
                <a:t>临</a:t>
              </a:r>
              <a:r>
                <a:rPr lang="zh-CN" altLang="en-US" sz="1600" b="1" dirty="0">
                  <a:solidFill>
                    <a:srgbClr val="1A0004"/>
                  </a:solidFill>
                  <a:latin typeface="Microsoft YaHei UI" panose="020B0503020204020204" pitchFamily="34" charset="-122"/>
                  <a:ea typeface="Microsoft YaHei UI" panose="020B0503020204020204" pitchFamily="34" charset="-122"/>
                </a:rPr>
                <a:t>在耶稣</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4. </a:t>
              </a:r>
              <a:r>
                <a:rPr lang="zh-TW" altLang="en-US" sz="1600" b="1" dirty="0">
                  <a:solidFill>
                    <a:srgbClr val="1A0004"/>
                  </a:solidFill>
                  <a:latin typeface="Microsoft YaHei UI" panose="020B0503020204020204" pitchFamily="34" charset="-122"/>
                  <a:ea typeface="Microsoft YaHei UI" panose="020B0503020204020204" pitchFamily="34" charset="-122"/>
                </a:rPr>
                <a:t>胜过</a:t>
              </a:r>
              <a:r>
                <a:rPr lang="zh-CN" altLang="en-US" sz="1600" b="1" dirty="0">
                  <a:solidFill>
                    <a:srgbClr val="1A0004"/>
                  </a:solidFill>
                  <a:latin typeface="Microsoft YaHei UI" panose="020B0503020204020204" pitchFamily="34" charset="-122"/>
                  <a:ea typeface="Microsoft YaHei UI" panose="020B0503020204020204" pitchFamily="34" charset="-122"/>
                </a:rPr>
                <a:t>魔鬼的</a:t>
              </a:r>
              <a:r>
                <a:rPr lang="zh-TW" altLang="en-US" sz="1600" b="1" dirty="0">
                  <a:solidFill>
                    <a:srgbClr val="1A0004"/>
                  </a:solidFill>
                  <a:latin typeface="Microsoft YaHei UI" panose="020B0503020204020204" pitchFamily="34" charset="-122"/>
                  <a:ea typeface="Microsoft YaHei UI" panose="020B0503020204020204" pitchFamily="34" charset="-122"/>
                </a:rPr>
                <a:t>试</a:t>
              </a:r>
              <a:r>
                <a:rPr lang="zh-CN" altLang="en-US" sz="1600" b="1" dirty="0">
                  <a:solidFill>
                    <a:srgbClr val="1A0004"/>
                  </a:solidFill>
                  <a:latin typeface="Microsoft YaHei UI" panose="020B0503020204020204" pitchFamily="34" charset="-122"/>
                  <a:ea typeface="Microsoft YaHei UI" panose="020B0503020204020204" pitchFamily="34" charset="-122"/>
                </a:rPr>
                <a:t>探</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5. </a:t>
              </a:r>
              <a:r>
                <a:rPr lang="zh-TW" altLang="en-US" sz="1600" b="1" dirty="0">
                  <a:solidFill>
                    <a:srgbClr val="1A0004"/>
                  </a:solidFill>
                  <a:latin typeface="Microsoft YaHei UI" panose="020B0503020204020204" pitchFamily="34" charset="-122"/>
                  <a:ea typeface="Microsoft YaHei UI" panose="020B0503020204020204" pitchFamily="34" charset="-122"/>
                </a:rPr>
                <a:t>登</a:t>
              </a:r>
              <a:r>
                <a:rPr lang="zh-CN" altLang="en-US" sz="1600" b="1" dirty="0">
                  <a:solidFill>
                    <a:srgbClr val="1A0004"/>
                  </a:solidFill>
                  <a:latin typeface="Microsoft YaHei UI" panose="020B0503020204020204" pitchFamily="34" charset="-122"/>
                  <a:ea typeface="Microsoft YaHei UI" panose="020B0503020204020204" pitchFamily="34" charset="-122"/>
                </a:rPr>
                <a:t>山</a:t>
              </a:r>
              <a:r>
                <a:rPr lang="zh-TW" altLang="en-US" sz="1600" b="1" dirty="0">
                  <a:solidFill>
                    <a:srgbClr val="1A0004"/>
                  </a:solidFill>
                  <a:latin typeface="Microsoft YaHei UI" panose="020B0503020204020204" pitchFamily="34" charset="-122"/>
                  <a:ea typeface="Microsoft YaHei UI" panose="020B0503020204020204" pitchFamily="34" charset="-122"/>
                </a:rPr>
                <a:t>宝训</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6. </a:t>
              </a:r>
              <a:r>
                <a:rPr lang="zh-TW" altLang="en-US" sz="1600" b="1" dirty="0">
                  <a:solidFill>
                    <a:srgbClr val="1A0004"/>
                  </a:solidFill>
                  <a:latin typeface="Microsoft YaHei UI" panose="020B0503020204020204" pitchFamily="34" charset="-122"/>
                  <a:ea typeface="Microsoft YaHei UI" panose="020B0503020204020204" pitchFamily="34" charset="-122"/>
                </a:rPr>
                <a:t>优</a:t>
              </a:r>
              <a:r>
                <a:rPr lang="zh-CN" altLang="en-US" sz="1600" b="1" dirty="0">
                  <a:solidFill>
                    <a:srgbClr val="1A0004"/>
                  </a:solidFill>
                  <a:latin typeface="Microsoft YaHei UI" panose="020B0503020204020204" pitchFamily="34" charset="-122"/>
                  <a:ea typeface="Microsoft YaHei UI" panose="020B0503020204020204" pitchFamily="34" charset="-122"/>
                </a:rPr>
                <a:t>先的功</a:t>
              </a:r>
              <a:r>
                <a:rPr lang="zh-TW" altLang="en-US" sz="1600" b="1" dirty="0">
                  <a:solidFill>
                    <a:srgbClr val="1A0004"/>
                  </a:solidFill>
                  <a:latin typeface="Microsoft YaHei UI" panose="020B0503020204020204" pitchFamily="34" charset="-122"/>
                  <a:ea typeface="Microsoft YaHei UI" panose="020B0503020204020204" pitchFamily="34" charset="-122"/>
                </a:rPr>
                <a:t>课</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7. </a:t>
              </a:r>
              <a:r>
                <a:rPr lang="zh-CN" altLang="en-US" sz="1600" b="1" dirty="0">
                  <a:solidFill>
                    <a:srgbClr val="1A0004"/>
                  </a:solidFill>
                  <a:latin typeface="Microsoft YaHei UI" panose="020B0503020204020204" pitchFamily="34" charset="-122"/>
                  <a:ea typeface="Microsoft YaHei UI" panose="020B0503020204020204" pitchFamily="34" charset="-122"/>
                </a:rPr>
                <a:t>人</a:t>
              </a:r>
              <a:r>
                <a:rPr lang="zh-TW" altLang="en-US" sz="1600" b="1" dirty="0">
                  <a:solidFill>
                    <a:srgbClr val="1A0004"/>
                  </a:solidFill>
                  <a:latin typeface="Microsoft YaHei UI" panose="020B0503020204020204" pitchFamily="34" charset="-122"/>
                  <a:ea typeface="Microsoft YaHei UI" panose="020B0503020204020204" pitchFamily="34" charset="-122"/>
                </a:rPr>
                <a:t>际关系</a:t>
              </a:r>
              <a:r>
                <a:rPr lang="zh-CN" altLang="en-US" sz="1600" b="1" dirty="0">
                  <a:solidFill>
                    <a:srgbClr val="1A0004"/>
                  </a:solidFill>
                  <a:latin typeface="Microsoft YaHei UI" panose="020B0503020204020204" pitchFamily="34" charset="-122"/>
                  <a:ea typeface="Microsoft YaHei UI" panose="020B0503020204020204" pitchFamily="34" charset="-122"/>
                </a:rPr>
                <a:t>的大</a:t>
              </a:r>
              <a:r>
                <a:rPr lang="zh-TW" altLang="en-US" sz="1600" b="1" dirty="0">
                  <a:solidFill>
                    <a:srgbClr val="1A0004"/>
                  </a:solidFill>
                  <a:latin typeface="Microsoft YaHei UI" panose="020B0503020204020204" pitchFamily="34" charset="-122"/>
                  <a:ea typeface="Microsoft YaHei UI" panose="020B0503020204020204" pitchFamily="34" charset="-122"/>
                </a:rPr>
                <a:t>纲</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8. </a:t>
              </a:r>
              <a:r>
                <a:rPr lang="zh-TW" altLang="en-US" sz="1600" b="1" dirty="0">
                  <a:solidFill>
                    <a:srgbClr val="1A0004"/>
                  </a:solidFill>
                  <a:latin typeface="Microsoft YaHei UI" panose="020B0503020204020204" pitchFamily="34" charset="-122"/>
                  <a:ea typeface="Microsoft YaHei UI" panose="020B0503020204020204" pitchFamily="34" charset="-122"/>
                </a:rPr>
                <a:t>百</a:t>
              </a:r>
              <a:r>
                <a:rPr lang="zh-CN" altLang="en-US" sz="1600" b="1" dirty="0">
                  <a:solidFill>
                    <a:srgbClr val="1A0004"/>
                  </a:solidFill>
                  <a:latin typeface="Microsoft YaHei UI" panose="020B0503020204020204" pitchFamily="34" charset="-122"/>
                  <a:ea typeface="Microsoft YaHei UI" panose="020B0503020204020204" pitchFamily="34" charset="-122"/>
                </a:rPr>
                <a:t>夫</a:t>
              </a:r>
              <a:r>
                <a:rPr lang="zh-TW" altLang="en-US" sz="1600" b="1" dirty="0">
                  <a:solidFill>
                    <a:srgbClr val="1A0004"/>
                  </a:solidFill>
                  <a:latin typeface="Microsoft YaHei UI" panose="020B0503020204020204" pitchFamily="34" charset="-122"/>
                  <a:ea typeface="Microsoft YaHei UI" panose="020B0503020204020204" pitchFamily="34" charset="-122"/>
                </a:rPr>
                <a:t>长</a:t>
              </a:r>
              <a:r>
                <a:rPr lang="zh-CN" altLang="en-US" sz="1600" b="1" dirty="0">
                  <a:solidFill>
                    <a:srgbClr val="1A0004"/>
                  </a:solidFill>
                  <a:latin typeface="Microsoft YaHei UI" panose="020B0503020204020204" pitchFamily="34" charset="-122"/>
                  <a:ea typeface="Microsoft YaHei UI" panose="020B0503020204020204" pitchFamily="34" charset="-122"/>
                </a:rPr>
                <a:t>的信心</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endParaRPr lang="en-US" sz="1600" dirty="0">
                <a:solidFill>
                  <a:srgbClr val="1A0004"/>
                </a:solidFill>
                <a:latin typeface="Microsoft YaHei UI" panose="020B0503020204020204" pitchFamily="34" charset="-122"/>
                <a:ea typeface="Microsoft YaHei UI" panose="020B0503020204020204" pitchFamily="34" charset="-122"/>
              </a:endParaRPr>
            </a:p>
          </p:txBody>
        </p:sp>
        <p:sp>
          <p:nvSpPr>
            <p:cNvPr id="142341" name="TextBox 4"/>
            <p:cNvSpPr txBox="1">
              <a:spLocks noChangeArrowheads="1"/>
            </p:cNvSpPr>
            <p:nvPr/>
          </p:nvSpPr>
          <p:spPr bwMode="auto">
            <a:xfrm>
              <a:off x="2005011" y="515582"/>
              <a:ext cx="2595563" cy="204064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altLang="zh-CN" sz="1600" dirty="0">
                  <a:solidFill>
                    <a:srgbClr val="1A0004"/>
                  </a:solidFill>
                  <a:latin typeface="Microsoft YaHei UI" panose="020B0503020204020204" pitchFamily="34" charset="-122"/>
                  <a:ea typeface="Microsoft YaHei UI" panose="020B0503020204020204" pitchFamily="34" charset="-122"/>
                </a:rPr>
                <a:t>9.  </a:t>
              </a:r>
              <a:r>
                <a:rPr lang="zh-CN" altLang="en-US" sz="1600" b="1" dirty="0">
                  <a:solidFill>
                    <a:srgbClr val="1A0004"/>
                  </a:solidFill>
                  <a:latin typeface="Microsoft YaHei UI" panose="020B0503020204020204" pitchFamily="34" charset="-122"/>
                  <a:ea typeface="Microsoft YaHei UI" panose="020B0503020204020204" pitchFamily="34" charset="-122"/>
                </a:rPr>
                <a:t>耶</a:t>
              </a:r>
              <a:r>
                <a:rPr lang="zh-TW" altLang="en-US" sz="1600" b="1" dirty="0">
                  <a:solidFill>
                    <a:srgbClr val="1A0004"/>
                  </a:solidFill>
                  <a:latin typeface="Microsoft YaHei UI" panose="020B0503020204020204" pitchFamily="34" charset="-122"/>
                  <a:ea typeface="Microsoft YaHei UI" panose="020B0503020204020204" pitchFamily="34" charset="-122"/>
                </a:rPr>
                <a:t>稣</a:t>
              </a:r>
              <a:r>
                <a:rPr lang="zh-CN" altLang="en-US" sz="1600" b="1" dirty="0">
                  <a:solidFill>
                    <a:srgbClr val="1A0004"/>
                  </a:solidFill>
                  <a:latin typeface="Microsoft YaHei UI" panose="020B0503020204020204" pitchFamily="34" charset="-122"/>
                  <a:ea typeface="Microsoft YaHei UI" panose="020B0503020204020204" pitchFamily="34" charset="-122"/>
                </a:rPr>
                <a:t>呼召</a:t>
              </a:r>
              <a:r>
                <a:rPr lang="zh-TW" altLang="en-US" sz="1600" b="1" dirty="0">
                  <a:solidFill>
                    <a:srgbClr val="1A0004"/>
                  </a:solidFill>
                  <a:latin typeface="Microsoft YaHei UI" panose="020B0503020204020204" pitchFamily="34" charset="-122"/>
                  <a:ea typeface="Microsoft YaHei UI" panose="020B0503020204020204" pitchFamily="34" charset="-122"/>
                </a:rPr>
                <a:t>马</a:t>
              </a:r>
              <a:r>
                <a:rPr lang="zh-CN" altLang="en-US" sz="1600" b="1" dirty="0">
                  <a:solidFill>
                    <a:srgbClr val="1A0004"/>
                  </a:solidFill>
                  <a:latin typeface="Microsoft YaHei UI" panose="020B0503020204020204" pitchFamily="34" charset="-122"/>
                  <a:ea typeface="Microsoft YaHei UI" panose="020B0503020204020204" pitchFamily="34" charset="-122"/>
                </a:rPr>
                <a:t>太</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10.</a:t>
              </a:r>
              <a:r>
                <a:rPr lang="zh-CN" altLang="en-US" sz="1600" b="1" dirty="0">
                  <a:solidFill>
                    <a:srgbClr val="1A0004"/>
                  </a:solidFill>
                  <a:latin typeface="Microsoft YaHei UI" panose="020B0503020204020204" pitchFamily="34" charset="-122"/>
                  <a:ea typeface="Microsoft YaHei UI" panose="020B0503020204020204" pitchFamily="34" charset="-122"/>
                </a:rPr>
                <a:t>差派使徒去</a:t>
              </a:r>
              <a:r>
                <a:rPr lang="zh-TW" altLang="en-US" sz="1600" b="1" dirty="0">
                  <a:solidFill>
                    <a:srgbClr val="1A0004"/>
                  </a:solidFill>
                  <a:latin typeface="Microsoft YaHei UI" panose="020B0503020204020204" pitchFamily="34" charset="-122"/>
                  <a:ea typeface="Microsoft YaHei UI" panose="020B0503020204020204" pitchFamily="34" charset="-122"/>
                </a:rPr>
                <a:t>传</a:t>
              </a:r>
              <a:r>
                <a:rPr lang="zh-CN" altLang="en-US" sz="1600" b="1" dirty="0">
                  <a:solidFill>
                    <a:srgbClr val="1A0004"/>
                  </a:solidFill>
                  <a:latin typeface="Microsoft YaHei UI" panose="020B0503020204020204" pitchFamily="34" charset="-122"/>
                  <a:ea typeface="Microsoft YaHei UI" panose="020B0503020204020204" pitchFamily="34" charset="-122"/>
                </a:rPr>
                <a:t>道</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11</a:t>
              </a:r>
              <a:r>
                <a:rPr lang="en-US" altLang="zh-TW" sz="1600" b="1" dirty="0">
                  <a:solidFill>
                    <a:srgbClr val="1A0004"/>
                  </a:solidFill>
                  <a:latin typeface="Microsoft YaHei UI" panose="020B0503020204020204" pitchFamily="34" charset="-122"/>
                  <a:ea typeface="Microsoft YaHei UI" panose="020B0503020204020204" pitchFamily="34" charset="-122"/>
                </a:rPr>
                <a:t>.</a:t>
              </a:r>
              <a:r>
                <a:rPr lang="zh-TW" altLang="en-US" sz="1600" b="1" dirty="0">
                  <a:solidFill>
                    <a:srgbClr val="1A0004"/>
                  </a:solidFill>
                  <a:latin typeface="Microsoft YaHei UI" panose="020B0503020204020204" pitchFamily="34" charset="-122"/>
                  <a:ea typeface="Microsoft YaHei UI" panose="020B0503020204020204" pitchFamily="34" charset="-122"/>
                </a:rPr>
                <a:t>约</a:t>
              </a:r>
              <a:r>
                <a:rPr lang="zh-CN" altLang="en-US" sz="1600" b="1" dirty="0">
                  <a:solidFill>
                    <a:srgbClr val="1A0004"/>
                  </a:solidFill>
                  <a:latin typeface="Microsoft YaHei UI" panose="020B0503020204020204" pitchFamily="34" charset="-122"/>
                  <a:ea typeface="Microsoft YaHei UI" panose="020B0503020204020204" pitchFamily="34" charset="-122"/>
                </a:rPr>
                <a:t>翰</a:t>
              </a:r>
              <a:r>
                <a:rPr lang="zh-TW" altLang="en-US" sz="1600" b="1" dirty="0">
                  <a:solidFill>
                    <a:srgbClr val="1A0004"/>
                  </a:solidFill>
                  <a:latin typeface="Microsoft YaHei UI" panose="020B0503020204020204" pitchFamily="34" charset="-122"/>
                  <a:ea typeface="Microsoft YaHei UI" panose="020B0503020204020204" pitchFamily="34" charset="-122"/>
                </a:rPr>
                <a:t>传</a:t>
              </a:r>
              <a:r>
                <a:rPr lang="zh-CN" altLang="en-US" sz="1600" b="1" dirty="0">
                  <a:solidFill>
                    <a:srgbClr val="1A0004"/>
                  </a:solidFill>
                  <a:latin typeface="Microsoft YaHei UI" panose="020B0503020204020204" pitchFamily="34" charset="-122"/>
                  <a:ea typeface="Microsoft YaHei UI" panose="020B0503020204020204" pitchFamily="34" charset="-122"/>
                </a:rPr>
                <a:t>道的见</a:t>
              </a:r>
              <a:r>
                <a:rPr lang="zh-TW" altLang="en-US" sz="1600" b="1" dirty="0">
                  <a:solidFill>
                    <a:srgbClr val="1A0004"/>
                  </a:solidFill>
                  <a:latin typeface="Microsoft YaHei UI" panose="020B0503020204020204" pitchFamily="34" charset="-122"/>
                  <a:ea typeface="Microsoft YaHei UI" panose="020B0503020204020204" pitchFamily="34" charset="-122"/>
                </a:rPr>
                <a:t>证</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12</a:t>
              </a:r>
              <a:r>
                <a:rPr lang="en-US" altLang="zh-TW" sz="1600" b="1" dirty="0">
                  <a:solidFill>
                    <a:srgbClr val="1A0004"/>
                  </a:solidFill>
                  <a:latin typeface="Microsoft YaHei UI" panose="020B0503020204020204" pitchFamily="34" charset="-122"/>
                  <a:ea typeface="Microsoft YaHei UI" panose="020B0503020204020204" pitchFamily="34" charset="-122"/>
                </a:rPr>
                <a:t>.</a:t>
              </a:r>
              <a:r>
                <a:rPr lang="zh-TW" altLang="en-US" sz="1600" b="1" dirty="0">
                  <a:solidFill>
                    <a:srgbClr val="1A0004"/>
                  </a:solidFill>
                  <a:latin typeface="Microsoft YaHei UI" panose="020B0503020204020204" pitchFamily="34" charset="-122"/>
                  <a:ea typeface="Microsoft YaHei UI" panose="020B0503020204020204" pitchFamily="34" charset="-122"/>
                </a:rPr>
                <a:t>弥赛亚谴责</a:t>
              </a:r>
              <a:r>
                <a:rPr lang="zh-CN" altLang="en-US" sz="1600" b="1" dirty="0">
                  <a:solidFill>
                    <a:srgbClr val="1A0004"/>
                  </a:solidFill>
                  <a:latin typeface="Microsoft YaHei UI" panose="020B0503020204020204" pitchFamily="34" charset="-122"/>
                  <a:ea typeface="Microsoft YaHei UI" panose="020B0503020204020204" pitchFamily="34" charset="-122"/>
                </a:rPr>
                <a:t>魔鬼</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13</a:t>
              </a:r>
              <a:r>
                <a:rPr lang="en-US" altLang="zh-TW" sz="1600" b="1" dirty="0">
                  <a:solidFill>
                    <a:srgbClr val="1A0004"/>
                  </a:solidFill>
                  <a:latin typeface="Microsoft YaHei UI" panose="020B0503020204020204" pitchFamily="34" charset="-122"/>
                  <a:ea typeface="Microsoft YaHei UI" panose="020B0503020204020204" pitchFamily="34" charset="-122"/>
                </a:rPr>
                <a:t>.</a:t>
              </a:r>
              <a:r>
                <a:rPr lang="zh-TW" altLang="en-US" sz="1600" b="1" dirty="0">
                  <a:solidFill>
                    <a:srgbClr val="1A0004"/>
                  </a:solidFill>
                  <a:latin typeface="Microsoft YaHei UI" panose="020B0503020204020204" pitchFamily="34" charset="-122"/>
                  <a:ea typeface="Microsoft YaHei UI" panose="020B0503020204020204" pitchFamily="34" charset="-122"/>
                </a:rPr>
                <a:t>从</a:t>
              </a:r>
              <a:r>
                <a:rPr lang="zh-CN" altLang="en-US" sz="1600" b="1" dirty="0">
                  <a:solidFill>
                    <a:srgbClr val="1A0004"/>
                  </a:solidFill>
                  <a:latin typeface="Microsoft YaHei UI" panose="020B0503020204020204" pitchFamily="34" charset="-122"/>
                  <a:ea typeface="Microsoft YaHei UI" panose="020B0503020204020204" pitchFamily="34" charset="-122"/>
                </a:rPr>
                <a:t>比喻</a:t>
              </a:r>
              <a:r>
                <a:rPr lang="zh-TW" altLang="en-US" sz="1600" b="1" dirty="0">
                  <a:solidFill>
                    <a:srgbClr val="1A0004"/>
                  </a:solidFill>
                  <a:latin typeface="Microsoft YaHei UI" panose="020B0503020204020204" pitchFamily="34" charset="-122"/>
                  <a:ea typeface="Microsoft YaHei UI" panose="020B0503020204020204" pitchFamily="34" charset="-122"/>
                </a:rPr>
                <a:t>学</a:t>
              </a:r>
              <a:r>
                <a:rPr lang="zh-CN" altLang="en-US" sz="1600" b="1" dirty="0">
                  <a:solidFill>
                    <a:srgbClr val="1A0004"/>
                  </a:solidFill>
                  <a:latin typeface="Microsoft YaHei UI" panose="020B0503020204020204" pitchFamily="34" charset="-122"/>
                  <a:ea typeface="Microsoft YaHei UI" panose="020B0503020204020204" pitchFamily="34" charset="-122"/>
                </a:rPr>
                <a:t>隐藏的功课</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14</a:t>
              </a:r>
              <a:r>
                <a:rPr lang="en-US" altLang="zh-TW" sz="1600" b="1" dirty="0">
                  <a:solidFill>
                    <a:srgbClr val="1A0004"/>
                  </a:solidFill>
                  <a:latin typeface="Microsoft YaHei UI" panose="020B0503020204020204" pitchFamily="34" charset="-122"/>
                  <a:ea typeface="Microsoft YaHei UI" panose="020B0503020204020204" pitchFamily="34" charset="-122"/>
                </a:rPr>
                <a:t>.</a:t>
              </a:r>
              <a:r>
                <a:rPr lang="zh-CN" altLang="en-US" sz="1600" b="1" dirty="0">
                  <a:solidFill>
                    <a:srgbClr val="1A0004"/>
                  </a:solidFill>
                  <a:latin typeface="Microsoft YaHei UI" panose="020B0503020204020204" pitchFamily="34" charset="-122"/>
                  <a:ea typeface="Microsoft YaHei UI" panose="020B0503020204020204" pitchFamily="34" charset="-122"/>
                </a:rPr>
                <a:t>施洗约翰被</a:t>
              </a:r>
              <a:r>
                <a:rPr lang="zh-TW" altLang="en-US" sz="1600" b="1" dirty="0">
                  <a:solidFill>
                    <a:srgbClr val="1A0004"/>
                  </a:solidFill>
                  <a:latin typeface="Microsoft YaHei UI" panose="020B0503020204020204" pitchFamily="34" charset="-122"/>
                  <a:ea typeface="Microsoft YaHei UI" panose="020B0503020204020204" pitchFamily="34" charset="-122"/>
                </a:rPr>
                <a:t>处决</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15</a:t>
              </a:r>
              <a:r>
                <a:rPr lang="en-US" altLang="zh-TW" sz="1600" b="1" dirty="0">
                  <a:solidFill>
                    <a:srgbClr val="1A0004"/>
                  </a:solidFill>
                  <a:latin typeface="Microsoft YaHei UI" panose="020B0503020204020204" pitchFamily="34" charset="-122"/>
                  <a:ea typeface="Microsoft YaHei UI" panose="020B0503020204020204" pitchFamily="34" charset="-122"/>
                </a:rPr>
                <a:t>.</a:t>
              </a:r>
              <a:r>
                <a:rPr lang="zh-CN" altLang="en-US" sz="1600" b="1" dirty="0">
                  <a:solidFill>
                    <a:srgbClr val="1A0004"/>
                  </a:solidFill>
                  <a:latin typeface="Microsoft YaHei UI" panose="020B0503020204020204" pitchFamily="34" charset="-122"/>
                  <a:ea typeface="Microsoft YaHei UI" panose="020B0503020204020204" pitchFamily="34" charset="-122"/>
                </a:rPr>
                <a:t>以智慧</a:t>
              </a:r>
              <a:r>
                <a:rPr lang="zh-TW" altLang="en-US" sz="1600" b="1" dirty="0">
                  <a:solidFill>
                    <a:srgbClr val="1A0004"/>
                  </a:solidFill>
                  <a:latin typeface="Microsoft YaHei UI" panose="020B0503020204020204" pitchFamily="34" charset="-122"/>
                  <a:ea typeface="Microsoft YaHei UI" panose="020B0503020204020204" pitchFamily="34" charset="-122"/>
                </a:rPr>
                <a:t>来</a:t>
              </a:r>
              <a:r>
                <a:rPr lang="zh-CN" altLang="en-US" sz="1600" b="1" dirty="0">
                  <a:solidFill>
                    <a:srgbClr val="1A0004"/>
                  </a:solidFill>
                  <a:latin typeface="Microsoft YaHei UI" panose="020B0503020204020204" pitchFamily="34" charset="-122"/>
                  <a:ea typeface="Microsoft YaHei UI" panose="020B0503020204020204" pitchFamily="34" charset="-122"/>
                </a:rPr>
                <a:t>回</a:t>
              </a:r>
              <a:r>
                <a:rPr lang="zh-TW" altLang="en-US" sz="1600" b="1" dirty="0">
                  <a:solidFill>
                    <a:srgbClr val="1A0004"/>
                  </a:solidFill>
                  <a:latin typeface="Microsoft YaHei UI" panose="020B0503020204020204" pitchFamily="34" charset="-122"/>
                  <a:ea typeface="Microsoft YaHei UI" panose="020B0503020204020204" pitchFamily="34" charset="-122"/>
                </a:rPr>
                <a:t>应</a:t>
              </a:r>
              <a:r>
                <a:rPr lang="zh-CN" altLang="en-US" sz="1600" b="1" dirty="0">
                  <a:solidFill>
                    <a:srgbClr val="1A0004"/>
                  </a:solidFill>
                  <a:latin typeface="Microsoft YaHei UI" panose="020B0503020204020204" pitchFamily="34" charset="-122"/>
                  <a:ea typeface="Microsoft YaHei UI" panose="020B0503020204020204" pitchFamily="34" charset="-122"/>
                </a:rPr>
                <a:t>法利赛人</a:t>
              </a:r>
              <a:r>
                <a:rPr lang="en-US" altLang="zh-CN" sz="1600" dirty="0">
                  <a:solidFill>
                    <a:srgbClr val="1A0004"/>
                  </a:solidFill>
                  <a:latin typeface="Microsoft YaHei UI" panose="020B0503020204020204" pitchFamily="34" charset="-122"/>
                  <a:ea typeface="Microsoft YaHei UI" panose="020B0503020204020204" pitchFamily="34" charset="-122"/>
                </a:rPr>
                <a:t> </a:t>
              </a:r>
            </a:p>
            <a:p>
              <a:pPr defTabSz="914400" eaLnBrk="0" fontAlgn="base" hangingPunct="0">
                <a:spcBef>
                  <a:spcPct val="0"/>
                </a:spcBef>
                <a:spcAft>
                  <a:spcPct val="0"/>
                </a:spcAft>
              </a:pPr>
              <a:endParaRPr lang="en-US" sz="1600" dirty="0">
                <a:solidFill>
                  <a:srgbClr val="1A0004"/>
                </a:solidFill>
                <a:latin typeface="Microsoft YaHei UI" panose="020B0503020204020204" pitchFamily="34" charset="-122"/>
                <a:ea typeface="Microsoft YaHei UI" panose="020B0503020204020204" pitchFamily="34" charset="-122"/>
              </a:endParaRPr>
            </a:p>
          </p:txBody>
        </p:sp>
        <p:sp>
          <p:nvSpPr>
            <p:cNvPr id="142342" name="TextBox 5"/>
            <p:cNvSpPr txBox="1">
              <a:spLocks noChangeArrowheads="1"/>
            </p:cNvSpPr>
            <p:nvPr/>
          </p:nvSpPr>
          <p:spPr bwMode="auto">
            <a:xfrm>
              <a:off x="4139952" y="4809852"/>
              <a:ext cx="2493640" cy="156966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16. </a:t>
              </a:r>
              <a:r>
                <a:rPr lang="zh-CN" altLang="en-US" sz="1600" b="1" dirty="0">
                  <a:solidFill>
                    <a:srgbClr val="1A0004"/>
                  </a:solidFill>
                  <a:latin typeface="Microsoft YaHei UI" panose="020B0503020204020204" pitchFamily="34" charset="-122"/>
                  <a:ea typeface="Microsoft YaHei UI" panose="020B0503020204020204" pitchFamily="34" charset="-122"/>
                </a:rPr>
                <a:t>天</a:t>
              </a:r>
              <a:r>
                <a:rPr lang="zh-TW" altLang="en-US" sz="1600" b="1" dirty="0">
                  <a:solidFill>
                    <a:srgbClr val="1A0004"/>
                  </a:solidFill>
                  <a:latin typeface="Microsoft YaHei UI" panose="020B0503020204020204" pitchFamily="34" charset="-122"/>
                  <a:ea typeface="Microsoft YaHei UI" panose="020B0503020204020204" pitchFamily="34" charset="-122"/>
                </a:rPr>
                <a:t>国</a:t>
              </a:r>
              <a:r>
                <a:rPr lang="zh-CN" altLang="en-US" sz="1600" b="1" dirty="0">
                  <a:solidFill>
                    <a:srgbClr val="1A0004"/>
                  </a:solidFill>
                  <a:latin typeface="Microsoft YaHei UI" panose="020B0503020204020204" pitchFamily="34" charset="-122"/>
                  <a:ea typeface="Microsoft YaHei UI" panose="020B0503020204020204" pitchFamily="34" charset="-122"/>
                </a:rPr>
                <a:t>的重要性</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17. </a:t>
              </a:r>
              <a:r>
                <a:rPr lang="zh-CN" altLang="en-US" sz="1600" b="1" dirty="0">
                  <a:solidFill>
                    <a:srgbClr val="1A0004"/>
                  </a:solidFill>
                  <a:latin typeface="Microsoft YaHei UI" panose="020B0503020204020204" pitchFamily="34" charset="-122"/>
                  <a:ea typeface="Microsoft YaHei UI" panose="020B0503020204020204" pitchFamily="34" charset="-122"/>
                </a:rPr>
                <a:t>耶稣改</a:t>
              </a:r>
              <a:r>
                <a:rPr lang="zh-TW" altLang="en-US" sz="1600" b="1" dirty="0">
                  <a:solidFill>
                    <a:srgbClr val="1A0004"/>
                  </a:solidFill>
                  <a:latin typeface="Microsoft YaHei UI" panose="020B0503020204020204" pitchFamily="34" charset="-122"/>
                  <a:ea typeface="Microsoft YaHei UI" panose="020B0503020204020204" pitchFamily="34" charset="-122"/>
                </a:rPr>
                <a:t>变</a:t>
              </a:r>
              <a:r>
                <a:rPr lang="zh-CN" altLang="en-US" sz="1600" b="1" dirty="0">
                  <a:solidFill>
                    <a:srgbClr val="1A0004"/>
                  </a:solidFill>
                  <a:latin typeface="Microsoft YaHei UI" panose="020B0503020204020204" pitchFamily="34" charset="-122"/>
                  <a:ea typeface="Microsoft YaHei UI" panose="020B0503020204020204" pitchFamily="34" charset="-122"/>
                </a:rPr>
                <a:t>形像的影</a:t>
              </a:r>
              <a:r>
                <a:rPr lang="zh-TW" altLang="en-US" sz="1600" b="1" dirty="0">
                  <a:solidFill>
                    <a:srgbClr val="1A0004"/>
                  </a:solidFill>
                  <a:latin typeface="Microsoft YaHei UI" panose="020B0503020204020204" pitchFamily="34" charset="-122"/>
                  <a:ea typeface="Microsoft YaHei UI" panose="020B0503020204020204" pitchFamily="34" charset="-122"/>
                </a:rPr>
                <a:t>响</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18. </a:t>
              </a:r>
              <a:r>
                <a:rPr lang="zh-CN" altLang="en-US" sz="1600" b="1" dirty="0">
                  <a:solidFill>
                    <a:srgbClr val="1A0004"/>
                  </a:solidFill>
                  <a:latin typeface="Microsoft YaHei UI" panose="020B0503020204020204" pitchFamily="34" charset="-122"/>
                  <a:ea typeface="Microsoft YaHei UI" panose="020B0503020204020204" pitchFamily="34" charset="-122"/>
                </a:rPr>
                <a:t>需要真正的</a:t>
              </a:r>
              <a:r>
                <a:rPr lang="zh-TW" altLang="en-US" sz="1600" b="1" dirty="0">
                  <a:solidFill>
                    <a:srgbClr val="1A0004"/>
                  </a:solidFill>
                  <a:latin typeface="Microsoft YaHei UI" panose="020B0503020204020204" pitchFamily="34" charset="-122"/>
                  <a:ea typeface="Microsoft YaHei UI" panose="020B0503020204020204" pitchFamily="34" charset="-122"/>
                </a:rPr>
                <a:t>饶</a:t>
              </a:r>
              <a:r>
                <a:rPr lang="zh-CN" altLang="en-US" sz="1600" b="1" dirty="0">
                  <a:solidFill>
                    <a:srgbClr val="1A0004"/>
                  </a:solidFill>
                  <a:latin typeface="Microsoft YaHei UI" panose="020B0503020204020204" pitchFamily="34" charset="-122"/>
                  <a:ea typeface="Microsoft YaHei UI" panose="020B0503020204020204" pitchFamily="34" charset="-122"/>
                </a:rPr>
                <a:t>恕</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19. </a:t>
              </a:r>
              <a:r>
                <a:rPr lang="en-US" sz="1600" b="1" dirty="0" err="1">
                  <a:solidFill>
                    <a:srgbClr val="1A0004"/>
                  </a:solidFill>
                  <a:latin typeface="Microsoft YaHei UI" panose="020B0503020204020204" pitchFamily="34" charset="-122"/>
                  <a:ea typeface="Microsoft YaHei UI" panose="020B0503020204020204" pitchFamily="34" charset="-122"/>
                </a:rPr>
                <a:t>澄清</a:t>
              </a:r>
              <a:r>
                <a:rPr lang="zh-CN" altLang="en-US" sz="1600" b="1" dirty="0">
                  <a:solidFill>
                    <a:srgbClr val="1A0004"/>
                  </a:solidFill>
                  <a:latin typeface="Microsoft YaHei UI" panose="020B0503020204020204" pitchFamily="34" charset="-122"/>
                  <a:ea typeface="Microsoft YaHei UI" panose="020B0503020204020204" pitchFamily="34" charset="-122"/>
                </a:rPr>
                <a:t>休妻的理由</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20. </a:t>
              </a:r>
              <a:r>
                <a:rPr lang="zh-CN" altLang="en-US" sz="1600" b="1" dirty="0">
                  <a:solidFill>
                    <a:srgbClr val="1A0004"/>
                  </a:solidFill>
                  <a:latin typeface="Microsoft YaHei UI" panose="020B0503020204020204" pitchFamily="34" charset="-122"/>
                  <a:ea typeface="Microsoft YaHei UI" panose="020B0503020204020204" pitchFamily="34" charset="-122"/>
                </a:rPr>
                <a:t>葡萄</a:t>
              </a:r>
              <a:r>
                <a:rPr lang="zh-TW" altLang="en-US" sz="1600" b="1" dirty="0">
                  <a:solidFill>
                    <a:srgbClr val="1A0004"/>
                  </a:solidFill>
                  <a:latin typeface="Microsoft YaHei UI" panose="020B0503020204020204" pitchFamily="34" charset="-122"/>
                  <a:ea typeface="Microsoft YaHei UI" panose="020B0503020204020204" pitchFamily="34" charset="-122"/>
                </a:rPr>
                <a:t>园</a:t>
              </a:r>
              <a:r>
                <a:rPr lang="zh-CN" altLang="en-US" sz="1600" b="1" dirty="0">
                  <a:solidFill>
                    <a:srgbClr val="1A0004"/>
                  </a:solidFill>
                  <a:latin typeface="Microsoft YaHei UI" panose="020B0503020204020204" pitchFamily="34" charset="-122"/>
                  <a:ea typeface="Microsoft YaHei UI" panose="020B0503020204020204" pitchFamily="34" charset="-122"/>
                </a:rPr>
                <a:t>的</a:t>
              </a:r>
              <a:r>
                <a:rPr lang="zh-TW" altLang="en-US" sz="1600" b="1" dirty="0">
                  <a:solidFill>
                    <a:srgbClr val="1A0004"/>
                  </a:solidFill>
                  <a:latin typeface="Microsoft YaHei UI" panose="020B0503020204020204" pitchFamily="34" charset="-122"/>
                  <a:ea typeface="Microsoft YaHei UI" panose="020B0503020204020204" pitchFamily="34" charset="-122"/>
                </a:rPr>
                <a:t>机会</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21. </a:t>
              </a:r>
              <a:r>
                <a:rPr lang="zh-TW" altLang="en-US" sz="1600" b="1" dirty="0">
                  <a:solidFill>
                    <a:srgbClr val="1A0004"/>
                  </a:solidFill>
                  <a:latin typeface="Microsoft YaHei UI" panose="020B0503020204020204" pitchFamily="34" charset="-122"/>
                  <a:ea typeface="Microsoft YaHei UI" panose="020B0503020204020204" pitchFamily="34" charset="-122"/>
                </a:rPr>
                <a:t>无</a:t>
              </a:r>
              <a:r>
                <a:rPr lang="zh-CN" altLang="en-US" sz="1600" b="1" dirty="0">
                  <a:solidFill>
                    <a:srgbClr val="1A0004"/>
                  </a:solidFill>
                  <a:latin typeface="Microsoft YaHei UI" panose="020B0503020204020204" pitchFamily="34" charset="-122"/>
                  <a:ea typeface="Microsoft YaHei UI" panose="020B0503020204020204" pitchFamily="34" charset="-122"/>
                </a:rPr>
                <a:t>花果</a:t>
              </a:r>
              <a:r>
                <a:rPr lang="zh-TW" altLang="en-US" sz="1600" b="1" dirty="0">
                  <a:solidFill>
                    <a:srgbClr val="1A0004"/>
                  </a:solidFill>
                  <a:latin typeface="Microsoft YaHei UI" panose="020B0503020204020204" pitchFamily="34" charset="-122"/>
                  <a:ea typeface="Microsoft YaHei UI" panose="020B0503020204020204" pitchFamily="34" charset="-122"/>
                </a:rPr>
                <a:t>树</a:t>
              </a:r>
              <a:r>
                <a:rPr lang="zh-CN" altLang="en-US" sz="1600" b="1" dirty="0">
                  <a:solidFill>
                    <a:srgbClr val="1A0004"/>
                  </a:solidFill>
                  <a:latin typeface="Microsoft YaHei UI" panose="020B0503020204020204" pitchFamily="34" charset="-122"/>
                  <a:ea typeface="Microsoft YaHei UI" panose="020B0503020204020204" pitchFamily="34" charset="-122"/>
                </a:rPr>
                <a:t>被</a:t>
              </a:r>
              <a:r>
                <a:rPr lang="zh-TW" altLang="en-US" sz="1600" b="1" dirty="0">
                  <a:solidFill>
                    <a:srgbClr val="1A0004"/>
                  </a:solidFill>
                  <a:latin typeface="Microsoft YaHei UI" panose="020B0503020204020204" pitchFamily="34" charset="-122"/>
                  <a:ea typeface="Microsoft YaHei UI" panose="020B0503020204020204" pitchFamily="34" charset="-122"/>
                </a:rPr>
                <a:t>诅</a:t>
              </a:r>
              <a:r>
                <a:rPr lang="zh-CN" altLang="en-US" sz="1600" b="1" dirty="0">
                  <a:solidFill>
                    <a:srgbClr val="1A0004"/>
                  </a:solidFill>
                  <a:latin typeface="Microsoft YaHei UI" panose="020B0503020204020204" pitchFamily="34" charset="-122"/>
                  <a:ea typeface="Microsoft YaHei UI" panose="020B0503020204020204" pitchFamily="34" charset="-122"/>
                </a:rPr>
                <a:t>咒</a:t>
              </a:r>
              <a:endParaRPr lang="en-US" sz="1600" b="1" dirty="0">
                <a:solidFill>
                  <a:srgbClr val="1A0004"/>
                </a:solidFill>
                <a:latin typeface="Microsoft YaHei UI" panose="020B0503020204020204" pitchFamily="34" charset="-122"/>
                <a:ea typeface="Microsoft YaHei UI" panose="020B0503020204020204" pitchFamily="34" charset="-122"/>
              </a:endParaRPr>
            </a:p>
          </p:txBody>
        </p:sp>
        <p:sp>
          <p:nvSpPr>
            <p:cNvPr id="142343" name="TextBox 6"/>
            <p:cNvSpPr txBox="1">
              <a:spLocks noChangeArrowheads="1"/>
            </p:cNvSpPr>
            <p:nvPr/>
          </p:nvSpPr>
          <p:spPr bwMode="auto">
            <a:xfrm>
              <a:off x="6629400" y="4800600"/>
              <a:ext cx="2514600" cy="181588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22. </a:t>
              </a:r>
              <a:r>
                <a:rPr lang="zh-CN" altLang="en-US" sz="1600" b="1" dirty="0">
                  <a:solidFill>
                    <a:srgbClr val="1A0004"/>
                  </a:solidFill>
                  <a:latin typeface="Microsoft YaHei UI" panose="020B0503020204020204" pitchFamily="34" charset="-122"/>
                  <a:ea typeface="Microsoft YaHei UI" panose="020B0503020204020204" pitchFamily="34" charset="-122"/>
                </a:rPr>
                <a:t>纳税给</a:t>
              </a:r>
              <a:r>
                <a:rPr lang="zh-TW" altLang="en-US" sz="1600" b="1" dirty="0">
                  <a:solidFill>
                    <a:srgbClr val="1A0004"/>
                  </a:solidFill>
                  <a:latin typeface="Microsoft YaHei UI" panose="020B0503020204020204" pitchFamily="34" charset="-122"/>
                  <a:ea typeface="Microsoft YaHei UI" panose="020B0503020204020204" pitchFamily="34" charset="-122"/>
                </a:rPr>
                <a:t>凯</a:t>
              </a:r>
              <a:r>
                <a:rPr lang="zh-CN" altLang="en-US" sz="1600" b="1" dirty="0">
                  <a:solidFill>
                    <a:srgbClr val="1A0004"/>
                  </a:solidFill>
                  <a:latin typeface="Microsoft YaHei UI" panose="020B0503020204020204" pitchFamily="34" charset="-122"/>
                  <a:ea typeface="Microsoft YaHei UI" panose="020B0503020204020204" pitchFamily="34" charset="-122"/>
                </a:rPr>
                <a:t>撒</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23. </a:t>
              </a:r>
              <a:r>
                <a:rPr lang="en-US" sz="1600" b="1" dirty="0" err="1">
                  <a:solidFill>
                    <a:srgbClr val="1A0004"/>
                  </a:solidFill>
                  <a:latin typeface="Microsoft YaHei UI" panose="020B0503020204020204" pitchFamily="34" charset="-122"/>
                  <a:ea typeface="Microsoft YaHei UI" panose="020B0503020204020204" pitchFamily="34" charset="-122"/>
                </a:rPr>
                <a:t>困境揭示</a:t>
              </a:r>
              <a:r>
                <a:rPr lang="zh-CN" altLang="en-US" sz="1600" b="1" dirty="0">
                  <a:solidFill>
                    <a:srgbClr val="1A0004"/>
                  </a:solidFill>
                  <a:latin typeface="Microsoft YaHei UI" panose="020B0503020204020204" pitchFamily="34" charset="-122"/>
                  <a:ea typeface="Microsoft YaHei UI" panose="020B0503020204020204" pitchFamily="34" charset="-122"/>
                </a:rPr>
                <a:t>了</a:t>
              </a:r>
              <a:r>
                <a:rPr lang="en-US" sz="1600" b="1" dirty="0">
                  <a:solidFill>
                    <a:srgbClr val="1A0004"/>
                  </a:solidFill>
                  <a:latin typeface="Microsoft YaHei UI" panose="020B0503020204020204" pitchFamily="34" charset="-122"/>
                  <a:ea typeface="Microsoft YaHei UI" panose="020B0503020204020204" pitchFamily="34" charset="-122"/>
                </a:rPr>
                <a:t>虚</a:t>
              </a:r>
              <a:r>
                <a:rPr lang="zh-TW" altLang="en-US" sz="1600" b="1" dirty="0">
                  <a:solidFill>
                    <a:srgbClr val="1A0004"/>
                  </a:solidFill>
                  <a:latin typeface="Microsoft YaHei UI" panose="020B0503020204020204" pitchFamily="34" charset="-122"/>
                  <a:ea typeface="Microsoft YaHei UI" panose="020B0503020204020204" pitchFamily="34" charset="-122"/>
                </a:rPr>
                <a:t>伪</a:t>
              </a:r>
              <a:endParaRPr lang="en-US" altLang="ja-JP"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24.</a:t>
              </a:r>
              <a:r>
                <a:rPr lang="en-US" altLang="zh-CN" sz="1600" b="1" dirty="0">
                  <a:solidFill>
                    <a:srgbClr val="1A0004"/>
                  </a:solidFill>
                  <a:latin typeface="Microsoft YaHei UI" panose="020B0503020204020204" pitchFamily="34" charset="-122"/>
                  <a:ea typeface="Microsoft YaHei UI" panose="020B0503020204020204" pitchFamily="34" charset="-122"/>
                </a:rPr>
                <a:t> </a:t>
              </a:r>
              <a:r>
                <a:rPr lang="zh-CN" altLang="en-US" sz="1600" b="1" dirty="0">
                  <a:solidFill>
                    <a:srgbClr val="1A0004"/>
                  </a:solidFill>
                  <a:latin typeface="Microsoft YaHei UI" panose="020B0503020204020204" pitchFamily="34" charset="-122"/>
                  <a:ea typeface="Microsoft YaHei UI" panose="020B0503020204020204" pitchFamily="34" charset="-122"/>
                </a:rPr>
                <a:t>主再来的事项</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25.</a:t>
              </a:r>
              <a:r>
                <a:rPr lang="en-US" altLang="zh-CN" sz="1600" b="1" dirty="0">
                  <a:solidFill>
                    <a:srgbClr val="1A0004"/>
                  </a:solidFill>
                  <a:latin typeface="Microsoft YaHei UI" panose="020B0503020204020204" pitchFamily="34" charset="-122"/>
                  <a:ea typeface="Microsoft YaHei UI" panose="020B0503020204020204" pitchFamily="34" charset="-122"/>
                </a:rPr>
                <a:t> </a:t>
              </a:r>
              <a:r>
                <a:rPr lang="zh-TW" altLang="en-US" sz="1600" b="1" dirty="0">
                  <a:solidFill>
                    <a:srgbClr val="1A0004"/>
                  </a:solidFill>
                  <a:latin typeface="Microsoft YaHei UI" panose="020B0503020204020204" pitchFamily="34" charset="-122"/>
                  <a:ea typeface="Microsoft YaHei UI" panose="020B0503020204020204" pitchFamily="34" charset="-122"/>
                </a:rPr>
                <a:t>审</a:t>
              </a:r>
              <a:r>
                <a:rPr lang="zh-CN" altLang="en-US" sz="1600" b="1" dirty="0">
                  <a:solidFill>
                    <a:srgbClr val="1A0004"/>
                  </a:solidFill>
                  <a:latin typeface="Microsoft YaHei UI" panose="020B0503020204020204" pitchFamily="34" charset="-122"/>
                  <a:ea typeface="Microsoft YaHei UI" panose="020B0503020204020204" pitchFamily="34" charset="-122"/>
                </a:rPr>
                <a:t>判人民</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sz="1600" b="1" dirty="0">
                  <a:solidFill>
                    <a:srgbClr val="1A0004"/>
                  </a:solidFill>
                  <a:latin typeface="Microsoft YaHei UI" panose="020B0503020204020204" pitchFamily="34" charset="-122"/>
                  <a:ea typeface="Microsoft YaHei UI" panose="020B0503020204020204" pitchFamily="34" charset="-122"/>
                </a:rPr>
                <a:t>26.</a:t>
              </a:r>
              <a:r>
                <a:rPr lang="en-US" altLang="zh-CN" sz="1600" b="1" dirty="0">
                  <a:solidFill>
                    <a:srgbClr val="1A0004"/>
                  </a:solidFill>
                  <a:latin typeface="Microsoft YaHei UI" panose="020B0503020204020204" pitchFamily="34" charset="-122"/>
                  <a:ea typeface="Microsoft YaHei UI" panose="020B0503020204020204" pitchFamily="34" charset="-122"/>
                </a:rPr>
                <a:t> </a:t>
              </a:r>
              <a:r>
                <a:rPr lang="zh-CN" altLang="en-US" sz="1600" b="1" dirty="0">
                  <a:solidFill>
                    <a:srgbClr val="1A0004"/>
                  </a:solidFill>
                  <a:latin typeface="Microsoft YaHei UI" panose="020B0503020204020204" pitchFamily="34" charset="-122"/>
                  <a:ea typeface="Microsoft YaHei UI" panose="020B0503020204020204" pitchFamily="34" charset="-122"/>
                </a:rPr>
                <a:t>在各各他</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27. </a:t>
              </a:r>
              <a:r>
                <a:rPr lang="zh-CN" altLang="en-US" sz="1600" b="1" dirty="0">
                  <a:solidFill>
                    <a:srgbClr val="1A0004"/>
                  </a:solidFill>
                  <a:latin typeface="Microsoft YaHei UI" panose="020B0503020204020204" pitchFamily="34" charset="-122"/>
                  <a:ea typeface="Microsoft YaHei UI" panose="020B0503020204020204" pitchFamily="34" charset="-122"/>
                </a:rPr>
                <a:t>十字架的道路</a:t>
              </a:r>
              <a:endParaRPr lang="en-US" altLang="zh-CN" sz="1600" b="1" dirty="0">
                <a:solidFill>
                  <a:srgbClr val="1A0004"/>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1600" b="1" dirty="0">
                  <a:solidFill>
                    <a:srgbClr val="1A0004"/>
                  </a:solidFill>
                  <a:latin typeface="Microsoft YaHei UI" panose="020B0503020204020204" pitchFamily="34" charset="-122"/>
                  <a:ea typeface="Microsoft YaHei UI" panose="020B0503020204020204" pitchFamily="34" charset="-122"/>
                </a:rPr>
                <a:t>28. </a:t>
              </a:r>
              <a:r>
                <a:rPr lang="zh-CN" altLang="en-US" sz="1600" b="1" dirty="0">
                  <a:solidFill>
                    <a:srgbClr val="1A0004"/>
                  </a:solidFill>
                  <a:latin typeface="Microsoft YaHei UI" panose="020B0503020204020204" pitchFamily="34" charset="-122"/>
                  <a:ea typeface="Microsoft YaHei UI" panose="020B0503020204020204" pitchFamily="34" charset="-122"/>
                </a:rPr>
                <a:t>救世主的</a:t>
              </a:r>
              <a:r>
                <a:rPr lang="zh-TW" altLang="en-US" sz="1600" b="1" dirty="0">
                  <a:solidFill>
                    <a:srgbClr val="1A0004"/>
                  </a:solidFill>
                  <a:latin typeface="Microsoft YaHei UI" panose="020B0503020204020204" pitchFamily="34" charset="-122"/>
                  <a:ea typeface="Microsoft YaHei UI" panose="020B0503020204020204" pitchFamily="34" charset="-122"/>
                </a:rPr>
                <a:t>复</a:t>
              </a:r>
              <a:r>
                <a:rPr lang="zh-CN" altLang="en-US" sz="1600" b="1" dirty="0">
                  <a:solidFill>
                    <a:srgbClr val="1A0004"/>
                  </a:solidFill>
                  <a:latin typeface="Microsoft YaHei UI" panose="020B0503020204020204" pitchFamily="34" charset="-122"/>
                  <a:ea typeface="Microsoft YaHei UI" panose="020B0503020204020204" pitchFamily="34" charset="-122"/>
                </a:rPr>
                <a:t>活和差谴</a:t>
              </a:r>
              <a:r>
                <a:rPr lang="en-US" altLang="zh-CN" sz="1600" b="1" dirty="0">
                  <a:solidFill>
                    <a:srgbClr val="1A0004"/>
                  </a:solidFill>
                  <a:latin typeface="Microsoft YaHei UI" panose="020B0503020204020204" pitchFamily="34" charset="-122"/>
                  <a:ea typeface="Microsoft YaHei UI" panose="020B0503020204020204" pitchFamily="34" charset="-122"/>
                </a:rPr>
                <a:t> </a:t>
              </a:r>
              <a:endParaRPr lang="en-US" sz="1600" b="1" dirty="0">
                <a:solidFill>
                  <a:srgbClr val="1A0004"/>
                </a:solidFill>
                <a:latin typeface="Microsoft YaHei UI" panose="020B0503020204020204" pitchFamily="34" charset="-122"/>
                <a:ea typeface="Microsoft YaHei UI" panose="020B0503020204020204" pitchFamily="34" charset="-122"/>
              </a:endParaRPr>
            </a:p>
          </p:txBody>
        </p:sp>
      </p:grpSp>
      <p:sp>
        <p:nvSpPr>
          <p:cNvPr id="2" name="Rectangle 1">
            <a:extLst>
              <a:ext uri="{FF2B5EF4-FFF2-40B4-BE49-F238E27FC236}">
                <a16:creationId xmlns:a16="http://schemas.microsoft.com/office/drawing/2014/main" id="{68A0E725-69EF-7D4F-86B8-B98600505342}"/>
              </a:ext>
            </a:extLst>
          </p:cNvPr>
          <p:cNvSpPr/>
          <p:nvPr/>
        </p:nvSpPr>
        <p:spPr bwMode="auto">
          <a:xfrm>
            <a:off x="1359877" y="82062"/>
            <a:ext cx="1359877" cy="316523"/>
          </a:xfrm>
          <a:prstGeom prst="rect">
            <a:avLst/>
          </a:prstGeom>
          <a:solidFill>
            <a:schemeClr val="tx1"/>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rgbClr val="00DFCA"/>
              </a:solidFill>
              <a:effectLst/>
              <a:latin typeface="Comic Sans MS" pitchFamily="-108" charset="0"/>
            </a:endParaRPr>
          </a:p>
        </p:txBody>
      </p:sp>
      <p:sp>
        <p:nvSpPr>
          <p:cNvPr id="27651" name="Rectangle 3"/>
          <p:cNvSpPr>
            <a:spLocks noGrp="1" noChangeArrowheads="1"/>
          </p:cNvSpPr>
          <p:nvPr>
            <p:ph type="title" idx="4294967295"/>
          </p:nvPr>
        </p:nvSpPr>
        <p:spPr>
          <a:xfrm>
            <a:off x="0" y="-37514"/>
            <a:ext cx="9144000" cy="457200"/>
          </a:xfrm>
          <a:prstGeom prst="rect">
            <a:avLst/>
          </a:prstGeom>
          <a:solidFill>
            <a:srgbClr val="9900CC"/>
          </a:solidFill>
          <a:effectLst>
            <a:outerShdw blurRad="63500" dist="35921" dir="2700000" algn="ctr" rotWithShape="0">
              <a:schemeClr val="bg2">
                <a:alpha val="74998"/>
              </a:schemeClr>
            </a:outerShdw>
          </a:effectLst>
        </p:spPr>
        <p:txBody>
          <a:bodyPr anchor="ctr"/>
          <a:lstStyle/>
          <a:p>
            <a:pPr algn="ctr" eaLnBrk="1" hangingPunct="1">
              <a:defRPr/>
            </a:pPr>
            <a:r>
              <a:rPr lang="zh-TW" altLang="en-US" sz="3200" b="1" dirty="0">
                <a:solidFill>
                  <a:srgbClr val="FFFFFF"/>
                </a:solidFill>
                <a:latin typeface="Microsoft YaHei UI" panose="020B0503020204020204" pitchFamily="34" charset="-122"/>
                <a:ea typeface="Microsoft YaHei UI" panose="020B0503020204020204" pitchFamily="34" charset="-122"/>
                <a:cs typeface="SimSun" pitchFamily="2" charset="-122"/>
              </a:rPr>
              <a:t>马太福音</a:t>
            </a:r>
            <a:r>
              <a:rPr lang="zh-CN" altLang="en-US" sz="3200" b="1" dirty="0">
                <a:solidFill>
                  <a:srgbClr val="FFFFFF"/>
                </a:solidFill>
                <a:latin typeface="Microsoft YaHei UI" panose="020B0503020204020204" pitchFamily="34" charset="-122"/>
                <a:ea typeface="Microsoft YaHei UI" panose="020B0503020204020204" pitchFamily="34" charset="-122"/>
                <a:cs typeface="SimSun" pitchFamily="2" charset="-122"/>
              </a:rPr>
              <a:t>（根据赫德尔斯顿）</a:t>
            </a:r>
            <a:endParaRPr lang="en-US" altLang="zh-CN" sz="3200" b="1" dirty="0">
              <a:solidFill>
                <a:srgbClr val="FFFFFF"/>
              </a:solidFill>
              <a:latin typeface="Microsoft YaHei UI" panose="020B0503020204020204" pitchFamily="34" charset="-122"/>
              <a:ea typeface="Microsoft YaHei UI" panose="020B0503020204020204" pitchFamily="34" charset="-122"/>
              <a:cs typeface="SimSun" pitchFamily="2" charset="-122"/>
            </a:endParaRPr>
          </a:p>
        </p:txBody>
      </p:sp>
    </p:spTree>
    <p:extLst>
      <p:ext uri="{BB962C8B-B14F-4D97-AF65-F5344CB8AC3E}">
        <p14:creationId xmlns:p14="http://schemas.microsoft.com/office/powerpoint/2010/main" val="53062671"/>
      </p:ext>
    </p:extLst>
  </p:cSld>
  <p:clrMapOvr>
    <a:overrideClrMapping bg1="dk2" tx1="lt1" bg2="dk1" tx2="lt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7651"/>
                                        </p:tgtEl>
                                        <p:attrNameLst>
                                          <p:attrName>style.visibility</p:attrName>
                                        </p:attrNameLst>
                                      </p:cBhvr>
                                      <p:to>
                                        <p:strVal val="visible"/>
                                      </p:to>
                                    </p:set>
                                    <p:animEffect transition="in" filter="wipe(down)">
                                      <p:cBhvr>
                                        <p:cTn id="7" dur="500"/>
                                        <p:tgtEl>
                                          <p:spTgt spid="276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接受他人。怎么样</a:t>
            </a:r>
            <a:r>
              <a:rPr lang="en-SG"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1797803" y="1080120"/>
            <a:ext cx="7313241"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l" defTabSz="914400" rtl="0" eaLnBrk="0" fontAlgn="base" latinLnBrk="0" hangingPunct="0">
              <a:lnSpc>
                <a:spcPct val="100000"/>
              </a:lnSpc>
              <a:spcBef>
                <a:spcPct val="0"/>
              </a:spcBef>
              <a:spcAft>
                <a:spcPct val="0"/>
              </a:spcAft>
              <a:buClrTx/>
              <a:buSzTx/>
              <a:buFont typeface="+mj-lt"/>
              <a:buAutoNum type="arabicPeriod"/>
              <a:tabLst/>
              <a:defRPr/>
            </a:pPr>
            <a:r>
              <a:rPr kumimoji="0" lang="zh-CN" alt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你是否已通过信靠耶稣得着神所施舍的饶恕</a:t>
            </a:r>
            <a:r>
              <a:rPr kumimoji="0" 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a:t>
            </a:r>
            <a:endParaRPr kumimoji="0" lang="en-SG"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a:p>
            <a:pPr marL="522288" marR="0" lvl="3" indent="-522288" algn="l" defTabSz="914400" rtl="0" eaLnBrk="0" fontAlgn="base" latinLnBrk="0" hangingPunct="0">
              <a:lnSpc>
                <a:spcPct val="100000"/>
              </a:lnSpc>
              <a:spcBef>
                <a:spcPct val="0"/>
              </a:spcBef>
              <a:spcAft>
                <a:spcPct val="0"/>
              </a:spcAft>
              <a:buClrTx/>
              <a:buSzTx/>
              <a:buFont typeface="+mj-lt"/>
              <a:buAutoNum type="arabicPeriod"/>
              <a:tabLst/>
              <a:defRPr/>
            </a:pPr>
            <a:r>
              <a:rPr kumimoji="0" lang="zh-CN" altLang="en-US" sz="32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rPr>
              <a:t>若是的话，你是否看清自己，就是说是否谦卑的看到自己？</a:t>
            </a:r>
            <a:endParaRPr kumimoji="0" lang="en-US" altLang="zh-CN" sz="32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endParaRPr>
          </a:p>
          <a:p>
            <a:pPr marL="522288" marR="0" lvl="3" indent="-522288" algn="l" defTabSz="914400" rtl="0" eaLnBrk="0" fontAlgn="base" latinLnBrk="0" hangingPunct="0">
              <a:lnSpc>
                <a:spcPct val="100000"/>
              </a:lnSpc>
              <a:spcBef>
                <a:spcPct val="0"/>
              </a:spcBef>
              <a:spcAft>
                <a:spcPct val="0"/>
              </a:spcAft>
              <a:buClrTx/>
              <a:buSzTx/>
              <a:buFont typeface="+mj-lt"/>
              <a:buAutoNum type="arabicPeriod"/>
              <a:tabLst/>
              <a:defRPr/>
            </a:pPr>
            <a:r>
              <a:rPr kumimoji="0" lang="zh-CN" alt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或者你认为你比他人好？那人是谁？</a:t>
            </a:r>
            <a:endParaRPr kumimoji="0" lang="en-SG"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a:p>
            <a:pPr marL="522288" marR="0" lvl="3" indent="-522288" algn="l" defTabSz="914400" rtl="0" eaLnBrk="0" fontAlgn="base" latinLnBrk="0" hangingPunct="0">
              <a:lnSpc>
                <a:spcPct val="100000"/>
              </a:lnSpc>
              <a:spcBef>
                <a:spcPct val="0"/>
              </a:spcBef>
              <a:spcAft>
                <a:spcPct val="0"/>
              </a:spcAft>
              <a:buClrTx/>
              <a:buSzTx/>
              <a:buFont typeface="+mj-lt"/>
              <a:buAutoNum type="arabicPeriod"/>
              <a:tabLst/>
              <a:defRPr/>
            </a:pPr>
            <a:r>
              <a:rPr kumimoji="0" lang="zh-CN" altLang="en-US" sz="32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rPr>
              <a:t>你不能接受的信徒是谁</a:t>
            </a:r>
            <a:r>
              <a:rPr kumimoji="0" lang="en-US" altLang="zh-CN" sz="32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rPr>
              <a:t>?</a:t>
            </a:r>
            <a:r>
              <a:rPr kumimoji="0" lang="zh-CN" altLang="en-US" sz="32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rPr>
              <a:t>你要怎么样才能接受他？</a:t>
            </a:r>
            <a:endParaRPr kumimoji="0" lang="en-SG" sz="32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BE30756C-AC66-D047-AC2E-A955486B6D46}"/>
              </a:ext>
            </a:extLst>
          </p:cNvPr>
          <p:cNvSpPr txBox="1">
            <a:spLocks noChangeArrowheads="1"/>
          </p:cNvSpPr>
          <p:nvPr/>
        </p:nvSpPr>
        <p:spPr bwMode="auto">
          <a:xfrm rot="16200000">
            <a:off x="-3058100" y="3044326"/>
            <a:ext cx="6858001" cy="769349"/>
          </a:xfrm>
          <a:prstGeom prst="rect">
            <a:avLst/>
          </a:prstGeom>
          <a:solidFill>
            <a:srgbClr val="000054"/>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罗马书的应用 </a:t>
            </a:r>
          </a:p>
        </p:txBody>
      </p:sp>
    </p:spTree>
    <p:extLst>
      <p:ext uri="{BB962C8B-B14F-4D97-AF65-F5344CB8AC3E}">
        <p14:creationId xmlns:p14="http://schemas.microsoft.com/office/powerpoint/2010/main" val="37602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26201095"/>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3A3E398-63CE-5B4A-81AC-A0C9A274DDEE}"/>
              </a:ext>
            </a:extLst>
          </p:cNvPr>
          <p:cNvGrpSpPr/>
          <p:nvPr/>
        </p:nvGrpSpPr>
        <p:grpSpPr>
          <a:xfrm>
            <a:off x="-24777" y="468534"/>
            <a:ext cx="9168778" cy="5970489"/>
            <a:chOff x="-24777" y="468534"/>
            <a:chExt cx="9168778" cy="5970489"/>
          </a:xfrm>
        </p:grpSpPr>
        <p:pic>
          <p:nvPicPr>
            <p:cNvPr id="4" name="Picture 3"/>
            <p:cNvPicPr>
              <a:picLocks noChangeAspect="1"/>
            </p:cNvPicPr>
            <p:nvPr/>
          </p:nvPicPr>
          <p:blipFill rotWithShape="1">
            <a:blip r:embed="rId2"/>
            <a:srcRect r="13534"/>
            <a:stretch/>
          </p:blipFill>
          <p:spPr>
            <a:xfrm>
              <a:off x="-24777" y="468534"/>
              <a:ext cx="9168778" cy="5970489"/>
            </a:xfrm>
            <a:prstGeom prst="rect">
              <a:avLst/>
            </a:prstGeom>
            <a:ln>
              <a:noFill/>
            </a:ln>
            <a:effectLst>
              <a:softEdge rad="112500"/>
            </a:effectLst>
          </p:spPr>
        </p:pic>
        <p:sp>
          <p:nvSpPr>
            <p:cNvPr id="3" name="Rounded Rectangle 2">
              <a:extLst>
                <a:ext uri="{FF2B5EF4-FFF2-40B4-BE49-F238E27FC236}">
                  <a16:creationId xmlns:a16="http://schemas.microsoft.com/office/drawing/2014/main" id="{0A2D3396-765A-454E-9A10-C69DCA8E8C07}"/>
                </a:ext>
              </a:extLst>
            </p:cNvPr>
            <p:cNvSpPr/>
            <p:nvPr/>
          </p:nvSpPr>
          <p:spPr bwMode="auto">
            <a:xfrm>
              <a:off x="539552" y="3212976"/>
              <a:ext cx="5976664" cy="513191"/>
            </a:xfrm>
            <a:prstGeom prst="round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sp>
        <p:nvSpPr>
          <p:cNvPr id="2" name="Title 1"/>
          <p:cNvSpPr>
            <a:spLocks noGrp="1"/>
          </p:cNvSpPr>
          <p:nvPr>
            <p:ph type="title"/>
          </p:nvPr>
        </p:nvSpPr>
        <p:spPr>
          <a:xfrm>
            <a:off x="544383" y="3212975"/>
            <a:ext cx="5711274" cy="2229881"/>
          </a:xfrm>
          <a:solidFill>
            <a:srgbClr val="000000"/>
          </a:solidFill>
        </p:spPr>
        <p:txBody>
          <a:bodyPr/>
          <a:lstStyle/>
          <a:p>
            <a:r>
              <a:rPr lang="zh-SG" altLang="en-US" sz="6000" b="1" dirty="0">
                <a:latin typeface="Microsoft YaHei UI" panose="020B0503020204020204" pitchFamily="34" charset="-122"/>
                <a:ea typeface="Microsoft YaHei UI" panose="020B0503020204020204" pitchFamily="34" charset="-122"/>
              </a:rPr>
              <a:t>哥林多前书</a:t>
            </a:r>
            <a:endParaRPr lang="en-US" sz="6000" b="1" dirty="0">
              <a:latin typeface="Microsoft YaHei UI" panose="020B0503020204020204" pitchFamily="34" charset="-122"/>
              <a:ea typeface="Microsoft YaHei UI" panose="020B0503020204020204" pitchFamily="34" charset="-122"/>
            </a:endParaRPr>
          </a:p>
        </p:txBody>
      </p:sp>
      <p:sp>
        <p:nvSpPr>
          <p:cNvPr id="5"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en-US" sz="1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1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6" name="Text Box 3">
            <a:extLst>
              <a:ext uri="{FF2B5EF4-FFF2-40B4-BE49-F238E27FC236}">
                <a16:creationId xmlns:a16="http://schemas.microsoft.com/office/drawing/2014/main" id="{E35D3A90-135E-C34B-81A9-152D293ECE94}"/>
              </a:ext>
            </a:extLst>
          </p:cNvPr>
          <p:cNvSpPr txBox="1">
            <a:spLocks noChangeArrowheads="1"/>
          </p:cNvSpPr>
          <p:nvPr/>
        </p:nvSpPr>
        <p:spPr bwMode="auto">
          <a:xfrm>
            <a:off x="-35496" y="72430"/>
            <a:ext cx="9144000" cy="476250"/>
          </a:xfrm>
          <a:prstGeom prst="rect">
            <a:avLst/>
          </a:prstGeom>
          <a:solidFill>
            <a:srgbClr val="00000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新约时代最有肉欲的教会</a:t>
            </a: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a:t>
            </a:r>
            <a:endParaRPr kumimoji="0" 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658469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2">
                                            <p:txEl>
                                              <p:charRg st="4294967295" end="4294967295"/>
                                            </p:txEl>
                                          </p:spTgt>
                                        </p:tgtEl>
                                        <p:attrNameLst>
                                          <p:attrName>style.visibility</p:attrName>
                                        </p:attrNameLst>
                                      </p:cBhvr>
                                      <p:to>
                                        <p:strVal val="visible"/>
                                      </p:to>
                                    </p:set>
                                    <p:set>
                                      <p:cBhvr>
                                        <p:cTn id="7" dur="455" fill="hold">
                                          <p:stCondLst>
                                            <p:cond delay="0"/>
                                          </p:stCondLst>
                                        </p:cTn>
                                        <p:tgtEl>
                                          <p:spTgt spid="2">
                                            <p:txEl>
                                              <p:charRg st="4294967295" end="4294967295"/>
                                            </p:txEl>
                                          </p:spTgt>
                                        </p:tgtEl>
                                        <p:attrNameLst>
                                          <p:attrName>style.rotation</p:attrName>
                                        </p:attrNameLst>
                                      </p:cBhvr>
                                      <p:to>
                                        <p:strVal val="-45.0"/>
                                      </p:to>
                                    </p:set>
                                    <p:anim calcmode="lin" valueType="num">
                                      <p:cBhvr>
                                        <p:cTn id="8" dur="455" fill="hold">
                                          <p:stCondLst>
                                            <p:cond delay="455"/>
                                          </p:stCondLst>
                                        </p:cTn>
                                        <p:tgtEl>
                                          <p:spTgt spid="2">
                                            <p:txEl>
                                              <p:charRg st="4294967295" end="4294967295"/>
                                            </p:txEl>
                                          </p:spTgt>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2">
                                            <p:txEl>
                                              <p:charRg st="4294967295" end="4294967295"/>
                                            </p:txEl>
                                          </p:spTgt>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2">
                                            <p:txEl>
                                              <p:charRg st="4294967295" end="4294967295"/>
                                            </p:txEl>
                                          </p:spTgt>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2">
                                            <p:txEl>
                                              <p:charRg st="4294967295" end="4294967295"/>
                                            </p:txEl>
                                          </p:spTgt>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6893">
              <a:defRPr/>
            </a:pPr>
            <a:r>
              <a:rPr lang="zh-CN" altLang="en-US" sz="72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成圣</a:t>
            </a:r>
            <a:endParaRPr lang="en-US" sz="72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893">
              <a:defRPr/>
            </a:pPr>
            <a:r>
              <a:rPr lang="zh-CN" alt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endParaRPr 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48755"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Microsoft YaHei UI" panose="020B0503020204020204" pitchFamily="34" charset="-122"/>
                <a:ea typeface="Microsoft YaHei UI" panose="020B0503020204020204" pitchFamily="34" charset="-122"/>
                <a:cs typeface="Arial" charset="0"/>
              </a:rPr>
              <a:t>120</a:t>
            </a:r>
          </a:p>
        </p:txBody>
      </p:sp>
    </p:spTree>
    <p:extLst>
      <p:ext uri="{BB962C8B-B14F-4D97-AF65-F5344CB8AC3E}">
        <p14:creationId xmlns:p14="http://schemas.microsoft.com/office/powerpoint/2010/main" val="58714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Arial"/>
                <a:cs typeface="Arial"/>
              </a:rPr>
              <a:t>主题</a:t>
            </a:r>
            <a:endParaRPr lang="en-US" sz="48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教会正确的运作</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893">
              <a:defRPr/>
            </a:pPr>
            <a:r>
              <a:rPr lang="zh-CN" alt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endParaRPr 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3318450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岂不知你们的身子就是圣灵的殿么？ 这圣灵是从神而来，住在你们里头的；并且你们不是自己的人；因为你们是重价买来的。所以，要在你们的身子上荣耀神 。</a:t>
            </a: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a:t>
            </a:r>
          </a:p>
          <a:p>
            <a:pPr lvl="0">
              <a:defRPr/>
            </a:pP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(6:19-20).</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893">
              <a:defRPr/>
            </a:pPr>
            <a:r>
              <a:rPr lang="zh-CN" alt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endParaRPr 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Microsoft YaHei UI" panose="020B0503020204020204" pitchFamily="34" charset="-122"/>
                <a:ea typeface="Microsoft YaHei UI" panose="020B0503020204020204" pitchFamily="34" charset="-122"/>
                <a:cs typeface="Arial" charset="0"/>
              </a:rPr>
              <a:t>120</a:t>
            </a:r>
          </a:p>
        </p:txBody>
      </p:sp>
    </p:spTree>
    <p:extLst>
      <p:ext uri="{BB962C8B-B14F-4D97-AF65-F5344CB8AC3E}">
        <p14:creationId xmlns:p14="http://schemas.microsoft.com/office/powerpoint/2010/main" val="1273147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8658" name="Text Box 1026"/>
          <p:cNvSpPr txBox="1">
            <a:spLocks noChangeArrowheads="1"/>
          </p:cNvSpPr>
          <p:nvPr/>
        </p:nvSpPr>
        <p:spPr bwMode="auto">
          <a:xfrm>
            <a:off x="8396293" y="227016"/>
            <a:ext cx="752004" cy="4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78" tIns="45690" rIns="91378" bIns="45690">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defTabSz="914400" fontAlgn="base">
              <a:spcBef>
                <a:spcPct val="0"/>
              </a:spcBef>
              <a:spcAft>
                <a:spcPct val="0"/>
              </a:spcAft>
            </a:pPr>
            <a:r>
              <a:rPr lang="en-US" dirty="0">
                <a:solidFill>
                  <a:srgbClr val="000000"/>
                </a:solidFill>
                <a:latin typeface="Microsoft YaHei UI" panose="020B0503020204020204" pitchFamily="34" charset="-122"/>
                <a:ea typeface="Microsoft YaHei UI" panose="020B0503020204020204" pitchFamily="34" charset="-122"/>
                <a:cs typeface="Arial" charset="0"/>
              </a:rPr>
              <a:t>120</a:t>
            </a:r>
          </a:p>
        </p:txBody>
      </p:sp>
      <p:sp>
        <p:nvSpPr>
          <p:cNvPr id="198659" name="Text Box 1027"/>
          <p:cNvSpPr txBox="1">
            <a:spLocks noChangeArrowheads="1"/>
          </p:cNvSpPr>
          <p:nvPr/>
        </p:nvSpPr>
        <p:spPr bwMode="auto">
          <a:xfrm>
            <a:off x="3543053" y="176213"/>
            <a:ext cx="1988045" cy="5232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378" tIns="45690" rIns="91378" bIns="45690">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ctr" defTabSz="914400" eaLnBrk="1" fontAlgn="base" hangingPunct="1">
              <a:spcBef>
                <a:spcPct val="0"/>
              </a:spcBef>
              <a:spcAft>
                <a:spcPct val="0"/>
              </a:spcAft>
            </a:pPr>
            <a:r>
              <a:rPr lang="zh-CN" altLang="en-US" sz="2800" dirty="0">
                <a:solidFill>
                  <a:srgbClr val="FFFFFF"/>
                </a:solidFill>
                <a:latin typeface="Microsoft YaHei UI" panose="020B0503020204020204" pitchFamily="34" charset="-122"/>
                <a:ea typeface="Microsoft YaHei UI" panose="020B0503020204020204" pitchFamily="34" charset="-122"/>
                <a:cs typeface="SimSun" charset="0"/>
              </a:rPr>
              <a:t>哥林多前书</a:t>
            </a:r>
            <a:endParaRPr lang="en-US" sz="2800" dirty="0">
              <a:solidFill>
                <a:srgbClr val="FFFFFF"/>
              </a:solidFill>
              <a:latin typeface="Microsoft YaHei UI" panose="020B0503020204020204" pitchFamily="34" charset="-122"/>
              <a:ea typeface="Microsoft YaHei UI" panose="020B0503020204020204" pitchFamily="34" charset="-122"/>
              <a:cs typeface="SimSun" charset="0"/>
            </a:endParaRPr>
          </a:p>
        </p:txBody>
      </p:sp>
      <p:sp>
        <p:nvSpPr>
          <p:cNvPr id="12294" name="Text Box 1030"/>
          <p:cNvSpPr txBox="1">
            <a:spLocks noChangeArrowheads="1"/>
          </p:cNvSpPr>
          <p:nvPr/>
        </p:nvSpPr>
        <p:spPr bwMode="auto">
          <a:xfrm>
            <a:off x="381000" y="987425"/>
            <a:ext cx="8458200" cy="2246708"/>
          </a:xfrm>
          <a:prstGeom prst="rect">
            <a:avLst/>
          </a:prstGeom>
          <a:solidFill>
            <a:schemeClr val="bg1"/>
          </a:solidFill>
          <a:ln w="9525">
            <a:solidFill>
              <a:schemeClr val="tx1"/>
            </a:solidFill>
            <a:miter lim="800000"/>
            <a:headEnd/>
            <a:tailEnd/>
          </a:ln>
        </p:spPr>
        <p:txBody>
          <a:bodyPr lIns="91378" tIns="45690" rIns="91378" bIns="45690">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ctr" defTabSz="914400" eaLnBrk="1" fontAlgn="base" hangingPunct="1">
              <a:spcBef>
                <a:spcPct val="0"/>
              </a:spcBef>
              <a:spcAft>
                <a:spcPct val="0"/>
              </a:spcAft>
            </a:pPr>
            <a:r>
              <a:rPr lang="zh-CN" altLang="en-US" sz="2800" u="sng" dirty="0">
                <a:solidFill>
                  <a:srgbClr val="000000"/>
                </a:solidFill>
                <a:latin typeface="Microsoft YaHei UI" panose="020B0503020204020204" pitchFamily="34" charset="-122"/>
                <a:ea typeface="Microsoft YaHei UI" panose="020B0503020204020204" pitchFamily="34" charset="-122"/>
                <a:cs typeface="SimSun" charset="0"/>
              </a:rPr>
              <a:t>总结概要</a:t>
            </a:r>
            <a:endParaRPr lang="en-US" altLang="zh-CN" sz="2800" u="sng" dirty="0">
              <a:solidFill>
                <a:srgbClr val="000000"/>
              </a:solidFill>
              <a:latin typeface="Microsoft YaHei UI" panose="020B0503020204020204" pitchFamily="34" charset="-122"/>
              <a:ea typeface="Microsoft YaHei UI" panose="020B0503020204020204" pitchFamily="34" charset="-122"/>
              <a:cs typeface="SimSun" charset="0"/>
            </a:endParaRPr>
          </a:p>
          <a:p>
            <a:pPr algn="ctr" defTabSz="914400" eaLnBrk="1" fontAlgn="base" hangingPunct="1">
              <a:spcBef>
                <a:spcPct val="0"/>
              </a:spcBef>
              <a:spcAft>
                <a:spcPct val="0"/>
              </a:spcAft>
            </a:pPr>
            <a:endParaRPr lang="en-US" altLang="zh-CN" sz="2800" u="sng" dirty="0">
              <a:solidFill>
                <a:srgbClr val="000000"/>
              </a:solidFill>
              <a:latin typeface="Microsoft YaHei UI" panose="020B0503020204020204" pitchFamily="34" charset="-122"/>
              <a:ea typeface="Microsoft YaHei UI" panose="020B0503020204020204" pitchFamily="34" charset="-122"/>
              <a:cs typeface="SimSun" charset="0"/>
            </a:endParaRPr>
          </a:p>
          <a:p>
            <a:pPr algn="ctr" defTabSz="914400" eaLnBrk="1" fontAlgn="base" hangingPunct="1">
              <a:spcBef>
                <a:spcPct val="0"/>
              </a:spcBef>
              <a:spcAft>
                <a:spcPct val="0"/>
              </a:spcAft>
            </a:pPr>
            <a:r>
              <a:rPr lang="zh-CN" altLang="en-US" sz="2800" dirty="0">
                <a:solidFill>
                  <a:srgbClr val="000000"/>
                </a:solidFill>
                <a:latin typeface="Microsoft YaHei UI" panose="020B0503020204020204" pitchFamily="34" charset="-122"/>
                <a:ea typeface="Microsoft YaHei UI" panose="020B0503020204020204" pitchFamily="34" charset="-122"/>
                <a:cs typeface="SimSun" charset="0"/>
              </a:rPr>
              <a:t>保罗解释</a:t>
            </a:r>
            <a:r>
              <a:rPr lang="zh-CN" altLang="en-US" sz="2800" i="1" dirty="0">
                <a:solidFill>
                  <a:srgbClr val="C00000"/>
                </a:solidFill>
                <a:latin typeface="Microsoft YaHei UI" panose="020B0503020204020204" pitchFamily="34" charset="-122"/>
                <a:ea typeface="Microsoft YaHei UI" panose="020B0503020204020204" pitchFamily="34" charset="-122"/>
                <a:cs typeface="SimSun" charset="0"/>
              </a:rPr>
              <a:t>教会的正确运行 </a:t>
            </a:r>
            <a:r>
              <a:rPr lang="zh-CN" altLang="en-US" sz="2800" dirty="0">
                <a:solidFill>
                  <a:srgbClr val="000000"/>
                </a:solidFill>
                <a:latin typeface="Microsoft YaHei UI" panose="020B0503020204020204" pitchFamily="34" charset="-122"/>
                <a:ea typeface="Microsoft YaHei UI" panose="020B0503020204020204" pitchFamily="34" charset="-122"/>
                <a:cs typeface="SimSun" charset="0"/>
              </a:rPr>
              <a:t>来回应哥林多教会的分党，混乱及教义难点的问题。并担保教会能采取 </a:t>
            </a:r>
            <a:r>
              <a:rPr lang="zh-CN" altLang="en-US" sz="2800" i="1" dirty="0">
                <a:solidFill>
                  <a:srgbClr val="C00000"/>
                </a:solidFill>
                <a:latin typeface="Microsoft YaHei UI" panose="020B0503020204020204" pitchFamily="34" charset="-122"/>
                <a:ea typeface="Microsoft YaHei UI" panose="020B0503020204020204" pitchFamily="34" charset="-122"/>
                <a:cs typeface="SimSun" charset="0"/>
              </a:rPr>
              <a:t>实际的位置成圣 </a:t>
            </a:r>
            <a:r>
              <a:rPr lang="zh-CN" altLang="en-US" sz="2800" dirty="0">
                <a:solidFill>
                  <a:srgbClr val="000000"/>
                </a:solidFill>
                <a:latin typeface="Microsoft YaHei UI" panose="020B0503020204020204" pitchFamily="34" charset="-122"/>
                <a:ea typeface="Microsoft YaHei UI" panose="020B0503020204020204" pitchFamily="34" charset="-122"/>
                <a:cs typeface="SimSun" charset="0"/>
              </a:rPr>
              <a:t>。</a:t>
            </a:r>
          </a:p>
        </p:txBody>
      </p:sp>
      <p:sp>
        <p:nvSpPr>
          <p:cNvPr id="12295" name="Text Box 1031"/>
          <p:cNvSpPr txBox="1">
            <a:spLocks noChangeArrowheads="1"/>
          </p:cNvSpPr>
          <p:nvPr/>
        </p:nvSpPr>
        <p:spPr bwMode="auto">
          <a:xfrm>
            <a:off x="381000" y="3965575"/>
            <a:ext cx="8458200" cy="1384934"/>
          </a:xfrm>
          <a:prstGeom prst="rect">
            <a:avLst/>
          </a:prstGeom>
          <a:solidFill>
            <a:schemeClr val="accent1">
              <a:lumMod val="25000"/>
            </a:schemeClr>
          </a:solidFill>
          <a:ln w="9525">
            <a:solidFill>
              <a:schemeClr val="tx1"/>
            </a:solidFill>
            <a:miter lim="800000"/>
            <a:headEnd/>
            <a:tailEnd/>
          </a:ln>
        </p:spPr>
        <p:txBody>
          <a:bodyPr wrap="square" lIns="91378" tIns="45690" rIns="91378" bIns="45690">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ctr" defTabSz="914400" eaLnBrk="1" fontAlgn="base" hangingPunct="1">
              <a:spcBef>
                <a:spcPct val="0"/>
              </a:spcBef>
              <a:spcAft>
                <a:spcPct val="0"/>
              </a:spcAft>
            </a:pPr>
            <a:r>
              <a:rPr lang="zh-CN" altLang="en-US" sz="2800" u="sng"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SimSun" charset="0"/>
              </a:rPr>
              <a:t>应用</a:t>
            </a:r>
            <a:endParaRPr lang="en-US" altLang="zh-CN" sz="2800" u="sng"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SimSun" charset="0"/>
            </a:endParaRPr>
          </a:p>
          <a:p>
            <a:pPr algn="ctr" defTabSz="914400" eaLnBrk="1" fontAlgn="base" hangingPunct="1">
              <a:spcBef>
                <a:spcPct val="0"/>
              </a:spcBef>
              <a:spcAft>
                <a:spcPct val="0"/>
              </a:spcAft>
            </a:pPr>
            <a:r>
              <a:rPr lang="zh-CN" altLang="en-US" sz="28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SimSun" charset="0"/>
              </a:rPr>
              <a:t>你的生活有为神而“分别为圣”吗？还是你有分党，</a:t>
            </a:r>
            <a:br>
              <a:rPr lang="en-US" altLang="zh-CN" sz="28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SimSun" charset="0"/>
              </a:rPr>
            </a:br>
            <a:r>
              <a:rPr lang="zh-CN" altLang="en-US" sz="28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SimSun" charset="0"/>
              </a:rPr>
              <a:t>混乱及有教义难点以导致你和非基督徒没有两样？</a:t>
            </a:r>
          </a:p>
        </p:txBody>
      </p:sp>
      <p:sp>
        <p:nvSpPr>
          <p:cNvPr id="198662" name="Rectangle 1032"/>
          <p:cNvSpPr>
            <a:spLocks noGrp="1" noChangeArrowheads="1"/>
          </p:cNvSpPr>
          <p:nvPr>
            <p:ph type="title" idx="4294967295"/>
          </p:nvPr>
        </p:nvSpPr>
        <p:spPr>
          <a:xfrm>
            <a:off x="0" y="0"/>
            <a:ext cx="2971800" cy="381000"/>
          </a:xfrm>
        </p:spPr>
        <p:txBody>
          <a:bodyPr/>
          <a:lstStyle/>
          <a:p>
            <a:pPr eaLnBrk="1" hangingPunct="1"/>
            <a:r>
              <a:rPr lang="zh-CN" altLang="en-US" sz="2000" dirty="0">
                <a:latin typeface="Microsoft YaHei UI" panose="020B0503020204020204" pitchFamily="34" charset="-122"/>
                <a:ea typeface="Microsoft YaHei UI" panose="020B0503020204020204" pitchFamily="34" charset="-122"/>
                <a:cs typeface="ＭＳ Ｐゴシック" charset="0"/>
              </a:rPr>
              <a:t>总结与应用</a:t>
            </a:r>
            <a:endParaRPr lang="en-US" sz="2000" dirty="0">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768754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2294"/>
                                        </p:tgtEl>
                                        <p:attrNameLst>
                                          <p:attrName>style.visibility</p:attrName>
                                        </p:attrNameLst>
                                      </p:cBhvr>
                                      <p:to>
                                        <p:strVal val="visible"/>
                                      </p:to>
                                    </p:set>
                                    <p:anim calcmode="lin" valueType="num">
                                      <p:cBhvr>
                                        <p:cTn id="7" dur="500" fill="hold"/>
                                        <p:tgtEl>
                                          <p:spTgt spid="12294"/>
                                        </p:tgtEl>
                                        <p:attrNameLst>
                                          <p:attrName>ppt_w</p:attrName>
                                        </p:attrNameLst>
                                      </p:cBhvr>
                                      <p:tavLst>
                                        <p:tav tm="0">
                                          <p:val>
                                            <p:fltVal val="0"/>
                                          </p:val>
                                        </p:tav>
                                        <p:tav tm="100000">
                                          <p:val>
                                            <p:strVal val="#ppt_w"/>
                                          </p:val>
                                        </p:tav>
                                      </p:tavLst>
                                    </p:anim>
                                    <p:anim calcmode="lin" valueType="num">
                                      <p:cBhvr>
                                        <p:cTn id="8" dur="500" fill="hold"/>
                                        <p:tgtEl>
                                          <p:spTgt spid="1229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295"/>
                                        </p:tgtEl>
                                        <p:attrNameLst>
                                          <p:attrName>style.visibility</p:attrName>
                                        </p:attrNameLst>
                                      </p:cBhvr>
                                      <p:to>
                                        <p:strVal val="visible"/>
                                      </p:to>
                                    </p:set>
                                    <p:anim calcmode="lin" valueType="num">
                                      <p:cBhvr additive="base">
                                        <p:cTn id="13" dur="500" fill="hold"/>
                                        <p:tgtEl>
                                          <p:spTgt spid="12295"/>
                                        </p:tgtEl>
                                        <p:attrNameLst>
                                          <p:attrName>ppt_x</p:attrName>
                                        </p:attrNameLst>
                                      </p:cBhvr>
                                      <p:tavLst>
                                        <p:tav tm="0">
                                          <p:val>
                                            <p:strVal val="#ppt_x"/>
                                          </p:val>
                                        </p:tav>
                                        <p:tav tm="100000">
                                          <p:val>
                                            <p:strVal val="#ppt_x"/>
                                          </p:val>
                                        </p:tav>
                                      </p:tavLst>
                                    </p:anim>
                                    <p:anim calcmode="lin" valueType="num">
                                      <p:cBhvr additive="base">
                                        <p:cTn id="14" dur="500" fill="hold"/>
                                        <p:tgtEl>
                                          <p:spTgt spid="122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4" grpId="0" animBg="1" autoUpdateAnimBg="0"/>
      <p:bldP spid="12295" grpId="0" animBg="1"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4765" y="15496"/>
            <a:ext cx="9129233"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基督会把祂的国度交给父神，为的是要显示三一真神在一些上，包括有复活身体的信徒</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(15:50)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b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有主权</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(15:27b-28)</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F28ADD0C-CE43-6641-932E-6543F02D30B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893">
              <a:defRPr/>
            </a:pPr>
            <a:r>
              <a:rPr lang="zh-CN" alt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endParaRPr 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0815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遵守圣餐的正确方法是要通过宣扬基督再来履行新约来期盼未来。</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DE39A51B-37B5-544A-A179-57EE832EF8B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893">
              <a:defRPr/>
            </a:pPr>
            <a:r>
              <a:rPr lang="zh-CN" alt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endParaRPr 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927834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4446"/>
            <a:ext cx="9252488" cy="6942446"/>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保罗所传的福音有三大要素： 基督替死，埋葬与复活</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(15:3b-8),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因此，信徒能够在这个不能失去的救赎里有保障</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(1:8-9; 3:12-15; 5:4-5; 15:58).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770D144C-2170-234D-9EB7-0A0135A3A69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893">
              <a:defRPr/>
            </a:pPr>
            <a:r>
              <a:rPr lang="zh-CN" alt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endParaRPr 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029704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530" name="Picture 2" descr="Image result">
            <a:extLst>
              <a:ext uri="{FF2B5EF4-FFF2-40B4-BE49-F238E27FC236}">
                <a16:creationId xmlns:a16="http://schemas.microsoft.com/office/drawing/2014/main" id="{CD1349B8-C2B3-854C-81ED-BF72655C62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7780" y="0"/>
            <a:ext cx="5872532" cy="593185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44272" y="5013176"/>
            <a:ext cx="9144000" cy="7200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40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马太</a:t>
            </a:r>
            <a:r>
              <a:rPr lang="zh-CN" altLang="en-US" sz="40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福音</a:t>
            </a:r>
            <a:endParaRPr lang="zh-SG" altLang="en-US" sz="40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32366" y="476672"/>
            <a:ext cx="9120187" cy="1446653"/>
          </a:xfrm>
          <a:effectLst>
            <a:outerShdw blurRad="63500" dist="35921" dir="2700000" algn="ctr" rotWithShape="0">
              <a:schemeClr val="tx2">
                <a:alpha val="74998"/>
              </a:schemeClr>
            </a:outerShdw>
          </a:effectLst>
        </p:spPr>
        <p:txBody>
          <a:bodyPr/>
          <a:lstStyle/>
          <a:p>
            <a:pPr>
              <a:defRPr/>
            </a:pPr>
            <a:r>
              <a:rPr lang="zh-SG" alt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服事他人</a:t>
            </a:r>
            <a:endParaRPr 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7655923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不爱主的</a:t>
            </a:r>
            <a:r>
              <a:rPr lang="zh-SG"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人可诅可咒</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(16:22)</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，但信徒</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必在基督里复活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(15:50).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B92F217C-6453-934E-AF3C-9D1FFA80C6C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893">
              <a:defRPr/>
            </a:pPr>
            <a:r>
              <a:rPr lang="zh-CN" alt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endParaRPr 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63130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5869" name="Rectangle 93"/>
          <p:cNvSpPr>
            <a:spLocks noGrp="1" noChangeArrowheads="1"/>
          </p:cNvSpPr>
          <p:nvPr>
            <p:ph type="title" idx="4294967295"/>
          </p:nvPr>
        </p:nvSpPr>
        <p:spPr>
          <a:xfrm>
            <a:off x="0" y="0"/>
            <a:ext cx="9144000" cy="838200"/>
          </a:xfrm>
          <a:solidFill>
            <a:srgbClr val="0000FF"/>
          </a:solidFill>
        </p:spPr>
        <p:txBody>
          <a:bodyPr anchor="ctr"/>
          <a:lstStyle/>
          <a:p>
            <a:pPr algn="ctr" eaLnBrk="1" hangingPunct="1"/>
            <a:r>
              <a:rPr lang="zh-CN" altLang="en-US" sz="3600" dirty="0">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哥林多前书</a:t>
            </a:r>
            <a:endParaRPr lang="en-US" sz="3600" dirty="0">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50212" name="Text Box 94"/>
          <p:cNvSpPr txBox="1">
            <a:spLocks noChangeArrowheads="1"/>
          </p:cNvSpPr>
          <p:nvPr/>
        </p:nvSpPr>
        <p:spPr bwMode="auto">
          <a:xfrm>
            <a:off x="8275873" y="76212"/>
            <a:ext cx="752004" cy="461604"/>
          </a:xfrm>
          <a:prstGeom prst="rect">
            <a:avLst/>
          </a:prstGeom>
          <a:noFill/>
          <a:ln w="9525">
            <a:noFill/>
            <a:miter lim="800000"/>
            <a:headEnd/>
            <a:tailEnd/>
          </a:ln>
          <a:effectLst>
            <a:outerShdw blurRad="50800" dist="38100" dir="2700000">
              <a:srgbClr val="000000">
                <a:alpha val="43000"/>
              </a:srgbClr>
            </a:outerShdw>
          </a:effectLst>
        </p:spPr>
        <p:txBody>
          <a:bodyPr wrap="none" lIns="91378" tIns="45690" rIns="91378" bIns="45690">
            <a:spAutoFit/>
          </a:bodyPr>
          <a:lstStyle/>
          <a:p>
            <a:pPr algn="ctr" defTabSz="914400" fontAlgn="base">
              <a:spcBef>
                <a:spcPct val="0"/>
              </a:spcBef>
              <a:spcAft>
                <a:spcPct val="0"/>
              </a:spcAft>
              <a:defRPr/>
            </a:pPr>
            <a:r>
              <a:rPr lang="en-US" sz="2400" b="1" dirty="0">
                <a:solidFill>
                  <a:srgbClr val="FFFFFF"/>
                </a:solidFill>
                <a:latin typeface="Microsoft YaHei UI" panose="020B0503020204020204" pitchFamily="34" charset="-122"/>
                <a:ea typeface="Microsoft YaHei UI" panose="020B0503020204020204" pitchFamily="34" charset="-122"/>
                <a:cs typeface="ＭＳ Ｐゴシック" charset="-128"/>
              </a:rPr>
              <a:t>156</a:t>
            </a:r>
          </a:p>
        </p:txBody>
      </p:sp>
      <p:graphicFrame>
        <p:nvGraphicFramePr>
          <p:cNvPr id="95" name="Table 94"/>
          <p:cNvGraphicFramePr>
            <a:graphicFrameLocks noGrp="1"/>
          </p:cNvGraphicFramePr>
          <p:nvPr>
            <p:extLst>
              <p:ext uri="{D42A27DB-BD31-4B8C-83A1-F6EECF244321}">
                <p14:modId xmlns:p14="http://schemas.microsoft.com/office/powerpoint/2010/main" val="3878146125"/>
              </p:ext>
            </p:extLst>
          </p:nvPr>
        </p:nvGraphicFramePr>
        <p:xfrm>
          <a:off x="0" y="838200"/>
          <a:ext cx="9144000" cy="6019800"/>
        </p:xfrm>
        <a:graphic>
          <a:graphicData uri="http://schemas.openxmlformats.org/drawingml/2006/table">
            <a:tbl>
              <a:tblPr/>
              <a:tblGrid>
                <a:gridCol w="8382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6096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tblGrid>
              <a:tr h="758825">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rgbClr val="FFFFFF"/>
                          </a:solidFill>
                          <a:effectLst/>
                          <a:latin typeface="Arial Narrow Bold" charset="0"/>
                          <a:ea typeface="ＭＳ Ｐゴシック" charset="0"/>
                          <a:cs typeface="Arial Narrow Bold" charset="0"/>
                        </a:rPr>
                        <a:t>教会的正确运行</a:t>
                      </a:r>
                      <a:endParaRPr kumimoji="0" lang="en-US" altLang="zh-CN" sz="3200" b="1" i="0" u="none" strike="noStrike" cap="none" normalizeH="0" baseline="0" dirty="0">
                        <a:ln>
                          <a:noFill/>
                        </a:ln>
                        <a:solidFill>
                          <a:srgbClr val="FFFFFF"/>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785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000000"/>
                          </a:solidFill>
                          <a:effectLst/>
                          <a:latin typeface="Arial Narrow Bold" charset="0"/>
                          <a:ea typeface="ＭＳ Ｐゴシック" charset="0"/>
                          <a:cs typeface="Arial Narrow Bold" charset="0"/>
                        </a:rPr>
                        <a:t>分党</a:t>
                      </a:r>
                      <a:endParaRPr kumimoji="0" lang="en-US" sz="24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000000"/>
                          </a:solidFill>
                          <a:effectLst/>
                          <a:latin typeface="Arial Narrow Bold" charset="0"/>
                          <a:ea typeface="ＭＳ Ｐゴシック" charset="0"/>
                          <a:cs typeface="Arial Narrow Bold" charset="0"/>
                        </a:rPr>
                        <a:t>混乱</a:t>
                      </a:r>
                      <a:endParaRPr kumimoji="0" lang="en-US" altLang="zh-CN" sz="24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000000"/>
                          </a:solidFill>
                          <a:effectLst/>
                          <a:latin typeface="Arial Narrow Bold" charset="0"/>
                          <a:ea typeface="ＭＳ Ｐゴシック" charset="0"/>
                          <a:cs typeface="Arial Narrow Bold" charset="0"/>
                        </a:rPr>
                        <a:t>教义</a:t>
                      </a:r>
                      <a:endParaRPr kumimoji="0" lang="en-US" sz="24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854075">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rPr>
                        <a:t> </a:t>
                      </a:r>
                      <a:r>
                        <a:rPr kumimoji="0" lang="zh-CN" altLang="en-US" sz="1800" b="1" i="0" u="none" strike="noStrike" cap="none" normalizeH="0" baseline="0" dirty="0">
                          <a:ln>
                            <a:noFill/>
                          </a:ln>
                          <a:solidFill>
                            <a:srgbClr val="000000"/>
                          </a:solidFill>
                          <a:effectLst/>
                          <a:latin typeface="Arial Narrow Bold" charset="0"/>
                          <a:ea typeface="ＭＳ Ｐゴシック" charset="0"/>
                          <a:cs typeface="Arial Narrow Bold" charset="0"/>
                        </a:rPr>
                        <a:t>革来的报告结果</a:t>
                      </a:r>
                      <a:r>
                        <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rPr>
                        <a:t>(1:11)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Bold" charset="0"/>
                          <a:ea typeface="ＭＳ Ｐゴシック" charset="0"/>
                          <a:cs typeface="Arial Narrow Bold" charset="0"/>
                        </a:rPr>
                        <a:t>革来的报告结果</a:t>
                      </a:r>
                      <a:endPar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rPr>
                        <a:t>(1:11; 5:1)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rPr>
                        <a:t> </a:t>
                      </a:r>
                      <a:r>
                        <a:rPr kumimoji="0" lang="zh-CN" altLang="en-US" sz="1800" b="1" i="0" u="none" strike="noStrike" cap="none" normalizeH="0" baseline="0" dirty="0">
                          <a:ln>
                            <a:noFill/>
                          </a:ln>
                          <a:solidFill>
                            <a:srgbClr val="000000"/>
                          </a:solidFill>
                          <a:effectLst/>
                          <a:latin typeface="Arial Narrow Bold" charset="0"/>
                          <a:ea typeface="ＭＳ Ｐゴシック" charset="0"/>
                          <a:cs typeface="Arial Narrow Bold" charset="0"/>
                        </a:rPr>
                        <a:t>教会的报告结果</a:t>
                      </a:r>
                      <a:endPar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rPr>
                        <a:t>(7:1; 8:1; 12:1; 15:1; 16:1)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7785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Narrow Bold" charset="0"/>
                          <a:ea typeface="ＭＳ Ｐゴシック" charset="0"/>
                          <a:cs typeface="Arial Narrow Bold" charset="0"/>
                        </a:rPr>
                        <a:t>领袖</a:t>
                      </a:r>
                      <a:endParaRPr kumimoji="0" lang="en-US" sz="20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Narrow Bold" charset="0"/>
                          <a:ea typeface="ＭＳ Ｐゴシック" charset="0"/>
                          <a:cs typeface="Arial Narrow Bold" charset="0"/>
                        </a:rPr>
                        <a:t>关系</a:t>
                      </a:r>
                      <a:endParaRPr kumimoji="0" lang="en-US" sz="20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Narrow Bold" charset="0"/>
                          <a:ea typeface="ＭＳ Ｐゴシック" charset="0"/>
                          <a:cs typeface="Arial Narrow Bold" charset="0"/>
                        </a:rPr>
                        <a:t>神学</a:t>
                      </a:r>
                      <a:endParaRPr kumimoji="0" lang="en-US" sz="20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7785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Narrow Bold" charset="0"/>
                          <a:ea typeface="ＭＳ Ｐゴシック" charset="0"/>
                          <a:cs typeface="Arial Narrow Bold" charset="0"/>
                        </a:rPr>
                        <a:t>骄傲</a:t>
                      </a:r>
                      <a:endParaRPr kumimoji="0" lang="en-US" sz="20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Narrow Bold" charset="0"/>
                          <a:ea typeface="ＭＳ Ｐゴシック" charset="0"/>
                          <a:cs typeface="Arial Narrow Bold" charset="0"/>
                        </a:rPr>
                        <a:t>淫乱</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Narrow Bold" charset="0"/>
                          <a:ea typeface="ＭＳ Ｐゴシック" charset="0"/>
                          <a:cs typeface="Arial Narrow Bold" charset="0"/>
                        </a:rPr>
                        <a:t>自私</a:t>
                      </a:r>
                      <a:endParaRPr kumimoji="0" lang="en-US" sz="20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588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问题</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误会</a:t>
                      </a:r>
                      <a:endParaRPr kumimoji="0" lang="en-US" altLang="zh-CN" sz="16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淫乱</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告状</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卖淫</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 婚姻</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自由</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蒙头</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圣餐</a:t>
                      </a:r>
                      <a:endParaRPr kumimoji="0" lang="en-US" altLang="zh-CN" sz="16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恩赐</a:t>
                      </a:r>
                      <a:endParaRPr kumimoji="0" lang="en-US" altLang="zh-CN" sz="16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复活</a:t>
                      </a:r>
                      <a:endParaRPr kumimoji="0" lang="en-US" altLang="zh-CN" sz="16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Narrow Bold" charset="0"/>
                          <a:ea typeface="ＭＳ Ｐゴシック" charset="0"/>
                          <a:cs typeface="Arial Narrow Bold" charset="0"/>
                        </a:rPr>
                        <a:t>奉献</a:t>
                      </a:r>
                      <a:endParaRPr kumimoji="0" lang="en-US" sz="16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588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rPr>
                        <a:t>1:1-17</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1:18–4:21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5</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rPr>
                        <a:t>6:1-11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6:12-20</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7</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rPr>
                        <a:t>8:1–11:1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11:2-16</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11:17-34</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12–14</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15</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rPr>
                        <a:t>16</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77850">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Bold" charset="0"/>
                          <a:ea typeface="ＭＳ Ｐゴシック" charset="0"/>
                          <a:cs typeface="Arial Narrow Bold" charset="0"/>
                        </a:rPr>
                        <a:t>以弗所</a:t>
                      </a:r>
                      <a:endParaRPr kumimoji="0" lang="en-US" sz="1800" b="1" i="0" u="none" strike="noStrike" cap="none" normalizeH="0" baseline="0" dirty="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77850">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Bold" charset="0"/>
                          <a:ea typeface="ＭＳ Ｐゴシック" charset="0"/>
                          <a:cs typeface="Arial Narrow Bold" charset="0"/>
                        </a:rPr>
                        <a:t>公元 </a:t>
                      </a:r>
                      <a:r>
                        <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rPr>
                        <a:t>56 5</a:t>
                      </a:r>
                      <a:r>
                        <a:rPr kumimoji="0" lang="zh-CN" altLang="en-US" sz="1800" b="1" i="0" u="none" strike="noStrike" cap="none" normalizeH="0" baseline="0" dirty="0">
                          <a:ln>
                            <a:noFill/>
                          </a:ln>
                          <a:solidFill>
                            <a:srgbClr val="000000"/>
                          </a:solidFill>
                          <a:effectLst/>
                          <a:latin typeface="Arial Narrow Bold" charset="0"/>
                          <a:ea typeface="ＭＳ Ｐゴシック" charset="0"/>
                          <a:cs typeface="Arial Narrow Bold" charset="0"/>
                        </a:rPr>
                        <a:t>月</a:t>
                      </a:r>
                      <a:r>
                        <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rPr>
                        <a:t> (</a:t>
                      </a:r>
                      <a:r>
                        <a:rPr kumimoji="0" lang="zh-CN" altLang="en-US" sz="1800" b="1" i="0" u="none" strike="noStrike" cap="none" normalizeH="0" baseline="0" dirty="0">
                          <a:ln>
                            <a:noFill/>
                          </a:ln>
                          <a:solidFill>
                            <a:srgbClr val="000000"/>
                          </a:solidFill>
                          <a:effectLst/>
                          <a:latin typeface="Arial Narrow Bold" charset="0"/>
                          <a:ea typeface="ＭＳ Ｐゴシック" charset="0"/>
                          <a:cs typeface="Arial Narrow Bold" charset="0"/>
                        </a:rPr>
                        <a:t>第三次宣教旅程</a:t>
                      </a:r>
                      <a:r>
                        <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rPr>
                        <a:t>)</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35244340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MasterSp="0">
  <p:cSld>
    <p:bg>
      <p:bgPr>
        <a:solidFill>
          <a:schemeClr val="bg1">
            <a:alpha val="0"/>
          </a:schemeClr>
        </a:solidFill>
        <a:effectLst/>
      </p:bgPr>
    </p:bg>
    <p:spTree>
      <p:nvGrpSpPr>
        <p:cNvPr id="1" name=""/>
        <p:cNvGrpSpPr/>
        <p:nvPr/>
      </p:nvGrpSpPr>
      <p:grpSpPr>
        <a:xfrm>
          <a:off x="0" y="0"/>
          <a:ext cx="0" cy="0"/>
          <a:chOff x="0" y="0"/>
          <a:chExt cx="0" cy="0"/>
        </a:xfrm>
      </p:grpSpPr>
      <p:pic>
        <p:nvPicPr>
          <p:cNvPr id="9" name="Picture 8"/>
          <p:cNvPicPr/>
          <p:nvPr/>
        </p:nvPicPr>
        <p:blipFill rotWithShape="1">
          <a:blip r:embed="rId3">
            <a:extLst>
              <a:ext uri="{28A0092B-C50C-407E-A947-70E740481C1C}">
                <a14:useLocalDpi xmlns:a14="http://schemas.microsoft.com/office/drawing/2010/main" val="0"/>
              </a:ext>
            </a:extLst>
          </a:blip>
          <a:srcRect l="20998" t="37192" r="985" b="1994"/>
          <a:stretch/>
        </p:blipFill>
        <p:spPr bwMode="auto">
          <a:xfrm>
            <a:off x="20881" y="197497"/>
            <a:ext cx="6244468" cy="6858000"/>
          </a:xfrm>
          <a:prstGeom prst="rect">
            <a:avLst/>
          </a:prstGeom>
          <a:noFill/>
          <a:ln>
            <a:noFill/>
          </a:ln>
        </p:spPr>
      </p:pic>
      <p:pic>
        <p:nvPicPr>
          <p:cNvPr id="10" name="Picture 9"/>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51378" t="19116" r="11493" b="59930"/>
          <a:stretch/>
        </p:blipFill>
        <p:spPr bwMode="auto">
          <a:xfrm>
            <a:off x="5059080" y="3319938"/>
            <a:ext cx="3472115" cy="3735559"/>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2" name="Title 1"/>
          <p:cNvSpPr>
            <a:spLocks noGrp="1"/>
          </p:cNvSpPr>
          <p:nvPr>
            <p:ph type="title" idx="4294967295"/>
          </p:nvPr>
        </p:nvSpPr>
        <p:spPr>
          <a:xfrm>
            <a:off x="-10160" y="0"/>
            <a:ext cx="5446256" cy="908720"/>
          </a:xfrm>
        </p:spPr>
        <p:txBody>
          <a:bodyPr/>
          <a:lstStyle/>
          <a:p>
            <a:r>
              <a:rPr lang="zh-SG" altLang="en-US" b="1" dirty="0">
                <a:solidFill>
                  <a:schemeClr val="tx1"/>
                </a:solidFill>
                <a:latin typeface="Microsoft YaHei UI" panose="020B0503020204020204" pitchFamily="34" charset="-122"/>
                <a:ea typeface="Microsoft YaHei UI" panose="020B0503020204020204" pitchFamily="34" charset="-122"/>
                <a:cs typeface="Arial" panose="020B0604020202020204" pitchFamily="34" charset="0"/>
              </a:rPr>
              <a:t>哥林多前书</a:t>
            </a:r>
          </a:p>
        </p:txBody>
      </p:sp>
      <p:pic>
        <p:nvPicPr>
          <p:cNvPr id="6" name="Picture 5">
            <a:extLst>
              <a:ext uri="{FF2B5EF4-FFF2-40B4-BE49-F238E27FC236}">
                <a16:creationId xmlns:a16="http://schemas.microsoft.com/office/drawing/2014/main" id="{57E0A24B-FEDA-FD4A-92CB-23996FB311CF}"/>
              </a:ext>
            </a:extLst>
          </p:cNvPr>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1" t="19116" r="47858" b="59930"/>
          <a:stretch/>
        </p:blipFill>
        <p:spPr bwMode="auto">
          <a:xfrm>
            <a:off x="3635896" y="-109062"/>
            <a:ext cx="4875957" cy="3735559"/>
          </a:xfrm>
          <a:prstGeom prst="rect">
            <a:avLst/>
          </a:prstGeom>
          <a:noFill/>
          <a:ln>
            <a:noFill/>
          </a:ln>
        </p:spPr>
      </p:pic>
      <p:sp>
        <p:nvSpPr>
          <p:cNvPr id="7" name="TextBox 7"/>
          <p:cNvSpPr txBox="1">
            <a:spLocks noChangeArrowheads="1"/>
          </p:cNvSpPr>
          <p:nvPr/>
        </p:nvSpPr>
        <p:spPr bwMode="auto">
          <a:xfrm>
            <a:off x="5189393" y="-1"/>
            <a:ext cx="3954606" cy="40092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30039" tIns="65020" rIns="130039" bIns="65020">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l" defTabSz="1299301" eaLnBrk="1" fontAlgn="auto" hangingPunct="1">
              <a:spcBef>
                <a:spcPts val="0"/>
              </a:spcBef>
              <a:spcAft>
                <a:spcPts val="0"/>
              </a:spcAft>
            </a:pPr>
            <a:endParaRPr lang="zh-CN" altLang="en-US"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1</a:t>
            </a:r>
            <a:r>
              <a:rPr lang="en-US" altLang="zh-CN" sz="1800" kern="0" dirty="0">
                <a:latin typeface="Microsoft YaHei UI" panose="020B0503020204020204" pitchFamily="34" charset="-122"/>
                <a:ea typeface="Microsoft YaHei UI" panose="020B0503020204020204" pitchFamily="34" charset="-122"/>
              </a:rPr>
              <a:t>.  </a:t>
            </a:r>
            <a:r>
              <a:rPr lang="zh-CN" altLang="en-US" sz="1800" b="0" kern="0" dirty="0">
                <a:latin typeface="Microsoft YaHei UI" panose="020B0503020204020204" pitchFamily="34" charset="-122"/>
                <a:ea typeface="Microsoft YaHei UI" panose="020B0503020204020204" pitchFamily="34" charset="-122"/>
              </a:rPr>
              <a:t>对基督徒合一的劝勉</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2</a:t>
            </a:r>
            <a:r>
              <a:rPr lang="en-US" altLang="zh-CN" sz="1800" kern="0" dirty="0">
                <a:latin typeface="Microsoft YaHei UI" panose="020B0503020204020204" pitchFamily="34" charset="-122"/>
                <a:ea typeface="Microsoft YaHei UI" panose="020B0503020204020204" pitchFamily="34" charset="-122"/>
              </a:rPr>
              <a:t>.  </a:t>
            </a:r>
            <a:r>
              <a:rPr lang="zh-CN" altLang="en-US" sz="1800" b="0" kern="0" dirty="0">
                <a:latin typeface="Microsoft YaHei UI" panose="020B0503020204020204" pitchFamily="34" charset="-122"/>
                <a:ea typeface="Microsoft YaHei UI" panose="020B0503020204020204" pitchFamily="34" charset="-122"/>
              </a:rPr>
              <a:t>人的反应</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3</a:t>
            </a:r>
            <a:r>
              <a:rPr lang="en-US" altLang="zh-CN" sz="1800" kern="0" dirty="0">
                <a:latin typeface="Microsoft YaHei UI" panose="020B0503020204020204" pitchFamily="34" charset="-122"/>
                <a:ea typeface="Microsoft YaHei UI" panose="020B0503020204020204" pitchFamily="34" charset="-122"/>
              </a:rPr>
              <a:t>.  </a:t>
            </a:r>
            <a:r>
              <a:rPr lang="zh-CN" altLang="en-US" sz="1800" b="0" kern="0" dirty="0">
                <a:latin typeface="Microsoft YaHei UI" panose="020B0503020204020204" pitchFamily="34" charset="-122"/>
                <a:ea typeface="Microsoft YaHei UI" panose="020B0503020204020204" pitchFamily="34" charset="-122"/>
              </a:rPr>
              <a:t>基督徒的属人性的理由</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4</a:t>
            </a:r>
            <a:r>
              <a:rPr lang="en-US" altLang="zh-CN" sz="1800" kern="0" dirty="0">
                <a:latin typeface="Microsoft YaHei UI" panose="020B0503020204020204" pitchFamily="34" charset="-122"/>
                <a:ea typeface="Microsoft YaHei UI" panose="020B0503020204020204" pitchFamily="34" charset="-122"/>
              </a:rPr>
              <a:t>.  </a:t>
            </a:r>
            <a:r>
              <a:rPr lang="zh-CN" altLang="en-US" sz="1800" b="0" kern="0" dirty="0">
                <a:latin typeface="Microsoft YaHei UI" panose="020B0503020204020204" pitchFamily="34" charset="-122"/>
                <a:ea typeface="Microsoft YaHei UI" panose="020B0503020204020204" pitchFamily="34" charset="-122"/>
              </a:rPr>
              <a:t>观查保罗的事奉</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5</a:t>
            </a:r>
            <a:r>
              <a:rPr lang="en-US" altLang="zh-CN" sz="1800" kern="0" dirty="0">
                <a:latin typeface="Microsoft YaHei UI" panose="020B0503020204020204" pitchFamily="34" charset="-122"/>
                <a:ea typeface="Microsoft YaHei UI" panose="020B0503020204020204" pitchFamily="34" charset="-122"/>
              </a:rPr>
              <a:t>.  </a:t>
            </a:r>
            <a:r>
              <a:rPr lang="zh-CN" altLang="en-US" sz="1800" b="0" kern="0" dirty="0">
                <a:latin typeface="Microsoft YaHei UI" panose="020B0503020204020204" pitchFamily="34" charset="-122"/>
                <a:ea typeface="Microsoft YaHei UI" panose="020B0503020204020204" pitchFamily="34" charset="-122"/>
              </a:rPr>
              <a:t>谴责教会不道德的行为</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6</a:t>
            </a:r>
            <a:r>
              <a:rPr lang="en-US" altLang="zh-CN" sz="1800" kern="0" dirty="0">
                <a:latin typeface="Microsoft YaHei UI" panose="020B0503020204020204" pitchFamily="34" charset="-122"/>
                <a:ea typeface="Microsoft YaHei UI" panose="020B0503020204020204" pitchFamily="34" charset="-122"/>
              </a:rPr>
              <a:t>.  </a:t>
            </a:r>
            <a:r>
              <a:rPr lang="zh-CN" altLang="en-US" sz="1800" b="0" kern="0" dirty="0">
                <a:latin typeface="Microsoft YaHei UI" panose="020B0503020204020204" pitchFamily="34" charset="-122"/>
                <a:ea typeface="Microsoft YaHei UI" panose="020B0503020204020204" pitchFamily="34" charset="-122"/>
              </a:rPr>
              <a:t>行在身体上的罪</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endParaRPr lang="en-US" altLang="zh-CN" sz="180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7</a:t>
            </a:r>
            <a:r>
              <a:rPr lang="en-US" altLang="zh-CN" sz="1800" kern="0" dirty="0">
                <a:latin typeface="Microsoft YaHei UI" panose="020B0503020204020204" pitchFamily="34" charset="-122"/>
                <a:ea typeface="Microsoft YaHei UI" panose="020B0503020204020204" pitchFamily="34" charset="-122"/>
              </a:rPr>
              <a:t>.  </a:t>
            </a:r>
            <a:r>
              <a:rPr lang="zh-CN" altLang="en-US" sz="1800" b="0" kern="0" dirty="0">
                <a:latin typeface="Microsoft YaHei UI" panose="020B0503020204020204" pitchFamily="34" charset="-122"/>
                <a:ea typeface="Microsoft YaHei UI" panose="020B0503020204020204" pitchFamily="34" charset="-122"/>
              </a:rPr>
              <a:t>给</a:t>
            </a:r>
            <a:r>
              <a:rPr lang="en-US" sz="1800" b="0" kern="0" dirty="0" err="1">
                <a:latin typeface="Microsoft YaHei UI" panose="020B0503020204020204" pitchFamily="34" charset="-122"/>
                <a:ea typeface="Microsoft YaHei UI" panose="020B0503020204020204" pitchFamily="34" charset="-122"/>
              </a:rPr>
              <a:t>婚姻</a:t>
            </a:r>
            <a:r>
              <a:rPr lang="zh-CN" altLang="en-US" sz="1800" b="0" kern="0" dirty="0">
                <a:latin typeface="Microsoft YaHei UI" panose="020B0503020204020204" pitchFamily="34" charset="-122"/>
                <a:ea typeface="Microsoft YaHei UI" panose="020B0503020204020204" pitchFamily="34" charset="-122"/>
              </a:rPr>
              <a:t>配偶的</a:t>
            </a:r>
            <a:r>
              <a:rPr lang="en-US" sz="1800" b="0" kern="0" dirty="0" err="1">
                <a:latin typeface="Microsoft YaHei UI" panose="020B0503020204020204" pitchFamily="34" charset="-122"/>
                <a:ea typeface="Microsoft YaHei UI" panose="020B0503020204020204" pitchFamily="34" charset="-122"/>
              </a:rPr>
              <a:t>教导</a:t>
            </a:r>
            <a:endParaRPr lang="en-US" altLang="ja-JP" sz="1800" b="0" kern="0" dirty="0">
              <a:latin typeface="Microsoft YaHei UI" panose="020B0503020204020204" pitchFamily="34" charset="-122"/>
              <a:ea typeface="Microsoft YaHei UI" panose="020B0503020204020204" pitchFamily="34" charset="-122"/>
            </a:endParaRPr>
          </a:p>
          <a:p>
            <a:pPr marL="342900" indent="-342900" algn="l" defTabSz="1299301" eaLnBrk="1" fontAlgn="auto" hangingPunct="1">
              <a:spcBef>
                <a:spcPts val="0"/>
              </a:spcBef>
              <a:spcAft>
                <a:spcPts val="0"/>
              </a:spcAft>
              <a:buAutoNum type="arabicPeriod" startAt="8"/>
            </a:pPr>
            <a:r>
              <a:rPr lang="zh-CN" altLang="en-US" sz="1800" b="0" kern="0" dirty="0">
                <a:latin typeface="Microsoft YaHei UI" panose="020B0503020204020204" pitchFamily="34" charset="-122"/>
                <a:ea typeface="Microsoft YaHei UI" panose="020B0503020204020204" pitchFamily="34" charset="-122"/>
              </a:rPr>
              <a:t>不要成为别人的拌脚石</a:t>
            </a:r>
            <a:endParaRPr lang="en-US" altLang="zh-CN" sz="1800" b="0" kern="0" dirty="0">
              <a:latin typeface="Microsoft YaHei UI" panose="020B0503020204020204" pitchFamily="34" charset="-122"/>
              <a:ea typeface="Microsoft YaHei UI" panose="020B0503020204020204" pitchFamily="34" charset="-122"/>
            </a:endParaRPr>
          </a:p>
          <a:p>
            <a:pPr marL="342900" indent="-342900" algn="l" defTabSz="1299301" eaLnBrk="1" fontAlgn="auto" hangingPunct="1">
              <a:spcBef>
                <a:spcPts val="0"/>
              </a:spcBef>
              <a:spcAft>
                <a:spcPts val="0"/>
              </a:spcAft>
              <a:buAutoNum type="arabicPeriod" startAt="8"/>
            </a:pPr>
            <a:endParaRPr lang="en-US" altLang="zh-CN" sz="1800" kern="0" dirty="0">
              <a:latin typeface="Microsoft YaHei UI" panose="020B0503020204020204" pitchFamily="34" charset="-122"/>
              <a:ea typeface="Microsoft YaHei UI" panose="020B0503020204020204" pitchFamily="34" charset="-122"/>
            </a:endParaRPr>
          </a:p>
          <a:p>
            <a:pPr marL="342900" indent="-342900" algn="l" defTabSz="1299301" eaLnBrk="1" fontAlgn="auto" hangingPunct="1">
              <a:spcBef>
                <a:spcPts val="0"/>
              </a:spcBef>
              <a:spcAft>
                <a:spcPts val="0"/>
              </a:spcAft>
              <a:buAutoNum type="arabicPeriod" startAt="8"/>
            </a:pP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 </a:t>
            </a:r>
            <a:endParaRPr lang="zh-CN" altLang="en-US" sz="1800" b="0" kern="0" dirty="0">
              <a:latin typeface="Microsoft YaHei UI" panose="020B0503020204020204" pitchFamily="34" charset="-122"/>
              <a:ea typeface="Microsoft YaHei UI" panose="020B0503020204020204" pitchFamily="34" charset="-122"/>
            </a:endParaRPr>
          </a:p>
        </p:txBody>
      </p:sp>
      <p:sp>
        <p:nvSpPr>
          <p:cNvPr id="8" name="TextBox 9"/>
          <p:cNvSpPr txBox="1">
            <a:spLocks noChangeArrowheads="1"/>
          </p:cNvSpPr>
          <p:nvPr/>
        </p:nvSpPr>
        <p:spPr bwMode="auto">
          <a:xfrm>
            <a:off x="5189392" y="3429223"/>
            <a:ext cx="3954607" cy="29012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30039" tIns="65020" rIns="130039" bIns="65020">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l" defTabSz="1299301" eaLnBrk="1" fontAlgn="auto" hangingPunct="1">
              <a:spcBef>
                <a:spcPts val="0"/>
              </a:spcBef>
              <a:spcAft>
                <a:spcPts val="0"/>
              </a:spcAft>
            </a:pPr>
            <a:endParaRPr lang="zh-CN" altLang="en-US"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9</a:t>
            </a:r>
            <a:r>
              <a:rPr lang="en-US" altLang="zh-CN" sz="1800" kern="0" dirty="0">
                <a:latin typeface="Microsoft YaHei UI" panose="020B0503020204020204" pitchFamily="34" charset="-122"/>
                <a:ea typeface="Microsoft YaHei UI" panose="020B0503020204020204" pitchFamily="34" charset="-122"/>
              </a:rPr>
              <a:t>.  </a:t>
            </a:r>
            <a:r>
              <a:rPr lang="zh-CN" altLang="en-US" sz="1800" b="0" kern="0" dirty="0">
                <a:latin typeface="Microsoft YaHei UI" panose="020B0503020204020204" pitchFamily="34" charset="-122"/>
                <a:ea typeface="Microsoft YaHei UI" panose="020B0503020204020204" pitchFamily="34" charset="-122"/>
              </a:rPr>
              <a:t>信徒的权利</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10. </a:t>
            </a:r>
            <a:r>
              <a:rPr lang="en-US" sz="1800" b="0" kern="0" dirty="0" err="1">
                <a:latin typeface="Microsoft YaHei UI" panose="020B0503020204020204" pitchFamily="34" charset="-122"/>
                <a:ea typeface="Microsoft YaHei UI" panose="020B0503020204020204" pitchFamily="34" charset="-122"/>
              </a:rPr>
              <a:t>期待</a:t>
            </a:r>
            <a:r>
              <a:rPr lang="zh-CN" altLang="en-US" sz="1800" b="0" kern="0" dirty="0">
                <a:latin typeface="Microsoft YaHei UI" panose="020B0503020204020204" pitchFamily="34" charset="-122"/>
                <a:ea typeface="Microsoft YaHei UI" panose="020B0503020204020204" pitchFamily="34" charset="-122"/>
              </a:rPr>
              <a:t>试探的胜力</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11. </a:t>
            </a:r>
            <a:r>
              <a:rPr lang="zh-CN" altLang="en-US" sz="1800" b="0" kern="0" dirty="0">
                <a:latin typeface="Microsoft YaHei UI" panose="020B0503020204020204" pitchFamily="34" charset="-122"/>
                <a:ea typeface="Microsoft YaHei UI" panose="020B0503020204020204" pitchFamily="34" charset="-122"/>
              </a:rPr>
              <a:t>如何对待圣</a:t>
            </a:r>
            <a:r>
              <a:rPr lang="en-US" sz="1800" b="0" kern="0" dirty="0">
                <a:latin typeface="Microsoft YaHei UI" panose="020B0503020204020204" pitchFamily="34" charset="-122"/>
                <a:ea typeface="Microsoft YaHei UI" panose="020B0503020204020204" pitchFamily="34" charset="-122"/>
              </a:rPr>
              <a:t>餐</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12. </a:t>
            </a:r>
            <a:r>
              <a:rPr lang="zh-CN" altLang="en-US" sz="1800" b="0" kern="0" dirty="0">
                <a:latin typeface="Microsoft YaHei UI" panose="020B0503020204020204" pitchFamily="34" charset="-122"/>
                <a:ea typeface="Microsoft YaHei UI" panose="020B0503020204020204" pitchFamily="34" charset="-122"/>
              </a:rPr>
              <a:t>在主里的恩赐</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13. </a:t>
            </a:r>
            <a:r>
              <a:rPr lang="zh-CN" altLang="en-US" sz="1800" b="0" kern="0" dirty="0">
                <a:latin typeface="Microsoft YaHei UI" panose="020B0503020204020204" pitchFamily="34" charset="-122"/>
                <a:ea typeface="Microsoft YaHei UI" panose="020B0503020204020204" pitchFamily="34" charset="-122"/>
              </a:rPr>
              <a:t>真爱的美德</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14. </a:t>
            </a:r>
            <a:r>
              <a:rPr lang="zh-CN" altLang="en-US" sz="1800" b="0" kern="0" dirty="0">
                <a:latin typeface="Microsoft YaHei UI" panose="020B0503020204020204" pitchFamily="34" charset="-122"/>
                <a:ea typeface="Microsoft YaHei UI" panose="020B0503020204020204" pitchFamily="34" charset="-122"/>
              </a:rPr>
              <a:t>使用方言的教导</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15. </a:t>
            </a:r>
            <a:r>
              <a:rPr lang="zh-CN" altLang="en-US" sz="1800" b="0" kern="0" dirty="0">
                <a:latin typeface="Microsoft YaHei UI" panose="020B0503020204020204" pitchFamily="34" charset="-122"/>
                <a:ea typeface="Microsoft YaHei UI" panose="020B0503020204020204" pitchFamily="34" charset="-122"/>
              </a:rPr>
              <a:t>复活的</a:t>
            </a:r>
            <a:r>
              <a:rPr lang="en-US" sz="1800" b="0" kern="0" dirty="0" err="1">
                <a:latin typeface="Microsoft YaHei UI" panose="020B0503020204020204" pitchFamily="34" charset="-122"/>
                <a:ea typeface="Microsoft YaHei UI" panose="020B0503020204020204" pitchFamily="34" charset="-122"/>
              </a:rPr>
              <a:t>秩序</a:t>
            </a:r>
            <a:endParaRPr lang="en-US" altLang="ja-JP"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16. </a:t>
            </a:r>
            <a:r>
              <a:rPr lang="zh-CN" altLang="en-US" sz="1800" b="0" kern="0" dirty="0">
                <a:latin typeface="Microsoft YaHei UI" panose="020B0503020204020204" pitchFamily="34" charset="-122"/>
                <a:ea typeface="Microsoft YaHei UI" panose="020B0503020204020204" pitchFamily="34" charset="-122"/>
              </a:rPr>
              <a:t>提醒关于属灵的同工</a:t>
            </a:r>
            <a:endParaRPr lang="en-US" altLang="zh-CN" sz="1800" b="0" kern="0" dirty="0">
              <a:latin typeface="Microsoft YaHei UI" panose="020B0503020204020204" pitchFamily="34" charset="-122"/>
              <a:ea typeface="Microsoft YaHei UI" panose="020B0503020204020204" pitchFamily="34" charset="-122"/>
            </a:endParaRPr>
          </a:p>
          <a:p>
            <a:pPr algn="l" defTabSz="1299301" eaLnBrk="1" fontAlgn="auto" hangingPunct="1">
              <a:spcBef>
                <a:spcPts val="0"/>
              </a:spcBef>
              <a:spcAft>
                <a:spcPts val="0"/>
              </a:spcAft>
            </a:pPr>
            <a:r>
              <a:rPr lang="en-US" altLang="zh-CN" sz="1800" b="0" kern="0" dirty="0">
                <a:latin typeface="Microsoft YaHei UI" panose="020B0503020204020204" pitchFamily="34" charset="-122"/>
                <a:ea typeface="Microsoft YaHei UI" panose="020B0503020204020204" pitchFamily="34" charset="-122"/>
              </a:rPr>
              <a:t> </a:t>
            </a:r>
            <a:endParaRPr lang="zh-CN" altLang="en-US" sz="1800" b="0" kern="0" dirty="0">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806195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3837" y="-9082"/>
            <a:ext cx="8648700" cy="54864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422227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p>
        </p:txBody>
      </p:sp>
      <p:sp>
        <p:nvSpPr>
          <p:cNvPr id="900098" name="Rectangle 2"/>
          <p:cNvSpPr>
            <a:spLocks noGrp="1" noChangeArrowheads="1"/>
          </p:cNvSpPr>
          <p:nvPr>
            <p:ph type="ctrTitle"/>
          </p:nvPr>
        </p:nvSpPr>
        <p:spPr>
          <a:xfrm>
            <a:off x="0" y="-37782"/>
            <a:ext cx="9120187" cy="1954614"/>
          </a:xfrm>
          <a:solidFill>
            <a:schemeClr val="tx1"/>
          </a:solidFill>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要不一样</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20587244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zh-SG"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牛群心态</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07BC6243-A1B9-E842-86D0-2D0232D6621E}"/>
              </a:ext>
            </a:extLst>
          </p:cNvPr>
          <p:cNvSpPr txBox="1">
            <a:spLocks noChangeArrowheads="1"/>
          </p:cNvSpPr>
          <p:nvPr/>
        </p:nvSpPr>
        <p:spPr bwMode="auto">
          <a:xfrm>
            <a:off x="-36095" y="5770479"/>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b="1" kern="0" dirty="0">
                <a:solidFill>
                  <a:srgbClr val="000000"/>
                </a:solidFill>
                <a:effectLst>
                  <a:glow rad="127000">
                    <a:srgbClr val="FFFFFF"/>
                  </a:glow>
                </a:effectLst>
                <a:latin typeface="Microsoft YaHei UI" panose="020B0503020204020204" pitchFamily="34" charset="-122"/>
                <a:ea typeface="Microsoft YaHei UI" panose="020B0503020204020204" pitchFamily="34" charset="-122"/>
                <a:cs typeface="ＭＳ Ｐゴシック" charset="0"/>
              </a:rPr>
              <a:t>哥林多前书</a:t>
            </a:r>
          </a:p>
        </p:txBody>
      </p:sp>
    </p:spTree>
    <p:extLst>
      <p:ext uri="{BB962C8B-B14F-4D97-AF65-F5344CB8AC3E}">
        <p14:creationId xmlns:p14="http://schemas.microsoft.com/office/powerpoint/2010/main" val="177035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我们怎么样在能与非信徒 </a:t>
            </a:r>
            <a:r>
              <a:rPr lang="zh-CN" altLang="en-US" sz="6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不一样</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C91A72FC-6206-AD43-938A-DFD4AF3AFC00}"/>
              </a:ext>
            </a:extLst>
          </p:cNvPr>
          <p:cNvSpPr txBox="1">
            <a:spLocks noChangeArrowheads="1"/>
          </p:cNvSpPr>
          <p:nvPr/>
        </p:nvSpPr>
        <p:spPr bwMode="auto">
          <a:xfrm>
            <a:off x="0" y="6021604"/>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893">
              <a:defRPr/>
            </a:pPr>
            <a:r>
              <a:rPr lang="zh-CN" alt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endParaRPr lang="en-US" sz="48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232400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898" name="Picture 2"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899" name="Rectangle 3"/>
          <p:cNvSpPr>
            <a:spLocks noGrp="1" noChangeArrowheads="1"/>
          </p:cNvSpPr>
          <p:nvPr>
            <p:ph type="title"/>
          </p:nvPr>
        </p:nvSpPr>
        <p:spPr>
          <a:xfrm>
            <a:off x="0" y="0"/>
            <a:ext cx="9144000" cy="914400"/>
          </a:xfrm>
          <a:solidFill>
            <a:schemeClr val="tx2"/>
          </a:solidFill>
        </p:spPr>
        <p:txBody>
          <a:bodyPr anchor="ctr"/>
          <a:lstStyle/>
          <a:p>
            <a:pPr algn="ctr" eaLnBrk="1" hangingPunct="1"/>
            <a:r>
              <a:rPr lang="zh-SG" altLang="en-US" sz="3600" b="1" dirty="0">
                <a:solidFill>
                  <a:schemeClr val="bg1"/>
                </a:solidFill>
                <a:latin typeface="Microsoft YaHei UI" panose="020B0503020204020204" pitchFamily="34" charset="-122"/>
                <a:ea typeface="Microsoft YaHei UI" panose="020B0503020204020204" pitchFamily="34" charset="-122"/>
                <a:cs typeface="ＭＳ Ｐゴシック" charset="0"/>
              </a:rPr>
              <a:t>哥林多</a:t>
            </a:r>
            <a:r>
              <a:rPr lang="en-US" sz="3600" b="1" dirty="0">
                <a:solidFill>
                  <a:schemeClr val="bg1"/>
                </a:solidFill>
                <a:latin typeface="Microsoft YaHei UI" panose="020B0503020204020204" pitchFamily="34" charset="-122"/>
                <a:ea typeface="Microsoft YaHei UI" panose="020B0503020204020204" pitchFamily="34" charset="-122"/>
                <a:cs typeface="ＭＳ Ｐゴシック" charset="0"/>
              </a:rPr>
              <a:t>: </a:t>
            </a:r>
            <a:r>
              <a:rPr lang="zh-CN" altLang="en-US" sz="3600" b="1" dirty="0">
                <a:solidFill>
                  <a:schemeClr val="bg1"/>
                </a:solidFill>
                <a:latin typeface="Microsoft YaHei UI" panose="020B0503020204020204" pitchFamily="34" charset="-122"/>
                <a:ea typeface="Microsoft YaHei UI" panose="020B0503020204020204" pitchFamily="34" charset="-122"/>
                <a:cs typeface="ＭＳ Ｐゴシック" charset="0"/>
              </a:rPr>
              <a:t>污秽的交叉口</a:t>
            </a:r>
            <a:endParaRPr lang="en-US" sz="3600" b="1" dirty="0">
              <a:solidFill>
                <a:schemeClr val="bg1"/>
              </a:solidFill>
              <a:latin typeface="Microsoft YaHei UI" panose="020B0503020204020204" pitchFamily="34" charset="-122"/>
              <a:ea typeface="Microsoft YaHei UI" panose="020B0503020204020204" pitchFamily="34" charset="-122"/>
              <a:cs typeface="ＭＳ Ｐゴシック" charset="0"/>
            </a:endParaRPr>
          </a:p>
        </p:txBody>
      </p:sp>
      <p:sp>
        <p:nvSpPr>
          <p:cNvPr id="208900" name="AutoShape 4"/>
          <p:cNvSpPr>
            <a:spLocks noChangeArrowheads="1"/>
          </p:cNvSpPr>
          <p:nvPr/>
        </p:nvSpPr>
        <p:spPr bwMode="auto">
          <a:xfrm>
            <a:off x="3352800" y="4800600"/>
            <a:ext cx="609600" cy="457200"/>
          </a:xfrm>
          <a:prstGeom prst="irregularSeal2">
            <a:avLst/>
          </a:prstGeom>
          <a:solidFill>
            <a:srgbClr val="FFCC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133" name="Freeform 5"/>
          <p:cNvSpPr>
            <a:spLocks/>
          </p:cNvSpPr>
          <p:nvPr/>
        </p:nvSpPr>
        <p:spPr bwMode="auto">
          <a:xfrm>
            <a:off x="-381000" y="457200"/>
            <a:ext cx="5105400" cy="5816600"/>
          </a:xfrm>
          <a:custGeom>
            <a:avLst/>
            <a:gdLst>
              <a:gd name="T0" fmla="*/ 2147483647 w 3072"/>
              <a:gd name="T1" fmla="*/ 2147483647 h 3952"/>
              <a:gd name="T2" fmla="*/ 2147483647 w 3072"/>
              <a:gd name="T3" fmla="*/ 2147483647 h 3952"/>
              <a:gd name="T4" fmla="*/ 2147483647 w 3072"/>
              <a:gd name="T5" fmla="*/ 2147483647 h 3952"/>
              <a:gd name="T6" fmla="*/ 2147483647 w 3072"/>
              <a:gd name="T7" fmla="*/ 2147483647 h 3952"/>
              <a:gd name="T8" fmla="*/ 2147483647 w 3072"/>
              <a:gd name="T9" fmla="*/ 2147483647 h 3952"/>
              <a:gd name="T10" fmla="*/ 2147483647 w 3072"/>
              <a:gd name="T11" fmla="*/ 2147483647 h 3952"/>
              <a:gd name="T12" fmla="*/ 2147483647 w 3072"/>
              <a:gd name="T13" fmla="*/ 2147483647 h 3952"/>
              <a:gd name="T14" fmla="*/ 0 w 3072"/>
              <a:gd name="T15" fmla="*/ 0 h 3952"/>
              <a:gd name="T16" fmla="*/ 0 60000 65536"/>
              <a:gd name="T17" fmla="*/ 0 60000 65536"/>
              <a:gd name="T18" fmla="*/ 0 60000 65536"/>
              <a:gd name="T19" fmla="*/ 0 60000 65536"/>
              <a:gd name="T20" fmla="*/ 0 60000 65536"/>
              <a:gd name="T21" fmla="*/ 0 60000 65536"/>
              <a:gd name="T22" fmla="*/ 0 60000 65536"/>
              <a:gd name="T23" fmla="*/ 0 60000 65536"/>
              <a:gd name="T24" fmla="*/ 0 w 3072"/>
              <a:gd name="T25" fmla="*/ 0 h 3952"/>
              <a:gd name="T26" fmla="*/ 3072 w 3072"/>
              <a:gd name="T27" fmla="*/ 3952 h 39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72" h="3952">
                <a:moveTo>
                  <a:pt x="3072" y="2928"/>
                </a:moveTo>
                <a:cubicBezTo>
                  <a:pt x="2964" y="3204"/>
                  <a:pt x="2856" y="3480"/>
                  <a:pt x="2736" y="3648"/>
                </a:cubicBezTo>
                <a:cubicBezTo>
                  <a:pt x="2616" y="3816"/>
                  <a:pt x="2456" y="3920"/>
                  <a:pt x="2352" y="3936"/>
                </a:cubicBezTo>
                <a:cubicBezTo>
                  <a:pt x="2248" y="3952"/>
                  <a:pt x="2200" y="3856"/>
                  <a:pt x="2112" y="3744"/>
                </a:cubicBezTo>
                <a:cubicBezTo>
                  <a:pt x="2024" y="3632"/>
                  <a:pt x="1888" y="3384"/>
                  <a:pt x="1824" y="3264"/>
                </a:cubicBezTo>
                <a:cubicBezTo>
                  <a:pt x="1760" y="3144"/>
                  <a:pt x="1958" y="3448"/>
                  <a:pt x="1728" y="3024"/>
                </a:cubicBezTo>
                <a:cubicBezTo>
                  <a:pt x="1498" y="2600"/>
                  <a:pt x="734" y="1224"/>
                  <a:pt x="446" y="720"/>
                </a:cubicBezTo>
                <a:cubicBezTo>
                  <a:pt x="158" y="216"/>
                  <a:pt x="79" y="108"/>
                  <a:pt x="0" y="0"/>
                </a:cubicBezTo>
              </a:path>
            </a:pathLst>
          </a:custGeom>
          <a:noFill/>
          <a:ln w="762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5958" name="Text Box 6"/>
          <p:cNvSpPr txBox="1">
            <a:spLocks noChangeArrowheads="1"/>
          </p:cNvSpPr>
          <p:nvPr/>
        </p:nvSpPr>
        <p:spPr bwMode="auto">
          <a:xfrm>
            <a:off x="3200400" y="5029200"/>
            <a:ext cx="1278715" cy="461665"/>
          </a:xfrm>
          <a:prstGeom prst="rect">
            <a:avLst/>
          </a:prstGeom>
          <a:noFill/>
          <a:ln w="9525">
            <a:noFill/>
            <a:miter lim="800000"/>
            <a:headEnd/>
            <a:tailEnd/>
          </a:ln>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65100">
                    <a:srgbClr val="FFFFFF">
                      <a:alpha val="75000"/>
                    </a:srgbClr>
                  </a:glow>
                </a:effectLst>
                <a:uLnTx/>
                <a:uFillTx/>
                <a:latin typeface="Arial"/>
                <a:ea typeface="ＭＳ Ｐゴシック" charset="-128"/>
                <a:cs typeface="Arial"/>
              </a:rPr>
              <a:t>Corinth</a:t>
            </a:r>
          </a:p>
        </p:txBody>
      </p:sp>
      <p:sp>
        <p:nvSpPr>
          <p:cNvPr id="208903" name="Text Box 7"/>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142</a:t>
            </a:r>
          </a:p>
        </p:txBody>
      </p:sp>
    </p:spTree>
    <p:extLst>
      <p:ext uri="{BB962C8B-B14F-4D97-AF65-F5344CB8AC3E}">
        <p14:creationId xmlns:p14="http://schemas.microsoft.com/office/powerpoint/2010/main" val="4771364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133"/>
                                        </p:tgtEl>
                                        <p:attrNameLst>
                                          <p:attrName>style.visibility</p:attrName>
                                        </p:attrNameLst>
                                      </p:cBhvr>
                                      <p:to>
                                        <p:strVal val="visible"/>
                                      </p:to>
                                    </p:set>
                                    <p:animEffect transition="in" filter="wipe(left)">
                                      <p:cBhvr>
                                        <p:cTn id="7" dur="5000"/>
                                        <p:tgtEl>
                                          <p:spTgt spid="4813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8899"/>
                                        </p:tgtEl>
                                        <p:attrNameLst>
                                          <p:attrName>style.visibility</p:attrName>
                                        </p:attrNameLst>
                                      </p:cBhvr>
                                      <p:to>
                                        <p:strVal val="visible"/>
                                      </p:to>
                                    </p:set>
                                    <p:animEffect transition="in" filter="blinds(horizontal)">
                                      <p:cBhvr>
                                        <p:cTn id="12" dur="500"/>
                                        <p:tgtEl>
                                          <p:spTgt spid="208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9" grpId="0" animBg="1"/>
      <p:bldP spid="48133"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2" descr="Cork"/>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87746" name="Freeform 3" descr="Water droplets"/>
          <p:cNvSpPr>
            <a:spLocks/>
          </p:cNvSpPr>
          <p:nvPr/>
        </p:nvSpPr>
        <p:spPr bwMode="auto">
          <a:xfrm>
            <a:off x="-215900" y="-242888"/>
            <a:ext cx="6426200" cy="2492376"/>
          </a:xfrm>
          <a:custGeom>
            <a:avLst/>
            <a:gdLst>
              <a:gd name="T0" fmla="*/ 147638 w 4048"/>
              <a:gd name="T1" fmla="*/ 242888 h 1570"/>
              <a:gd name="T2" fmla="*/ 104775 w 4048"/>
              <a:gd name="T3" fmla="*/ 919163 h 1570"/>
              <a:gd name="T4" fmla="*/ 133350 w 4048"/>
              <a:gd name="T5" fmla="*/ 1498601 h 1570"/>
              <a:gd name="T6" fmla="*/ 215900 w 4048"/>
              <a:gd name="T7" fmla="*/ 1816101 h 1570"/>
              <a:gd name="T8" fmla="*/ 271463 w 4048"/>
              <a:gd name="T9" fmla="*/ 1885951 h 1570"/>
              <a:gd name="T10" fmla="*/ 354013 w 4048"/>
              <a:gd name="T11" fmla="*/ 1912938 h 1570"/>
              <a:gd name="T12" fmla="*/ 698500 w 4048"/>
              <a:gd name="T13" fmla="*/ 1995488 h 1570"/>
              <a:gd name="T14" fmla="*/ 836613 w 4048"/>
              <a:gd name="T15" fmla="*/ 2106613 h 1570"/>
              <a:gd name="T16" fmla="*/ 974725 w 4048"/>
              <a:gd name="T17" fmla="*/ 2203451 h 1570"/>
              <a:gd name="T18" fmla="*/ 1374775 w 4048"/>
              <a:gd name="T19" fmla="*/ 2327276 h 1570"/>
              <a:gd name="T20" fmla="*/ 1597025 w 4048"/>
              <a:gd name="T21" fmla="*/ 2409826 h 1570"/>
              <a:gd name="T22" fmla="*/ 1817688 w 4048"/>
              <a:gd name="T23" fmla="*/ 2451101 h 1570"/>
              <a:gd name="T24" fmla="*/ 2065338 w 4048"/>
              <a:gd name="T25" fmla="*/ 2409826 h 1570"/>
              <a:gd name="T26" fmla="*/ 2314575 w 4048"/>
              <a:gd name="T27" fmla="*/ 2286001 h 1570"/>
              <a:gd name="T28" fmla="*/ 2411413 w 4048"/>
              <a:gd name="T29" fmla="*/ 2312988 h 1570"/>
              <a:gd name="T30" fmla="*/ 2479675 w 4048"/>
              <a:gd name="T31" fmla="*/ 2355851 h 1570"/>
              <a:gd name="T32" fmla="*/ 2673350 w 4048"/>
              <a:gd name="T33" fmla="*/ 2397126 h 1570"/>
              <a:gd name="T34" fmla="*/ 2935288 w 4048"/>
              <a:gd name="T35" fmla="*/ 2451101 h 1570"/>
              <a:gd name="T36" fmla="*/ 3308350 w 4048"/>
              <a:gd name="T37" fmla="*/ 2368551 h 1570"/>
              <a:gd name="T38" fmla="*/ 3640138 w 4048"/>
              <a:gd name="T39" fmla="*/ 2300288 h 1570"/>
              <a:gd name="T40" fmla="*/ 3957638 w 4048"/>
              <a:gd name="T41" fmla="*/ 2065338 h 1570"/>
              <a:gd name="T42" fmla="*/ 4122738 w 4048"/>
              <a:gd name="T43" fmla="*/ 1941513 h 1570"/>
              <a:gd name="T44" fmla="*/ 4149725 w 4048"/>
              <a:gd name="T45" fmla="*/ 1912938 h 1570"/>
              <a:gd name="T46" fmla="*/ 4357688 w 4048"/>
              <a:gd name="T47" fmla="*/ 1900238 h 1570"/>
              <a:gd name="T48" fmla="*/ 4687888 w 4048"/>
              <a:gd name="T49" fmla="*/ 1871663 h 1570"/>
              <a:gd name="T50" fmla="*/ 4840288 w 4048"/>
              <a:gd name="T51" fmla="*/ 1968501 h 1570"/>
              <a:gd name="T52" fmla="*/ 4992688 w 4048"/>
              <a:gd name="T53" fmla="*/ 1954213 h 1570"/>
              <a:gd name="T54" fmla="*/ 5116513 w 4048"/>
              <a:gd name="T55" fmla="*/ 1900238 h 1570"/>
              <a:gd name="T56" fmla="*/ 5365750 w 4048"/>
              <a:gd name="T57" fmla="*/ 1871663 h 1570"/>
              <a:gd name="T58" fmla="*/ 5627688 w 4048"/>
              <a:gd name="T59" fmla="*/ 1665288 h 1570"/>
              <a:gd name="T60" fmla="*/ 5724525 w 4048"/>
              <a:gd name="T61" fmla="*/ 1539876 h 1570"/>
              <a:gd name="T62" fmla="*/ 5807075 w 4048"/>
              <a:gd name="T63" fmla="*/ 1360488 h 1570"/>
              <a:gd name="T64" fmla="*/ 5875338 w 4048"/>
              <a:gd name="T65" fmla="*/ 1319213 h 1570"/>
              <a:gd name="T66" fmla="*/ 5916613 w 4048"/>
              <a:gd name="T67" fmla="*/ 1265238 h 1570"/>
              <a:gd name="T68" fmla="*/ 5972175 w 4048"/>
              <a:gd name="T69" fmla="*/ 1222375 h 1570"/>
              <a:gd name="T70" fmla="*/ 6013450 w 4048"/>
              <a:gd name="T71" fmla="*/ 1154113 h 1570"/>
              <a:gd name="T72" fmla="*/ 6151563 w 4048"/>
              <a:gd name="T73" fmla="*/ 1001713 h 1570"/>
              <a:gd name="T74" fmla="*/ 6248400 w 4048"/>
              <a:gd name="T75" fmla="*/ 739775 h 1570"/>
              <a:gd name="T76" fmla="*/ 6386513 w 4048"/>
              <a:gd name="T77" fmla="*/ 354013 h 1570"/>
              <a:gd name="T78" fmla="*/ 6400800 w 4048"/>
              <a:gd name="T79" fmla="*/ 146050 h 1570"/>
              <a:gd name="T80" fmla="*/ 6180138 w 4048"/>
              <a:gd name="T81" fmla="*/ 104775 h 1570"/>
              <a:gd name="T82" fmla="*/ 5710238 w 4048"/>
              <a:gd name="T83" fmla="*/ 77788 h 1570"/>
              <a:gd name="T84" fmla="*/ 5048250 w 4048"/>
              <a:gd name="T85" fmla="*/ 63500 h 1570"/>
              <a:gd name="T86" fmla="*/ 4730750 w 4048"/>
              <a:gd name="T87" fmla="*/ 49213 h 1570"/>
              <a:gd name="T88" fmla="*/ 4025900 w 4048"/>
              <a:gd name="T89" fmla="*/ 36513 h 1570"/>
              <a:gd name="T90" fmla="*/ 3570288 w 4048"/>
              <a:gd name="T91" fmla="*/ 49213 h 1570"/>
              <a:gd name="T92" fmla="*/ 2065338 w 4048"/>
              <a:gd name="T93" fmla="*/ 36513 h 1570"/>
              <a:gd name="T94" fmla="*/ 1555750 w 4048"/>
              <a:gd name="T95" fmla="*/ 90488 h 1570"/>
              <a:gd name="T96" fmla="*/ 1016000 w 4048"/>
              <a:gd name="T97" fmla="*/ 63500 h 1570"/>
              <a:gd name="T98" fmla="*/ 257175 w 4048"/>
              <a:gd name="T99" fmla="*/ 90488 h 1570"/>
              <a:gd name="T100" fmla="*/ 119063 w 4048"/>
              <a:gd name="T101" fmla="*/ 242888 h 1570"/>
              <a:gd name="T102" fmla="*/ 104775 w 4048"/>
              <a:gd name="T103" fmla="*/ 422275 h 15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48"/>
              <a:gd name="T157" fmla="*/ 0 h 1570"/>
              <a:gd name="T158" fmla="*/ 4048 w 4048"/>
              <a:gd name="T159" fmla="*/ 1570 h 15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48" h="1570">
                <a:moveTo>
                  <a:pt x="93" y="153"/>
                </a:moveTo>
                <a:cubicBezTo>
                  <a:pt x="0" y="287"/>
                  <a:pt x="66" y="181"/>
                  <a:pt x="66" y="579"/>
                </a:cubicBezTo>
                <a:cubicBezTo>
                  <a:pt x="66" y="771"/>
                  <a:pt x="75" y="787"/>
                  <a:pt x="84" y="944"/>
                </a:cubicBezTo>
                <a:cubicBezTo>
                  <a:pt x="89" y="1019"/>
                  <a:pt x="54" y="1118"/>
                  <a:pt x="136" y="1144"/>
                </a:cubicBezTo>
                <a:cubicBezTo>
                  <a:pt x="148" y="1157"/>
                  <a:pt x="156" y="1176"/>
                  <a:pt x="171" y="1188"/>
                </a:cubicBezTo>
                <a:cubicBezTo>
                  <a:pt x="173" y="1189"/>
                  <a:pt x="219" y="1204"/>
                  <a:pt x="223" y="1205"/>
                </a:cubicBezTo>
                <a:cubicBezTo>
                  <a:pt x="295" y="1224"/>
                  <a:pt x="367" y="1239"/>
                  <a:pt x="440" y="1257"/>
                </a:cubicBezTo>
                <a:cubicBezTo>
                  <a:pt x="465" y="1282"/>
                  <a:pt x="496" y="1307"/>
                  <a:pt x="527" y="1327"/>
                </a:cubicBezTo>
                <a:cubicBezTo>
                  <a:pt x="559" y="1370"/>
                  <a:pt x="560" y="1376"/>
                  <a:pt x="614" y="1388"/>
                </a:cubicBezTo>
                <a:cubicBezTo>
                  <a:pt x="695" y="1443"/>
                  <a:pt x="769" y="1449"/>
                  <a:pt x="866" y="1466"/>
                </a:cubicBezTo>
                <a:cubicBezTo>
                  <a:pt x="916" y="1474"/>
                  <a:pt x="960" y="1500"/>
                  <a:pt x="1006" y="1518"/>
                </a:cubicBezTo>
                <a:cubicBezTo>
                  <a:pt x="1047" y="1533"/>
                  <a:pt x="1102" y="1538"/>
                  <a:pt x="1145" y="1544"/>
                </a:cubicBezTo>
                <a:cubicBezTo>
                  <a:pt x="1207" y="1538"/>
                  <a:pt x="1243" y="1529"/>
                  <a:pt x="1301" y="1518"/>
                </a:cubicBezTo>
                <a:cubicBezTo>
                  <a:pt x="1363" y="1476"/>
                  <a:pt x="1389" y="1463"/>
                  <a:pt x="1458" y="1440"/>
                </a:cubicBezTo>
                <a:cubicBezTo>
                  <a:pt x="1459" y="1440"/>
                  <a:pt x="1513" y="1453"/>
                  <a:pt x="1519" y="1457"/>
                </a:cubicBezTo>
                <a:cubicBezTo>
                  <a:pt x="1558" y="1481"/>
                  <a:pt x="1509" y="1472"/>
                  <a:pt x="1562" y="1484"/>
                </a:cubicBezTo>
                <a:cubicBezTo>
                  <a:pt x="1695" y="1512"/>
                  <a:pt x="1619" y="1487"/>
                  <a:pt x="1684" y="1510"/>
                </a:cubicBezTo>
                <a:cubicBezTo>
                  <a:pt x="1744" y="1570"/>
                  <a:pt x="1741" y="1552"/>
                  <a:pt x="1849" y="1544"/>
                </a:cubicBezTo>
                <a:cubicBezTo>
                  <a:pt x="1930" y="1518"/>
                  <a:pt x="1997" y="1500"/>
                  <a:pt x="2084" y="1492"/>
                </a:cubicBezTo>
                <a:cubicBezTo>
                  <a:pt x="2155" y="1470"/>
                  <a:pt x="2218" y="1460"/>
                  <a:pt x="2293" y="1449"/>
                </a:cubicBezTo>
                <a:cubicBezTo>
                  <a:pt x="2393" y="1414"/>
                  <a:pt x="2418" y="1362"/>
                  <a:pt x="2493" y="1301"/>
                </a:cubicBezTo>
                <a:cubicBezTo>
                  <a:pt x="2524" y="1274"/>
                  <a:pt x="2569" y="1252"/>
                  <a:pt x="2597" y="1223"/>
                </a:cubicBezTo>
                <a:cubicBezTo>
                  <a:pt x="2602" y="1217"/>
                  <a:pt x="2605" y="1206"/>
                  <a:pt x="2614" y="1205"/>
                </a:cubicBezTo>
                <a:cubicBezTo>
                  <a:pt x="2657" y="1197"/>
                  <a:pt x="2701" y="1199"/>
                  <a:pt x="2745" y="1197"/>
                </a:cubicBezTo>
                <a:cubicBezTo>
                  <a:pt x="2814" y="1143"/>
                  <a:pt x="2858" y="1171"/>
                  <a:pt x="2953" y="1179"/>
                </a:cubicBezTo>
                <a:cubicBezTo>
                  <a:pt x="2981" y="1207"/>
                  <a:pt x="3011" y="1227"/>
                  <a:pt x="3049" y="1240"/>
                </a:cubicBezTo>
                <a:cubicBezTo>
                  <a:pt x="3081" y="1237"/>
                  <a:pt x="3113" y="1235"/>
                  <a:pt x="3145" y="1231"/>
                </a:cubicBezTo>
                <a:cubicBezTo>
                  <a:pt x="3175" y="1226"/>
                  <a:pt x="3192" y="1202"/>
                  <a:pt x="3223" y="1197"/>
                </a:cubicBezTo>
                <a:cubicBezTo>
                  <a:pt x="3256" y="1191"/>
                  <a:pt x="3350" y="1182"/>
                  <a:pt x="3380" y="1179"/>
                </a:cubicBezTo>
                <a:cubicBezTo>
                  <a:pt x="3421" y="1115"/>
                  <a:pt x="3501" y="1107"/>
                  <a:pt x="3545" y="1049"/>
                </a:cubicBezTo>
                <a:cubicBezTo>
                  <a:pt x="3565" y="1021"/>
                  <a:pt x="3582" y="993"/>
                  <a:pt x="3606" y="970"/>
                </a:cubicBezTo>
                <a:cubicBezTo>
                  <a:pt x="3612" y="949"/>
                  <a:pt x="3644" y="870"/>
                  <a:pt x="3658" y="857"/>
                </a:cubicBezTo>
                <a:cubicBezTo>
                  <a:pt x="3669" y="845"/>
                  <a:pt x="3686" y="839"/>
                  <a:pt x="3701" y="831"/>
                </a:cubicBezTo>
                <a:cubicBezTo>
                  <a:pt x="3709" y="819"/>
                  <a:pt x="3716" y="807"/>
                  <a:pt x="3727" y="797"/>
                </a:cubicBezTo>
                <a:cubicBezTo>
                  <a:pt x="3737" y="786"/>
                  <a:pt x="3752" y="781"/>
                  <a:pt x="3762" y="770"/>
                </a:cubicBezTo>
                <a:cubicBezTo>
                  <a:pt x="3773" y="757"/>
                  <a:pt x="3777" y="740"/>
                  <a:pt x="3788" y="727"/>
                </a:cubicBezTo>
                <a:cubicBezTo>
                  <a:pt x="3812" y="696"/>
                  <a:pt x="3847" y="660"/>
                  <a:pt x="3875" y="631"/>
                </a:cubicBezTo>
                <a:cubicBezTo>
                  <a:pt x="3893" y="577"/>
                  <a:pt x="3905" y="512"/>
                  <a:pt x="3936" y="466"/>
                </a:cubicBezTo>
                <a:cubicBezTo>
                  <a:pt x="3949" y="390"/>
                  <a:pt x="3981" y="286"/>
                  <a:pt x="4023" y="223"/>
                </a:cubicBezTo>
                <a:cubicBezTo>
                  <a:pt x="4035" y="173"/>
                  <a:pt x="4048" y="149"/>
                  <a:pt x="4032" y="92"/>
                </a:cubicBezTo>
                <a:cubicBezTo>
                  <a:pt x="4018" y="47"/>
                  <a:pt x="3939" y="70"/>
                  <a:pt x="3893" y="66"/>
                </a:cubicBezTo>
                <a:cubicBezTo>
                  <a:pt x="3689" y="50"/>
                  <a:pt x="3913" y="62"/>
                  <a:pt x="3597" y="49"/>
                </a:cubicBezTo>
                <a:cubicBezTo>
                  <a:pt x="3459" y="21"/>
                  <a:pt x="3319" y="34"/>
                  <a:pt x="3180" y="40"/>
                </a:cubicBezTo>
                <a:cubicBezTo>
                  <a:pt x="3112" y="58"/>
                  <a:pt x="3048" y="34"/>
                  <a:pt x="2980" y="31"/>
                </a:cubicBezTo>
                <a:cubicBezTo>
                  <a:pt x="2832" y="27"/>
                  <a:pt x="2684" y="26"/>
                  <a:pt x="2536" y="23"/>
                </a:cubicBezTo>
                <a:cubicBezTo>
                  <a:pt x="2439" y="11"/>
                  <a:pt x="2346" y="26"/>
                  <a:pt x="2249" y="31"/>
                </a:cubicBezTo>
                <a:cubicBezTo>
                  <a:pt x="1926" y="26"/>
                  <a:pt x="1622" y="16"/>
                  <a:pt x="1301" y="23"/>
                </a:cubicBezTo>
                <a:cubicBezTo>
                  <a:pt x="1197" y="38"/>
                  <a:pt x="1085" y="59"/>
                  <a:pt x="980" y="57"/>
                </a:cubicBezTo>
                <a:cubicBezTo>
                  <a:pt x="866" y="55"/>
                  <a:pt x="640" y="40"/>
                  <a:pt x="640" y="40"/>
                </a:cubicBezTo>
                <a:cubicBezTo>
                  <a:pt x="488" y="0"/>
                  <a:pt x="313" y="11"/>
                  <a:pt x="162" y="57"/>
                </a:cubicBezTo>
                <a:cubicBezTo>
                  <a:pt x="133" y="89"/>
                  <a:pt x="106" y="124"/>
                  <a:pt x="75" y="153"/>
                </a:cubicBezTo>
                <a:cubicBezTo>
                  <a:pt x="57" y="206"/>
                  <a:pt x="66" y="169"/>
                  <a:pt x="66" y="266"/>
                </a:cubicBezTo>
              </a:path>
            </a:pathLst>
          </a:custGeom>
          <a:blipFill dpi="0" rotWithShape="0">
            <a:blip r:embed="rId4"/>
            <a:srcRect/>
            <a:tile tx="0" ty="0" sx="100000" sy="100000" flip="none" algn="tl"/>
          </a:blip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87747" name="Freeform 4" descr="Water droplets"/>
          <p:cNvSpPr>
            <a:spLocks/>
          </p:cNvSpPr>
          <p:nvPr/>
        </p:nvSpPr>
        <p:spPr bwMode="auto">
          <a:xfrm>
            <a:off x="7432675" y="2668588"/>
            <a:ext cx="1844675" cy="4040187"/>
          </a:xfrm>
          <a:custGeom>
            <a:avLst/>
            <a:gdLst>
              <a:gd name="T0" fmla="*/ 1701800 w 1162"/>
              <a:gd name="T1" fmla="*/ 409575 h 2545"/>
              <a:gd name="T2" fmla="*/ 1330325 w 1162"/>
              <a:gd name="T3" fmla="*/ 307975 h 2545"/>
              <a:gd name="T4" fmla="*/ 1393825 w 1162"/>
              <a:gd name="T5" fmla="*/ 63500 h 2545"/>
              <a:gd name="T6" fmla="*/ 1368425 w 1162"/>
              <a:gd name="T7" fmla="*/ 12700 h 2545"/>
              <a:gd name="T8" fmla="*/ 1149350 w 1162"/>
              <a:gd name="T9" fmla="*/ 76200 h 2545"/>
              <a:gd name="T10" fmla="*/ 1073150 w 1162"/>
              <a:gd name="T11" fmla="*/ 101600 h 2545"/>
              <a:gd name="T12" fmla="*/ 919163 w 1162"/>
              <a:gd name="T13" fmla="*/ 230187 h 2545"/>
              <a:gd name="T14" fmla="*/ 855663 w 1162"/>
              <a:gd name="T15" fmla="*/ 346075 h 2545"/>
              <a:gd name="T16" fmla="*/ 790575 w 1162"/>
              <a:gd name="T17" fmla="*/ 755650 h 2545"/>
              <a:gd name="T18" fmla="*/ 957263 w 1162"/>
              <a:gd name="T19" fmla="*/ 896937 h 2545"/>
              <a:gd name="T20" fmla="*/ 1060450 w 1162"/>
              <a:gd name="T21" fmla="*/ 1346200 h 2545"/>
              <a:gd name="T22" fmla="*/ 1149350 w 1162"/>
              <a:gd name="T23" fmla="*/ 1449387 h 2545"/>
              <a:gd name="T24" fmla="*/ 1201738 w 1162"/>
              <a:gd name="T25" fmla="*/ 1550987 h 2545"/>
              <a:gd name="T26" fmla="*/ 1163638 w 1162"/>
              <a:gd name="T27" fmla="*/ 1679575 h 2545"/>
              <a:gd name="T28" fmla="*/ 1035050 w 1162"/>
              <a:gd name="T29" fmla="*/ 1808162 h 2545"/>
              <a:gd name="T30" fmla="*/ 919163 w 1162"/>
              <a:gd name="T31" fmla="*/ 2012950 h 2545"/>
              <a:gd name="T32" fmla="*/ 752475 w 1162"/>
              <a:gd name="T33" fmla="*/ 2116137 h 2545"/>
              <a:gd name="T34" fmla="*/ 508000 w 1162"/>
              <a:gd name="T35" fmla="*/ 2320925 h 2545"/>
              <a:gd name="T36" fmla="*/ 290513 w 1162"/>
              <a:gd name="T37" fmla="*/ 2436812 h 2545"/>
              <a:gd name="T38" fmla="*/ 212725 w 1162"/>
              <a:gd name="T39" fmla="*/ 2565400 h 2545"/>
              <a:gd name="T40" fmla="*/ 149225 w 1162"/>
              <a:gd name="T41" fmla="*/ 2770187 h 2545"/>
              <a:gd name="T42" fmla="*/ 174625 w 1162"/>
              <a:gd name="T43" fmla="*/ 3116262 h 2545"/>
              <a:gd name="T44" fmla="*/ 290513 w 1162"/>
              <a:gd name="T45" fmla="*/ 3295650 h 2545"/>
              <a:gd name="T46" fmla="*/ 560388 w 1162"/>
              <a:gd name="T47" fmla="*/ 3489325 h 2545"/>
              <a:gd name="T48" fmla="*/ 765175 w 1162"/>
              <a:gd name="T49" fmla="*/ 3578225 h 2545"/>
              <a:gd name="T50" fmla="*/ 1022350 w 1162"/>
              <a:gd name="T51" fmla="*/ 3681412 h 2545"/>
              <a:gd name="T52" fmla="*/ 1303338 w 1162"/>
              <a:gd name="T53" fmla="*/ 3924300 h 2545"/>
              <a:gd name="T54" fmla="*/ 1727200 w 1162"/>
              <a:gd name="T55" fmla="*/ 4014787 h 2545"/>
              <a:gd name="T56" fmla="*/ 1752600 w 1162"/>
              <a:gd name="T57" fmla="*/ 3694112 h 2545"/>
              <a:gd name="T58" fmla="*/ 1817688 w 1162"/>
              <a:gd name="T59" fmla="*/ 2603500 h 2545"/>
              <a:gd name="T60" fmla="*/ 1778000 w 1162"/>
              <a:gd name="T61" fmla="*/ 1449387 h 2545"/>
              <a:gd name="T62" fmla="*/ 1739900 w 1162"/>
              <a:gd name="T63" fmla="*/ 525462 h 25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62"/>
              <a:gd name="T97" fmla="*/ 0 h 2545"/>
              <a:gd name="T98" fmla="*/ 1162 w 1162"/>
              <a:gd name="T99" fmla="*/ 2545 h 25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62" h="2545">
                <a:moveTo>
                  <a:pt x="1129" y="291"/>
                </a:moveTo>
                <a:cubicBezTo>
                  <a:pt x="1081" y="243"/>
                  <a:pt x="1129" y="282"/>
                  <a:pt x="1072" y="258"/>
                </a:cubicBezTo>
                <a:cubicBezTo>
                  <a:pt x="1044" y="246"/>
                  <a:pt x="1023" y="218"/>
                  <a:pt x="999" y="202"/>
                </a:cubicBezTo>
                <a:cubicBezTo>
                  <a:pt x="942" y="210"/>
                  <a:pt x="892" y="212"/>
                  <a:pt x="838" y="194"/>
                </a:cubicBezTo>
                <a:cubicBezTo>
                  <a:pt x="821" y="148"/>
                  <a:pt x="830" y="189"/>
                  <a:pt x="838" y="145"/>
                </a:cubicBezTo>
                <a:cubicBezTo>
                  <a:pt x="846" y="95"/>
                  <a:pt x="829" y="56"/>
                  <a:pt x="878" y="40"/>
                </a:cubicBezTo>
                <a:cubicBezTo>
                  <a:pt x="880" y="32"/>
                  <a:pt x="889" y="23"/>
                  <a:pt x="886" y="16"/>
                </a:cubicBezTo>
                <a:cubicBezTo>
                  <a:pt x="882" y="8"/>
                  <a:pt x="870" y="9"/>
                  <a:pt x="862" y="8"/>
                </a:cubicBezTo>
                <a:cubicBezTo>
                  <a:pt x="845" y="4"/>
                  <a:pt x="829" y="2"/>
                  <a:pt x="813" y="0"/>
                </a:cubicBezTo>
                <a:lnTo>
                  <a:pt x="724" y="48"/>
                </a:lnTo>
                <a:cubicBezTo>
                  <a:pt x="724" y="48"/>
                  <a:pt x="724" y="48"/>
                  <a:pt x="724" y="48"/>
                </a:cubicBezTo>
                <a:cubicBezTo>
                  <a:pt x="708" y="53"/>
                  <a:pt x="676" y="64"/>
                  <a:pt x="676" y="64"/>
                </a:cubicBezTo>
                <a:cubicBezTo>
                  <a:pt x="632" y="49"/>
                  <a:pt x="666" y="51"/>
                  <a:pt x="644" y="81"/>
                </a:cubicBezTo>
                <a:cubicBezTo>
                  <a:pt x="625" y="105"/>
                  <a:pt x="595" y="119"/>
                  <a:pt x="579" y="145"/>
                </a:cubicBezTo>
                <a:cubicBezTo>
                  <a:pt x="568" y="161"/>
                  <a:pt x="553" y="175"/>
                  <a:pt x="547" y="194"/>
                </a:cubicBezTo>
                <a:cubicBezTo>
                  <a:pt x="544" y="202"/>
                  <a:pt x="544" y="211"/>
                  <a:pt x="539" y="218"/>
                </a:cubicBezTo>
                <a:cubicBezTo>
                  <a:pt x="527" y="233"/>
                  <a:pt x="498" y="258"/>
                  <a:pt x="498" y="258"/>
                </a:cubicBezTo>
                <a:cubicBezTo>
                  <a:pt x="470" y="315"/>
                  <a:pt x="492" y="418"/>
                  <a:pt x="498" y="476"/>
                </a:cubicBezTo>
                <a:cubicBezTo>
                  <a:pt x="499" y="487"/>
                  <a:pt x="498" y="500"/>
                  <a:pt x="506" y="509"/>
                </a:cubicBezTo>
                <a:cubicBezTo>
                  <a:pt x="530" y="537"/>
                  <a:pt x="573" y="545"/>
                  <a:pt x="603" y="565"/>
                </a:cubicBezTo>
                <a:cubicBezTo>
                  <a:pt x="605" y="635"/>
                  <a:pt x="554" y="792"/>
                  <a:pt x="652" y="824"/>
                </a:cubicBezTo>
                <a:cubicBezTo>
                  <a:pt x="657" y="832"/>
                  <a:pt x="661" y="841"/>
                  <a:pt x="668" y="848"/>
                </a:cubicBezTo>
                <a:cubicBezTo>
                  <a:pt x="674" y="854"/>
                  <a:pt x="685" y="856"/>
                  <a:pt x="692" y="864"/>
                </a:cubicBezTo>
                <a:cubicBezTo>
                  <a:pt x="704" y="878"/>
                  <a:pt x="709" y="899"/>
                  <a:pt x="724" y="913"/>
                </a:cubicBezTo>
                <a:cubicBezTo>
                  <a:pt x="729" y="918"/>
                  <a:pt x="735" y="923"/>
                  <a:pt x="741" y="929"/>
                </a:cubicBezTo>
                <a:cubicBezTo>
                  <a:pt x="746" y="945"/>
                  <a:pt x="745" y="964"/>
                  <a:pt x="757" y="977"/>
                </a:cubicBezTo>
                <a:cubicBezTo>
                  <a:pt x="770" y="990"/>
                  <a:pt x="797" y="1018"/>
                  <a:pt x="797" y="1018"/>
                </a:cubicBezTo>
                <a:cubicBezTo>
                  <a:pt x="771" y="1055"/>
                  <a:pt x="789" y="1039"/>
                  <a:pt x="733" y="1058"/>
                </a:cubicBezTo>
                <a:cubicBezTo>
                  <a:pt x="724" y="1060"/>
                  <a:pt x="708" y="1066"/>
                  <a:pt x="708" y="1066"/>
                </a:cubicBezTo>
                <a:cubicBezTo>
                  <a:pt x="693" y="1112"/>
                  <a:pt x="705" y="1085"/>
                  <a:pt x="652" y="1139"/>
                </a:cubicBezTo>
                <a:cubicBezTo>
                  <a:pt x="641" y="1149"/>
                  <a:pt x="619" y="1171"/>
                  <a:pt x="619" y="1171"/>
                </a:cubicBezTo>
                <a:cubicBezTo>
                  <a:pt x="613" y="1217"/>
                  <a:pt x="623" y="1253"/>
                  <a:pt x="579" y="1268"/>
                </a:cubicBezTo>
                <a:cubicBezTo>
                  <a:pt x="562" y="1265"/>
                  <a:pt x="546" y="1258"/>
                  <a:pt x="530" y="1260"/>
                </a:cubicBezTo>
                <a:cubicBezTo>
                  <a:pt x="505" y="1262"/>
                  <a:pt x="486" y="1316"/>
                  <a:pt x="474" y="1333"/>
                </a:cubicBezTo>
                <a:cubicBezTo>
                  <a:pt x="464" y="1372"/>
                  <a:pt x="446" y="1402"/>
                  <a:pt x="417" y="1430"/>
                </a:cubicBezTo>
                <a:cubicBezTo>
                  <a:pt x="399" y="1483"/>
                  <a:pt x="374" y="1468"/>
                  <a:pt x="320" y="1462"/>
                </a:cubicBezTo>
                <a:cubicBezTo>
                  <a:pt x="265" y="1443"/>
                  <a:pt x="196" y="1460"/>
                  <a:pt x="143" y="1478"/>
                </a:cubicBezTo>
                <a:cubicBezTo>
                  <a:pt x="127" y="1522"/>
                  <a:pt x="137" y="1525"/>
                  <a:pt x="183" y="1535"/>
                </a:cubicBezTo>
                <a:cubicBezTo>
                  <a:pt x="212" y="1579"/>
                  <a:pt x="216" y="1609"/>
                  <a:pt x="159" y="1624"/>
                </a:cubicBezTo>
                <a:cubicBezTo>
                  <a:pt x="150" y="1621"/>
                  <a:pt x="142" y="1616"/>
                  <a:pt x="134" y="1616"/>
                </a:cubicBezTo>
                <a:cubicBezTo>
                  <a:pt x="101" y="1616"/>
                  <a:pt x="62" y="1603"/>
                  <a:pt x="38" y="1624"/>
                </a:cubicBezTo>
                <a:cubicBezTo>
                  <a:pt x="0" y="1655"/>
                  <a:pt x="76" y="1727"/>
                  <a:pt x="94" y="1745"/>
                </a:cubicBezTo>
                <a:cubicBezTo>
                  <a:pt x="87" y="1799"/>
                  <a:pt x="84" y="1820"/>
                  <a:pt x="62" y="1866"/>
                </a:cubicBezTo>
                <a:cubicBezTo>
                  <a:pt x="73" y="1950"/>
                  <a:pt x="72" y="1906"/>
                  <a:pt x="110" y="1963"/>
                </a:cubicBezTo>
                <a:cubicBezTo>
                  <a:pt x="119" y="1992"/>
                  <a:pt x="132" y="2004"/>
                  <a:pt x="151" y="2028"/>
                </a:cubicBezTo>
                <a:cubicBezTo>
                  <a:pt x="162" y="2043"/>
                  <a:pt x="183" y="2076"/>
                  <a:pt x="183" y="2076"/>
                </a:cubicBezTo>
                <a:cubicBezTo>
                  <a:pt x="192" y="2115"/>
                  <a:pt x="186" y="2183"/>
                  <a:pt x="240" y="2190"/>
                </a:cubicBezTo>
                <a:cubicBezTo>
                  <a:pt x="277" y="2194"/>
                  <a:pt x="315" y="2195"/>
                  <a:pt x="353" y="2198"/>
                </a:cubicBezTo>
                <a:cubicBezTo>
                  <a:pt x="411" y="2217"/>
                  <a:pt x="384" y="2210"/>
                  <a:pt x="434" y="2222"/>
                </a:cubicBezTo>
                <a:cubicBezTo>
                  <a:pt x="450" y="2232"/>
                  <a:pt x="475" y="2235"/>
                  <a:pt x="482" y="2254"/>
                </a:cubicBezTo>
                <a:cubicBezTo>
                  <a:pt x="490" y="2279"/>
                  <a:pt x="486" y="2282"/>
                  <a:pt x="514" y="2295"/>
                </a:cubicBezTo>
                <a:cubicBezTo>
                  <a:pt x="562" y="2316"/>
                  <a:pt x="587" y="2313"/>
                  <a:pt x="644" y="2319"/>
                </a:cubicBezTo>
                <a:cubicBezTo>
                  <a:pt x="665" y="2340"/>
                  <a:pt x="674" y="2374"/>
                  <a:pt x="700" y="2392"/>
                </a:cubicBezTo>
                <a:cubicBezTo>
                  <a:pt x="739" y="2419"/>
                  <a:pt x="780" y="2445"/>
                  <a:pt x="821" y="2472"/>
                </a:cubicBezTo>
                <a:cubicBezTo>
                  <a:pt x="900" y="2462"/>
                  <a:pt x="964" y="2472"/>
                  <a:pt x="1040" y="2497"/>
                </a:cubicBezTo>
                <a:cubicBezTo>
                  <a:pt x="1056" y="2507"/>
                  <a:pt x="1072" y="2518"/>
                  <a:pt x="1088" y="2529"/>
                </a:cubicBezTo>
                <a:cubicBezTo>
                  <a:pt x="1096" y="2534"/>
                  <a:pt x="1112" y="2545"/>
                  <a:pt x="1112" y="2545"/>
                </a:cubicBezTo>
                <a:cubicBezTo>
                  <a:pt x="1135" y="2474"/>
                  <a:pt x="1121" y="2398"/>
                  <a:pt x="1104" y="2327"/>
                </a:cubicBezTo>
                <a:cubicBezTo>
                  <a:pt x="1099" y="2243"/>
                  <a:pt x="1087" y="2190"/>
                  <a:pt x="1112" y="2117"/>
                </a:cubicBezTo>
                <a:cubicBezTo>
                  <a:pt x="1137" y="1959"/>
                  <a:pt x="1136" y="1799"/>
                  <a:pt x="1145" y="1640"/>
                </a:cubicBezTo>
                <a:cubicBezTo>
                  <a:pt x="1142" y="1475"/>
                  <a:pt x="1137" y="1311"/>
                  <a:pt x="1137" y="1147"/>
                </a:cubicBezTo>
                <a:cubicBezTo>
                  <a:pt x="1137" y="988"/>
                  <a:pt x="1162" y="1012"/>
                  <a:pt x="1120" y="913"/>
                </a:cubicBezTo>
                <a:cubicBezTo>
                  <a:pt x="1106" y="786"/>
                  <a:pt x="1126" y="656"/>
                  <a:pt x="1096" y="533"/>
                </a:cubicBezTo>
                <a:cubicBezTo>
                  <a:pt x="1085" y="430"/>
                  <a:pt x="1083" y="451"/>
                  <a:pt x="1096" y="331"/>
                </a:cubicBezTo>
                <a:cubicBezTo>
                  <a:pt x="1099" y="299"/>
                  <a:pt x="1096" y="258"/>
                  <a:pt x="1129" y="291"/>
                </a:cubicBezTo>
                <a:close/>
              </a:path>
            </a:pathLst>
          </a:custGeom>
          <a:blipFill dpi="0" rotWithShape="0">
            <a:blip r:embed="rId4"/>
            <a:srcRect/>
            <a:tile tx="0" ty="0" sx="100000" sy="100000" flip="none" algn="tl"/>
          </a:blip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419845" name="Text Box 5"/>
          <p:cNvSpPr txBox="1">
            <a:spLocks noChangeArrowheads="1"/>
          </p:cNvSpPr>
          <p:nvPr/>
        </p:nvSpPr>
        <p:spPr bwMode="auto">
          <a:xfrm>
            <a:off x="2624138" y="3584575"/>
            <a:ext cx="2100262" cy="646331"/>
          </a:xfrm>
          <a:prstGeom prst="rect">
            <a:avLst/>
          </a:prstGeom>
          <a:noFill/>
          <a:ln w="9525">
            <a:noFill/>
            <a:miter lim="800000"/>
            <a:headEnd/>
            <a:tailEnd/>
          </a:ln>
          <a:effectLst>
            <a:outerShdw blurRad="63500" dist="35921" dir="2700000" algn="ctr" rotWithShape="0">
              <a:schemeClr val="tx1"/>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哥林多</a:t>
            </a:r>
            <a:endParaRPr kumimoji="0" 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87749" name="Freeform 6"/>
          <p:cNvSpPr>
            <a:spLocks/>
          </p:cNvSpPr>
          <p:nvPr/>
        </p:nvSpPr>
        <p:spPr bwMode="auto">
          <a:xfrm>
            <a:off x="941388" y="3373438"/>
            <a:ext cx="1739900" cy="1744662"/>
          </a:xfrm>
          <a:custGeom>
            <a:avLst/>
            <a:gdLst>
              <a:gd name="T0" fmla="*/ 1495425 w 1096"/>
              <a:gd name="T1" fmla="*/ 0 h 1099"/>
              <a:gd name="T2" fmla="*/ 1328738 w 1096"/>
              <a:gd name="T3" fmla="*/ 65087 h 1099"/>
              <a:gd name="T4" fmla="*/ 1290638 w 1096"/>
              <a:gd name="T5" fmla="*/ 77787 h 1099"/>
              <a:gd name="T6" fmla="*/ 1111250 w 1096"/>
              <a:gd name="T7" fmla="*/ 204787 h 1099"/>
              <a:gd name="T8" fmla="*/ 982663 w 1096"/>
              <a:gd name="T9" fmla="*/ 257175 h 1099"/>
              <a:gd name="T10" fmla="*/ 712788 w 1096"/>
              <a:gd name="T11" fmla="*/ 320675 h 1099"/>
              <a:gd name="T12" fmla="*/ 623888 w 1096"/>
              <a:gd name="T13" fmla="*/ 346075 h 1099"/>
              <a:gd name="T14" fmla="*/ 546100 w 1096"/>
              <a:gd name="T15" fmla="*/ 371475 h 1099"/>
              <a:gd name="T16" fmla="*/ 366713 w 1096"/>
              <a:gd name="T17" fmla="*/ 487362 h 1099"/>
              <a:gd name="T18" fmla="*/ 303213 w 1096"/>
              <a:gd name="T19" fmla="*/ 474662 h 1099"/>
              <a:gd name="T20" fmla="*/ 225425 w 1096"/>
              <a:gd name="T21" fmla="*/ 449262 h 1099"/>
              <a:gd name="T22" fmla="*/ 123825 w 1096"/>
              <a:gd name="T23" fmla="*/ 552450 h 1099"/>
              <a:gd name="T24" fmla="*/ 85725 w 1096"/>
              <a:gd name="T25" fmla="*/ 731837 h 1099"/>
              <a:gd name="T26" fmla="*/ 58738 w 1096"/>
              <a:gd name="T27" fmla="*/ 769937 h 1099"/>
              <a:gd name="T28" fmla="*/ 20638 w 1096"/>
              <a:gd name="T29" fmla="*/ 795337 h 1099"/>
              <a:gd name="T30" fmla="*/ 98425 w 1096"/>
              <a:gd name="T31" fmla="*/ 923925 h 1099"/>
              <a:gd name="T32" fmla="*/ 149225 w 1096"/>
              <a:gd name="T33" fmla="*/ 1206500 h 1099"/>
              <a:gd name="T34" fmla="*/ 136525 w 1096"/>
              <a:gd name="T35" fmla="*/ 1282700 h 1099"/>
              <a:gd name="T36" fmla="*/ 111125 w 1096"/>
              <a:gd name="T37" fmla="*/ 1411287 h 1099"/>
              <a:gd name="T38" fmla="*/ 187325 w 1096"/>
              <a:gd name="T39" fmla="*/ 1501775 h 1099"/>
              <a:gd name="T40" fmla="*/ 212725 w 1096"/>
              <a:gd name="T41" fmla="*/ 1641475 h 1099"/>
              <a:gd name="T42" fmla="*/ 341313 w 1096"/>
              <a:gd name="T43" fmla="*/ 1693862 h 1099"/>
              <a:gd name="T44" fmla="*/ 560388 w 1096"/>
              <a:gd name="T45" fmla="*/ 1731962 h 1099"/>
              <a:gd name="T46" fmla="*/ 700088 w 1096"/>
              <a:gd name="T47" fmla="*/ 1744662 h 1099"/>
              <a:gd name="T48" fmla="*/ 777875 w 1096"/>
              <a:gd name="T49" fmla="*/ 1539875 h 1099"/>
              <a:gd name="T50" fmla="*/ 944563 w 1096"/>
              <a:gd name="T51" fmla="*/ 1487487 h 1099"/>
              <a:gd name="T52" fmla="*/ 1265238 w 1096"/>
              <a:gd name="T53" fmla="*/ 1373187 h 1099"/>
              <a:gd name="T54" fmla="*/ 1277938 w 1096"/>
              <a:gd name="T55" fmla="*/ 1335087 h 1099"/>
              <a:gd name="T56" fmla="*/ 1303338 w 1096"/>
              <a:gd name="T57" fmla="*/ 1308100 h 1099"/>
              <a:gd name="T58" fmla="*/ 1355725 w 1096"/>
              <a:gd name="T59" fmla="*/ 1193800 h 1099"/>
              <a:gd name="T60" fmla="*/ 1470025 w 1096"/>
              <a:gd name="T61" fmla="*/ 1116012 h 1099"/>
              <a:gd name="T62" fmla="*/ 1547813 w 1096"/>
              <a:gd name="T63" fmla="*/ 1077912 h 1099"/>
              <a:gd name="T64" fmla="*/ 1611313 w 1096"/>
              <a:gd name="T65" fmla="*/ 1027112 h 1099"/>
              <a:gd name="T66" fmla="*/ 1624013 w 1096"/>
              <a:gd name="T67" fmla="*/ 987425 h 1099"/>
              <a:gd name="T68" fmla="*/ 1598613 w 1096"/>
              <a:gd name="T69" fmla="*/ 911225 h 1099"/>
              <a:gd name="T70" fmla="*/ 1689100 w 1096"/>
              <a:gd name="T71" fmla="*/ 654050 h 1099"/>
              <a:gd name="T72" fmla="*/ 1739900 w 1096"/>
              <a:gd name="T73" fmla="*/ 385762 h 1099"/>
              <a:gd name="T74" fmla="*/ 1727200 w 1096"/>
              <a:gd name="T75" fmla="*/ 282575 h 1099"/>
              <a:gd name="T76" fmla="*/ 1611313 w 1096"/>
              <a:gd name="T77" fmla="*/ 231775 h 1099"/>
              <a:gd name="T78" fmla="*/ 1495425 w 1096"/>
              <a:gd name="T79" fmla="*/ 0 h 10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96"/>
              <a:gd name="T121" fmla="*/ 0 h 1099"/>
              <a:gd name="T122" fmla="*/ 1096 w 1096"/>
              <a:gd name="T123" fmla="*/ 1099 h 10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96" h="1099">
                <a:moveTo>
                  <a:pt x="942" y="0"/>
                </a:moveTo>
                <a:cubicBezTo>
                  <a:pt x="906" y="11"/>
                  <a:pt x="873" y="28"/>
                  <a:pt x="837" y="41"/>
                </a:cubicBezTo>
                <a:cubicBezTo>
                  <a:pt x="829" y="43"/>
                  <a:pt x="813" y="49"/>
                  <a:pt x="813" y="49"/>
                </a:cubicBezTo>
                <a:cubicBezTo>
                  <a:pt x="786" y="88"/>
                  <a:pt x="744" y="114"/>
                  <a:pt x="700" y="129"/>
                </a:cubicBezTo>
                <a:cubicBezTo>
                  <a:pt x="665" y="165"/>
                  <a:pt x="700" y="134"/>
                  <a:pt x="619" y="162"/>
                </a:cubicBezTo>
                <a:cubicBezTo>
                  <a:pt x="562" y="180"/>
                  <a:pt x="505" y="186"/>
                  <a:pt x="449" y="202"/>
                </a:cubicBezTo>
                <a:cubicBezTo>
                  <a:pt x="430" y="207"/>
                  <a:pt x="411" y="212"/>
                  <a:pt x="393" y="218"/>
                </a:cubicBezTo>
                <a:cubicBezTo>
                  <a:pt x="376" y="222"/>
                  <a:pt x="344" y="234"/>
                  <a:pt x="344" y="234"/>
                </a:cubicBezTo>
                <a:cubicBezTo>
                  <a:pt x="313" y="266"/>
                  <a:pt x="273" y="293"/>
                  <a:pt x="231" y="307"/>
                </a:cubicBezTo>
                <a:cubicBezTo>
                  <a:pt x="217" y="304"/>
                  <a:pt x="204" y="302"/>
                  <a:pt x="191" y="299"/>
                </a:cubicBezTo>
                <a:cubicBezTo>
                  <a:pt x="174" y="294"/>
                  <a:pt x="142" y="283"/>
                  <a:pt x="142" y="283"/>
                </a:cubicBezTo>
                <a:cubicBezTo>
                  <a:pt x="120" y="347"/>
                  <a:pt x="137" y="328"/>
                  <a:pt x="78" y="348"/>
                </a:cubicBezTo>
                <a:cubicBezTo>
                  <a:pt x="27" y="416"/>
                  <a:pt x="28" y="388"/>
                  <a:pt x="54" y="461"/>
                </a:cubicBezTo>
                <a:cubicBezTo>
                  <a:pt x="48" y="469"/>
                  <a:pt x="44" y="478"/>
                  <a:pt x="37" y="485"/>
                </a:cubicBezTo>
                <a:cubicBezTo>
                  <a:pt x="30" y="491"/>
                  <a:pt x="15" y="491"/>
                  <a:pt x="13" y="501"/>
                </a:cubicBezTo>
                <a:cubicBezTo>
                  <a:pt x="0" y="550"/>
                  <a:pt x="35" y="557"/>
                  <a:pt x="62" y="582"/>
                </a:cubicBezTo>
                <a:cubicBezTo>
                  <a:pt x="76" y="641"/>
                  <a:pt x="75" y="702"/>
                  <a:pt x="94" y="760"/>
                </a:cubicBezTo>
                <a:cubicBezTo>
                  <a:pt x="91" y="776"/>
                  <a:pt x="88" y="792"/>
                  <a:pt x="86" y="808"/>
                </a:cubicBezTo>
                <a:cubicBezTo>
                  <a:pt x="80" y="835"/>
                  <a:pt x="70" y="889"/>
                  <a:pt x="70" y="889"/>
                </a:cubicBezTo>
                <a:cubicBezTo>
                  <a:pt x="82" y="940"/>
                  <a:pt x="86" y="912"/>
                  <a:pt x="118" y="946"/>
                </a:cubicBezTo>
                <a:cubicBezTo>
                  <a:pt x="127" y="974"/>
                  <a:pt x="122" y="1006"/>
                  <a:pt x="134" y="1034"/>
                </a:cubicBezTo>
                <a:cubicBezTo>
                  <a:pt x="143" y="1056"/>
                  <a:pt x="195" y="1060"/>
                  <a:pt x="215" y="1067"/>
                </a:cubicBezTo>
                <a:cubicBezTo>
                  <a:pt x="295" y="1051"/>
                  <a:pt x="289" y="1078"/>
                  <a:pt x="353" y="1091"/>
                </a:cubicBezTo>
                <a:cubicBezTo>
                  <a:pt x="381" y="1096"/>
                  <a:pt x="411" y="1096"/>
                  <a:pt x="441" y="1099"/>
                </a:cubicBezTo>
                <a:cubicBezTo>
                  <a:pt x="498" y="1062"/>
                  <a:pt x="465" y="1024"/>
                  <a:pt x="490" y="970"/>
                </a:cubicBezTo>
                <a:cubicBezTo>
                  <a:pt x="501" y="943"/>
                  <a:pt x="580" y="939"/>
                  <a:pt x="595" y="937"/>
                </a:cubicBezTo>
                <a:cubicBezTo>
                  <a:pt x="659" y="904"/>
                  <a:pt x="735" y="905"/>
                  <a:pt x="797" y="865"/>
                </a:cubicBezTo>
                <a:cubicBezTo>
                  <a:pt x="799" y="857"/>
                  <a:pt x="800" y="848"/>
                  <a:pt x="805" y="841"/>
                </a:cubicBezTo>
                <a:cubicBezTo>
                  <a:pt x="808" y="834"/>
                  <a:pt x="817" y="830"/>
                  <a:pt x="821" y="824"/>
                </a:cubicBezTo>
                <a:cubicBezTo>
                  <a:pt x="869" y="724"/>
                  <a:pt x="809" y="814"/>
                  <a:pt x="854" y="752"/>
                </a:cubicBezTo>
                <a:cubicBezTo>
                  <a:pt x="867" y="711"/>
                  <a:pt x="884" y="711"/>
                  <a:pt x="926" y="703"/>
                </a:cubicBezTo>
                <a:cubicBezTo>
                  <a:pt x="941" y="693"/>
                  <a:pt x="960" y="690"/>
                  <a:pt x="975" y="679"/>
                </a:cubicBezTo>
                <a:cubicBezTo>
                  <a:pt x="1026" y="637"/>
                  <a:pt x="954" y="667"/>
                  <a:pt x="1015" y="647"/>
                </a:cubicBezTo>
                <a:cubicBezTo>
                  <a:pt x="1017" y="638"/>
                  <a:pt x="1023" y="630"/>
                  <a:pt x="1023" y="622"/>
                </a:cubicBezTo>
                <a:cubicBezTo>
                  <a:pt x="1021" y="605"/>
                  <a:pt x="1007" y="574"/>
                  <a:pt x="1007" y="574"/>
                </a:cubicBezTo>
                <a:cubicBezTo>
                  <a:pt x="1016" y="475"/>
                  <a:pt x="1014" y="486"/>
                  <a:pt x="1064" y="412"/>
                </a:cubicBezTo>
                <a:cubicBezTo>
                  <a:pt x="1073" y="354"/>
                  <a:pt x="1088" y="301"/>
                  <a:pt x="1096" y="243"/>
                </a:cubicBezTo>
                <a:cubicBezTo>
                  <a:pt x="1093" y="221"/>
                  <a:pt x="1096" y="198"/>
                  <a:pt x="1088" y="178"/>
                </a:cubicBezTo>
                <a:cubicBezTo>
                  <a:pt x="1078" y="153"/>
                  <a:pt x="1015" y="146"/>
                  <a:pt x="1015" y="146"/>
                </a:cubicBezTo>
                <a:cubicBezTo>
                  <a:pt x="980" y="109"/>
                  <a:pt x="997" y="0"/>
                  <a:pt x="942" y="0"/>
                </a:cubicBezTo>
                <a:close/>
              </a:path>
            </a:pathLst>
          </a:custGeom>
          <a:solidFill>
            <a:schemeClr val="bg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87750" name="Freeform 7"/>
          <p:cNvSpPr>
            <a:spLocks/>
          </p:cNvSpPr>
          <p:nvPr/>
        </p:nvSpPr>
        <p:spPr bwMode="auto">
          <a:xfrm>
            <a:off x="1295400" y="4746625"/>
            <a:ext cx="512763" cy="409575"/>
          </a:xfrm>
          <a:custGeom>
            <a:avLst/>
            <a:gdLst>
              <a:gd name="T0" fmla="*/ 12700 w 323"/>
              <a:gd name="T1" fmla="*/ 320675 h 258"/>
              <a:gd name="T2" fmla="*/ 52388 w 323"/>
              <a:gd name="T3" fmla="*/ 192088 h 258"/>
              <a:gd name="T4" fmla="*/ 0 w 323"/>
              <a:gd name="T5" fmla="*/ 63500 h 258"/>
              <a:gd name="T6" fmla="*/ 38100 w 323"/>
              <a:gd name="T7" fmla="*/ 38100 h 258"/>
              <a:gd name="T8" fmla="*/ 115888 w 323"/>
              <a:gd name="T9" fmla="*/ 12700 h 258"/>
              <a:gd name="T10" fmla="*/ 153988 w 323"/>
              <a:gd name="T11" fmla="*/ 25400 h 258"/>
              <a:gd name="T12" fmla="*/ 166688 w 323"/>
              <a:gd name="T13" fmla="*/ 63500 h 258"/>
              <a:gd name="T14" fmla="*/ 219075 w 323"/>
              <a:gd name="T15" fmla="*/ 128588 h 258"/>
              <a:gd name="T16" fmla="*/ 269875 w 323"/>
              <a:gd name="T17" fmla="*/ 114300 h 258"/>
              <a:gd name="T18" fmla="*/ 320675 w 323"/>
              <a:gd name="T19" fmla="*/ 38100 h 258"/>
              <a:gd name="T20" fmla="*/ 398463 w 323"/>
              <a:gd name="T21" fmla="*/ 12700 h 258"/>
              <a:gd name="T22" fmla="*/ 436563 w 323"/>
              <a:gd name="T23" fmla="*/ 0 h 258"/>
              <a:gd name="T24" fmla="*/ 487363 w 323"/>
              <a:gd name="T25" fmla="*/ 88900 h 258"/>
              <a:gd name="T26" fmla="*/ 512763 w 323"/>
              <a:gd name="T27" fmla="*/ 166688 h 258"/>
              <a:gd name="T28" fmla="*/ 320675 w 323"/>
              <a:gd name="T29" fmla="*/ 409575 h 258"/>
              <a:gd name="T30" fmla="*/ 128588 w 323"/>
              <a:gd name="T31" fmla="*/ 346075 h 258"/>
              <a:gd name="T32" fmla="*/ 65088 w 323"/>
              <a:gd name="T33" fmla="*/ 333375 h 258"/>
              <a:gd name="T34" fmla="*/ 12700 w 323"/>
              <a:gd name="T35" fmla="*/ 320675 h 2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3"/>
              <a:gd name="T55" fmla="*/ 0 h 258"/>
              <a:gd name="T56" fmla="*/ 323 w 323"/>
              <a:gd name="T57" fmla="*/ 258 h 2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3" h="258">
                <a:moveTo>
                  <a:pt x="8" y="202"/>
                </a:moveTo>
                <a:cubicBezTo>
                  <a:pt x="14" y="173"/>
                  <a:pt x="22" y="148"/>
                  <a:pt x="33" y="121"/>
                </a:cubicBezTo>
                <a:cubicBezTo>
                  <a:pt x="23" y="77"/>
                  <a:pt x="12" y="77"/>
                  <a:pt x="0" y="40"/>
                </a:cubicBezTo>
                <a:cubicBezTo>
                  <a:pt x="8" y="34"/>
                  <a:pt x="15" y="27"/>
                  <a:pt x="24" y="24"/>
                </a:cubicBezTo>
                <a:cubicBezTo>
                  <a:pt x="39" y="17"/>
                  <a:pt x="73" y="8"/>
                  <a:pt x="73" y="8"/>
                </a:cubicBezTo>
                <a:cubicBezTo>
                  <a:pt x="81" y="10"/>
                  <a:pt x="91" y="10"/>
                  <a:pt x="97" y="16"/>
                </a:cubicBezTo>
                <a:cubicBezTo>
                  <a:pt x="102" y="21"/>
                  <a:pt x="101" y="32"/>
                  <a:pt x="105" y="40"/>
                </a:cubicBezTo>
                <a:cubicBezTo>
                  <a:pt x="115" y="60"/>
                  <a:pt x="122" y="65"/>
                  <a:pt x="138" y="81"/>
                </a:cubicBezTo>
                <a:cubicBezTo>
                  <a:pt x="148" y="78"/>
                  <a:pt x="161" y="79"/>
                  <a:pt x="170" y="72"/>
                </a:cubicBezTo>
                <a:cubicBezTo>
                  <a:pt x="184" y="59"/>
                  <a:pt x="183" y="29"/>
                  <a:pt x="202" y="24"/>
                </a:cubicBezTo>
                <a:cubicBezTo>
                  <a:pt x="218" y="18"/>
                  <a:pt x="234" y="13"/>
                  <a:pt x="251" y="8"/>
                </a:cubicBezTo>
                <a:cubicBezTo>
                  <a:pt x="259" y="5"/>
                  <a:pt x="275" y="0"/>
                  <a:pt x="275" y="0"/>
                </a:cubicBezTo>
                <a:cubicBezTo>
                  <a:pt x="313" y="25"/>
                  <a:pt x="292" y="3"/>
                  <a:pt x="307" y="56"/>
                </a:cubicBezTo>
                <a:cubicBezTo>
                  <a:pt x="311" y="72"/>
                  <a:pt x="323" y="105"/>
                  <a:pt x="323" y="105"/>
                </a:cubicBezTo>
                <a:cubicBezTo>
                  <a:pt x="233" y="134"/>
                  <a:pt x="286" y="229"/>
                  <a:pt x="202" y="258"/>
                </a:cubicBezTo>
                <a:cubicBezTo>
                  <a:pt x="163" y="245"/>
                  <a:pt x="121" y="226"/>
                  <a:pt x="81" y="218"/>
                </a:cubicBezTo>
                <a:cubicBezTo>
                  <a:pt x="67" y="215"/>
                  <a:pt x="54" y="212"/>
                  <a:pt x="41" y="210"/>
                </a:cubicBezTo>
                <a:cubicBezTo>
                  <a:pt x="29" y="207"/>
                  <a:pt x="8" y="202"/>
                  <a:pt x="8" y="202"/>
                </a:cubicBezTo>
                <a:close/>
              </a:path>
            </a:pathLst>
          </a:custGeom>
          <a:solidFill>
            <a:srgbClr val="FF000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419848" name="Rectangle 8"/>
          <p:cNvSpPr>
            <a:spLocks noGrp="1" noChangeArrowheads="1"/>
          </p:cNvSpPr>
          <p:nvPr>
            <p:ph type="ctrTitle"/>
          </p:nvPr>
        </p:nvSpPr>
        <p:spPr>
          <a:xfrm>
            <a:off x="6248400" y="685800"/>
            <a:ext cx="3200400" cy="646331"/>
          </a:xfrm>
          <a:effectLst>
            <a:outerShdw blurRad="63500" dist="35921" dir="2700000" algn="ctr" rotWithShape="0">
              <a:schemeClr val="tx1"/>
            </a:outerShdw>
          </a:effectLst>
        </p:spPr>
        <p:txBody>
          <a:bodyPr anchor="t">
            <a:spAutoFit/>
          </a:bodyPr>
          <a:lstStyle/>
          <a:p>
            <a:pPr eaLnBrk="1" hangingPunct="1">
              <a:defRPr/>
            </a:pPr>
            <a:r>
              <a:rPr lang="zh-CN" altLang="en-US" sz="3600" b="1" dirty="0">
                <a:solidFill>
                  <a:schemeClr val="bg1"/>
                </a:solidFill>
                <a:latin typeface="Microsoft YaHei UI" panose="020B0503020204020204" pitchFamily="34" charset="-122"/>
                <a:ea typeface="Microsoft YaHei UI" panose="020B0503020204020204" pitchFamily="34" charset="-122"/>
                <a:cs typeface="Arial"/>
              </a:rPr>
              <a:t>哥林多地峡</a:t>
            </a:r>
            <a:endParaRPr lang="en-US" sz="3600" b="1" dirty="0">
              <a:solidFill>
                <a:schemeClr val="bg1"/>
              </a:solidFill>
              <a:latin typeface="Microsoft YaHei UI" panose="020B0503020204020204" pitchFamily="34" charset="-122"/>
              <a:ea typeface="Microsoft YaHei UI" panose="020B0503020204020204" pitchFamily="34" charset="-122"/>
              <a:cs typeface="Arial"/>
            </a:endParaRPr>
          </a:p>
        </p:txBody>
      </p:sp>
      <p:sp>
        <p:nvSpPr>
          <p:cNvPr id="287752" name="AutoShape 9"/>
          <p:cNvSpPr>
            <a:spLocks noChangeArrowheads="1"/>
          </p:cNvSpPr>
          <p:nvPr/>
        </p:nvSpPr>
        <p:spPr bwMode="auto">
          <a:xfrm rot="1981081">
            <a:off x="5357813" y="1592263"/>
            <a:ext cx="3276600" cy="838200"/>
          </a:xfrm>
          <a:prstGeom prst="leftRightArrow">
            <a:avLst>
              <a:gd name="adj1" fmla="val 50000"/>
              <a:gd name="adj2" fmla="val 78182"/>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7</a:t>
            </a:r>
            <a:r>
              <a:rPr kumimoji="0" lang="zh-CN" alt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公里</a:t>
            </a:r>
            <a:endPar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419850" name="AutoShape 10"/>
          <p:cNvSpPr>
            <a:spLocks noChangeArrowheads="1"/>
          </p:cNvSpPr>
          <p:nvPr/>
        </p:nvSpPr>
        <p:spPr bwMode="auto">
          <a:xfrm rot="8901611">
            <a:off x="1387475" y="1725613"/>
            <a:ext cx="4648200" cy="998537"/>
          </a:xfrm>
          <a:prstGeom prst="curvedUpArrow">
            <a:avLst>
              <a:gd name="adj1" fmla="val 93100"/>
              <a:gd name="adj2" fmla="val 186200"/>
              <a:gd name="adj3" fmla="val 33333"/>
            </a:avLst>
          </a:prstGeom>
          <a:solidFill>
            <a:srgbClr val="0000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419851" name="AutoShape 11"/>
          <p:cNvSpPr>
            <a:spLocks noChangeArrowheads="1"/>
          </p:cNvSpPr>
          <p:nvPr/>
        </p:nvSpPr>
        <p:spPr bwMode="auto">
          <a:xfrm rot="-748535">
            <a:off x="2274888" y="3725863"/>
            <a:ext cx="7543800" cy="998537"/>
          </a:xfrm>
          <a:prstGeom prst="curvedUpArrow">
            <a:avLst>
              <a:gd name="adj1" fmla="val 151097"/>
              <a:gd name="adj2" fmla="val 302194"/>
              <a:gd name="adj3" fmla="val 33333"/>
            </a:avLst>
          </a:prstGeom>
          <a:solidFill>
            <a:srgbClr val="0000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419852" name="Text Box 12"/>
          <p:cNvSpPr txBox="1">
            <a:spLocks noChangeArrowheads="1"/>
          </p:cNvSpPr>
          <p:nvPr/>
        </p:nvSpPr>
        <p:spPr bwMode="auto">
          <a:xfrm>
            <a:off x="-76200" y="5029200"/>
            <a:ext cx="3429000" cy="646331"/>
          </a:xfrm>
          <a:prstGeom prst="rect">
            <a:avLst/>
          </a:prstGeom>
          <a:noFill/>
          <a:ln w="9525">
            <a:noFill/>
            <a:miter lim="800000"/>
            <a:headEnd/>
            <a:tailEnd/>
          </a:ln>
          <a:effectLst>
            <a:outerShdw blurRad="63500" dist="35921" dir="2700000" algn="ctr" rotWithShape="0">
              <a:schemeClr val="tx1"/>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zh-CN" altLang="en-US" sz="3600" b="1" dirty="0">
                <a:solidFill>
                  <a:srgbClr val="FFFFFF"/>
                </a:solidFill>
                <a:latin typeface="Microsoft YaHei UI" panose="020B0503020204020204" pitchFamily="34" charset="-122"/>
                <a:ea typeface="Microsoft YaHei UI" panose="020B0503020204020204" pitchFamily="34" charset="-122"/>
                <a:cs typeface="Arial"/>
              </a:rPr>
              <a:t>哥林多上部</a:t>
            </a:r>
            <a:endParaRPr lang="en-US" sz="3600" b="1" dirty="0">
              <a:solidFill>
                <a:srgbClr val="FFFFFF"/>
              </a:solidFill>
              <a:latin typeface="Microsoft YaHei UI" panose="020B0503020204020204" pitchFamily="34" charset="-122"/>
              <a:ea typeface="Microsoft YaHei UI" panose="020B0503020204020204" pitchFamily="34" charset="-122"/>
              <a:cs typeface="Arial"/>
            </a:endParaRPr>
          </a:p>
        </p:txBody>
      </p:sp>
      <p:pic>
        <p:nvPicPr>
          <p:cNvPr id="419853" name="Picture 1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343400" y="228600"/>
            <a:ext cx="1003300" cy="1308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54" name="Picture 1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1295400"/>
            <a:ext cx="1003300" cy="1308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55" name="Picture 15"/>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858000" y="2286000"/>
            <a:ext cx="1003300" cy="1308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56" name="Picture 1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140700" y="3276600"/>
            <a:ext cx="1003300" cy="1308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57" name="Text Box 17"/>
          <p:cNvSpPr txBox="1">
            <a:spLocks noChangeArrowheads="1"/>
          </p:cNvSpPr>
          <p:nvPr/>
        </p:nvSpPr>
        <p:spPr bwMode="auto">
          <a:xfrm>
            <a:off x="-152400" y="5562600"/>
            <a:ext cx="3429000" cy="1200329"/>
          </a:xfrm>
          <a:prstGeom prst="rect">
            <a:avLst/>
          </a:prstGeom>
          <a:noFill/>
          <a:ln w="9525">
            <a:noFill/>
            <a:miter lim="800000"/>
            <a:headEnd/>
            <a:tailEnd/>
          </a:ln>
          <a:effectLst>
            <a:outerShdw blurRad="63500" dist="35921" dir="2700000" algn="ctr" rotWithShape="0">
              <a:schemeClr val="tx1"/>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zh-CN" altLang="en-US" sz="3600" b="1" dirty="0">
                <a:solidFill>
                  <a:srgbClr val="FFFFFF"/>
                </a:solidFill>
                <a:latin typeface="Microsoft YaHei UI" panose="020B0503020204020204" pitchFamily="34" charset="-122"/>
                <a:ea typeface="Microsoft YaHei UI" panose="020B0503020204020204" pitchFamily="34" charset="-122"/>
                <a:cs typeface="Arial"/>
              </a:rPr>
              <a:t>阿芙罗狄蒂</a:t>
            </a:r>
            <a:endParaRPr lang="en-US" altLang="zh-CN" sz="3600" b="1" dirty="0">
              <a:solidFill>
                <a:srgbClr val="FFFFFF"/>
              </a:solidFill>
              <a:latin typeface="Microsoft YaHei UI" panose="020B0503020204020204" pitchFamily="34" charset="-122"/>
              <a:ea typeface="Microsoft YaHei UI" panose="020B0503020204020204" pitchFamily="34" charset="-122"/>
              <a:cs typeface="Arial"/>
            </a:endParaRPr>
          </a:p>
          <a:p>
            <a:pPr lvl="0" algn="ctr" defTabSz="914400" fontAlgn="base">
              <a:spcBef>
                <a:spcPct val="0"/>
              </a:spcBef>
              <a:spcAft>
                <a:spcPct val="0"/>
              </a:spcAft>
              <a:defRPr/>
            </a:pPr>
            <a:r>
              <a:rPr lang="zh-CN" altLang="en-US" sz="3600" b="1" dirty="0">
                <a:solidFill>
                  <a:srgbClr val="FFFFFF"/>
                </a:solidFill>
                <a:latin typeface="Microsoft YaHei UI" panose="020B0503020204020204" pitchFamily="34" charset="-122"/>
                <a:ea typeface="Microsoft YaHei UI" panose="020B0503020204020204" pitchFamily="34" charset="-122"/>
                <a:cs typeface="Arial"/>
              </a:rPr>
              <a:t>神庙</a:t>
            </a:r>
            <a:endParaRPr kumimoji="0" 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419858" name="Text Box 18"/>
          <p:cNvSpPr txBox="1">
            <a:spLocks noChangeArrowheads="1"/>
          </p:cNvSpPr>
          <p:nvPr/>
        </p:nvSpPr>
        <p:spPr bwMode="auto">
          <a:xfrm>
            <a:off x="8171763" y="76200"/>
            <a:ext cx="930063" cy="461665"/>
          </a:xfrm>
          <a:prstGeom prst="rect">
            <a:avLst/>
          </a:prstGeom>
          <a:solidFill>
            <a:schemeClr val="tx2"/>
          </a:solid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161a</a:t>
            </a:r>
          </a:p>
        </p:txBody>
      </p:sp>
    </p:spTree>
    <p:extLst>
      <p:ext uri="{BB962C8B-B14F-4D97-AF65-F5344CB8AC3E}">
        <p14:creationId xmlns:p14="http://schemas.microsoft.com/office/powerpoint/2010/main" val="41230071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1" fill="hold" nodeType="afterEffect">
                                  <p:stCondLst>
                                    <p:cond delay="0"/>
                                  </p:stCondLst>
                                  <p:childTnLst>
                                    <p:set>
                                      <p:cBhvr>
                                        <p:cTn id="6" dur="1" fill="hold">
                                          <p:stCondLst>
                                            <p:cond delay="0"/>
                                          </p:stCondLst>
                                        </p:cTn>
                                        <p:tgtEl>
                                          <p:spTgt spid="419853"/>
                                        </p:tgtEl>
                                        <p:attrNameLst>
                                          <p:attrName>style.visibility</p:attrName>
                                        </p:attrNameLst>
                                      </p:cBhvr>
                                      <p:to>
                                        <p:strVal val="visible"/>
                                      </p:to>
                                    </p:set>
                                    <p:animEffect transition="in" filter="slide(fromTop)">
                                      <p:cBhvr>
                                        <p:cTn id="7" dur="2000"/>
                                        <p:tgtEl>
                                          <p:spTgt spid="419853"/>
                                        </p:tgtEl>
                                      </p:cBhvr>
                                    </p:animEffect>
                                  </p:childTnLst>
                                </p:cTn>
                              </p:par>
                            </p:childTnLst>
                          </p:cTn>
                        </p:par>
                        <p:par>
                          <p:cTn id="8" fill="hold" nodeType="afterGroup">
                            <p:stCondLst>
                              <p:cond delay="2000"/>
                            </p:stCondLst>
                            <p:childTnLst>
                              <p:par>
                                <p:cTn id="9" presetID="1" presetClass="entr" presetSubtype="0" fill="hold" nodeType="afterEffect">
                                  <p:stCondLst>
                                    <p:cond delay="0"/>
                                  </p:stCondLst>
                                  <p:childTnLst>
                                    <p:set>
                                      <p:cBhvr>
                                        <p:cTn id="10" dur="1" fill="hold">
                                          <p:stCondLst>
                                            <p:cond delay="0"/>
                                          </p:stCondLst>
                                        </p:cTn>
                                        <p:tgtEl>
                                          <p:spTgt spid="419853"/>
                                        </p:tgtEl>
                                        <p:attrNameLst>
                                          <p:attrName>style.visibility</p:attrName>
                                        </p:attrNameLst>
                                      </p:cBhvr>
                                      <p:to>
                                        <p:strVal val="visible"/>
                                      </p:to>
                                    </p:set>
                                  </p:childTnLst>
                                </p:cTn>
                              </p:par>
                              <p:par>
                                <p:cTn id="11" presetID="22" presetClass="exit" presetSubtype="4" fill="hold" nodeType="withEffect">
                                  <p:stCondLst>
                                    <p:cond delay="0"/>
                                  </p:stCondLst>
                                  <p:childTnLst>
                                    <p:animEffect transition="out" filter="wipe(down)">
                                      <p:cBhvr>
                                        <p:cTn id="12" dur="2000"/>
                                        <p:tgtEl>
                                          <p:spTgt spid="419853"/>
                                        </p:tgtEl>
                                      </p:cBhvr>
                                    </p:animEffect>
                                    <p:set>
                                      <p:cBhvr>
                                        <p:cTn id="13" dur="1" fill="hold">
                                          <p:stCondLst>
                                            <p:cond delay="1999"/>
                                          </p:stCondLst>
                                        </p:cTn>
                                        <p:tgtEl>
                                          <p:spTgt spid="419853"/>
                                        </p:tgtEl>
                                        <p:attrNameLst>
                                          <p:attrName>style.visibility</p:attrName>
                                        </p:attrNameLst>
                                      </p:cBhvr>
                                      <p:to>
                                        <p:strVal val="hidden"/>
                                      </p:to>
                                    </p:set>
                                  </p:childTnLst>
                                </p:cTn>
                              </p:par>
                            </p:childTnLst>
                          </p:cTn>
                        </p:par>
                        <p:par>
                          <p:cTn id="14" fill="hold" nodeType="afterGroup">
                            <p:stCondLst>
                              <p:cond delay="4000"/>
                            </p:stCondLst>
                            <p:childTnLst>
                              <p:par>
                                <p:cTn id="15" presetID="1" presetClass="entr" presetSubtype="0" fill="hold" nodeType="afterEffect">
                                  <p:stCondLst>
                                    <p:cond delay="0"/>
                                  </p:stCondLst>
                                  <p:childTnLst>
                                    <p:set>
                                      <p:cBhvr>
                                        <p:cTn id="16" dur="1" fill="hold">
                                          <p:stCondLst>
                                            <p:cond delay="0"/>
                                          </p:stCondLst>
                                        </p:cTn>
                                        <p:tgtEl>
                                          <p:spTgt spid="419854"/>
                                        </p:tgtEl>
                                        <p:attrNameLst>
                                          <p:attrName>style.visibility</p:attrName>
                                        </p:attrNameLst>
                                      </p:cBhvr>
                                      <p:to>
                                        <p:strVal val="visible"/>
                                      </p:to>
                                    </p:set>
                                  </p:childTnLst>
                                </p:cTn>
                              </p:par>
                              <p:par>
                                <p:cTn id="17" presetID="22" presetClass="exit" presetSubtype="4" fill="hold" nodeType="withEffect">
                                  <p:stCondLst>
                                    <p:cond delay="0"/>
                                  </p:stCondLst>
                                  <p:childTnLst>
                                    <p:animEffect transition="out" filter="wipe(down)">
                                      <p:cBhvr>
                                        <p:cTn id="18" dur="2000"/>
                                        <p:tgtEl>
                                          <p:spTgt spid="419854"/>
                                        </p:tgtEl>
                                      </p:cBhvr>
                                    </p:animEffect>
                                    <p:set>
                                      <p:cBhvr>
                                        <p:cTn id="19" dur="1" fill="hold">
                                          <p:stCondLst>
                                            <p:cond delay="1999"/>
                                          </p:stCondLst>
                                        </p:cTn>
                                        <p:tgtEl>
                                          <p:spTgt spid="419854"/>
                                        </p:tgtEl>
                                        <p:attrNameLst>
                                          <p:attrName>style.visibility</p:attrName>
                                        </p:attrNameLst>
                                      </p:cBhvr>
                                      <p:to>
                                        <p:strVal val="hidden"/>
                                      </p:to>
                                    </p:set>
                                  </p:childTnLst>
                                </p:cTn>
                              </p:par>
                            </p:childTnLst>
                          </p:cTn>
                        </p:par>
                        <p:par>
                          <p:cTn id="20" fill="hold" nodeType="afterGroup">
                            <p:stCondLst>
                              <p:cond delay="6000"/>
                            </p:stCondLst>
                            <p:childTnLst>
                              <p:par>
                                <p:cTn id="21" presetID="1" presetClass="entr" presetSubtype="0" fill="hold" nodeType="afterEffect">
                                  <p:stCondLst>
                                    <p:cond delay="0"/>
                                  </p:stCondLst>
                                  <p:childTnLst>
                                    <p:set>
                                      <p:cBhvr>
                                        <p:cTn id="22" dur="1" fill="hold">
                                          <p:stCondLst>
                                            <p:cond delay="0"/>
                                          </p:stCondLst>
                                        </p:cTn>
                                        <p:tgtEl>
                                          <p:spTgt spid="419855"/>
                                        </p:tgtEl>
                                        <p:attrNameLst>
                                          <p:attrName>style.visibility</p:attrName>
                                        </p:attrNameLst>
                                      </p:cBhvr>
                                      <p:to>
                                        <p:strVal val="visible"/>
                                      </p:to>
                                    </p:set>
                                  </p:childTnLst>
                                </p:cTn>
                              </p:par>
                              <p:par>
                                <p:cTn id="23" presetID="22" presetClass="exit" presetSubtype="4" fill="hold" nodeType="withEffect">
                                  <p:stCondLst>
                                    <p:cond delay="0"/>
                                  </p:stCondLst>
                                  <p:childTnLst>
                                    <p:animEffect transition="out" filter="wipe(down)">
                                      <p:cBhvr>
                                        <p:cTn id="24" dur="2000"/>
                                        <p:tgtEl>
                                          <p:spTgt spid="419855"/>
                                        </p:tgtEl>
                                      </p:cBhvr>
                                    </p:animEffect>
                                    <p:set>
                                      <p:cBhvr>
                                        <p:cTn id="25" dur="1" fill="hold">
                                          <p:stCondLst>
                                            <p:cond delay="1999"/>
                                          </p:stCondLst>
                                        </p:cTn>
                                        <p:tgtEl>
                                          <p:spTgt spid="419855"/>
                                        </p:tgtEl>
                                        <p:attrNameLst>
                                          <p:attrName>style.visibility</p:attrName>
                                        </p:attrNameLst>
                                      </p:cBhvr>
                                      <p:to>
                                        <p:strVal val="hidden"/>
                                      </p:to>
                                    </p:set>
                                  </p:childTnLst>
                                </p:cTn>
                              </p:par>
                            </p:childTnLst>
                          </p:cTn>
                        </p:par>
                        <p:par>
                          <p:cTn id="26" fill="hold" nodeType="afterGroup">
                            <p:stCondLst>
                              <p:cond delay="8000"/>
                            </p:stCondLst>
                            <p:childTnLst>
                              <p:par>
                                <p:cTn id="27" presetID="1" presetClass="entr" presetSubtype="0" fill="hold" nodeType="afterEffect">
                                  <p:stCondLst>
                                    <p:cond delay="0"/>
                                  </p:stCondLst>
                                  <p:childTnLst>
                                    <p:set>
                                      <p:cBhvr>
                                        <p:cTn id="28" dur="1" fill="hold">
                                          <p:stCondLst>
                                            <p:cond delay="0"/>
                                          </p:stCondLst>
                                        </p:cTn>
                                        <p:tgtEl>
                                          <p:spTgt spid="419856"/>
                                        </p:tgtEl>
                                        <p:attrNameLst>
                                          <p:attrName>style.visibility</p:attrName>
                                        </p:attrNameLst>
                                      </p:cBhvr>
                                      <p:to>
                                        <p:strVal val="visible"/>
                                      </p:to>
                                    </p:set>
                                  </p:childTnLst>
                                </p:cTn>
                              </p:par>
                            </p:childTnLst>
                          </p:cTn>
                        </p:par>
                        <p:par>
                          <p:cTn id="29" fill="hold" nodeType="afterGroup">
                            <p:stCondLst>
                              <p:cond delay="8000"/>
                            </p:stCondLst>
                            <p:childTnLst>
                              <p:par>
                                <p:cTn id="30" presetID="22" presetClass="entr" presetSubtype="2" fill="hold" grpId="0" nodeType="afterEffect">
                                  <p:stCondLst>
                                    <p:cond delay="0"/>
                                  </p:stCondLst>
                                  <p:childTnLst>
                                    <p:set>
                                      <p:cBhvr>
                                        <p:cTn id="31" dur="1" fill="hold">
                                          <p:stCondLst>
                                            <p:cond delay="0"/>
                                          </p:stCondLst>
                                        </p:cTn>
                                        <p:tgtEl>
                                          <p:spTgt spid="419850"/>
                                        </p:tgtEl>
                                        <p:attrNameLst>
                                          <p:attrName>style.visibility</p:attrName>
                                        </p:attrNameLst>
                                      </p:cBhvr>
                                      <p:to>
                                        <p:strVal val="visible"/>
                                      </p:to>
                                    </p:set>
                                    <p:animEffect transition="in" filter="wipe(right)">
                                      <p:cBhvr>
                                        <p:cTn id="32" dur="3000"/>
                                        <p:tgtEl>
                                          <p:spTgt spid="419850"/>
                                        </p:tgtEl>
                                      </p:cBhvr>
                                    </p:animEffect>
                                  </p:childTnLst>
                                </p:cTn>
                              </p:par>
                            </p:childTnLst>
                          </p:cTn>
                        </p:par>
                        <p:par>
                          <p:cTn id="33" fill="hold" nodeType="afterGroup">
                            <p:stCondLst>
                              <p:cond delay="11000"/>
                            </p:stCondLst>
                            <p:childTnLst>
                              <p:par>
                                <p:cTn id="34" presetID="22" presetClass="entr" presetSubtype="8" fill="hold" grpId="0" nodeType="afterEffect">
                                  <p:stCondLst>
                                    <p:cond delay="0"/>
                                  </p:stCondLst>
                                  <p:childTnLst>
                                    <p:set>
                                      <p:cBhvr>
                                        <p:cTn id="35" dur="1" fill="hold">
                                          <p:stCondLst>
                                            <p:cond delay="0"/>
                                          </p:stCondLst>
                                        </p:cTn>
                                        <p:tgtEl>
                                          <p:spTgt spid="419851"/>
                                        </p:tgtEl>
                                        <p:attrNameLst>
                                          <p:attrName>style.visibility</p:attrName>
                                        </p:attrNameLst>
                                      </p:cBhvr>
                                      <p:to>
                                        <p:strVal val="visible"/>
                                      </p:to>
                                    </p:set>
                                    <p:animEffect transition="in" filter="wipe(left)">
                                      <p:cBhvr>
                                        <p:cTn id="36" dur="3000"/>
                                        <p:tgtEl>
                                          <p:spTgt spid="4198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50" grpId="0" animBg="1"/>
      <p:bldP spid="419851"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6876256" cy="457355"/>
          </a:xfrm>
          <a:effectLst>
            <a:outerShdw blurRad="63500" dist="35921" dir="2700000" algn="ctr" rotWithShape="0">
              <a:schemeClr val="tx2">
                <a:alpha val="74998"/>
              </a:schemeClr>
            </a:outerShdw>
          </a:effectLst>
        </p:spPr>
        <p:txBody>
          <a:bodyPr anchor="ctr"/>
          <a:lstStyle/>
          <a:p>
            <a:pPr algn="l">
              <a:defRPr/>
            </a:pPr>
            <a:r>
              <a:rPr lang="zh-CN" altLang="en-US" sz="32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我们与非信徒相比，要怎么样才能</a:t>
            </a:r>
            <a:r>
              <a:rPr lang="en-US" sz="32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a:t>
            </a:r>
            <a: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不一样</a:t>
            </a:r>
            <a:endParaRPr kumimoji="0" 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呢</a:t>
            </a:r>
            <a:r>
              <a:rPr kumimoji="0" 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4800" b="1" kern="0"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团结</a:t>
            </a:r>
            <a:b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(1–4)</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4800" b="1" kern="0"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有道德</a:t>
            </a:r>
            <a:b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(5–6)</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4800" b="1" kern="0"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舍己为人</a:t>
            </a:r>
            <a:b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(7–16)</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p>
        </p:txBody>
      </p:sp>
    </p:spTree>
    <p:extLst>
      <p:ext uri="{BB962C8B-B14F-4D97-AF65-F5344CB8AC3E}">
        <p14:creationId xmlns:p14="http://schemas.microsoft.com/office/powerpoint/2010/main" val="2755736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要团结，有道德和舍己为人，显出信徒与非信徒的</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不一样</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 Corinthians</a:t>
            </a:r>
          </a:p>
        </p:txBody>
      </p:sp>
    </p:spTree>
    <p:extLst>
      <p:ext uri="{BB962C8B-B14F-4D97-AF65-F5344CB8AC3E}">
        <p14:creationId xmlns:p14="http://schemas.microsoft.com/office/powerpoint/2010/main" val="3793553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000000"/>
              </a:solidFill>
              <a:ea typeface="ＭＳ Ｐゴシック" pitchFamily="-112" charset="-128"/>
              <a:cs typeface="ＭＳ Ｐゴシック" pitchFamily="-112" charset="-128"/>
            </a:endParaRPr>
          </a:p>
        </p:txBody>
      </p:sp>
      <p:pic>
        <p:nvPicPr>
          <p:cNvPr id="119810" name="Picture 4" descr="Matthew jesus king 707930_crow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368800" y="3276600"/>
            <a:ext cx="4775200"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zh-CN" altLang="en-US" sz="4000" b="1">
                <a:solidFill>
                  <a:schemeClr val="bg1"/>
                </a:solidFill>
                <a:latin typeface="KaiTi" pitchFamily="49" charset="-122"/>
                <a:ea typeface="KaiTi" pitchFamily="49" charset="-122"/>
                <a:cs typeface="ＭＳ Ｐゴシック" charset="0"/>
              </a:rPr>
              <a:t>小</a:t>
            </a:r>
            <a:r>
              <a:rPr lang="zh-TW" altLang="en-US" sz="4000" b="1">
                <a:solidFill>
                  <a:schemeClr val="bg1"/>
                </a:solidFill>
                <a:latin typeface="KaiTi" pitchFamily="49" charset="-122"/>
                <a:ea typeface="KaiTi" pitchFamily="49" charset="-122"/>
                <a:cs typeface="ＭＳ Ｐゴシック" charset="0"/>
              </a:rPr>
              <a:t>组讨论</a:t>
            </a:r>
            <a:r>
              <a:rPr lang="en-US" altLang="zh-CN" sz="4000" b="1">
                <a:solidFill>
                  <a:schemeClr val="bg1"/>
                </a:solidFill>
                <a:latin typeface="KaiTi" pitchFamily="49" charset="-122"/>
                <a:ea typeface="KaiTi" pitchFamily="49" charset="-122"/>
                <a:cs typeface="ＭＳ Ｐゴシック" charset="0"/>
              </a:rPr>
              <a:t>…</a:t>
            </a:r>
            <a:endParaRPr lang="en-US" altLang="zh-CN" sz="4000" b="1" dirty="0">
              <a:solidFill>
                <a:schemeClr val="bg1"/>
              </a:solidFill>
              <a:latin typeface="KaiTi" pitchFamily="49" charset="-122"/>
              <a:ea typeface="KaiTi" pitchFamily="49" charset="-122"/>
              <a:cs typeface="ＭＳ Ｐゴシック" charset="0"/>
            </a:endParaRPr>
          </a:p>
        </p:txBody>
      </p:sp>
      <p:sp>
        <p:nvSpPr>
          <p:cNvPr id="17411" name="Rectangle 3"/>
          <p:cNvSpPr>
            <a:spLocks noGrp="1" noChangeArrowheads="1"/>
          </p:cNvSpPr>
          <p:nvPr>
            <p:ph idx="1"/>
          </p:nvPr>
        </p:nvSpPr>
        <p:spPr>
          <a:xfrm>
            <a:off x="518864" y="1736576"/>
            <a:ext cx="8229600" cy="3276600"/>
          </a:xfrm>
          <a:effectLst>
            <a:outerShdw blurRad="63500" dist="35921" dir="2700000" algn="ctr" rotWithShape="0">
              <a:schemeClr val="tx2">
                <a:alpha val="74998"/>
              </a:schemeClr>
            </a:outerShdw>
          </a:effectLst>
        </p:spPr>
        <p:txBody>
          <a:bodyPr/>
          <a:lstStyle/>
          <a:p>
            <a:pPr eaLnBrk="1" hangingPunct="1">
              <a:defRPr/>
            </a:pPr>
            <a:r>
              <a:rPr lang="zh-TW" altLang="en-US" sz="4000" b="1" dirty="0">
                <a:solidFill>
                  <a:schemeClr val="bg1"/>
                </a:solidFill>
                <a:latin typeface="KaiTi" pitchFamily="49" charset="-122"/>
                <a:ea typeface="KaiTi" pitchFamily="49" charset="-122"/>
                <a:cs typeface="ＭＳ Ｐゴシック"/>
              </a:rPr>
              <a:t>马</a:t>
            </a:r>
            <a:r>
              <a:rPr lang="zh-CN" altLang="en-US" sz="4000" b="1" dirty="0">
                <a:solidFill>
                  <a:schemeClr val="bg1"/>
                </a:solidFill>
                <a:latin typeface="KaiTi" pitchFamily="49" charset="-122"/>
                <a:ea typeface="KaiTi" pitchFamily="49" charset="-122"/>
                <a:cs typeface="ＭＳ Ｐゴシック"/>
              </a:rPr>
              <a:t>太福音的作者把基督呈现</a:t>
            </a:r>
            <a:r>
              <a:rPr lang="zh-TW" altLang="en-US" sz="4000" b="1" dirty="0">
                <a:solidFill>
                  <a:schemeClr val="bg1"/>
                </a:solidFill>
                <a:latin typeface="KaiTi" pitchFamily="49" charset="-122"/>
                <a:ea typeface="KaiTi" pitchFamily="49" charset="-122"/>
                <a:cs typeface="ＭＳ Ｐゴシック"/>
              </a:rPr>
              <a:t>为</a:t>
            </a:r>
            <a:r>
              <a:rPr lang="zh-CN" altLang="en-US" sz="4000" b="1" dirty="0">
                <a:solidFill>
                  <a:schemeClr val="bg1"/>
                </a:solidFill>
                <a:latin typeface="KaiTi" pitchFamily="49" charset="-122"/>
                <a:ea typeface="KaiTi" pitchFamily="49" charset="-122"/>
                <a:cs typeface="ＭＳ Ｐゴシック"/>
              </a:rPr>
              <a:t>以色列的君王。</a:t>
            </a:r>
            <a:r>
              <a:rPr lang="en-US" altLang="zh-CN" sz="4000" b="1" dirty="0">
                <a:solidFill>
                  <a:schemeClr val="bg1"/>
                </a:solidFill>
                <a:latin typeface="KaiTi" pitchFamily="49" charset="-122"/>
                <a:ea typeface="KaiTi" pitchFamily="49" charset="-122"/>
                <a:cs typeface="ＭＳ Ｐゴシック"/>
              </a:rPr>
              <a:t>你</a:t>
            </a:r>
            <a:r>
              <a:rPr lang="zh-TW" altLang="en-US" sz="4000" b="1" dirty="0">
                <a:solidFill>
                  <a:schemeClr val="bg1"/>
                </a:solidFill>
                <a:latin typeface="KaiTi" pitchFamily="49" charset="-122"/>
                <a:ea typeface="KaiTi" pitchFamily="49" charset="-122"/>
                <a:cs typeface="ＭＳ Ｐゴシック"/>
              </a:rPr>
              <a:t>认为</a:t>
            </a:r>
            <a:r>
              <a:rPr lang="zh-CN" altLang="en-US" sz="4000" b="1" dirty="0">
                <a:solidFill>
                  <a:schemeClr val="bg1"/>
                </a:solidFill>
                <a:latin typeface="KaiTi" pitchFamily="49" charset="-122"/>
                <a:ea typeface="KaiTi" pitchFamily="49" charset="-122"/>
                <a:cs typeface="ＭＳ Ｐゴシック"/>
              </a:rPr>
              <a:t>今天的信徒要把基督视为王会困</a:t>
            </a:r>
            <a:r>
              <a:rPr lang="zh-TW" altLang="en-US" sz="4000" b="1" dirty="0">
                <a:solidFill>
                  <a:schemeClr val="bg1"/>
                </a:solidFill>
                <a:latin typeface="KaiTi" pitchFamily="49" charset="-122"/>
                <a:ea typeface="KaiTi" pitchFamily="49" charset="-122"/>
                <a:cs typeface="ＭＳ Ｐゴシック"/>
              </a:rPr>
              <a:t>难吗</a:t>
            </a:r>
            <a:r>
              <a:rPr lang="en-US" altLang="zh-TW" sz="4000" b="1" dirty="0">
                <a:solidFill>
                  <a:schemeClr val="bg1"/>
                </a:solidFill>
                <a:latin typeface="KaiTi" pitchFamily="49" charset="-122"/>
                <a:ea typeface="KaiTi" pitchFamily="49" charset="-122"/>
                <a:cs typeface="ＭＳ Ｐゴシック"/>
              </a:rPr>
              <a:t>?</a:t>
            </a:r>
            <a:endParaRPr lang="en-US" altLang="zh-CN" sz="4000" b="1" dirty="0">
              <a:solidFill>
                <a:schemeClr val="accent2">
                  <a:lumMod val="90000"/>
                  <a:lumOff val="10000"/>
                </a:schemeClr>
              </a:solidFill>
              <a:latin typeface="KaiTi" pitchFamily="49" charset="-122"/>
              <a:ea typeface="KaiTi" pitchFamily="49" charset="-122"/>
              <a:cs typeface="ＭＳ Ｐゴシック"/>
            </a:endParaRPr>
          </a:p>
          <a:p>
            <a:pPr eaLnBrk="1" hangingPunct="1">
              <a:defRPr/>
            </a:pPr>
            <a:endParaRPr lang="en-US" altLang="zh-CN" sz="4000" b="1" dirty="0">
              <a:solidFill>
                <a:schemeClr val="bg1"/>
              </a:solidFill>
              <a:latin typeface="KaiTi" pitchFamily="49" charset="-122"/>
              <a:ea typeface="KaiTi" pitchFamily="49" charset="-122"/>
              <a:cs typeface="楷体" pitchFamily="2" charset="-122"/>
            </a:endParaRPr>
          </a:p>
          <a:p>
            <a:pPr eaLnBrk="1" hangingPunct="1">
              <a:defRPr/>
            </a:pPr>
            <a:r>
              <a:rPr lang="zh-TW" altLang="en-US" sz="4000" b="1" dirty="0">
                <a:solidFill>
                  <a:schemeClr val="bg1"/>
                </a:solidFill>
                <a:latin typeface="KaiTi" pitchFamily="49" charset="-122"/>
                <a:ea typeface="KaiTi" pitchFamily="49" charset="-122"/>
                <a:cs typeface="ＭＳ Ｐゴシック"/>
              </a:rPr>
              <a:t>为</a:t>
            </a:r>
            <a:r>
              <a:rPr lang="zh-CN" altLang="en-US" sz="4000" b="1" dirty="0">
                <a:solidFill>
                  <a:schemeClr val="bg1"/>
                </a:solidFill>
                <a:latin typeface="KaiTi" pitchFamily="49" charset="-122"/>
                <a:ea typeface="KaiTi" pitchFamily="49" charset="-122"/>
                <a:cs typeface="ＭＳ Ｐゴシック"/>
              </a:rPr>
              <a:t>什么</a:t>
            </a:r>
            <a:r>
              <a:rPr lang="zh-TW" altLang="en-US" sz="4000" b="1" dirty="0">
                <a:solidFill>
                  <a:schemeClr val="bg1"/>
                </a:solidFill>
                <a:latin typeface="KaiTi" pitchFamily="49" charset="-122"/>
                <a:ea typeface="KaiTi" pitchFamily="49" charset="-122"/>
                <a:cs typeface="ＭＳ Ｐゴシック"/>
              </a:rPr>
              <a:t>会</a:t>
            </a:r>
            <a:r>
              <a:rPr lang="en-US" altLang="zh-TW" sz="4000" b="1" dirty="0">
                <a:solidFill>
                  <a:schemeClr val="bg1"/>
                </a:solidFill>
                <a:latin typeface="KaiTi" pitchFamily="49" charset="-122"/>
                <a:ea typeface="KaiTi" pitchFamily="49" charset="-122"/>
                <a:cs typeface="ＭＳ Ｐゴシック"/>
              </a:rPr>
              <a:t>?</a:t>
            </a:r>
            <a:r>
              <a:rPr lang="zh-TW" altLang="en-US" sz="4000" b="1" dirty="0">
                <a:solidFill>
                  <a:schemeClr val="bg1"/>
                </a:solidFill>
                <a:latin typeface="KaiTi" pitchFamily="49" charset="-122"/>
                <a:ea typeface="KaiTi" pitchFamily="49" charset="-122"/>
                <a:cs typeface="ＭＳ Ｐゴシック"/>
              </a:rPr>
              <a:t> </a:t>
            </a:r>
            <a:endParaRPr lang="en-US" altLang="zh-TW" sz="4000" b="1" dirty="0">
              <a:solidFill>
                <a:schemeClr val="bg1"/>
              </a:solidFill>
              <a:latin typeface="KaiTi" pitchFamily="49" charset="-122"/>
              <a:ea typeface="KaiTi" pitchFamily="49" charset="-122"/>
              <a:cs typeface="ＭＳ Ｐゴシック"/>
            </a:endParaRPr>
          </a:p>
          <a:p>
            <a:pPr marL="0" indent="0" eaLnBrk="1" hangingPunct="1">
              <a:buNone/>
              <a:defRPr/>
            </a:pPr>
            <a:r>
              <a:rPr lang="en-US" altLang="zh-TW" sz="4000" b="1" dirty="0">
                <a:solidFill>
                  <a:schemeClr val="bg1"/>
                </a:solidFill>
                <a:latin typeface="KaiTi" pitchFamily="49" charset="-122"/>
                <a:ea typeface="KaiTi" pitchFamily="49" charset="-122"/>
                <a:cs typeface="ＭＳ Ｐゴシック"/>
              </a:rPr>
              <a:t> </a:t>
            </a:r>
            <a:r>
              <a:rPr lang="zh-TW" altLang="en-US" sz="4000" b="1" dirty="0">
                <a:solidFill>
                  <a:schemeClr val="bg1"/>
                </a:solidFill>
                <a:latin typeface="KaiTi" pitchFamily="49" charset="-122"/>
                <a:ea typeface="KaiTi" pitchFamily="49" charset="-122"/>
                <a:cs typeface="ＭＳ Ｐゴシック"/>
              </a:rPr>
              <a:t>或</a:t>
            </a:r>
            <a:r>
              <a:rPr lang="zh-CN" altLang="en-US" sz="4000" b="1" dirty="0">
                <a:solidFill>
                  <a:schemeClr val="bg1"/>
                </a:solidFill>
                <a:latin typeface="KaiTi" pitchFamily="49" charset="-122"/>
                <a:ea typeface="KaiTi" pitchFamily="49" charset="-122"/>
                <a:cs typeface="ＭＳ Ｐゴシック"/>
              </a:rPr>
              <a:t>不</a:t>
            </a:r>
            <a:r>
              <a:rPr lang="zh-TW" altLang="en-US" sz="4000" b="1" dirty="0">
                <a:solidFill>
                  <a:schemeClr val="bg1"/>
                </a:solidFill>
                <a:latin typeface="KaiTi" pitchFamily="49" charset="-122"/>
                <a:ea typeface="KaiTi" pitchFamily="49" charset="-122"/>
                <a:cs typeface="ＭＳ Ｐゴシック"/>
              </a:rPr>
              <a:t>会</a:t>
            </a:r>
            <a:r>
              <a:rPr lang="en-US" altLang="zh-CN" sz="4000" b="1" dirty="0">
                <a:solidFill>
                  <a:schemeClr val="bg1"/>
                </a:solidFill>
                <a:latin typeface="KaiTi" pitchFamily="49" charset="-122"/>
                <a:ea typeface="KaiTi" pitchFamily="49" charset="-122"/>
                <a:cs typeface="ＭＳ Ｐゴシック"/>
              </a:rPr>
              <a:t>?</a:t>
            </a:r>
          </a:p>
        </p:txBody>
      </p:sp>
      <p:sp>
        <p:nvSpPr>
          <p:cNvPr id="6" name="Rectangle 2">
            <a:extLst>
              <a:ext uri="{FF2B5EF4-FFF2-40B4-BE49-F238E27FC236}">
                <a16:creationId xmlns:a16="http://schemas.microsoft.com/office/drawing/2014/main" id="{2DD3B2EF-169D-FC43-BD23-E0F3BC45876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马太福音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7792392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216024" y="116632"/>
            <a:ext cx="8820472" cy="1728192"/>
          </a:xfrm>
          <a:effectLst/>
        </p:spPr>
        <p:txBody>
          <a:bodyPr/>
          <a:lstStyle/>
          <a:p>
            <a:pPr>
              <a:defRPr/>
            </a:pP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成圣</a:t>
            </a:r>
            <a:r>
              <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 (1:2) = “</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被神分别为</a:t>
            </a:r>
            <a:br>
              <a:rPr lang="en-US" altLang="zh-CN"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b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祂的产业</a:t>
            </a:r>
            <a:r>
              <a:rPr lang="en-SG"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 </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67395" y="4020812"/>
            <a:ext cx="8820472" cy="920356"/>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1"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你是这样活的吗</a:t>
            </a:r>
            <a:r>
              <a:rPr kumimoji="0" lang="en-US" sz="4400" b="1" i="1"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7" name="Rectangle 2">
            <a:extLst>
              <a:ext uri="{FF2B5EF4-FFF2-40B4-BE49-F238E27FC236}">
                <a16:creationId xmlns:a16="http://schemas.microsoft.com/office/drawing/2014/main" id="{0B88F55D-6FD9-4645-A478-7F9FC766B76D}"/>
              </a:ext>
            </a:extLst>
          </p:cNvPr>
          <p:cNvSpPr txBox="1">
            <a:spLocks noChangeArrowheads="1"/>
          </p:cNvSpPr>
          <p:nvPr/>
        </p:nvSpPr>
        <p:spPr bwMode="auto">
          <a:xfrm>
            <a:off x="-29250" y="5975612"/>
            <a:ext cx="9173250" cy="90977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让</a:t>
            </a:r>
            <a:r>
              <a:rPr lang="zh-SG" altLang="en-US"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哥林多前书</a:t>
            </a:r>
            <a:r>
              <a:rPr lang="zh-CN" altLang="en-US"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改变你</a:t>
            </a:r>
            <a:r>
              <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Tree>
    <p:extLst>
      <p:ext uri="{BB962C8B-B14F-4D97-AF65-F5344CB8AC3E}">
        <p14:creationId xmlns:p14="http://schemas.microsoft.com/office/powerpoint/2010/main" val="31320395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67222478"/>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en-US" dirty="0"/>
              <a:t>2 Corinthians</a:t>
            </a:r>
          </a:p>
        </p:txBody>
      </p:sp>
      <p:pic>
        <p:nvPicPr>
          <p:cNvPr id="95235" name="Picture 2"/>
          <p:cNvPicPr>
            <a:picLocks noChangeAspect="1" noChangeArrowheads="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55226" y="1641068"/>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3600" b="1" i="0" u="none" strike="noStrike" kern="10" cap="none" spc="0" normalizeH="0" baseline="0" noProof="0" dirty="0">
                <a:ln w="9525">
                  <a:round/>
                  <a:headEnd/>
                  <a:tailEnd/>
                </a:ln>
                <a:solidFill>
                  <a:srgbClr val="FF0066"/>
                </a:solidFill>
                <a:effectLst/>
                <a:uLnTx/>
                <a:uFillTx/>
                <a:latin typeface="Impact"/>
                <a:ea typeface="ＭＳ Ｐゴシック" charset="0"/>
              </a:rPr>
              <a:t>哥林多后书</a:t>
            </a:r>
            <a:endParaRPr kumimoji="0" lang="en-US" sz="3600" b="1" i="0" u="none" strike="noStrike" kern="10" cap="none" spc="0" normalizeH="0" baseline="0" noProof="0" dirty="0">
              <a:ln w="9525">
                <a:round/>
                <a:headEnd/>
                <a:tailEnd/>
              </a:ln>
              <a:solidFill>
                <a:srgbClr val="FF0066"/>
              </a:solidFill>
              <a:effectLst/>
              <a:uLnTx/>
              <a:uFillTx/>
              <a:latin typeface="Impact"/>
              <a:ea typeface="ＭＳ Ｐゴシック" charset="0"/>
            </a:endParaRPr>
          </a:p>
        </p:txBody>
      </p:sp>
      <p:sp>
        <p:nvSpPr>
          <p:cNvPr id="12" name="Text Box 6"/>
          <p:cNvSpPr txBox="1">
            <a:spLocks noChangeArrowheads="1"/>
          </p:cNvSpPr>
          <p:nvPr/>
        </p:nvSpPr>
        <p:spPr bwMode="auto">
          <a:xfrm>
            <a:off x="4499993" y="6309320"/>
            <a:ext cx="4644008" cy="548680"/>
          </a:xfrm>
          <a:prstGeom prst="rect">
            <a:avLst/>
          </a:prstGeom>
          <a:solidFill>
            <a:schemeClr val="tx1"/>
          </a:solidFill>
          <a:ln w="9525">
            <a:noFill/>
            <a:miter lim="800000"/>
            <a:headEnd/>
            <a:tailEnd/>
          </a:ln>
          <a:effectLst/>
        </p:spPr>
        <p:txBody>
          <a:bodyPr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lvl="0" algn="ctr" defTabSz="914400" eaLnBrk="1" fontAlgn="base" hangingPunct="1">
              <a:spcBef>
                <a:spcPct val="0"/>
              </a:spcBef>
              <a:spcAft>
                <a:spcPct val="0"/>
              </a:spcAft>
              <a:defRPr/>
            </a:pPr>
            <a:r>
              <a:rPr lang="en-US" sz="16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600"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600"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600"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600"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6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05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3448282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使徒地位</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162</a:t>
            </a:r>
          </a:p>
        </p:txBody>
      </p:sp>
    </p:spTree>
    <p:extLst>
      <p:ext uri="{BB962C8B-B14F-4D97-AF65-F5344CB8AC3E}">
        <p14:creationId xmlns:p14="http://schemas.microsoft.com/office/powerpoint/2010/main" val="39833058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8F8F8"/>
                </a:solidFill>
                <a:effectLst/>
                <a:uLnTx/>
                <a:uFillTx/>
                <a:latin typeface="Microsoft YaHei UI" panose="020B0503020204020204" pitchFamily="34" charset="-122"/>
                <a:ea typeface="Microsoft YaHei UI" panose="020B0503020204020204" pitchFamily="34" charset="-122"/>
                <a:cs typeface="Arial" charset="0"/>
              </a:rPr>
              <a:t>护卫使徒的权柄</a:t>
            </a:r>
            <a:endParaRPr kumimoji="0" lang="en-US" sz="4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p>
        </p:txBody>
      </p:sp>
    </p:spTree>
    <p:extLst>
      <p:ext uri="{BB962C8B-B14F-4D97-AF65-F5344CB8AC3E}">
        <p14:creationId xmlns:p14="http://schemas.microsoft.com/office/powerpoint/2010/main" val="107802476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275771" y="1602008"/>
            <a:ext cx="8515452" cy="36706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zh-CN"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我们原不是传自己，乃是传基督耶稣为主，并且自己因耶稣作你们的仆人。那吩咐光从黑暗里照出来的神，已经照在我们心里，叫我们得知神荣耀的光显在耶稣基督的面上</a:t>
            </a:r>
            <a: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a:t>
            </a:r>
          </a:p>
          <a:p>
            <a:pPr lvl="0">
              <a:defRPr/>
            </a:pPr>
            <a: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(4:5-6).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p>
        </p:txBody>
      </p:sp>
      <p:sp>
        <p:nvSpPr>
          <p:cNvPr id="7" name="Text Box 24"/>
          <p:cNvSpPr txBox="1">
            <a:spLocks noChangeArrowheads="1"/>
          </p:cNvSpPr>
          <p:nvPr/>
        </p:nvSpPr>
        <p:spPr bwMode="auto">
          <a:xfrm>
            <a:off x="8359849"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162</a:t>
            </a:r>
          </a:p>
        </p:txBody>
      </p:sp>
    </p:spTree>
    <p:extLst>
      <p:ext uri="{BB962C8B-B14F-4D97-AF65-F5344CB8AC3E}">
        <p14:creationId xmlns:p14="http://schemas.microsoft.com/office/powerpoint/2010/main" val="22327114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287833" y="76200"/>
            <a:ext cx="72808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162</a:t>
            </a:r>
          </a:p>
        </p:txBody>
      </p:sp>
      <p:sp>
        <p:nvSpPr>
          <p:cNvPr id="163842" name="Text Box 3"/>
          <p:cNvSpPr txBox="1">
            <a:spLocks noChangeArrowheads="1"/>
          </p:cNvSpPr>
          <p:nvPr/>
        </p:nvSpPr>
        <p:spPr bwMode="auto">
          <a:xfrm>
            <a:off x="3543053" y="228600"/>
            <a:ext cx="1988045"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SG" altLang="en-US" sz="2800" b="1" dirty="0">
                <a:solidFill>
                  <a:srgbClr val="FFFFFF"/>
                </a:solidFill>
                <a:latin typeface="Microsoft YaHei UI" panose="020B0503020204020204" pitchFamily="34" charset="-122"/>
                <a:ea typeface="Microsoft YaHei UI" panose="020B0503020204020204" pitchFamily="34" charset="-122"/>
                <a:cs typeface="SimSun" charset="0"/>
              </a:rPr>
              <a:t>哥林多后书</a:t>
            </a:r>
          </a:p>
        </p:txBody>
      </p:sp>
      <p:sp>
        <p:nvSpPr>
          <p:cNvPr id="163843" name="Text Box 6"/>
          <p:cNvSpPr txBox="1">
            <a:spLocks noChangeArrowheads="1"/>
          </p:cNvSpPr>
          <p:nvPr/>
        </p:nvSpPr>
        <p:spPr bwMode="auto">
          <a:xfrm>
            <a:off x="1371600" y="1447800"/>
            <a:ext cx="6400800" cy="3539430"/>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endParaRPr>
          </a:p>
          <a:p>
            <a:pPr algn="ctr" defTabSz="914400" eaLnBrk="1" fontAlgn="base" hangingPunct="1">
              <a:spcBef>
                <a:spcPct val="0"/>
              </a:spcBef>
              <a:spcAft>
                <a:spcPct val="0"/>
              </a:spcAft>
              <a:defRPr/>
            </a:pPr>
            <a:endParaRPr lang="en-US" altLang="zh-CN" sz="3200" dirty="0">
              <a:solidFill>
                <a:srgbClr val="000000"/>
              </a:solidFill>
              <a:latin typeface="Microsoft YaHei UI" panose="020B0503020204020204" pitchFamily="34" charset="-122"/>
              <a:ea typeface="Microsoft YaHei UI" panose="020B0503020204020204" pitchFamily="34" charset="-122"/>
              <a:cs typeface="Arial" charset="0"/>
            </a:endParaRPr>
          </a:p>
          <a:p>
            <a:pPr algn="ctr" defTabSz="914400" eaLnBrk="1" fontAlgn="base" hangingPunct="1">
              <a:spcBef>
                <a:spcPct val="0"/>
              </a:spcBef>
              <a:spcAft>
                <a:spcPct val="0"/>
              </a:spcAft>
              <a:defRPr/>
            </a:pPr>
            <a:r>
              <a:rPr lang="zh-CN" altLang="en-US" sz="3200" dirty="0">
                <a:solidFill>
                  <a:srgbClr val="000000"/>
                </a:solidFill>
                <a:latin typeface="Microsoft YaHei UI" panose="020B0503020204020204" pitchFamily="34" charset="-122"/>
                <a:ea typeface="Microsoft YaHei UI" panose="020B0503020204020204" pitchFamily="34" charset="-122"/>
                <a:cs typeface="Arial" charset="0"/>
              </a:rPr>
              <a:t>保罗</a:t>
            </a:r>
            <a:r>
              <a:rPr lang="zh-CN" altLang="en-US" sz="3200" i="1" dirty="0">
                <a:solidFill>
                  <a:srgbClr val="660066"/>
                </a:solidFill>
                <a:latin typeface="Microsoft YaHei UI" panose="020B0503020204020204" pitchFamily="34" charset="-122"/>
                <a:ea typeface="Microsoft YaHei UI" panose="020B0503020204020204" pitchFamily="34" charset="-122"/>
                <a:cs typeface="Arial" charset="0"/>
              </a:rPr>
              <a:t>辩护他的使徒地位</a:t>
            </a:r>
            <a:r>
              <a:rPr lang="zh-CN" altLang="en-US" sz="3200" dirty="0">
                <a:solidFill>
                  <a:srgbClr val="000000"/>
                </a:solidFill>
                <a:latin typeface="Microsoft YaHei UI" panose="020B0503020204020204" pitchFamily="34" charset="-122"/>
                <a:ea typeface="Microsoft YaHei UI" panose="020B0503020204020204" pitchFamily="34" charset="-122"/>
                <a:cs typeface="Arial" charset="0"/>
              </a:rPr>
              <a:t>为对抗假使徒的攻击来确保哥林多信徒的</a:t>
            </a:r>
            <a:r>
              <a:rPr lang="zh-CN" altLang="en-US" sz="3200" i="1" dirty="0">
                <a:solidFill>
                  <a:srgbClr val="660066"/>
                </a:solidFill>
                <a:latin typeface="Microsoft YaHei UI" panose="020B0503020204020204" pitchFamily="34" charset="-122"/>
                <a:ea typeface="Microsoft YaHei UI" panose="020B0503020204020204" pitchFamily="34" charset="-122"/>
                <a:cs typeface="Arial" charset="0"/>
              </a:rPr>
              <a:t>教义根基</a:t>
            </a:r>
            <a:r>
              <a:rPr lang="zh-CN" altLang="en-US" sz="3200" dirty="0">
                <a:solidFill>
                  <a:srgbClr val="000000"/>
                </a:solidFill>
                <a:latin typeface="Microsoft YaHei UI" panose="020B0503020204020204" pitchFamily="34" charset="-122"/>
                <a:ea typeface="Microsoft YaHei UI" panose="020B0503020204020204" pitchFamily="34" charset="-122"/>
                <a:cs typeface="Arial" charset="0"/>
              </a:rPr>
              <a:t>及他们答应要给耶路撒冷圣徒的捐助，因此供应给今日教会领袖的</a:t>
            </a:r>
            <a:r>
              <a:rPr lang="zh-CN" altLang="en-US" sz="2800" dirty="0">
                <a:solidFill>
                  <a:srgbClr val="000000"/>
                </a:solidFill>
                <a:latin typeface="Microsoft YaHei UI" panose="020B0503020204020204" pitchFamily="34" charset="-122"/>
                <a:ea typeface="Microsoft YaHei UI" panose="020B0503020204020204" pitchFamily="34" charset="-122"/>
                <a:cs typeface="Arial" charset="0"/>
              </a:rPr>
              <a:t>一个</a:t>
            </a:r>
            <a:r>
              <a:rPr lang="zh-CN" altLang="en-US" sz="3200" dirty="0">
                <a:solidFill>
                  <a:srgbClr val="000000"/>
                </a:solidFill>
                <a:latin typeface="Microsoft YaHei UI" panose="020B0503020204020204" pitchFamily="34" charset="-122"/>
                <a:ea typeface="Microsoft YaHei UI" panose="020B0503020204020204" pitchFamily="34" charset="-122"/>
                <a:cs typeface="Arial" charset="0"/>
              </a:rPr>
              <a:t>尊重榜样。</a:t>
            </a:r>
            <a:r>
              <a:rPr kumimoji="0" lang="en-US" altLang="zh-CN" sz="3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p>
        </p:txBody>
      </p:sp>
      <p:sp>
        <p:nvSpPr>
          <p:cNvPr id="2" name="Title 1"/>
          <p:cNvSpPr>
            <a:spLocks noGrp="1"/>
          </p:cNvSpPr>
          <p:nvPr>
            <p:ph type="title" idx="4294967295"/>
          </p:nvPr>
        </p:nvSpPr>
        <p:spPr>
          <a:xfrm>
            <a:off x="827088" y="1460272"/>
            <a:ext cx="7620000" cy="542925"/>
          </a:xfrm>
        </p:spPr>
        <p:txBody>
          <a:bodyPr/>
          <a:lstStyle/>
          <a:p>
            <a:pPr eaLnBrk="1" hangingPunct="1">
              <a:defRPr/>
            </a:pPr>
            <a:r>
              <a:rPr lang="zh-SG" altLang="en-US" sz="3200" b="1" u="sng" kern="1200" dirty="0">
                <a:solidFill>
                  <a:srgbClr val="000000"/>
                </a:solidFill>
                <a:latin typeface="Microsoft YaHei UI" panose="020B0503020204020204" pitchFamily="34" charset="-122"/>
                <a:ea typeface="Microsoft YaHei UI" panose="020B0503020204020204" pitchFamily="34" charset="-122"/>
                <a:cs typeface="SimSun"/>
              </a:rPr>
              <a:t>总结概要</a:t>
            </a:r>
            <a:endParaRPr lang="en-US" dirty="0">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986736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保罗道述不为人知的经历：没记载于使徒行传中的</a:t>
            </a: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些许迫害与苦难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(11:23-27)</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，逃离大马士革的详述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(11:32-33)</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，主显现于异象的乐园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(12:1-7)</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以及“肉中一刺”之由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(12:7-10)</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p>
        </p:txBody>
      </p:sp>
    </p:spTree>
    <p:extLst>
      <p:ext uri="{BB962C8B-B14F-4D97-AF65-F5344CB8AC3E}">
        <p14:creationId xmlns:p14="http://schemas.microsoft.com/office/powerpoint/2010/main" val="3082669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保罗于門徒成为新约的执事 </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(3:1–6:10)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乃是新约中最长陈述之一。</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p>
        </p:txBody>
      </p:sp>
    </p:spTree>
    <p:extLst>
      <p:ext uri="{BB962C8B-B14F-4D97-AF65-F5344CB8AC3E}">
        <p14:creationId xmlns:p14="http://schemas.microsoft.com/office/powerpoint/2010/main" val="4281783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488"/>
            <a:ext cx="9284529" cy="6966488"/>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信徒的救恩永在，永不遗失。</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(1:21-22; 5:10)</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p>
        </p:txBody>
      </p:sp>
    </p:spTree>
    <p:extLst>
      <p:ext uri="{BB962C8B-B14F-4D97-AF65-F5344CB8AC3E}">
        <p14:creationId xmlns:p14="http://schemas.microsoft.com/office/powerpoint/2010/main" val="2549150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61795"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sp>
        <p:nvSpPr>
          <p:cNvPr id="161796"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sp>
        <p:nvSpPr>
          <p:cNvPr id="161797"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sp>
        <p:nvSpPr>
          <p:cNvPr id="161798"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sp>
        <p:nvSpPr>
          <p:cNvPr id="161799" name="AutoShape 6"/>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sp>
        <p:nvSpPr>
          <p:cNvPr id="161800" name="Rectangle 7"/>
          <p:cNvSpPr>
            <a:spLocks noChangeArrowheads="1"/>
          </p:cNvSpPr>
          <p:nvPr/>
        </p:nvSpPr>
        <p:spPr bwMode="auto">
          <a:xfrm>
            <a:off x="1912623" y="3651253"/>
            <a:ext cx="2036762" cy="573088"/>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3200" b="1" dirty="0">
                <a:solidFill>
                  <a:srgbClr val="66FF99"/>
                </a:solidFill>
                <a:latin typeface="Microsoft YaHei UI" panose="020B0503020204020204" pitchFamily="34" charset="-122"/>
                <a:ea typeface="Microsoft YaHei UI" panose="020B0503020204020204" pitchFamily="34" charset="-122"/>
                <a:cs typeface="SimHei" charset="0"/>
              </a:rPr>
              <a:t>路加福音</a:t>
            </a:r>
            <a:endParaRPr lang="en-GB" sz="3200" b="1" dirty="0">
              <a:solidFill>
                <a:srgbClr val="66FF99"/>
              </a:solidFill>
              <a:latin typeface="Microsoft YaHei UI" panose="020B0503020204020204" pitchFamily="34" charset="-122"/>
              <a:ea typeface="Microsoft YaHei UI" panose="020B0503020204020204" pitchFamily="34" charset="-122"/>
              <a:cs typeface="MS Gothic" charset="0"/>
            </a:endParaRPr>
          </a:p>
        </p:txBody>
      </p:sp>
      <p:sp>
        <p:nvSpPr>
          <p:cNvPr id="161801" name="Rectangle 8"/>
          <p:cNvSpPr>
            <a:spLocks noChangeArrowheads="1"/>
          </p:cNvSpPr>
          <p:nvPr/>
        </p:nvSpPr>
        <p:spPr bwMode="auto">
          <a:xfrm>
            <a:off x="1898866" y="970355"/>
            <a:ext cx="1979613" cy="572683"/>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dirty="0">
                <a:solidFill>
                  <a:srgbClr val="66FF99"/>
                </a:solidFill>
                <a:latin typeface="Microsoft YaHei UI" panose="020B0503020204020204" pitchFamily="34" charset="-122"/>
                <a:ea typeface="Microsoft YaHei UI" panose="020B0503020204020204" pitchFamily="34" charset="-122"/>
                <a:cs typeface="SimHei" charset="0"/>
              </a:rPr>
              <a:t>马太</a:t>
            </a:r>
            <a:r>
              <a:rPr lang="zh-CN" altLang="en-US" sz="3200" b="1" dirty="0">
                <a:solidFill>
                  <a:srgbClr val="66FF99"/>
                </a:solidFill>
                <a:latin typeface="Microsoft YaHei UI" panose="020B0503020204020204" pitchFamily="34" charset="-122"/>
                <a:ea typeface="Microsoft YaHei UI" panose="020B0503020204020204" pitchFamily="34" charset="-122"/>
                <a:cs typeface="SimHei" charset="0"/>
              </a:rPr>
              <a:t>福音</a:t>
            </a:r>
            <a:endParaRPr lang="en-GB" sz="3200" b="1" dirty="0">
              <a:solidFill>
                <a:srgbClr val="66FF99"/>
              </a:solidFill>
              <a:latin typeface="Microsoft YaHei UI" panose="020B0503020204020204" pitchFamily="34" charset="-122"/>
              <a:ea typeface="Microsoft YaHei UI" panose="020B0503020204020204" pitchFamily="34" charset="-122"/>
              <a:cs typeface="SimHei" charset="0"/>
            </a:endParaRPr>
          </a:p>
        </p:txBody>
      </p:sp>
      <p:sp>
        <p:nvSpPr>
          <p:cNvPr id="161802" name="Rectangle 9"/>
          <p:cNvSpPr>
            <a:spLocks noChangeArrowheads="1"/>
          </p:cNvSpPr>
          <p:nvPr/>
        </p:nvSpPr>
        <p:spPr bwMode="auto">
          <a:xfrm>
            <a:off x="5353832" y="983456"/>
            <a:ext cx="2036763" cy="573088"/>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dirty="0">
                <a:solidFill>
                  <a:srgbClr val="66FF99"/>
                </a:solidFill>
                <a:latin typeface="Microsoft YaHei UI" panose="020B0503020204020204" pitchFamily="34" charset="-122"/>
                <a:ea typeface="Microsoft YaHei UI" panose="020B0503020204020204" pitchFamily="34" charset="-122"/>
                <a:cs typeface="MS Gothic" charset="0"/>
              </a:rPr>
              <a:t>马可</a:t>
            </a:r>
            <a:r>
              <a:rPr lang="zh-CN" altLang="en-US" sz="3200" b="1" dirty="0">
                <a:solidFill>
                  <a:srgbClr val="66FF99"/>
                </a:solidFill>
                <a:latin typeface="Microsoft YaHei UI" panose="020B0503020204020204" pitchFamily="34" charset="-122"/>
                <a:ea typeface="Microsoft YaHei UI" panose="020B0503020204020204" pitchFamily="34" charset="-122"/>
                <a:cs typeface="SimHei" charset="0"/>
              </a:rPr>
              <a:t>福音</a:t>
            </a:r>
            <a:endParaRPr lang="en-GB" sz="3200" b="1" dirty="0">
              <a:solidFill>
                <a:srgbClr val="66FF99"/>
              </a:solidFill>
              <a:latin typeface="Microsoft YaHei UI" panose="020B0503020204020204" pitchFamily="34" charset="-122"/>
              <a:ea typeface="Microsoft YaHei UI" panose="020B0503020204020204" pitchFamily="34" charset="-122"/>
              <a:cs typeface="MS Gothic" charset="0"/>
            </a:endParaRPr>
          </a:p>
        </p:txBody>
      </p:sp>
      <p:sp>
        <p:nvSpPr>
          <p:cNvPr id="161803" name="Rectangle 10"/>
          <p:cNvSpPr>
            <a:spLocks noChangeArrowheads="1"/>
          </p:cNvSpPr>
          <p:nvPr/>
        </p:nvSpPr>
        <p:spPr bwMode="auto">
          <a:xfrm>
            <a:off x="2634773" y="1560513"/>
            <a:ext cx="1645889" cy="4649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1079" tIns="39732" rIns="81079" bIns="39732">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犹太人</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sp>
        <p:nvSpPr>
          <p:cNvPr id="161804" name="Rectangle 11"/>
          <p:cNvSpPr>
            <a:spLocks noChangeArrowheads="1"/>
          </p:cNvSpPr>
          <p:nvPr/>
        </p:nvSpPr>
        <p:spPr bwMode="auto">
          <a:xfrm>
            <a:off x="5960855" y="1570038"/>
            <a:ext cx="1705183" cy="4649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1079" tIns="39732" rIns="81079" bIns="39732">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罗马人</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sp>
        <p:nvSpPr>
          <p:cNvPr id="161805" name="Rectangle 12"/>
          <p:cNvSpPr>
            <a:spLocks noChangeArrowheads="1"/>
          </p:cNvSpPr>
          <p:nvPr/>
        </p:nvSpPr>
        <p:spPr bwMode="auto">
          <a:xfrm>
            <a:off x="2634007" y="4249348"/>
            <a:ext cx="2180702" cy="4649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1079" tIns="39732" rIns="81079" bIns="39732">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希腊人</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sp>
        <p:nvSpPr>
          <p:cNvPr id="161806" name="Rectangle 13"/>
          <p:cNvSpPr>
            <a:spLocks noChangeArrowheads="1"/>
          </p:cNvSpPr>
          <p:nvPr/>
        </p:nvSpPr>
        <p:spPr bwMode="auto">
          <a:xfrm>
            <a:off x="1652588" y="1647825"/>
            <a:ext cx="847725" cy="3572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b="1" dirty="0">
                <a:solidFill>
                  <a:srgbClr val="0033CC"/>
                </a:solidFill>
                <a:latin typeface="Microsoft YaHei UI" panose="020B0503020204020204" pitchFamily="34" charset="-122"/>
                <a:ea typeface="Microsoft YaHei UI" panose="020B0503020204020204" pitchFamily="34" charset="-122"/>
                <a:cs typeface="MS Gothic" charset="0"/>
              </a:rPr>
              <a:t>写给</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sp>
        <p:nvSpPr>
          <p:cNvPr id="161807"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sp>
        <p:nvSpPr>
          <p:cNvPr id="161808" name="Rectangle 15"/>
          <p:cNvSpPr>
            <a:spLocks noChangeArrowheads="1"/>
          </p:cNvSpPr>
          <p:nvPr/>
        </p:nvSpPr>
        <p:spPr bwMode="auto">
          <a:xfrm>
            <a:off x="5070475" y="1658938"/>
            <a:ext cx="846138" cy="35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33CC"/>
                </a:solidFill>
                <a:latin typeface="Microsoft YaHei UI" panose="020B0503020204020204" pitchFamily="34" charset="-122"/>
                <a:ea typeface="Microsoft YaHei UI" panose="020B0503020204020204" pitchFamily="34" charset="-122"/>
                <a:cs typeface="MS Gothic" charset="0"/>
              </a:rPr>
              <a:t>写给</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sp>
        <p:nvSpPr>
          <p:cNvPr id="161809" name="Rectangle 16"/>
          <p:cNvSpPr>
            <a:spLocks noChangeArrowheads="1"/>
          </p:cNvSpPr>
          <p:nvPr/>
        </p:nvSpPr>
        <p:spPr bwMode="auto">
          <a:xfrm>
            <a:off x="5070475" y="2579688"/>
            <a:ext cx="890588"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grpSp>
        <p:nvGrpSpPr>
          <p:cNvPr id="161810" name="Group 17"/>
          <p:cNvGrpSpPr>
            <a:grpSpLocks/>
          </p:cNvGrpSpPr>
          <p:nvPr/>
        </p:nvGrpSpPr>
        <p:grpSpPr bwMode="auto">
          <a:xfrm>
            <a:off x="1674813" y="2083217"/>
            <a:ext cx="2777253" cy="469900"/>
            <a:chOff x="1145" y="1478"/>
            <a:chExt cx="1759" cy="336"/>
          </a:xfrm>
        </p:grpSpPr>
        <p:sp>
          <p:nvSpPr>
            <p:cNvPr id="161855" name="Rectangle 18"/>
            <p:cNvSpPr>
              <a:spLocks noChangeArrowheads="1"/>
            </p:cNvSpPr>
            <p:nvPr/>
          </p:nvSpPr>
          <p:spPr bwMode="auto">
            <a:xfrm>
              <a:off x="1145" y="1530"/>
              <a:ext cx="1136"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33CC"/>
                  </a:solidFill>
                  <a:latin typeface="Microsoft YaHei UI" panose="020B0503020204020204" pitchFamily="34" charset="-122"/>
                  <a:ea typeface="Microsoft YaHei UI" panose="020B0503020204020204" pitchFamily="34" charset="-122"/>
                  <a:cs typeface="MS Gothic" charset="0"/>
                </a:rPr>
                <a:t>身份</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sp>
          <p:nvSpPr>
            <p:cNvPr id="161856" name="Rectangle 19"/>
            <p:cNvSpPr>
              <a:spLocks noChangeArrowheads="1"/>
            </p:cNvSpPr>
            <p:nvPr/>
          </p:nvSpPr>
          <p:spPr bwMode="auto">
            <a:xfrm>
              <a:off x="1753" y="1478"/>
              <a:ext cx="1151"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君王</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grpSp>
      <p:grpSp>
        <p:nvGrpSpPr>
          <p:cNvPr id="161811" name="Group 20"/>
          <p:cNvGrpSpPr>
            <a:grpSpLocks/>
          </p:cNvGrpSpPr>
          <p:nvPr/>
        </p:nvGrpSpPr>
        <p:grpSpPr bwMode="auto">
          <a:xfrm>
            <a:off x="5070475" y="2065335"/>
            <a:ext cx="2578100" cy="474095"/>
            <a:chOff x="3513" y="1474"/>
            <a:chExt cx="1787" cy="339"/>
          </a:xfrm>
        </p:grpSpPr>
        <p:sp>
          <p:nvSpPr>
            <p:cNvPr id="161853" name="Rectangle 21"/>
            <p:cNvSpPr>
              <a:spLocks noChangeArrowheads="1"/>
            </p:cNvSpPr>
            <p:nvPr/>
          </p:nvSpPr>
          <p:spPr bwMode="auto">
            <a:xfrm>
              <a:off x="3513" y="1538"/>
              <a:ext cx="1002"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b="1" dirty="0">
                  <a:solidFill>
                    <a:srgbClr val="0033CC"/>
                  </a:solidFill>
                  <a:latin typeface="Microsoft YaHei UI" panose="020B0503020204020204" pitchFamily="34" charset="-122"/>
                  <a:ea typeface="Microsoft YaHei UI" panose="020B0503020204020204" pitchFamily="34" charset="-122"/>
                  <a:cs typeface="MS Gothic" charset="0"/>
                </a:rPr>
                <a:t>身份</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sp>
          <p:nvSpPr>
            <p:cNvPr id="161854" name="Rectangle 22"/>
            <p:cNvSpPr>
              <a:spLocks noChangeArrowheads="1"/>
            </p:cNvSpPr>
            <p:nvPr/>
          </p:nvSpPr>
          <p:spPr bwMode="auto">
            <a:xfrm>
              <a:off x="4187" y="1474"/>
              <a:ext cx="1113" cy="3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仆人</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grpSp>
      <p:sp>
        <p:nvSpPr>
          <p:cNvPr id="161812" name="Rectangle 23"/>
          <p:cNvSpPr>
            <a:spLocks noChangeArrowheads="1"/>
          </p:cNvSpPr>
          <p:nvPr/>
        </p:nvSpPr>
        <p:spPr bwMode="auto">
          <a:xfrm>
            <a:off x="1674813" y="4325938"/>
            <a:ext cx="847725" cy="35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b="1" dirty="0">
                <a:solidFill>
                  <a:srgbClr val="0033CC"/>
                </a:solidFill>
                <a:latin typeface="Microsoft YaHei UI" panose="020B0503020204020204" pitchFamily="34" charset="-122"/>
                <a:ea typeface="Microsoft YaHei UI" panose="020B0503020204020204" pitchFamily="34" charset="-122"/>
                <a:cs typeface="MS Gothic" charset="0"/>
              </a:rPr>
              <a:t>写给</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sp>
        <p:nvSpPr>
          <p:cNvPr id="161813" name="Rectangle 24"/>
          <p:cNvSpPr>
            <a:spLocks noChangeArrowheads="1"/>
          </p:cNvSpPr>
          <p:nvPr/>
        </p:nvSpPr>
        <p:spPr bwMode="auto">
          <a:xfrm>
            <a:off x="1674813" y="5246688"/>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grpSp>
        <p:nvGrpSpPr>
          <p:cNvPr id="161814" name="Group 25"/>
          <p:cNvGrpSpPr>
            <a:grpSpLocks/>
          </p:cNvGrpSpPr>
          <p:nvPr/>
        </p:nvGrpSpPr>
        <p:grpSpPr bwMode="auto">
          <a:xfrm>
            <a:off x="1674813" y="4735513"/>
            <a:ext cx="2396364" cy="469900"/>
            <a:chOff x="1161" y="3381"/>
            <a:chExt cx="1660" cy="336"/>
          </a:xfrm>
        </p:grpSpPr>
        <p:sp>
          <p:nvSpPr>
            <p:cNvPr id="161851" name="Rectangle 26"/>
            <p:cNvSpPr>
              <a:spLocks noChangeArrowheads="1"/>
            </p:cNvSpPr>
            <p:nvPr/>
          </p:nvSpPr>
          <p:spPr bwMode="auto">
            <a:xfrm>
              <a:off x="1161" y="3442"/>
              <a:ext cx="101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b="1" dirty="0">
                  <a:solidFill>
                    <a:srgbClr val="0033CC"/>
                  </a:solidFill>
                  <a:latin typeface="Microsoft YaHei UI" panose="020B0503020204020204" pitchFamily="34" charset="-122"/>
                  <a:ea typeface="Microsoft YaHei UI" panose="020B0503020204020204" pitchFamily="34" charset="-122"/>
                  <a:cs typeface="MS Gothic" charset="0"/>
                </a:rPr>
                <a:t>身份</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sp>
          <p:nvSpPr>
            <p:cNvPr id="161852" name="Rectangle 27"/>
            <p:cNvSpPr>
              <a:spLocks noChangeArrowheads="1"/>
            </p:cNvSpPr>
            <p:nvPr/>
          </p:nvSpPr>
          <p:spPr bwMode="auto">
            <a:xfrm>
              <a:off x="1815" y="3381"/>
              <a:ext cx="100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神</a:t>
              </a:r>
              <a:r>
                <a:rPr lang="en-US" altLang="zh-CN" sz="2500" b="1" dirty="0">
                  <a:solidFill>
                    <a:srgbClr val="0033CC"/>
                  </a:solidFill>
                  <a:latin typeface="Microsoft YaHei UI" panose="020B0503020204020204" pitchFamily="34" charset="-122"/>
                  <a:ea typeface="Microsoft YaHei UI" panose="020B0503020204020204" pitchFamily="34" charset="-122"/>
                  <a:cs typeface="MS Gothic" charset="0"/>
                </a:rPr>
                <a:t>/</a:t>
              </a: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人</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grpSp>
      <p:sp>
        <p:nvSpPr>
          <p:cNvPr id="161815" name="Rectangle 28"/>
          <p:cNvSpPr>
            <a:spLocks noChangeArrowheads="1"/>
          </p:cNvSpPr>
          <p:nvPr/>
        </p:nvSpPr>
        <p:spPr bwMode="auto">
          <a:xfrm>
            <a:off x="5011738" y="5246688"/>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grpSp>
        <p:nvGrpSpPr>
          <p:cNvPr id="161816" name="Group 29"/>
          <p:cNvGrpSpPr>
            <a:grpSpLocks/>
          </p:cNvGrpSpPr>
          <p:nvPr/>
        </p:nvGrpSpPr>
        <p:grpSpPr bwMode="auto">
          <a:xfrm>
            <a:off x="1652588" y="2610469"/>
            <a:ext cx="2541587" cy="591485"/>
            <a:chOff x="1145" y="1974"/>
            <a:chExt cx="1761" cy="661"/>
          </a:xfrm>
        </p:grpSpPr>
        <p:sp>
          <p:nvSpPr>
            <p:cNvPr id="161849" name="Rectangle 30"/>
            <p:cNvSpPr>
              <a:spLocks noChangeArrowheads="1"/>
            </p:cNvSpPr>
            <p:nvPr/>
          </p:nvSpPr>
          <p:spPr bwMode="auto">
            <a:xfrm>
              <a:off x="1145" y="1978"/>
              <a:ext cx="680" cy="6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lnSpc>
                  <a:spcPct val="90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33CC"/>
                  </a:solidFill>
                  <a:latin typeface="Microsoft YaHei UI" panose="020B0503020204020204" pitchFamily="34" charset="-122"/>
                  <a:ea typeface="Microsoft YaHei UI" panose="020B0503020204020204" pitchFamily="34" charset="-122"/>
                  <a:cs typeface="MS Gothic" charset="0"/>
                </a:rPr>
                <a:t>焦点与他所：</a:t>
              </a:r>
              <a:endParaRPr lang="en-GB" sz="18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sp>
          <p:nvSpPr>
            <p:cNvPr id="161850" name="Rectangle 31"/>
            <p:cNvSpPr>
              <a:spLocks noChangeArrowheads="1"/>
            </p:cNvSpPr>
            <p:nvPr/>
          </p:nvSpPr>
          <p:spPr bwMode="auto">
            <a:xfrm>
              <a:off x="1859" y="1974"/>
              <a:ext cx="1047" cy="5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说的</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grpSp>
      <p:grpSp>
        <p:nvGrpSpPr>
          <p:cNvPr id="161817" name="Group 32"/>
          <p:cNvGrpSpPr>
            <a:grpSpLocks/>
          </p:cNvGrpSpPr>
          <p:nvPr/>
        </p:nvGrpSpPr>
        <p:grpSpPr bwMode="auto">
          <a:xfrm>
            <a:off x="1674813" y="5205414"/>
            <a:ext cx="2618662" cy="587811"/>
            <a:chOff x="1161" y="3716"/>
            <a:chExt cx="1814" cy="420"/>
          </a:xfrm>
        </p:grpSpPr>
        <p:sp>
          <p:nvSpPr>
            <p:cNvPr id="161847" name="Rectangle 33"/>
            <p:cNvSpPr>
              <a:spLocks noChangeArrowheads="1"/>
            </p:cNvSpPr>
            <p:nvPr/>
          </p:nvSpPr>
          <p:spPr bwMode="auto">
            <a:xfrm>
              <a:off x="1826" y="3745"/>
              <a:ext cx="1149" cy="3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感受的</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sp>
          <p:nvSpPr>
            <p:cNvPr id="161848" name="Rectangle 34"/>
            <p:cNvSpPr>
              <a:spLocks noChangeArrowheads="1"/>
            </p:cNvSpPr>
            <p:nvPr/>
          </p:nvSpPr>
          <p:spPr bwMode="auto">
            <a:xfrm>
              <a:off x="1161" y="3716"/>
              <a:ext cx="617" cy="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90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33CC"/>
                  </a:solidFill>
                  <a:latin typeface="Microsoft YaHei UI" panose="020B0503020204020204" pitchFamily="34" charset="-122"/>
                  <a:ea typeface="Microsoft YaHei UI" panose="020B0503020204020204" pitchFamily="34" charset="-122"/>
                  <a:cs typeface="MS Gothic" charset="0"/>
                </a:rPr>
                <a:t>焦点于他所</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grpSp>
      <p:grpSp>
        <p:nvGrpSpPr>
          <p:cNvPr id="161818" name="Group 35"/>
          <p:cNvGrpSpPr>
            <a:grpSpLocks/>
          </p:cNvGrpSpPr>
          <p:nvPr/>
        </p:nvGrpSpPr>
        <p:grpSpPr bwMode="auto">
          <a:xfrm>
            <a:off x="5070476" y="2557462"/>
            <a:ext cx="2378193" cy="588392"/>
            <a:chOff x="3513" y="1826"/>
            <a:chExt cx="1648" cy="420"/>
          </a:xfrm>
        </p:grpSpPr>
        <p:sp>
          <p:nvSpPr>
            <p:cNvPr id="161845" name="Rectangle 36"/>
            <p:cNvSpPr>
              <a:spLocks noChangeArrowheads="1"/>
            </p:cNvSpPr>
            <p:nvPr/>
          </p:nvSpPr>
          <p:spPr bwMode="auto">
            <a:xfrm>
              <a:off x="3513" y="1826"/>
              <a:ext cx="617" cy="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90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b="1" dirty="0">
                  <a:solidFill>
                    <a:srgbClr val="0033CC"/>
                  </a:solidFill>
                  <a:latin typeface="Microsoft YaHei UI" panose="020B0503020204020204" pitchFamily="34" charset="-122"/>
                  <a:ea typeface="Microsoft YaHei UI" panose="020B0503020204020204" pitchFamily="34" charset="-122"/>
                  <a:cs typeface="MS Gothic" charset="0"/>
                </a:rPr>
                <a:t>焦点与他所</a:t>
              </a:r>
              <a:endParaRPr lang="en-GB" sz="18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sp>
          <p:nvSpPr>
            <p:cNvPr id="161846" name="Rectangle 37"/>
            <p:cNvSpPr>
              <a:spLocks noChangeArrowheads="1"/>
            </p:cNvSpPr>
            <p:nvPr/>
          </p:nvSpPr>
          <p:spPr bwMode="auto">
            <a:xfrm>
              <a:off x="4187" y="1864"/>
              <a:ext cx="974" cy="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做的</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grpSp>
      <p:sp>
        <p:nvSpPr>
          <p:cNvPr id="161819" name="AutoShape 38"/>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latin typeface="Microsoft YaHei UI" panose="020B0503020204020204" pitchFamily="34" charset="-122"/>
              <a:ea typeface="Microsoft YaHei UI" panose="020B0503020204020204" pitchFamily="34" charset="-122"/>
              <a:cs typeface="MS Gothic" charset="0"/>
            </a:endParaRPr>
          </a:p>
        </p:txBody>
      </p:sp>
      <p:grpSp>
        <p:nvGrpSpPr>
          <p:cNvPr id="161820" name="Group 39"/>
          <p:cNvGrpSpPr>
            <a:grpSpLocks/>
          </p:cNvGrpSpPr>
          <p:nvPr/>
        </p:nvGrpSpPr>
        <p:grpSpPr bwMode="auto">
          <a:xfrm>
            <a:off x="1412875" y="962958"/>
            <a:ext cx="3860800" cy="3315355"/>
            <a:chOff x="979" y="687"/>
            <a:chExt cx="2675" cy="2367"/>
          </a:xfrm>
        </p:grpSpPr>
        <p:sp>
          <p:nvSpPr>
            <p:cNvPr id="161841" name="Rectangle 40"/>
            <p:cNvSpPr>
              <a:spLocks noChangeArrowheads="1"/>
            </p:cNvSpPr>
            <p:nvPr/>
          </p:nvSpPr>
          <p:spPr bwMode="auto">
            <a:xfrm>
              <a:off x="3366" y="690"/>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dirty="0">
                  <a:solidFill>
                    <a:srgbClr val="FAFD00"/>
                  </a:solidFill>
                  <a:latin typeface="Microsoft YaHei UI" panose="020B0503020204020204" pitchFamily="34" charset="-122"/>
                  <a:ea typeface="Microsoft YaHei UI" panose="020B0503020204020204" pitchFamily="34" charset="-122"/>
                  <a:cs typeface="MS Gothic" charset="0"/>
                </a:rPr>
                <a:t>2</a:t>
              </a:r>
            </a:p>
          </p:txBody>
        </p:sp>
        <p:sp>
          <p:nvSpPr>
            <p:cNvPr id="161842" name="Rectangle 41"/>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Microsoft YaHei UI" panose="020B0503020204020204" pitchFamily="34" charset="-122"/>
                  <a:ea typeface="Microsoft YaHei UI" panose="020B0503020204020204" pitchFamily="34" charset="-122"/>
                  <a:cs typeface="MS Gothic" charset="0"/>
                </a:rPr>
                <a:t>3</a:t>
              </a:r>
            </a:p>
          </p:txBody>
        </p:sp>
        <p:sp>
          <p:nvSpPr>
            <p:cNvPr id="161843" name="Rectangle 42"/>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Microsoft YaHei UI" panose="020B0503020204020204" pitchFamily="34" charset="-122"/>
                  <a:ea typeface="Microsoft YaHei UI" panose="020B0503020204020204" pitchFamily="34" charset="-122"/>
                  <a:cs typeface="MS Gothic" charset="0"/>
                </a:rPr>
                <a:t>4</a:t>
              </a:r>
            </a:p>
          </p:txBody>
        </p:sp>
        <p:sp>
          <p:nvSpPr>
            <p:cNvPr id="161844" name="Rectangle 43"/>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Microsoft YaHei UI" panose="020B0503020204020204" pitchFamily="34" charset="-122"/>
                  <a:ea typeface="Microsoft YaHei UI" panose="020B0503020204020204" pitchFamily="34" charset="-122"/>
                  <a:cs typeface="MS Gothic" charset="0"/>
                </a:rPr>
                <a:t>1</a:t>
              </a:r>
            </a:p>
          </p:txBody>
        </p:sp>
      </p:grpSp>
      <p:sp>
        <p:nvSpPr>
          <p:cNvPr id="161821" name="Rectangle 44"/>
          <p:cNvSpPr>
            <a:spLocks noChangeArrowheads="1"/>
          </p:cNvSpPr>
          <p:nvPr/>
        </p:nvSpPr>
        <p:spPr bwMode="auto">
          <a:xfrm>
            <a:off x="5404998" y="3653248"/>
            <a:ext cx="1820699" cy="572683"/>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3200" b="1" dirty="0">
                <a:solidFill>
                  <a:srgbClr val="66FF99"/>
                </a:solidFill>
                <a:latin typeface="Microsoft YaHei UI" panose="020B0503020204020204" pitchFamily="34" charset="-122"/>
                <a:ea typeface="Microsoft YaHei UI" panose="020B0503020204020204" pitchFamily="34" charset="-122"/>
                <a:cs typeface="SimHei" charset="0"/>
              </a:rPr>
              <a:t>约翰福音</a:t>
            </a:r>
            <a:endParaRPr lang="en-GB" sz="3200" b="1" dirty="0">
              <a:solidFill>
                <a:srgbClr val="66FF99"/>
              </a:solidFill>
              <a:latin typeface="Microsoft YaHei UI" panose="020B0503020204020204" pitchFamily="34" charset="-122"/>
              <a:ea typeface="Microsoft YaHei UI" panose="020B0503020204020204" pitchFamily="34" charset="-122"/>
              <a:cs typeface="MS Gothic" charset="0"/>
            </a:endParaRPr>
          </a:p>
        </p:txBody>
      </p:sp>
      <p:sp>
        <p:nvSpPr>
          <p:cNvPr id="161822" name="Rectangle 45"/>
          <p:cNvSpPr>
            <a:spLocks noChangeArrowheads="1"/>
          </p:cNvSpPr>
          <p:nvPr/>
        </p:nvSpPr>
        <p:spPr bwMode="auto">
          <a:xfrm>
            <a:off x="5895975" y="4241800"/>
            <a:ext cx="1765300" cy="4649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教会</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sp>
        <p:nvSpPr>
          <p:cNvPr id="161823" name="Rectangle 46"/>
          <p:cNvSpPr>
            <a:spLocks noChangeArrowheads="1"/>
          </p:cNvSpPr>
          <p:nvPr/>
        </p:nvSpPr>
        <p:spPr bwMode="auto">
          <a:xfrm>
            <a:off x="5011738" y="4325938"/>
            <a:ext cx="847725" cy="3572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33CC"/>
                </a:solidFill>
                <a:latin typeface="Microsoft YaHei UI" panose="020B0503020204020204" pitchFamily="34" charset="-122"/>
                <a:ea typeface="Microsoft YaHei UI" panose="020B0503020204020204" pitchFamily="34" charset="-122"/>
                <a:cs typeface="MS Gothic" charset="0"/>
              </a:rPr>
              <a:t>写给</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grpSp>
        <p:nvGrpSpPr>
          <p:cNvPr id="161824" name="Group 47"/>
          <p:cNvGrpSpPr>
            <a:grpSpLocks/>
          </p:cNvGrpSpPr>
          <p:nvPr/>
        </p:nvGrpSpPr>
        <p:grpSpPr bwMode="auto">
          <a:xfrm>
            <a:off x="5011738" y="4729163"/>
            <a:ext cx="1965325" cy="469900"/>
            <a:chOff x="3473" y="3376"/>
            <a:chExt cx="1362" cy="336"/>
          </a:xfrm>
        </p:grpSpPr>
        <p:sp>
          <p:nvSpPr>
            <p:cNvPr id="161839" name="Rectangle 48"/>
            <p:cNvSpPr>
              <a:spLocks noChangeArrowheads="1"/>
            </p:cNvSpPr>
            <p:nvPr/>
          </p:nvSpPr>
          <p:spPr bwMode="auto">
            <a:xfrm>
              <a:off x="3473"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33CC"/>
                  </a:solidFill>
                  <a:latin typeface="Microsoft YaHei UI" panose="020B0503020204020204" pitchFamily="34" charset="-122"/>
                  <a:ea typeface="Microsoft YaHei UI" panose="020B0503020204020204" pitchFamily="34" charset="-122"/>
                  <a:cs typeface="MS Gothic" charset="0"/>
                </a:rPr>
                <a:t>身份</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sp>
          <p:nvSpPr>
            <p:cNvPr id="161840" name="Rectangle 49"/>
            <p:cNvSpPr>
              <a:spLocks noChangeArrowheads="1"/>
            </p:cNvSpPr>
            <p:nvPr/>
          </p:nvSpPr>
          <p:spPr bwMode="auto">
            <a:xfrm>
              <a:off x="4091" y="3376"/>
              <a:ext cx="74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神</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grpSp>
      <p:grpSp>
        <p:nvGrpSpPr>
          <p:cNvPr id="161825" name="Group 50"/>
          <p:cNvGrpSpPr>
            <a:grpSpLocks/>
          </p:cNvGrpSpPr>
          <p:nvPr/>
        </p:nvGrpSpPr>
        <p:grpSpPr bwMode="auto">
          <a:xfrm>
            <a:off x="4992688" y="5203828"/>
            <a:ext cx="2681287" cy="588390"/>
            <a:chOff x="3460" y="3715"/>
            <a:chExt cx="1857" cy="420"/>
          </a:xfrm>
        </p:grpSpPr>
        <p:sp>
          <p:nvSpPr>
            <p:cNvPr id="161837" name="Rectangle 51"/>
            <p:cNvSpPr>
              <a:spLocks noChangeArrowheads="1"/>
            </p:cNvSpPr>
            <p:nvPr/>
          </p:nvSpPr>
          <p:spPr bwMode="auto">
            <a:xfrm>
              <a:off x="4093" y="3744"/>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33CC"/>
                  </a:solidFill>
                  <a:latin typeface="Microsoft YaHei UI" panose="020B0503020204020204" pitchFamily="34" charset="-122"/>
                  <a:ea typeface="Microsoft YaHei UI" panose="020B0503020204020204" pitchFamily="34" charset="-122"/>
                  <a:cs typeface="MS Gothic" charset="0"/>
                </a:rPr>
                <a:t>诠释的</a:t>
              </a:r>
              <a:endParaRPr lang="en-GB" sz="2500" b="1" dirty="0">
                <a:solidFill>
                  <a:srgbClr val="0033CC"/>
                </a:solidFill>
                <a:latin typeface="Microsoft YaHei UI" panose="020B0503020204020204" pitchFamily="34" charset="-122"/>
                <a:ea typeface="Microsoft YaHei UI" panose="020B0503020204020204" pitchFamily="34" charset="-122"/>
                <a:cs typeface="MS Gothic" charset="0"/>
              </a:endParaRPr>
            </a:p>
          </p:txBody>
        </p:sp>
        <p:sp>
          <p:nvSpPr>
            <p:cNvPr id="161838" name="Rectangle 52"/>
            <p:cNvSpPr>
              <a:spLocks noChangeArrowheads="1"/>
            </p:cNvSpPr>
            <p:nvPr/>
          </p:nvSpPr>
          <p:spPr bwMode="auto">
            <a:xfrm>
              <a:off x="3460" y="3715"/>
              <a:ext cx="617" cy="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90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b="1" dirty="0">
                  <a:solidFill>
                    <a:srgbClr val="0033CC"/>
                  </a:solidFill>
                  <a:latin typeface="Microsoft YaHei UI" panose="020B0503020204020204" pitchFamily="34" charset="-122"/>
                  <a:ea typeface="Microsoft YaHei UI" panose="020B0503020204020204" pitchFamily="34" charset="-122"/>
                  <a:cs typeface="MS Gothic" charset="0"/>
                </a:rPr>
                <a:t>焦点与他所</a:t>
              </a:r>
              <a:r>
                <a:rPr lang="en-GB" sz="1800" b="1" dirty="0">
                  <a:solidFill>
                    <a:srgbClr val="0033CC"/>
                  </a:solidFill>
                  <a:latin typeface="Microsoft YaHei UI" panose="020B0503020204020204" pitchFamily="34" charset="-122"/>
                  <a:ea typeface="Microsoft YaHei UI" panose="020B0503020204020204" pitchFamily="34" charset="-122"/>
                  <a:cs typeface="MS Gothic" charset="0"/>
                </a:rPr>
                <a:t>:</a:t>
              </a:r>
            </a:p>
          </p:txBody>
        </p:sp>
      </p:grpSp>
      <p:sp>
        <p:nvSpPr>
          <p:cNvPr id="161826" name="Text Box 53"/>
          <p:cNvSpPr txBox="1">
            <a:spLocks noChangeArrowheads="1"/>
          </p:cNvSpPr>
          <p:nvPr/>
        </p:nvSpPr>
        <p:spPr bwMode="auto">
          <a:xfrm>
            <a:off x="8746210" y="4042"/>
            <a:ext cx="232019" cy="361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Microsoft YaHei UI" panose="020B0503020204020204" pitchFamily="34" charset="-122"/>
                <a:ea typeface="Microsoft YaHei UI" panose="020B0503020204020204" pitchFamily="34" charset="-122"/>
                <a:cs typeface="MS Gothic" charset="0"/>
              </a:rPr>
              <a:t> </a:t>
            </a:r>
          </a:p>
        </p:txBody>
      </p:sp>
      <p:sp>
        <p:nvSpPr>
          <p:cNvPr id="29750" name="Text Box 54"/>
          <p:cNvSpPr txBox="1">
            <a:spLocks noChangeArrowheads="1"/>
          </p:cNvSpPr>
          <p:nvPr/>
        </p:nvSpPr>
        <p:spPr bwMode="auto">
          <a:xfrm>
            <a:off x="1503363" y="4354850"/>
            <a:ext cx="2589212" cy="1315912"/>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5"/>
              </a:spcBef>
              <a:buClr>
                <a:srgbClr val="FFEA18"/>
              </a:buClr>
            </a:pPr>
            <a:r>
              <a:rPr lang="zh-CN" altLang="en-US" sz="4000" b="1" dirty="0">
                <a:solidFill>
                  <a:srgbClr val="FFEA18"/>
                </a:solidFill>
                <a:latin typeface="Microsoft YaHei UI" panose="020B0503020204020204" pitchFamily="34" charset="-122"/>
                <a:ea typeface="Microsoft YaHei UI" panose="020B0503020204020204" pitchFamily="34" charset="-122"/>
                <a:cs typeface="SimHei" charset="0"/>
              </a:rPr>
              <a:t>主后</a:t>
            </a:r>
            <a:r>
              <a:rPr lang="en-GB" altLang="ja-JP" sz="4000" b="1" dirty="0">
                <a:solidFill>
                  <a:srgbClr val="FFEA18"/>
                </a:solidFill>
                <a:latin typeface="Microsoft YaHei UI" panose="020B0503020204020204" pitchFamily="34" charset="-122"/>
                <a:ea typeface="Microsoft YaHei UI" panose="020B0503020204020204" pitchFamily="34" charset="-122"/>
                <a:cs typeface="SimHei" charset="0"/>
              </a:rPr>
              <a:t>57-59</a:t>
            </a:r>
            <a:r>
              <a:rPr lang="zh-CN" altLang="en-US" sz="4000" b="1" dirty="0">
                <a:solidFill>
                  <a:srgbClr val="FFEA18"/>
                </a:solidFill>
                <a:latin typeface="Microsoft YaHei UI" panose="020B0503020204020204" pitchFamily="34" charset="-122"/>
                <a:ea typeface="Microsoft YaHei UI" panose="020B0503020204020204" pitchFamily="34" charset="-122"/>
                <a:cs typeface="SimHei" charset="0"/>
              </a:rPr>
              <a:t>年</a:t>
            </a:r>
            <a:endParaRPr lang="en-GB" sz="4000" b="1" dirty="0">
              <a:solidFill>
                <a:srgbClr val="FFEA18"/>
              </a:solidFill>
              <a:latin typeface="Microsoft YaHei UI" panose="020B0503020204020204" pitchFamily="34" charset="-122"/>
              <a:ea typeface="Microsoft YaHei UI" panose="020B0503020204020204" pitchFamily="34" charset="-122"/>
              <a:cs typeface="SimHei" charset="0"/>
            </a:endParaRPr>
          </a:p>
        </p:txBody>
      </p:sp>
      <p:sp>
        <p:nvSpPr>
          <p:cNvPr id="29751" name="Text Box 55"/>
          <p:cNvSpPr txBox="1">
            <a:spLocks noChangeArrowheads="1"/>
          </p:cNvSpPr>
          <p:nvPr/>
        </p:nvSpPr>
        <p:spPr bwMode="auto">
          <a:xfrm>
            <a:off x="4781550" y="4259737"/>
            <a:ext cx="2892425" cy="1746800"/>
          </a:xfrm>
          <a:prstGeom prst="rect">
            <a:avLst/>
          </a:prstGeom>
          <a:noFill/>
          <a:ln w="9525">
            <a:noFill/>
            <a:round/>
            <a:headEnd/>
            <a:tailEnd/>
          </a:ln>
          <a:effectLst>
            <a:outerShdw dist="35921" dir="2700000" algn="ctr" rotWithShape="0">
              <a:schemeClr val="tx1">
                <a:alpha val="74997"/>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025"/>
              </a:spcBef>
              <a:buClr>
                <a:srgbClr val="FFEA18"/>
              </a:buClr>
              <a:defRPr/>
            </a:pPr>
            <a:r>
              <a:rPr lang="zh-CN" altLang="en-US" sz="4000" b="1" dirty="0">
                <a:solidFill>
                  <a:srgbClr val="FFFF00"/>
                </a:solidFill>
                <a:latin typeface="Microsoft YaHei UI" panose="020B0503020204020204" pitchFamily="34" charset="-122"/>
                <a:ea typeface="Microsoft YaHei UI" panose="020B0503020204020204" pitchFamily="34" charset="-122"/>
                <a:cs typeface="SimHei" charset="0"/>
              </a:rPr>
              <a:t>主后</a:t>
            </a:r>
            <a:r>
              <a:rPr lang="en-GB" altLang="ja-JP" sz="4000" b="1" dirty="0">
                <a:solidFill>
                  <a:srgbClr val="FFFF00"/>
                </a:solidFill>
                <a:latin typeface="Microsoft YaHei UI" panose="020B0503020204020204" pitchFamily="34" charset="-122"/>
                <a:ea typeface="Microsoft YaHei UI" panose="020B0503020204020204" pitchFamily="34" charset="-122"/>
                <a:cs typeface="SimHei" charset="0"/>
              </a:rPr>
              <a:t>69</a:t>
            </a:r>
            <a:r>
              <a:rPr lang="zh-CN" altLang="en-US" sz="4000" b="1" dirty="0">
                <a:solidFill>
                  <a:srgbClr val="FFFF00"/>
                </a:solidFill>
                <a:latin typeface="Microsoft YaHei UI" panose="020B0503020204020204" pitchFamily="34" charset="-122"/>
                <a:ea typeface="Microsoft YaHei UI" panose="020B0503020204020204" pitchFamily="34" charset="-122"/>
                <a:cs typeface="SimHei" charset="0"/>
              </a:rPr>
              <a:t>年</a:t>
            </a:r>
            <a:endParaRPr lang="en-US" altLang="zh-CN" sz="4000" b="1" dirty="0">
              <a:solidFill>
                <a:srgbClr val="FFFF00"/>
              </a:solidFill>
              <a:latin typeface="Microsoft YaHei UI" panose="020B0503020204020204" pitchFamily="34" charset="-122"/>
              <a:ea typeface="Microsoft YaHei UI" panose="020B0503020204020204" pitchFamily="34" charset="-122"/>
              <a:cs typeface="SimHei" charset="0"/>
            </a:endParaRPr>
          </a:p>
          <a:p>
            <a:pPr algn="ctr" eaLnBrk="1" hangingPunct="1">
              <a:buClr>
                <a:srgbClr val="FFEA18"/>
              </a:buClr>
              <a:defRPr/>
            </a:pPr>
            <a:r>
              <a:rPr lang="zh-TW" altLang="en-US" sz="3200" dirty="0">
                <a:solidFill>
                  <a:srgbClr val="FFFFFF"/>
                </a:solidFill>
                <a:effectLst>
                  <a:outerShdw blurRad="38100" dist="38100" dir="2700000" algn="tl">
                    <a:srgbClr val="EEECE1"/>
                  </a:outerShdw>
                </a:effectLst>
                <a:latin typeface="Microsoft YaHei UI" panose="020B0503020204020204" pitchFamily="34" charset="-122"/>
                <a:ea typeface="Microsoft YaHei UI" panose="020B0503020204020204" pitchFamily="34" charset="-122"/>
                <a:cs typeface="SimHei" charset="0"/>
              </a:rPr>
              <a:t>对观</a:t>
            </a:r>
            <a:r>
              <a:rPr lang="zh-CN" altLang="en-US" sz="3200" dirty="0">
                <a:solidFill>
                  <a:srgbClr val="FFFFFF"/>
                </a:solidFill>
                <a:effectLst>
                  <a:outerShdw blurRad="38100" dist="38100" dir="2700000" algn="tl">
                    <a:srgbClr val="EEECE1"/>
                  </a:outerShdw>
                </a:effectLst>
                <a:latin typeface="Microsoft YaHei UI" panose="020B0503020204020204" pitchFamily="34" charset="-122"/>
                <a:ea typeface="Microsoft YaHei UI" panose="020B0503020204020204" pitchFamily="34" charset="-122"/>
                <a:cs typeface="SimHei" charset="0"/>
              </a:rPr>
              <a:t>福音</a:t>
            </a:r>
            <a:r>
              <a:rPr lang="zh-TW" altLang="en-US" sz="3200" dirty="0">
                <a:solidFill>
                  <a:srgbClr val="FFFFFF"/>
                </a:solidFill>
                <a:effectLst>
                  <a:outerShdw blurRad="38100" dist="38100" dir="2700000" algn="tl">
                    <a:srgbClr val="EEECE1"/>
                  </a:outerShdw>
                </a:effectLst>
                <a:latin typeface="Microsoft YaHei UI" panose="020B0503020204020204" pitchFamily="34" charset="-122"/>
                <a:ea typeface="Microsoft YaHei UI" panose="020B0503020204020204" pitchFamily="34" charset="-122"/>
                <a:cs typeface="SimHei" charset="0"/>
              </a:rPr>
              <a:t>书写</a:t>
            </a:r>
            <a:r>
              <a:rPr lang="zh-CN" altLang="en-US" sz="3200" dirty="0">
                <a:solidFill>
                  <a:srgbClr val="FFFFFF"/>
                </a:solidFill>
                <a:effectLst>
                  <a:outerShdw blurRad="38100" dist="38100" dir="2700000" algn="tl">
                    <a:srgbClr val="EEECE1"/>
                  </a:outerShdw>
                </a:effectLst>
                <a:latin typeface="Microsoft YaHei UI" panose="020B0503020204020204" pitchFamily="34" charset="-122"/>
                <a:ea typeface="Microsoft YaHei UI" panose="020B0503020204020204" pitchFamily="34" charset="-122"/>
                <a:cs typeface="SimHei" charset="0"/>
              </a:rPr>
              <a:t>成之后</a:t>
            </a:r>
            <a:endParaRPr lang="en-GB" sz="3200" b="1" dirty="0">
              <a:solidFill>
                <a:srgbClr val="FFFFFF"/>
              </a:solidFill>
              <a:latin typeface="Microsoft YaHei UI" panose="020B0503020204020204" pitchFamily="34" charset="-122"/>
              <a:ea typeface="Microsoft YaHei UI" panose="020B0503020204020204" pitchFamily="34" charset="-122"/>
              <a:cs typeface="SimHei" charset="0"/>
            </a:endParaRPr>
          </a:p>
        </p:txBody>
      </p:sp>
      <p:sp>
        <p:nvSpPr>
          <p:cNvPr id="29752" name="Text Box 56"/>
          <p:cNvSpPr txBox="1">
            <a:spLocks noChangeArrowheads="1"/>
          </p:cNvSpPr>
          <p:nvPr/>
        </p:nvSpPr>
        <p:spPr bwMode="auto">
          <a:xfrm>
            <a:off x="5075999" y="1758515"/>
            <a:ext cx="2362200" cy="1315912"/>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5"/>
              </a:spcBef>
              <a:buClr>
                <a:srgbClr val="FFEA18"/>
              </a:buClr>
            </a:pPr>
            <a:r>
              <a:rPr lang="zh-CN" altLang="en-US" sz="4000" b="1" dirty="0">
                <a:solidFill>
                  <a:srgbClr val="FFEA18"/>
                </a:solidFill>
                <a:latin typeface="Microsoft YaHei UI" panose="020B0503020204020204" pitchFamily="34" charset="-122"/>
                <a:ea typeface="Microsoft YaHei UI" panose="020B0503020204020204" pitchFamily="34" charset="-122"/>
                <a:cs typeface="SimHei" charset="0"/>
              </a:rPr>
              <a:t>主后</a:t>
            </a:r>
            <a:r>
              <a:rPr lang="en-GB" altLang="ja-JP" sz="4000" b="1" dirty="0">
                <a:solidFill>
                  <a:srgbClr val="FFEA18"/>
                </a:solidFill>
                <a:latin typeface="Microsoft YaHei UI" panose="020B0503020204020204" pitchFamily="34" charset="-122"/>
                <a:ea typeface="Microsoft YaHei UI" panose="020B0503020204020204" pitchFamily="34" charset="-122"/>
                <a:cs typeface="SimHei" charset="0"/>
              </a:rPr>
              <a:t>64-68</a:t>
            </a:r>
            <a:r>
              <a:rPr lang="zh-CN" altLang="en-US" sz="4000" b="1" dirty="0">
                <a:solidFill>
                  <a:srgbClr val="FFEA18"/>
                </a:solidFill>
                <a:latin typeface="Microsoft YaHei UI" panose="020B0503020204020204" pitchFamily="34" charset="-122"/>
                <a:ea typeface="Microsoft YaHei UI" panose="020B0503020204020204" pitchFamily="34" charset="-122"/>
                <a:cs typeface="SimHei" charset="0"/>
              </a:rPr>
              <a:t>年</a:t>
            </a:r>
            <a:endParaRPr lang="en-GB" sz="4000" b="1" dirty="0">
              <a:solidFill>
                <a:srgbClr val="FFEA18"/>
              </a:solidFill>
              <a:latin typeface="Microsoft YaHei UI" panose="020B0503020204020204" pitchFamily="34" charset="-122"/>
              <a:ea typeface="Microsoft YaHei UI" panose="020B0503020204020204" pitchFamily="34" charset="-122"/>
              <a:cs typeface="SimHei" charset="0"/>
            </a:endParaRPr>
          </a:p>
        </p:txBody>
      </p:sp>
      <p:sp>
        <p:nvSpPr>
          <p:cNvPr id="29753" name="Text Box 57"/>
          <p:cNvSpPr txBox="1">
            <a:spLocks noChangeArrowheads="1"/>
          </p:cNvSpPr>
          <p:nvPr/>
        </p:nvSpPr>
        <p:spPr bwMode="auto">
          <a:xfrm>
            <a:off x="1439016" y="1755663"/>
            <a:ext cx="2589213" cy="1315912"/>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688"/>
              </a:spcBef>
              <a:buClr>
                <a:srgbClr val="FFEA18"/>
              </a:buClr>
            </a:pPr>
            <a:r>
              <a:rPr lang="zh-CN" altLang="en-US" sz="4000" b="1" dirty="0">
                <a:solidFill>
                  <a:srgbClr val="FFEA18"/>
                </a:solidFill>
                <a:latin typeface="Microsoft YaHei UI" panose="020B0503020204020204" pitchFamily="34" charset="-122"/>
                <a:ea typeface="Microsoft YaHei UI" panose="020B0503020204020204" pitchFamily="34" charset="-122"/>
                <a:cs typeface="SimHei" charset="0"/>
              </a:rPr>
              <a:t>主后</a:t>
            </a:r>
            <a:r>
              <a:rPr lang="en-US" altLang="zh-CN" sz="4000" b="1" dirty="0">
                <a:solidFill>
                  <a:srgbClr val="FFEA18"/>
                </a:solidFill>
                <a:latin typeface="Microsoft YaHei UI" panose="020B0503020204020204" pitchFamily="34" charset="-122"/>
                <a:ea typeface="Microsoft YaHei UI" panose="020B0503020204020204" pitchFamily="34" charset="-122"/>
                <a:cs typeface="SimHei" charset="0"/>
              </a:rPr>
              <a:t>40</a:t>
            </a:r>
          </a:p>
          <a:p>
            <a:pPr algn="ctr" eaLnBrk="1" hangingPunct="1">
              <a:buClr>
                <a:srgbClr val="FFEA18"/>
              </a:buClr>
            </a:pPr>
            <a:r>
              <a:rPr lang="zh-CN" altLang="en-US" sz="4000" b="1" dirty="0">
                <a:solidFill>
                  <a:srgbClr val="FFEA18"/>
                </a:solidFill>
                <a:latin typeface="Microsoft YaHei UI" panose="020B0503020204020204" pitchFamily="34" charset="-122"/>
                <a:ea typeface="Microsoft YaHei UI" panose="020B0503020204020204" pitchFamily="34" charset="-122"/>
                <a:cs typeface="SimHei" charset="0"/>
              </a:rPr>
              <a:t>多年</a:t>
            </a:r>
            <a:endParaRPr lang="en-GB" sz="4000" b="1" dirty="0">
              <a:solidFill>
                <a:srgbClr val="FFEA18"/>
              </a:solidFill>
              <a:latin typeface="Microsoft YaHei UI" panose="020B0503020204020204" pitchFamily="34" charset="-122"/>
              <a:ea typeface="Microsoft YaHei UI" panose="020B0503020204020204" pitchFamily="34" charset="-122"/>
              <a:cs typeface="SimHei" charset="0"/>
            </a:endParaRPr>
          </a:p>
        </p:txBody>
      </p:sp>
      <p:sp>
        <p:nvSpPr>
          <p:cNvPr id="161831" name="Text Box 58"/>
          <p:cNvSpPr txBox="1">
            <a:spLocks noChangeArrowheads="1"/>
          </p:cNvSpPr>
          <p:nvPr/>
        </p:nvSpPr>
        <p:spPr bwMode="auto">
          <a:xfrm>
            <a:off x="8020050" y="6538913"/>
            <a:ext cx="16668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latin typeface="Microsoft YaHei UI" panose="020B0503020204020204" pitchFamily="34" charset="-122"/>
              <a:ea typeface="Microsoft YaHei UI" panose="020B0503020204020204" pitchFamily="34" charset="-122"/>
              <a:cs typeface="MS Gothic" charset="0"/>
            </a:endParaRPr>
          </a:p>
        </p:txBody>
      </p:sp>
      <p:sp>
        <p:nvSpPr>
          <p:cNvPr id="161832" name="Text Box 60"/>
          <p:cNvSpPr txBox="1">
            <a:spLocks noChangeArrowheads="1"/>
          </p:cNvSpPr>
          <p:nvPr/>
        </p:nvSpPr>
        <p:spPr bwMode="auto">
          <a:xfrm>
            <a:off x="8574088" y="6135688"/>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latin typeface="Microsoft YaHei UI" panose="020B0503020204020204" pitchFamily="34" charset="-122"/>
              <a:ea typeface="Microsoft YaHei UI" panose="020B0503020204020204" pitchFamily="34" charset="-122"/>
              <a:cs typeface="MS Gothic" charset="0"/>
            </a:endParaRPr>
          </a:p>
        </p:txBody>
      </p:sp>
      <p:sp>
        <p:nvSpPr>
          <p:cNvPr id="161833" name="Text Box 61"/>
          <p:cNvSpPr txBox="1">
            <a:spLocks noChangeArrowheads="1"/>
          </p:cNvSpPr>
          <p:nvPr/>
        </p:nvSpPr>
        <p:spPr bwMode="auto">
          <a:xfrm>
            <a:off x="8358511" y="6539973"/>
            <a:ext cx="304154" cy="2233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Microsoft YaHei UI" panose="020B0503020204020204" pitchFamily="34" charset="-122"/>
                <a:ea typeface="Microsoft YaHei UI" panose="020B0503020204020204" pitchFamily="34" charset="-122"/>
                <a:cs typeface="MS Gothic" charset="0"/>
              </a:rPr>
              <a:t>27</a:t>
            </a:r>
          </a:p>
        </p:txBody>
      </p:sp>
      <p:sp>
        <p:nvSpPr>
          <p:cNvPr id="161834" name="Text Box 62"/>
          <p:cNvSpPr txBox="1">
            <a:spLocks noChangeArrowheads="1"/>
          </p:cNvSpPr>
          <p:nvPr/>
        </p:nvSpPr>
        <p:spPr bwMode="auto">
          <a:xfrm>
            <a:off x="8697589" y="6482451"/>
            <a:ext cx="273697" cy="30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Microsoft YaHei UI" panose="020B0503020204020204" pitchFamily="34" charset="-122"/>
                <a:ea typeface="Microsoft YaHei UI" panose="020B0503020204020204" pitchFamily="34" charset="-122"/>
                <a:cs typeface="MS Gothic" charset="0"/>
              </a:rPr>
              <a:t>4</a:t>
            </a:r>
          </a:p>
        </p:txBody>
      </p:sp>
      <p:sp>
        <p:nvSpPr>
          <p:cNvPr id="64" name="Title 63"/>
          <p:cNvSpPr>
            <a:spLocks noGrp="1"/>
          </p:cNvSpPr>
          <p:nvPr>
            <p:ph type="title" idx="4294967295"/>
          </p:nvPr>
        </p:nvSpPr>
        <p:spPr>
          <a:xfrm>
            <a:off x="448805" y="293089"/>
            <a:ext cx="8229600" cy="609600"/>
          </a:xfrm>
          <a:prstGeom prst="rect">
            <a:avLst/>
          </a:prstGeom>
        </p:spPr>
        <p:txBody>
          <a:bodyPr/>
          <a:lstStyle/>
          <a:p>
            <a:r>
              <a:rPr lang="zh-CN" altLang="en-US" sz="3200" b="1" dirty="0">
                <a:solidFill>
                  <a:srgbClr val="FFEA18"/>
                </a:solidFill>
                <a:latin typeface="Microsoft YaHei UI" panose="020B0503020204020204" pitchFamily="34" charset="-122"/>
                <a:ea typeface="Microsoft YaHei UI" panose="020B0503020204020204" pitchFamily="34" charset="-122"/>
                <a:cs typeface="ＭＳ Ｐゴシック" charset="0"/>
              </a:rPr>
              <a:t>四福音书</a:t>
            </a:r>
            <a:r>
              <a:rPr lang="zh-CN" altLang="en-US" sz="3200" b="1" dirty="0">
                <a:solidFill>
                  <a:srgbClr val="FFEA18"/>
                </a:solidFill>
                <a:latin typeface="Microsoft YaHei UI" panose="020B0503020204020204" pitchFamily="34" charset="-122"/>
                <a:ea typeface="Microsoft YaHei UI" panose="020B0503020204020204" pitchFamily="34" charset="-122"/>
                <a:cs typeface="SimHei" charset="0"/>
              </a:rPr>
              <a:t>是几时写成的</a:t>
            </a:r>
            <a:r>
              <a:rPr lang="en-US" altLang="ja-JP" sz="3200" b="1" dirty="0">
                <a:solidFill>
                  <a:srgbClr val="FFEA18"/>
                </a:solidFill>
                <a:latin typeface="Microsoft YaHei UI" panose="020B0503020204020204" pitchFamily="34" charset="-122"/>
                <a:ea typeface="Microsoft YaHei UI" panose="020B0503020204020204" pitchFamily="34" charset="-122"/>
                <a:cs typeface="ＭＳ Ｐゴシック" charset="0"/>
              </a:rPr>
              <a:t>?</a:t>
            </a:r>
            <a:endParaRPr lang="en-US" sz="3200" dirty="0">
              <a:latin typeface="Microsoft YaHei UI" panose="020B0503020204020204" pitchFamily="34" charset="-122"/>
              <a:ea typeface="Microsoft YaHei UI" panose="020B0503020204020204" pitchFamily="34" charset="-122"/>
              <a:cs typeface="ＭＳ Ｐゴシック" charset="0"/>
            </a:endParaRPr>
          </a:p>
        </p:txBody>
      </p:sp>
      <p:sp>
        <p:nvSpPr>
          <p:cNvPr id="65" name="TextBox 64"/>
          <p:cNvSpPr txBox="1"/>
          <p:nvPr/>
        </p:nvSpPr>
        <p:spPr>
          <a:xfrm>
            <a:off x="8610600" y="0"/>
            <a:ext cx="562975" cy="461665"/>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chemeClr val="bg1"/>
                </a:solidFill>
                <a:latin typeface="Microsoft YaHei UI" panose="020B0503020204020204" pitchFamily="34" charset="-122"/>
                <a:ea typeface="Microsoft YaHei UI" panose="020B0503020204020204" pitchFamily="34" charset="-122"/>
                <a:cs typeface="Arial" charset="0"/>
              </a:rPr>
              <a:t>52</a:t>
            </a:r>
          </a:p>
        </p:txBody>
      </p:sp>
    </p:spTree>
    <p:extLst>
      <p:ext uri="{BB962C8B-B14F-4D97-AF65-F5344CB8AC3E}">
        <p14:creationId xmlns:p14="http://schemas.microsoft.com/office/powerpoint/2010/main" val="27180656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19439" y="1611840"/>
            <a:ext cx="8519886"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“我 们 原 不 是 传 自 己 ， 乃 是 传 基 督 耶 稣 为 主 ， 并 且 自 己 因 耶 稣 作 你 们 的 仆 人 。 </a:t>
            </a: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那 吩 咐 光 从 黑 暗 里 照 出 来 的 神 ， </a:t>
            </a: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已 经 照 在 我 们 心 里 ， 叫 我 们 得 知 </a:t>
            </a: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神 荣 耀 的 光 显 在 耶 稣 基 督 的 面 上”（</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4:5-6</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p>
        </p:txBody>
      </p:sp>
    </p:spTree>
    <p:extLst>
      <p:ext uri="{BB962C8B-B14F-4D97-AF65-F5344CB8AC3E}">
        <p14:creationId xmlns:p14="http://schemas.microsoft.com/office/powerpoint/2010/main" val="3578692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en-US" sz="2000">
                <a:latin typeface="Times New Roman" charset="0"/>
                <a:ea typeface="ＭＳ Ｐゴシック" charset="0"/>
              </a:rPr>
              <a:t>2 Corinthians Book Chart</a:t>
            </a:r>
          </a:p>
        </p:txBody>
      </p:sp>
      <p:graphicFrame>
        <p:nvGraphicFramePr>
          <p:cNvPr id="25" name="Table 24"/>
          <p:cNvGraphicFramePr>
            <a:graphicFrameLocks noGrp="1"/>
          </p:cNvGraphicFramePr>
          <p:nvPr/>
        </p:nvGraphicFramePr>
        <p:xfrm>
          <a:off x="-2" y="0"/>
          <a:ext cx="9180514" cy="6857998"/>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686297">
                  <a:extLst>
                    <a:ext uri="{9D8B030D-6E8A-4147-A177-3AD203B41FA5}">
                      <a16:colId xmlns:a16="http://schemas.microsoft.com/office/drawing/2014/main" val="20004"/>
                    </a:ext>
                  </a:extLst>
                </a:gridCol>
                <a:gridCol w="650660">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38484">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F8F8F8"/>
                          </a:solidFill>
                          <a:effectLst/>
                          <a:latin typeface="Arial" charset="0"/>
                          <a:ea typeface="ＭＳ Ｐゴシック" charset="0"/>
                          <a:cs typeface="Arial" charset="0"/>
                        </a:rPr>
                        <a:t>辩护使徒的权柄</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10463">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90"/>
                          </a:solidFill>
                          <a:effectLst/>
                          <a:latin typeface="Arial"/>
                          <a:ea typeface="ＭＳ Ｐゴシック" charset="0"/>
                          <a:cs typeface="Arial"/>
                        </a:rPr>
                        <a:t> 事奉的诚意</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90"/>
                          </a:solidFill>
                          <a:effectLst/>
                          <a:latin typeface="Arial"/>
                          <a:ea typeface="ＭＳ Ｐゴシック" charset="0"/>
                          <a:cs typeface="Arial"/>
                        </a:rPr>
                        <a:t>奉献</a:t>
                      </a:r>
                      <a:endParaRPr kumimoji="0" lang="en-US" sz="2000" b="1" i="0" u="none" strike="noStrike" cap="none" normalizeH="0" baseline="0" dirty="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dirty="0">
                          <a:ln>
                            <a:noFill/>
                          </a:ln>
                          <a:solidFill>
                            <a:srgbClr val="000090"/>
                          </a:solidFill>
                          <a:effectLst/>
                          <a:latin typeface="Arial"/>
                          <a:ea typeface="ＭＳ Ｐゴシック" charset="0"/>
                          <a:cs typeface="Arial"/>
                        </a:rPr>
                        <a:t> 事奉权柄</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76437">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2000" b="1" i="0" u="none" strike="noStrike" cap="none" normalizeH="0" baseline="0" dirty="0">
                          <a:ln>
                            <a:noFill/>
                          </a:ln>
                          <a:solidFill>
                            <a:srgbClr val="000090"/>
                          </a:solidFill>
                          <a:effectLst/>
                          <a:latin typeface="Arial"/>
                          <a:ea typeface="ＭＳ Ｐゴシック" charset="0"/>
                          <a:cs typeface="Arial"/>
                        </a:rPr>
                        <a:t>1–7 </a:t>
                      </a:r>
                      <a:r>
                        <a:rPr kumimoji="1" lang="zh-CN" altLang="en-US" sz="2000" b="1" i="0" u="none" strike="noStrike" cap="none" normalizeH="0" baseline="0" dirty="0">
                          <a:ln>
                            <a:noFill/>
                          </a:ln>
                          <a:solidFill>
                            <a:srgbClr val="000090"/>
                          </a:solidFill>
                          <a:effectLst/>
                          <a:latin typeface="Arial"/>
                          <a:ea typeface="ＭＳ Ｐゴシック" charset="0"/>
                          <a:cs typeface="Arial"/>
                        </a:rPr>
                        <a:t>章</a:t>
                      </a:r>
                      <a:endParaRPr kumimoji="0" lang="en-US" sz="2000" b="1" i="0" u="none" strike="noStrike" cap="none" normalizeH="0" baseline="0" dirty="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90"/>
                          </a:solidFill>
                          <a:effectLst/>
                          <a:latin typeface="Arial"/>
                          <a:ea typeface="ＭＳ Ｐゴシック" charset="0"/>
                          <a:cs typeface="Arial"/>
                        </a:rPr>
                        <a:t>8–9 </a:t>
                      </a:r>
                      <a:r>
                        <a:rPr kumimoji="0" lang="zh-CN" altLang="en-US" sz="2000" b="1" i="0" u="none" strike="noStrike" cap="none" normalizeH="0" baseline="0" dirty="0">
                          <a:ln>
                            <a:noFill/>
                          </a:ln>
                          <a:solidFill>
                            <a:srgbClr val="000090"/>
                          </a:solidFill>
                          <a:effectLst/>
                          <a:latin typeface="Arial"/>
                          <a:ea typeface="ＭＳ Ｐゴシック" charset="0"/>
                          <a:cs typeface="Arial"/>
                        </a:rPr>
                        <a:t>章</a:t>
                      </a:r>
                      <a:endParaRPr kumimoji="0" lang="en-US" sz="2000" b="1" i="0" u="none" strike="noStrike" cap="none" normalizeH="0" baseline="0" dirty="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2000" b="1" i="0" u="none" strike="noStrike" cap="none" normalizeH="0" baseline="0" dirty="0">
                          <a:ln>
                            <a:noFill/>
                          </a:ln>
                          <a:solidFill>
                            <a:srgbClr val="000090"/>
                          </a:solidFill>
                          <a:effectLst/>
                          <a:latin typeface="Arial"/>
                          <a:ea typeface="ＭＳ Ｐゴシック" charset="0"/>
                          <a:cs typeface="Arial"/>
                        </a:rPr>
                        <a:t>10–13 </a:t>
                      </a:r>
                      <a:r>
                        <a:rPr kumimoji="1" lang="zh-CN" altLang="en-US" sz="2000" b="1" i="0" u="none" strike="noStrike" cap="none" normalizeH="0" baseline="0" dirty="0">
                          <a:ln>
                            <a:noFill/>
                          </a:ln>
                          <a:solidFill>
                            <a:srgbClr val="000090"/>
                          </a:solidFill>
                          <a:effectLst/>
                          <a:latin typeface="Arial"/>
                          <a:ea typeface="ＭＳ Ｐゴシック" charset="0"/>
                          <a:cs typeface="Arial"/>
                        </a:rPr>
                        <a:t>章</a:t>
                      </a:r>
                      <a:endParaRPr kumimoji="0" lang="en-US" sz="2000" b="1" i="0" u="none" strike="noStrike" cap="none" normalizeH="0" baseline="0" dirty="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0701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dirty="0">
                          <a:ln>
                            <a:noFill/>
                          </a:ln>
                          <a:solidFill>
                            <a:srgbClr val="000090"/>
                          </a:solidFill>
                          <a:effectLst/>
                          <a:latin typeface="Arial"/>
                          <a:ea typeface="ＭＳ Ｐゴシック" charset="0"/>
                          <a:cs typeface="Arial"/>
                        </a:rPr>
                        <a:t> 辩护保罗的用意</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90"/>
                          </a:solidFill>
                          <a:effectLst/>
                          <a:latin typeface="Arial"/>
                          <a:ea typeface="ＭＳ Ｐゴシック" charset="0"/>
                          <a:cs typeface="Arial"/>
                        </a:rPr>
                        <a:t> 辩护保罗的价值</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dirty="0">
                          <a:ln>
                            <a:noFill/>
                          </a:ln>
                          <a:solidFill>
                            <a:srgbClr val="000090"/>
                          </a:solidFill>
                          <a:effectLst/>
                          <a:latin typeface="Arial"/>
                          <a:ea typeface="ＭＳ Ｐゴシック" charset="0"/>
                          <a:cs typeface="Arial"/>
                        </a:rPr>
                        <a:t> 辩护保罗的品质</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22472">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dirty="0">
                          <a:ln>
                            <a:noFill/>
                          </a:ln>
                          <a:solidFill>
                            <a:srgbClr val="000090"/>
                          </a:solidFill>
                          <a:effectLst/>
                          <a:latin typeface="Arial"/>
                          <a:ea typeface="ＭＳ Ｐゴシック" charset="0"/>
                          <a:cs typeface="Arial"/>
                        </a:rPr>
                        <a:t>保罗的人格</a:t>
                      </a:r>
                      <a:endParaRPr kumimoji="1" lang="en-GB" sz="2000" b="1" i="0" u="none" strike="noStrike" cap="none" normalizeH="0" baseline="0" dirty="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90"/>
                          </a:solidFill>
                          <a:effectLst/>
                          <a:latin typeface="Arial"/>
                          <a:ea typeface="ＭＳ Ｐゴシック" charset="0"/>
                          <a:cs typeface="Arial"/>
                        </a:rPr>
                        <a:t> 收集圣徒的捐助</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dirty="0">
                          <a:ln>
                            <a:noFill/>
                          </a:ln>
                          <a:solidFill>
                            <a:srgbClr val="000090"/>
                          </a:solidFill>
                          <a:effectLst/>
                          <a:latin typeface="Arial"/>
                          <a:ea typeface="ＭＳ Ｐゴシック" charset="0"/>
                          <a:cs typeface="Arial"/>
                        </a:rPr>
                        <a:t>保罗的资格</a:t>
                      </a:r>
                      <a:endParaRPr kumimoji="1" lang="en-GB" sz="2000" b="1" i="0" u="none" strike="noStrike" cap="none" normalizeH="0" baseline="0" dirty="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95988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a:ea typeface="ＭＳ Ｐゴシック" charset="0"/>
                          <a:cs typeface="Arial"/>
                        </a:rPr>
                        <a:t>致敬</a:t>
                      </a:r>
                      <a:endParaRPr kumimoji="0" lang="en-US" sz="1600" b="1" i="0" u="none" strike="noStrike" cap="none" normalizeH="0" baseline="0" dirty="0">
                        <a:ln>
                          <a:noFill/>
                        </a:ln>
                        <a:solidFill>
                          <a:srgbClr val="000090"/>
                        </a:solidFill>
                        <a:effectLst/>
                        <a:latin typeface="Arial"/>
                        <a:ea typeface="ＭＳ Ｐゴシック" charset="0"/>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1600" b="1" i="0" u="none" strike="noStrike" cap="none" normalizeH="0" baseline="0" dirty="0">
                          <a:ln>
                            <a:noFill/>
                          </a:ln>
                          <a:solidFill>
                            <a:srgbClr val="000090"/>
                          </a:solidFill>
                          <a:effectLst/>
                          <a:latin typeface="Arial"/>
                          <a:ea typeface="ＭＳ Ｐゴシック" charset="0"/>
                          <a:cs typeface="Arial"/>
                        </a:rPr>
                        <a:t>辩护行为</a:t>
                      </a:r>
                      <a:endParaRPr kumimoji="0" lang="en-US" sz="1600" b="1" i="0" u="none" strike="noStrike" cap="none" normalizeH="0" baseline="0" dirty="0">
                        <a:ln>
                          <a:noFill/>
                        </a:ln>
                        <a:solidFill>
                          <a:srgbClr val="000090"/>
                        </a:solidFill>
                        <a:effectLst/>
                        <a:latin typeface="Arial"/>
                        <a:ea typeface="ＭＳ Ｐゴシック" charset="0"/>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a:ea typeface="ＭＳ Ｐゴシック" charset="0"/>
                          <a:cs typeface="Arial"/>
                        </a:rPr>
                        <a:t>辩护事工</a:t>
                      </a:r>
                      <a:endParaRPr kumimoji="0" lang="en-US" sz="1600" b="1" i="0" u="none" strike="noStrike" cap="none" normalizeH="0" baseline="0" dirty="0">
                        <a:ln>
                          <a:noFill/>
                        </a:ln>
                        <a:solidFill>
                          <a:srgbClr val="000090"/>
                        </a:solidFill>
                        <a:effectLst/>
                        <a:latin typeface="Arial"/>
                        <a:ea typeface="ＭＳ Ｐゴシック" charset="0"/>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a:ea typeface="ＭＳ Ｐゴシック" charset="0"/>
                          <a:cs typeface="Arial"/>
                        </a:rPr>
                        <a:t>恢复自信</a:t>
                      </a:r>
                      <a:endParaRPr kumimoji="0" lang="en-US" sz="1600" b="1" i="0" u="none" strike="noStrike" cap="none" normalizeH="0" baseline="0" dirty="0">
                        <a:ln>
                          <a:noFill/>
                        </a:ln>
                        <a:solidFill>
                          <a:srgbClr val="000090"/>
                        </a:solidFill>
                        <a:effectLst/>
                        <a:latin typeface="Arial"/>
                        <a:ea typeface="ＭＳ Ｐゴシック" charset="0"/>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zh-CN" altLang="en-US" sz="1600" b="1" dirty="0">
                          <a:solidFill>
                            <a:srgbClr val="000090"/>
                          </a:solidFill>
                          <a:latin typeface="Arial"/>
                          <a:cs typeface="Arial"/>
                        </a:rPr>
                        <a:t>榜样</a:t>
                      </a:r>
                      <a:endParaRPr lang="en-US" sz="1600" b="1" dirty="0">
                        <a:solidFill>
                          <a:srgbClr val="000090"/>
                        </a:solidFill>
                        <a:latin typeface="Arial"/>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zh-CN" altLang="en-US" sz="1600" b="1" dirty="0">
                          <a:solidFill>
                            <a:srgbClr val="000090"/>
                          </a:solidFill>
                          <a:latin typeface="Arial"/>
                          <a:cs typeface="Arial"/>
                        </a:rPr>
                        <a:t>目的</a:t>
                      </a:r>
                      <a:endParaRPr lang="en-US" sz="1600" b="1" dirty="0">
                        <a:solidFill>
                          <a:srgbClr val="000090"/>
                        </a:solidFill>
                        <a:latin typeface="Arial"/>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zh-CN" altLang="en-US" sz="1600" b="1" dirty="0">
                          <a:solidFill>
                            <a:srgbClr val="000090"/>
                          </a:solidFill>
                          <a:latin typeface="Arial"/>
                          <a:cs typeface="Arial"/>
                        </a:rPr>
                        <a:t>筹备</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zh-CN" altLang="en-US" sz="1600" b="1" dirty="0">
                          <a:solidFill>
                            <a:srgbClr val="000090"/>
                          </a:solidFill>
                          <a:latin typeface="Arial"/>
                          <a:cs typeface="Arial"/>
                        </a:rPr>
                        <a:t>益处</a:t>
                      </a:r>
                      <a:endParaRPr lang="en-US" sz="1600" b="1" dirty="0">
                        <a:solidFill>
                          <a:srgbClr val="000090"/>
                        </a:solidFill>
                        <a:latin typeface="Arial"/>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zh-CN" altLang="en-US" sz="1600" b="1" dirty="0">
                          <a:solidFill>
                            <a:srgbClr val="000090"/>
                          </a:solidFill>
                          <a:latin typeface="Arial"/>
                          <a:cs typeface="Arial"/>
                        </a:rPr>
                        <a:t>抵抗</a:t>
                      </a:r>
                      <a:endParaRPr lang="en-US" sz="1600" b="1" dirty="0">
                        <a:solidFill>
                          <a:srgbClr val="000090"/>
                        </a:solidFill>
                        <a:latin typeface="Arial"/>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zh-CN" altLang="en-US" sz="1600" b="1" dirty="0">
                          <a:solidFill>
                            <a:srgbClr val="000090"/>
                          </a:solidFill>
                          <a:latin typeface="Arial"/>
                          <a:cs typeface="Arial"/>
                        </a:rPr>
                        <a:t>进攻</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zh-CN" altLang="en-US" sz="1600" b="1" dirty="0">
                          <a:solidFill>
                            <a:srgbClr val="000090"/>
                          </a:solidFill>
                          <a:latin typeface="Arial"/>
                          <a:cs typeface="Arial"/>
                        </a:rPr>
                        <a:t>警告</a:t>
                      </a:r>
                      <a:endParaRPr lang="en-US" sz="1600" b="1" dirty="0">
                        <a:solidFill>
                          <a:srgbClr val="000090"/>
                        </a:solidFill>
                        <a:latin typeface="Arial"/>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zh-CN" altLang="en-US" sz="1600" b="1" dirty="0">
                          <a:solidFill>
                            <a:srgbClr val="000090"/>
                          </a:solidFill>
                          <a:latin typeface="Arial"/>
                          <a:cs typeface="Arial"/>
                        </a:rPr>
                        <a:t>终结</a:t>
                      </a:r>
                      <a:endParaRPr lang="en-US" sz="1600" b="1" dirty="0">
                        <a:solidFill>
                          <a:srgbClr val="000090"/>
                        </a:solidFill>
                        <a:latin typeface="Arial"/>
                        <a:cs typeface="Arial"/>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2247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1:1-11</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1:12–2:16</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3:1–6:10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6:11–7:16</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8:1-9</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8:10-16</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8:16–9:5</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9:6-</a:t>
                      </a:r>
                      <a:br>
                        <a:rPr kumimoji="0" lang="en-US" sz="1600" b="1" i="0" u="none" strike="noStrike" cap="none" normalizeH="0" baseline="0" dirty="0">
                          <a:ln>
                            <a:noFill/>
                          </a:ln>
                          <a:solidFill>
                            <a:srgbClr val="000090"/>
                          </a:solidFill>
                          <a:effectLst/>
                          <a:latin typeface="Arial"/>
                          <a:ea typeface="ＭＳ Ｐゴシック" charset="0"/>
                          <a:cs typeface="Arial"/>
                        </a:rPr>
                      </a:br>
                      <a:r>
                        <a:rPr kumimoji="0" lang="en-US" sz="1600" b="1" i="0" u="none" strike="noStrike" cap="none" normalizeH="0" baseline="0" dirty="0">
                          <a:ln>
                            <a:noFill/>
                          </a:ln>
                          <a:solidFill>
                            <a:srgbClr val="000090"/>
                          </a:solidFill>
                          <a:effectLst/>
                          <a:latin typeface="Arial"/>
                          <a:ea typeface="ＭＳ Ｐゴシック" charset="0"/>
                          <a:cs typeface="Arial"/>
                        </a:rPr>
                        <a:t>15</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11:1–12:18</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12:19–13:10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13:11-14</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a:ea typeface="ＭＳ Ｐゴシック" charset="0"/>
                          <a:cs typeface="Arial"/>
                        </a:rPr>
                        <a:t>马其顿</a:t>
                      </a:r>
                      <a:endParaRPr kumimoji="0" lang="en-US" sz="1600" b="1" i="0" u="none" strike="noStrike" cap="none" normalizeH="0" baseline="0" dirty="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a:ea typeface="ＭＳ Ｐゴシック" charset="0"/>
                          <a:cs typeface="Arial"/>
                        </a:rPr>
                        <a:t>公元</a:t>
                      </a:r>
                      <a:r>
                        <a:rPr kumimoji="0" lang="en-US" sz="1600" b="1" i="0" u="none" strike="noStrike" cap="none" normalizeH="0" baseline="0" dirty="0">
                          <a:ln>
                            <a:noFill/>
                          </a:ln>
                          <a:solidFill>
                            <a:srgbClr val="000090"/>
                          </a:solidFill>
                          <a:effectLst/>
                          <a:latin typeface="Arial"/>
                          <a:ea typeface="ＭＳ Ｐゴシック" charset="0"/>
                          <a:cs typeface="Arial"/>
                        </a:rPr>
                        <a:t>56</a:t>
                      </a:r>
                      <a:r>
                        <a:rPr kumimoji="0" lang="zh-CN" altLang="en-US" sz="1600" b="1" i="0" u="none" strike="noStrike" cap="none" normalizeH="0" baseline="0" dirty="0">
                          <a:ln>
                            <a:noFill/>
                          </a:ln>
                          <a:solidFill>
                            <a:srgbClr val="000090"/>
                          </a:solidFill>
                          <a:effectLst/>
                          <a:latin typeface="Arial"/>
                          <a:ea typeface="ＭＳ Ｐゴシック" charset="0"/>
                          <a:cs typeface="Arial"/>
                        </a:rPr>
                        <a:t>年 秋天</a:t>
                      </a:r>
                      <a:endParaRPr kumimoji="0" lang="en-US" sz="1600" b="1" i="0" u="none" strike="noStrike" cap="none" normalizeH="0" baseline="0" dirty="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55025" y="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2000" b="1" dirty="0">
                <a:solidFill>
                  <a:srgbClr val="FFFFFF"/>
                </a:solidFill>
                <a:latin typeface="Arial" charset="0"/>
                <a:cs typeface="Arial" charset="0"/>
              </a:rPr>
              <a:t>162</a:t>
            </a: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p>
        </p:txBody>
      </p:sp>
    </p:spTree>
    <p:extLst>
      <p:ext uri="{BB962C8B-B14F-4D97-AF65-F5344CB8AC3E}">
        <p14:creationId xmlns:p14="http://schemas.microsoft.com/office/powerpoint/2010/main" val="3196644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2">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pPr lvl="0">
              <a:defRPr/>
            </a:pPr>
            <a:r>
              <a:rPr lang="zh-SG"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br>
              <a:rPr lang="en-US" altLang="zh-SG"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大纲</a:t>
            </a:r>
            <a:endParaRPr lang="zh-SG"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Title 4"/>
          <p:cNvSpPr txBox="1">
            <a:spLocks/>
          </p:cNvSpPr>
          <p:nvPr/>
        </p:nvSpPr>
        <p:spPr bwMode="auto">
          <a:xfrm rot="21115848">
            <a:off x="50800" y="0"/>
            <a:ext cx="4114800" cy="2819400"/>
          </a:xfrm>
          <a:prstGeom prst="rect">
            <a:avLst/>
          </a:prstGeom>
          <a:solidFill>
            <a:srgbClr val="FEFEEF"/>
          </a:solidFill>
          <a:ln w="9525">
            <a:noFill/>
            <a:miter lim="800000"/>
            <a:headEnd/>
            <a:tailEnd/>
          </a:ln>
        </p:spPr>
        <p:txBody>
          <a:bodyPr anchor="ctr"/>
          <a:lstStyle/>
          <a:p>
            <a:pPr marL="457200" lvl="0" indent="-457200" defTabSz="914400" eaLnBrk="0" fontAlgn="base" hangingPunct="0">
              <a:spcBef>
                <a:spcPct val="0"/>
              </a:spcBef>
              <a:spcAft>
                <a:spcPct val="0"/>
              </a:spcAft>
              <a:buFontTx/>
              <a:buAutoNum type="arabicPlain"/>
              <a:defRPr/>
            </a:pPr>
            <a:r>
              <a:rPr lang="zh-CN" altLang="en-US" sz="2000" b="1" kern="0" dirty="0">
                <a:solidFill>
                  <a:srgbClr val="221304"/>
                </a:solidFill>
                <a:latin typeface="Arial"/>
                <a:ea typeface="ＭＳ Ｐゴシック" pitchFamily="-107" charset="-128"/>
                <a:cs typeface="Arial"/>
              </a:rPr>
              <a:t>保罗诚意的见证</a:t>
            </a:r>
          </a:p>
          <a:p>
            <a:pPr marL="457200" lvl="0" indent="-457200" defTabSz="914400" eaLnBrk="0" fontAlgn="base" hangingPunct="0">
              <a:spcBef>
                <a:spcPct val="0"/>
              </a:spcBef>
              <a:spcAft>
                <a:spcPct val="0"/>
              </a:spcAft>
              <a:buFontTx/>
              <a:buAutoNum type="arabicPlain"/>
              <a:defRPr/>
            </a:pPr>
            <a:r>
              <a:rPr lang="zh-CN" altLang="en-US" sz="2000" b="1" kern="0" dirty="0">
                <a:solidFill>
                  <a:srgbClr val="221304"/>
                </a:solidFill>
                <a:latin typeface="Arial"/>
                <a:ea typeface="ＭＳ Ｐゴシック" pitchFamily="-107" charset="-128"/>
                <a:cs typeface="Arial"/>
              </a:rPr>
              <a:t>保罗沉重的心</a:t>
            </a:r>
          </a:p>
          <a:p>
            <a:pPr marL="457200" lvl="0" indent="-457200" defTabSz="914400" eaLnBrk="0" fontAlgn="base" hangingPunct="0">
              <a:spcBef>
                <a:spcPct val="0"/>
              </a:spcBef>
              <a:spcAft>
                <a:spcPct val="0"/>
              </a:spcAft>
              <a:buFontTx/>
              <a:buAutoNum type="arabicPlain"/>
              <a:defRPr/>
            </a:pPr>
            <a:r>
              <a:rPr lang="zh-CN" altLang="en-US" sz="2000" b="1" kern="0" dirty="0">
                <a:solidFill>
                  <a:srgbClr val="221304"/>
                </a:solidFill>
                <a:latin typeface="Arial"/>
                <a:ea typeface="ＭＳ Ｐゴシック" pitchFamily="-107" charset="-128"/>
                <a:cs typeface="Arial"/>
              </a:rPr>
              <a:t>新的盟约</a:t>
            </a:r>
          </a:p>
          <a:p>
            <a:pPr marL="457200" lvl="0" indent="-457200" defTabSz="914400" eaLnBrk="0" fontAlgn="base" hangingPunct="0">
              <a:spcBef>
                <a:spcPct val="0"/>
              </a:spcBef>
              <a:spcAft>
                <a:spcPct val="0"/>
              </a:spcAft>
              <a:buFontTx/>
              <a:buAutoNum type="arabicPlain"/>
              <a:defRPr/>
            </a:pPr>
            <a:r>
              <a:rPr lang="zh-CN" altLang="en-US" sz="2000" b="1" kern="0" dirty="0">
                <a:solidFill>
                  <a:srgbClr val="221304"/>
                </a:solidFill>
                <a:latin typeface="Arial"/>
                <a:ea typeface="ＭＳ Ｐゴシック" pitchFamily="-107" charset="-128"/>
                <a:cs typeface="Arial"/>
              </a:rPr>
              <a:t>俗世与永恒事奉的对比</a:t>
            </a:r>
          </a:p>
          <a:p>
            <a:pPr marL="457200" lvl="0" indent="-457200" defTabSz="914400" eaLnBrk="0" fontAlgn="base" hangingPunct="0">
              <a:spcBef>
                <a:spcPct val="0"/>
              </a:spcBef>
              <a:spcAft>
                <a:spcPct val="0"/>
              </a:spcAft>
              <a:buFontTx/>
              <a:buAutoNum type="arabicPlain"/>
              <a:defRPr/>
            </a:pPr>
            <a:r>
              <a:rPr lang="zh-CN" altLang="en-US" sz="2000" b="1" kern="0" dirty="0">
                <a:solidFill>
                  <a:srgbClr val="221304"/>
                </a:solidFill>
                <a:latin typeface="Arial"/>
                <a:ea typeface="ＭＳ Ｐゴシック" pitchFamily="-107" charset="-128"/>
                <a:cs typeface="Arial"/>
              </a:rPr>
              <a:t>和解献给所有人</a:t>
            </a:r>
          </a:p>
          <a:p>
            <a:pPr marL="457200" lvl="0" indent="-457200" defTabSz="914400" eaLnBrk="0" fontAlgn="base" hangingPunct="0">
              <a:spcBef>
                <a:spcPct val="0"/>
              </a:spcBef>
              <a:spcAft>
                <a:spcPct val="0"/>
              </a:spcAft>
              <a:buFontTx/>
              <a:buAutoNum type="arabicPlain"/>
              <a:defRPr/>
            </a:pPr>
            <a:r>
              <a:rPr lang="zh-CN" altLang="en-US" sz="2000" b="1" kern="0" dirty="0">
                <a:solidFill>
                  <a:srgbClr val="221304"/>
                </a:solidFill>
                <a:latin typeface="Arial"/>
                <a:ea typeface="ＭＳ Ｐゴシック" pitchFamily="-107" charset="-128"/>
                <a:cs typeface="Arial"/>
              </a:rPr>
              <a:t>禁止与非信徒同婚</a:t>
            </a:r>
          </a:p>
          <a:p>
            <a:pPr marL="457200" lvl="0" indent="-457200" defTabSz="914400" eaLnBrk="0" fontAlgn="base" hangingPunct="0">
              <a:spcBef>
                <a:spcPct val="0"/>
              </a:spcBef>
              <a:spcAft>
                <a:spcPct val="0"/>
              </a:spcAft>
              <a:buFontTx/>
              <a:buAutoNum type="arabicPlain"/>
              <a:defRPr/>
            </a:pPr>
            <a:r>
              <a:rPr lang="zh-CN" altLang="en-US" sz="2000" b="1" kern="0" dirty="0">
                <a:solidFill>
                  <a:srgbClr val="221304"/>
                </a:solidFill>
                <a:latin typeface="Arial"/>
                <a:ea typeface="ＭＳ Ｐゴシック" pitchFamily="-107" charset="-128"/>
                <a:cs typeface="Arial"/>
              </a:rPr>
              <a:t>完全圣洁的劝勉</a:t>
            </a:r>
          </a:p>
        </p:txBody>
      </p:sp>
      <p:sp>
        <p:nvSpPr>
          <p:cNvPr id="7" name="Title 4"/>
          <p:cNvSpPr txBox="1">
            <a:spLocks/>
          </p:cNvSpPr>
          <p:nvPr/>
        </p:nvSpPr>
        <p:spPr bwMode="auto">
          <a:xfrm rot="21115848">
            <a:off x="5537200" y="0"/>
            <a:ext cx="3962400" cy="2819400"/>
          </a:xfrm>
          <a:prstGeom prst="rect">
            <a:avLst/>
          </a:prstGeom>
          <a:solidFill>
            <a:srgbClr val="FEFEEF"/>
          </a:solidFill>
          <a:ln w="9525">
            <a:noFill/>
            <a:miter lim="800000"/>
            <a:headEnd/>
            <a:tailEnd/>
          </a:ln>
        </p:spPr>
        <p:txBody>
          <a:bodyPr anchor="ctr"/>
          <a:lstStyle/>
          <a:p>
            <a:pPr marL="457200" lvl="0" indent="-457200" defTabSz="914400" eaLnBrk="0" fontAlgn="base" hangingPunct="0">
              <a:spcBef>
                <a:spcPct val="0"/>
              </a:spcBef>
              <a:spcAft>
                <a:spcPct val="0"/>
              </a:spcAft>
              <a:buFontTx/>
              <a:buAutoNum type="arabicPlain" startAt="8"/>
              <a:defRPr/>
            </a:pPr>
            <a:r>
              <a:rPr lang="zh-CN" altLang="en-US" sz="2000" b="1" kern="0" dirty="0">
                <a:solidFill>
                  <a:srgbClr val="221304"/>
                </a:solidFill>
                <a:latin typeface="Arial"/>
                <a:ea typeface="ＭＳ Ｐゴシック" pitchFamily="-107" charset="-128"/>
                <a:cs typeface="Arial"/>
              </a:rPr>
              <a:t>对马其顿人的慷慨</a:t>
            </a:r>
          </a:p>
          <a:p>
            <a:pPr marL="457200" lvl="0" indent="-457200" defTabSz="914400" eaLnBrk="0" fontAlgn="base" hangingPunct="0">
              <a:spcBef>
                <a:spcPct val="0"/>
              </a:spcBef>
              <a:spcAft>
                <a:spcPct val="0"/>
              </a:spcAft>
              <a:buFontTx/>
              <a:buAutoNum type="arabicPlain" startAt="8"/>
              <a:defRPr/>
            </a:pPr>
            <a:r>
              <a:rPr lang="zh-CN" altLang="en-US" sz="2000" b="1" kern="0" dirty="0">
                <a:solidFill>
                  <a:srgbClr val="221304"/>
                </a:solidFill>
                <a:latin typeface="Arial"/>
                <a:ea typeface="ＭＳ Ｐゴシック" pitchFamily="-107" charset="-128"/>
                <a:cs typeface="Arial"/>
              </a:rPr>
              <a:t>以喜乐的心奉献</a:t>
            </a:r>
          </a:p>
          <a:p>
            <a:pPr marL="457200" lvl="0" indent="-457200" defTabSz="914400" eaLnBrk="0" fontAlgn="base" hangingPunct="0">
              <a:spcBef>
                <a:spcPct val="0"/>
              </a:spcBef>
              <a:spcAft>
                <a:spcPct val="0"/>
              </a:spcAft>
              <a:buFontTx/>
              <a:buAutoNum type="arabicPlain" startAt="8"/>
              <a:defRPr/>
            </a:pPr>
            <a:r>
              <a:rPr lang="zh-CN" altLang="en-US" sz="2000" b="1" kern="0" dirty="0">
                <a:solidFill>
                  <a:srgbClr val="221304"/>
                </a:solidFill>
                <a:latin typeface="Arial"/>
                <a:ea typeface="ＭＳ Ｐゴシック" pitchFamily="-107" charset="-128"/>
                <a:cs typeface="Arial"/>
              </a:rPr>
              <a:t>保罗属灵的权柄</a:t>
            </a:r>
          </a:p>
          <a:p>
            <a:pPr marL="457200" lvl="0" indent="-457200" defTabSz="914400" eaLnBrk="0" fontAlgn="base" hangingPunct="0">
              <a:spcBef>
                <a:spcPct val="0"/>
              </a:spcBef>
              <a:spcAft>
                <a:spcPct val="0"/>
              </a:spcAft>
              <a:buFontTx/>
              <a:buAutoNum type="arabicPlain" startAt="8"/>
              <a:defRPr/>
            </a:pPr>
            <a:r>
              <a:rPr lang="zh-CN" altLang="en-US" sz="2000" b="1" kern="0" dirty="0">
                <a:solidFill>
                  <a:srgbClr val="221304"/>
                </a:solidFill>
                <a:latin typeface="Arial"/>
                <a:ea typeface="ＭＳ Ｐゴシック" pitchFamily="-107" charset="-128"/>
                <a:cs typeface="Arial"/>
              </a:rPr>
              <a:t>保罗在基督里的夸口</a:t>
            </a:r>
          </a:p>
          <a:p>
            <a:pPr marL="457200" lvl="0" indent="-457200" defTabSz="914400" eaLnBrk="0" fontAlgn="base" hangingPunct="0">
              <a:spcBef>
                <a:spcPct val="0"/>
              </a:spcBef>
              <a:spcAft>
                <a:spcPct val="0"/>
              </a:spcAft>
              <a:buFontTx/>
              <a:buAutoNum type="arabicPlain" startAt="8"/>
              <a:defRPr/>
            </a:pPr>
            <a:r>
              <a:rPr lang="zh-CN" altLang="en-US" sz="2000" b="1" kern="0" dirty="0">
                <a:solidFill>
                  <a:srgbClr val="221304"/>
                </a:solidFill>
                <a:latin typeface="Arial"/>
                <a:ea typeface="ＭＳ Ｐゴシック" pitchFamily="-107" charset="-128"/>
                <a:cs typeface="Arial"/>
              </a:rPr>
              <a:t>保罗那棵刺的经历</a:t>
            </a:r>
          </a:p>
          <a:p>
            <a:pPr marL="457200" lvl="0" indent="-457200" defTabSz="914400" eaLnBrk="0" fontAlgn="base" hangingPunct="0">
              <a:spcBef>
                <a:spcPct val="0"/>
              </a:spcBef>
              <a:spcAft>
                <a:spcPct val="0"/>
              </a:spcAft>
              <a:buFontTx/>
              <a:buAutoNum type="arabicPlain" startAt="8"/>
              <a:defRPr/>
            </a:pPr>
            <a:r>
              <a:rPr lang="zh-CN" altLang="en-US" sz="2000" b="1" kern="0" dirty="0">
                <a:solidFill>
                  <a:srgbClr val="221304"/>
                </a:solidFill>
                <a:latin typeface="Arial"/>
                <a:ea typeface="ＭＳ Ｐゴシック" pitchFamily="-107" charset="-128"/>
                <a:cs typeface="Arial"/>
              </a:rPr>
              <a:t>生命的考验</a:t>
            </a: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3512536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4544" y="0"/>
            <a:ext cx="5784163" cy="4338122"/>
          </a:xfrm>
          <a:prstGeom prst="rect">
            <a:avLst/>
          </a:prstGeom>
        </p:spPr>
      </p:pic>
      <p:sp>
        <p:nvSpPr>
          <p:cNvPr id="900098" name="Rectangle 2"/>
          <p:cNvSpPr>
            <a:spLocks noGrp="1" noChangeArrowheads="1"/>
          </p:cNvSpPr>
          <p:nvPr>
            <p:ph type="ctrTitle"/>
          </p:nvPr>
        </p:nvSpPr>
        <p:spPr>
          <a:xfrm>
            <a:off x="1" y="3258002"/>
            <a:ext cx="9143999" cy="1080120"/>
          </a:xfrm>
          <a:effectLst/>
        </p:spPr>
        <p:txBody>
          <a:bodyPr/>
          <a:lstStyle/>
          <a:p>
            <a:pPr>
              <a:defRPr/>
            </a:pPr>
            <a:r>
              <a:rPr lang="zh-SG" altLang="en-US" sz="6600"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反应灵敏</a:t>
            </a:r>
            <a:endParaRPr lang="en-US" sz="6600"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defTabSz="914400" fontAlgn="base">
              <a:spcBef>
                <a:spcPct val="0"/>
              </a:spcBef>
              <a:spcAft>
                <a:spcPct val="0"/>
              </a:spcAft>
              <a:defRPr/>
            </a:pPr>
            <a:r>
              <a:rPr lang="zh-SG" altLang="en-US" sz="5400" i="1" dirty="0">
                <a:solidFill>
                  <a:srgbClr val="000000"/>
                </a:solidFill>
                <a:effectLst>
                  <a:glow rad="127000">
                    <a:srgbClr val="FFFFFF"/>
                  </a:glow>
                </a:effectLst>
                <a:latin typeface="Microsoft YaHei UI" panose="020B0503020204020204" pitchFamily="34" charset="-122"/>
                <a:ea typeface="Microsoft YaHei UI" panose="020B0503020204020204" pitchFamily="34" charset="-122"/>
              </a:rPr>
              <a:t>哥林多后书</a:t>
            </a: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
        <p:nvSpPr>
          <p:cNvPr id="2" name="Rectangle 1"/>
          <p:cNvSpPr/>
          <p:nvPr/>
        </p:nvSpPr>
        <p:spPr>
          <a:xfrm>
            <a:off x="1303132" y="1045620"/>
            <a:ext cx="2180297" cy="2246769"/>
          </a:xfrm>
          <a:prstGeom prst="rect">
            <a:avLst/>
          </a:prstGeom>
          <a:solidFill>
            <a:schemeClr val="tx2"/>
          </a:solidFill>
        </p:spPr>
        <p:txBody>
          <a:bodyPr wrap="square" lIns="91440" tIns="45720" rIns="91440" bIns="45720">
            <a:spAutoFit/>
          </a:bodyPr>
          <a:lstStyle/>
          <a:p>
            <a:pPr algn="ctr"/>
            <a:r>
              <a:rPr lang="zh-CN" altLang="en-US" sz="14000" b="0" cap="none" spc="0" dirty="0">
                <a:ln w="0"/>
                <a:solidFill>
                  <a:schemeClr val="bg1"/>
                </a:solidFill>
                <a:effectLst>
                  <a:outerShdw blurRad="38100" dist="19050" dir="2700000" algn="tl" rotWithShape="0">
                    <a:schemeClr val="dk1">
                      <a:alpha val="40000"/>
                    </a:schemeClr>
                  </a:outerShdw>
                </a:effectLst>
                <a:latin typeface="Microsoft YaHei UI" panose="020B0503020204020204" pitchFamily="34" charset="-122"/>
                <a:ea typeface="Microsoft YaHei UI" panose="020B0503020204020204" pitchFamily="34" charset="-122"/>
              </a:rPr>
              <a:t>要</a:t>
            </a:r>
            <a:endParaRPr lang="en-US" sz="14000" b="0" cap="none" spc="0" dirty="0">
              <a:ln w="0"/>
              <a:solidFill>
                <a:schemeClr val="bg1"/>
              </a:solidFill>
              <a:effectLst>
                <a:outerShdw blurRad="38100" dist="19050" dir="2700000" algn="tl" rotWithShape="0">
                  <a:schemeClr val="dk1">
                    <a:alpha val="40000"/>
                  </a:schemeClr>
                </a:outerShdw>
              </a:effectLst>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4021982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7875"/>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开放</a:t>
            </a:r>
            <a:endParaRPr lang="en-US" sz="4800" b="1" dirty="0">
              <a:effectLst>
                <a:glow rad="127000">
                  <a:schemeClr val="tx1"/>
                </a:glow>
              </a:effectLst>
              <a:latin typeface="Arial" charset="0"/>
              <a:ea typeface="ＭＳ Ｐゴシック" charset="0"/>
              <a:cs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4515"/>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关闭</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
        <p:nvSpPr>
          <p:cNvPr id="7" name="Rectangle 2">
            <a:extLst>
              <a:ext uri="{FF2B5EF4-FFF2-40B4-BE49-F238E27FC236}">
                <a16:creationId xmlns:a16="http://schemas.microsoft.com/office/drawing/2014/main" id="{C90E763B-4496-E747-9633-6855DA9CFD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000" b="1" dirty="0">
                <a:solidFill>
                  <a:srgbClr val="FFFFFF"/>
                </a:solidFill>
                <a:effectLst>
                  <a:glow rad="127000">
                    <a:srgbClr val="000000"/>
                  </a:glow>
                </a:effectLst>
                <a:latin typeface="Arial" charset="0"/>
                <a:ea typeface="ＭＳ Ｐゴシック" charset="0"/>
                <a:cs typeface="ＭＳ Ｐゴシック" charset="0"/>
              </a:rPr>
              <a:t>哥林多后书</a:t>
            </a:r>
          </a:p>
        </p:txBody>
      </p:sp>
    </p:spTree>
    <p:extLst>
      <p:ext uri="{BB962C8B-B14F-4D97-AF65-F5344CB8AC3E}">
        <p14:creationId xmlns:p14="http://schemas.microsoft.com/office/powerpoint/2010/main" val="2962840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161645"/>
        </a:solidFill>
        <a:effectLst/>
      </p:bgPr>
    </p:bg>
    <p:spTree>
      <p:nvGrpSpPr>
        <p:cNvPr id="1" name=""/>
        <p:cNvGrpSpPr/>
        <p:nvPr/>
      </p:nvGrpSpPr>
      <p:grpSpPr>
        <a:xfrm>
          <a:off x="0" y="0"/>
          <a:ext cx="0" cy="0"/>
          <a:chOff x="0" y="0"/>
          <a:chExt cx="0" cy="0"/>
        </a:xfrm>
      </p:grpSpPr>
      <p:sp>
        <p:nvSpPr>
          <p:cNvPr id="40966" name="Text Box 6"/>
          <p:cNvSpPr txBox="1">
            <a:spLocks noChangeArrowheads="1"/>
          </p:cNvSpPr>
          <p:nvPr/>
        </p:nvSpPr>
        <p:spPr bwMode="auto">
          <a:xfrm>
            <a:off x="76200" y="1143000"/>
            <a:ext cx="7315200" cy="707886"/>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a:t>
            </a:r>
            <a:r>
              <a:rPr lang="en-US" altLang="en-US"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直 到 地 极</a:t>
            </a:r>
            <a:r>
              <a:rPr lang="en-US" altLang="ja-JP"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a:t>
            </a:r>
            <a:r>
              <a:rPr lang="en-US" altLang="en-US"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使</a:t>
            </a:r>
            <a:r>
              <a:rPr lang="en-US" altLang="ja-JP"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 </a:t>
            </a:r>
            <a:r>
              <a:rPr lang="en-US" altLang="en-US"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徒</a:t>
            </a:r>
            <a:r>
              <a:rPr lang="en-US" altLang="ja-JP"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 </a:t>
            </a:r>
            <a:r>
              <a:rPr lang="en-US" altLang="en-US"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行</a:t>
            </a:r>
            <a:r>
              <a:rPr lang="en-US" altLang="ja-JP"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 </a:t>
            </a:r>
            <a:r>
              <a:rPr lang="en-US" altLang="en-US"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傳</a:t>
            </a:r>
            <a:r>
              <a:rPr lang="en-US" altLang="ja-JP"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1:8)</a:t>
            </a:r>
          </a:p>
          <a:p>
            <a:pPr defTabSz="914400" eaLnBrk="1" fontAlgn="base" hangingPunct="1">
              <a:spcBef>
                <a:spcPct val="0"/>
              </a:spcBef>
              <a:spcAft>
                <a:spcPct val="0"/>
              </a:spcAft>
            </a:pPr>
            <a:r>
              <a:rPr lang="en-US" altLang="en-US" sz="1200"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使 徒 </a:t>
            </a:r>
            <a:r>
              <a:rPr lang="en-US" altLang="en-US" sz="1200"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a:t>
            </a:r>
            <a:r>
              <a:rPr lang="en-US" altLang="en-US"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9  13       14    15  16          18           21     27     28</a:t>
            </a:r>
          </a:p>
        </p:txBody>
      </p:sp>
      <p:sp>
        <p:nvSpPr>
          <p:cNvPr id="461830" name="Text Box 16"/>
          <p:cNvSpPr txBox="1">
            <a:spLocks noChangeArrowheads="1"/>
          </p:cNvSpPr>
          <p:nvPr/>
        </p:nvSpPr>
        <p:spPr bwMode="auto">
          <a:xfrm>
            <a:off x="1828800" y="2338388"/>
            <a:ext cx="838200" cy="554037"/>
          </a:xfrm>
          <a:prstGeom prst="rect">
            <a:avLst/>
          </a:prstGeom>
          <a:noFill/>
          <a:ln w="9525">
            <a:noFill/>
            <a:miter lim="800000"/>
            <a:headEnd/>
            <a:tailEnd/>
          </a:ln>
        </p:spPr>
        <p:txBody>
          <a:bodyPr lIns="0" tIns="0" rIns="0" b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秋季</a:t>
            </a:r>
            <a:r>
              <a:rPr lang="en-US" altLang="ja-JP" sz="12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49</a:t>
            </a:r>
          </a:p>
          <a:p>
            <a:pPr algn="ctr" defTabSz="914400" eaLnBrk="1" fontAlgn="base" hangingPunct="1">
              <a:spcBef>
                <a:spcPct val="50000"/>
              </a:spcBef>
              <a:spcAft>
                <a:spcPct val="0"/>
              </a:spcAft>
            </a:pPr>
            <a:r>
              <a:rPr lang="en-US" altLang="en-US" sz="16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理事会</a:t>
            </a:r>
          </a:p>
        </p:txBody>
      </p:sp>
      <p:sp>
        <p:nvSpPr>
          <p:cNvPr id="461831" name="Text Box 17"/>
          <p:cNvSpPr txBox="1">
            <a:spLocks noChangeArrowheads="1"/>
          </p:cNvSpPr>
          <p:nvPr/>
        </p:nvSpPr>
        <p:spPr bwMode="auto">
          <a:xfrm>
            <a:off x="4724400" y="2133600"/>
            <a:ext cx="685800" cy="738188"/>
          </a:xfrm>
          <a:prstGeom prst="rect">
            <a:avLst/>
          </a:prstGeom>
          <a:noFill/>
          <a:ln w="9525">
            <a:noFill/>
            <a:miter lim="800000"/>
            <a:headEnd/>
            <a:tailEnd/>
          </a:ln>
        </p:spPr>
        <p:txBody>
          <a:bodyPr lIns="0" tIns="0" rIns="0" b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五月</a:t>
            </a:r>
            <a:r>
              <a:rPr lang="en-US" altLang="ja-JP" sz="12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57-</a:t>
            </a:r>
            <a:br>
              <a:rPr lang="en-US" altLang="ja-JP" sz="12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br>
            <a:r>
              <a:rPr lang="en-US" altLang="en-US" sz="12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八月</a:t>
            </a:r>
            <a:r>
              <a:rPr lang="en-US" altLang="ja-JP" sz="12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59</a:t>
            </a:r>
          </a:p>
          <a:p>
            <a:pPr algn="ctr" defTabSz="914400" eaLnBrk="1" fontAlgn="base" hangingPunct="1">
              <a:spcBef>
                <a:spcPct val="50000"/>
              </a:spcBef>
              <a:spcAft>
                <a:spcPct val="0"/>
              </a:spcAft>
            </a:pPr>
            <a:r>
              <a:rPr lang="en-US" altLang="en-US" sz="16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试验</a:t>
            </a:r>
            <a:endParaRPr lang="en-US" altLang="en-US" sz="18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461832"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p:spPr>
        <p:txBody>
          <a:bodyPr/>
          <a:lstStyle/>
          <a:p>
            <a:pPr algn="ctr" defTabSz="914400" fontAlgn="base">
              <a:spcBef>
                <a:spcPct val="0"/>
              </a:spcBef>
              <a:spcAft>
                <a:spcPct val="0"/>
              </a:spcAft>
              <a:defRPr/>
            </a:pPr>
            <a:endParaRPr lang="en-US" sz="2000" b="1">
              <a:solidFill>
                <a:srgbClr val="0000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SimSun" pitchFamily="2" charset="-122"/>
            </a:endParaRPr>
          </a:p>
        </p:txBody>
      </p:sp>
      <p:sp>
        <p:nvSpPr>
          <p:cNvPr id="461833" name="Text Box 20"/>
          <p:cNvSpPr txBox="1">
            <a:spLocks noChangeArrowheads="1"/>
          </p:cNvSpPr>
          <p:nvPr/>
        </p:nvSpPr>
        <p:spPr bwMode="auto">
          <a:xfrm>
            <a:off x="8296275" y="2324100"/>
            <a:ext cx="847725" cy="508000"/>
          </a:xfrm>
          <a:prstGeom prst="rect">
            <a:avLst/>
          </a:prstGeom>
          <a:noFill/>
          <a:ln w="9525">
            <a:noFill/>
            <a:miter lim="800000"/>
            <a:headEnd/>
            <a:tailEnd/>
          </a:ln>
        </p:spPr>
        <p:txBody>
          <a:bodyPr lIns="0" tIns="0" rIns="0" b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春季</a:t>
            </a:r>
            <a:r>
              <a:rPr lang="en-US" altLang="ja-JP" sz="12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68</a:t>
            </a:r>
          </a:p>
          <a:p>
            <a:pPr algn="ctr" defTabSz="914400" eaLnBrk="1" fontAlgn="base" hangingPunct="1">
              <a:spcBef>
                <a:spcPct val="50000"/>
              </a:spcBef>
              <a:spcAft>
                <a:spcPct val="0"/>
              </a:spcAft>
            </a:pPr>
            <a:r>
              <a:rPr lang="en-US" altLang="en-US" sz="14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教会扩</a:t>
            </a:r>
            <a:r>
              <a:rPr lang="zh-CN" altLang="en-US" sz="14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长</a:t>
            </a:r>
            <a:endParaRPr lang="en-US" altLang="en-US" sz="16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461834" name="Text Box 21"/>
          <p:cNvSpPr txBox="1">
            <a:spLocks noChangeArrowheads="1"/>
          </p:cNvSpPr>
          <p:nvPr/>
        </p:nvSpPr>
        <p:spPr bwMode="auto">
          <a:xfrm>
            <a:off x="0" y="3276600"/>
            <a:ext cx="9144000" cy="400110"/>
          </a:xfrm>
          <a:prstGeom prst="rect">
            <a:avLst/>
          </a:prstGeom>
          <a:noFill/>
          <a:ln w="9525">
            <a:noFill/>
            <a:miter lim="800000"/>
            <a:headEnd/>
            <a:tailEnd/>
          </a:ln>
        </p:spPr>
        <p:txBody>
          <a:bodyPr>
            <a:spAutoFit/>
          </a:bodyPr>
          <a:lstStyle/>
          <a:p>
            <a:pPr defTabSz="914400" fontAlgn="base">
              <a:spcBef>
                <a:spcPct val="50000"/>
              </a:spcBef>
              <a:spcAft>
                <a:spcPct val="0"/>
              </a:spcAft>
              <a:defRPr/>
            </a:pPr>
            <a:r>
              <a:rPr lang="en-US" sz="20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Times New Roman" charset="0"/>
              </a:rPr>
              <a:t>  35      48      49       50     52  53     57      60          62         67     68     95</a:t>
            </a:r>
          </a:p>
        </p:txBody>
      </p:sp>
      <p:sp>
        <p:nvSpPr>
          <p:cNvPr id="461835" name="Text Box 7"/>
          <p:cNvSpPr txBox="1">
            <a:spLocks noChangeArrowheads="1"/>
          </p:cNvSpPr>
          <p:nvPr/>
        </p:nvSpPr>
        <p:spPr bwMode="auto">
          <a:xfrm>
            <a:off x="914400" y="2190750"/>
            <a:ext cx="990600" cy="116205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dirty="0" err="1">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四月</a:t>
            </a:r>
            <a:r>
              <a:rPr lang="en-US" altLang="ja-JP" sz="1200" dirty="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a:t>
            </a:r>
            <a:r>
              <a:rPr lang="en-US" altLang="ja-JP" sz="1200"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48-</a:t>
            </a:r>
            <a:br>
              <a:rPr lang="en-US" altLang="ja-JP" sz="1200"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br>
            <a:r>
              <a:rPr lang="en-US" altLang="en-US" sz="1200" dirty="0" err="1">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九月</a:t>
            </a:r>
            <a:r>
              <a:rPr lang="en-US" altLang="ja-JP" sz="1200" dirty="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a:t>
            </a:r>
            <a:r>
              <a:rPr lang="en-US" altLang="ja-JP" sz="1200"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49</a:t>
            </a:r>
          </a:p>
          <a:p>
            <a:pPr algn="ctr" defTabSz="914400" eaLnBrk="1" fontAlgn="base" hangingPunct="1">
              <a:spcBef>
                <a:spcPct val="0"/>
              </a:spcBef>
              <a:spcAft>
                <a:spcPct val="0"/>
              </a:spcAft>
            </a:pPr>
            <a:r>
              <a:rPr lang="en-US" altLang="en-US"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1</a:t>
            </a:r>
            <a:br>
              <a:rPr lang="en-US" altLang="en-US"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br>
            <a:r>
              <a:rPr lang="en-US" altLang="en-US" sz="1800" dirty="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加 拉 太</a:t>
            </a:r>
            <a:endParaRPr lang="en-US" altLang="ja-JP" sz="1800" dirty="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endParaRPr>
          </a:p>
          <a:p>
            <a:pPr algn="ctr" defTabSz="914400" eaLnBrk="1" fontAlgn="base" hangingPunct="1">
              <a:spcBef>
                <a:spcPct val="50000"/>
              </a:spcBef>
              <a:spcAft>
                <a:spcPct val="0"/>
              </a:spcAft>
            </a:pPr>
            <a:endParaRPr lang="en-US" altLang="en-US" sz="900"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endParaRPr>
          </a:p>
        </p:txBody>
      </p:sp>
      <p:sp>
        <p:nvSpPr>
          <p:cNvPr id="461836" name="Text Box 9"/>
          <p:cNvSpPr txBox="1">
            <a:spLocks noChangeArrowheads="1"/>
          </p:cNvSpPr>
          <p:nvPr/>
        </p:nvSpPr>
        <p:spPr bwMode="auto">
          <a:xfrm>
            <a:off x="3733800" y="2168525"/>
            <a:ext cx="1000125" cy="118427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春季</a:t>
            </a:r>
            <a:r>
              <a:rPr lang="en-US" altLang="ja-JP"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53-</a:t>
            </a:r>
            <a:br>
              <a:rPr lang="en-US" altLang="ja-JP"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br>
            <a:r>
              <a:rPr lang="en-US" altLang="en-US"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五月</a:t>
            </a:r>
            <a:r>
              <a:rPr lang="en-US" altLang="ja-JP"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57</a:t>
            </a:r>
          </a:p>
          <a:p>
            <a:pPr algn="ctr" defTabSz="914400" eaLnBrk="1" fontAlgn="base" hangingPunct="1">
              <a:spcBef>
                <a:spcPct val="0"/>
              </a:spcBef>
              <a:spcAft>
                <a:spcPct val="0"/>
              </a:spcAft>
            </a:pPr>
            <a:r>
              <a:rPr lang="en-US" altLang="en-US">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3</a:t>
            </a:r>
            <a:br>
              <a:rPr lang="en-US" altLang="en-US">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br>
            <a:r>
              <a:rPr lang="en-US" altLang="en-US" sz="18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亚洲</a:t>
            </a:r>
            <a:endParaRPr lang="en-US" altLang="ja-JP" sz="18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endParaRPr>
          </a:p>
          <a:p>
            <a:pPr algn="ctr" defTabSz="914400" eaLnBrk="1" fontAlgn="base" hangingPunct="1">
              <a:spcBef>
                <a:spcPct val="50000"/>
              </a:spcBef>
              <a:spcAft>
                <a:spcPct val="0"/>
              </a:spcAft>
            </a:pPr>
            <a:endParaRPr lang="en-US" altLang="en-US" sz="1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endParaRPr>
          </a:p>
        </p:txBody>
      </p:sp>
      <p:sp>
        <p:nvSpPr>
          <p:cNvPr id="461837" name="Text Box 10"/>
          <p:cNvSpPr txBox="1">
            <a:spLocks noChangeArrowheads="1"/>
          </p:cNvSpPr>
          <p:nvPr/>
        </p:nvSpPr>
        <p:spPr bwMode="auto">
          <a:xfrm>
            <a:off x="5334000" y="2119313"/>
            <a:ext cx="990600" cy="1216025"/>
          </a:xfrm>
          <a:prstGeom prst="rect">
            <a:avLst/>
          </a:prstGeom>
          <a:solidFill>
            <a:srgbClr val="000404"/>
          </a:solidFill>
          <a:ln w="12700">
            <a:solidFill>
              <a:srgbClr val="FFFFFF"/>
            </a:solidFill>
            <a:miter lim="800000"/>
            <a:headEnd/>
            <a:tailEnd/>
          </a:ln>
        </p:spPr>
        <p:txBody>
          <a:bodyPr lIns="0" tIns="0" rIns="45720" bIns="0" anchor="b">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dirty="0" err="1">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二月</a:t>
            </a:r>
            <a:r>
              <a:rPr lang="en-US" altLang="ja-JP" sz="1200" dirty="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 60-</a:t>
            </a:r>
            <a:br>
              <a:rPr lang="en-US" altLang="ja-JP" sz="1200" dirty="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br>
            <a:r>
              <a:rPr lang="en-US" altLang="en-US" sz="1200" dirty="0" err="1">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三月</a:t>
            </a:r>
            <a:r>
              <a:rPr lang="en-US" altLang="ja-JP" sz="1200" dirty="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 62</a:t>
            </a:r>
          </a:p>
          <a:p>
            <a:pPr algn="ctr" defTabSz="914400" eaLnBrk="1" fontAlgn="base" hangingPunct="1">
              <a:spcBef>
                <a:spcPct val="0"/>
              </a:spcBef>
              <a:spcAft>
                <a:spcPct val="0"/>
              </a:spcAft>
            </a:pPr>
            <a:r>
              <a:rPr lang="en-US" altLang="en-US" sz="2200" dirty="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1</a:t>
            </a:r>
            <a:br>
              <a:rPr lang="en-US" altLang="en-US" dirty="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br>
            <a:r>
              <a:rPr lang="en-US" altLang="en-US" sz="1800" dirty="0" err="1">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罗马</a:t>
            </a:r>
            <a:endParaRPr lang="en-US" altLang="ja-JP" sz="1800" dirty="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endParaRPr>
          </a:p>
          <a:p>
            <a:pPr algn="ctr" defTabSz="914400" eaLnBrk="1" fontAlgn="base" hangingPunct="1">
              <a:spcBef>
                <a:spcPct val="50000"/>
              </a:spcBef>
              <a:spcAft>
                <a:spcPct val="0"/>
              </a:spcAft>
            </a:pPr>
            <a:endParaRPr lang="en-US" altLang="en-US" sz="1000" dirty="0">
              <a:solidFill>
                <a:srgbClr val="FFFFFF"/>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cs typeface="Times New Roman" charset="0"/>
            </a:endParaRPr>
          </a:p>
        </p:txBody>
      </p:sp>
      <p:sp>
        <p:nvSpPr>
          <p:cNvPr id="461838" name="Text Box 11"/>
          <p:cNvSpPr txBox="1">
            <a:spLocks noChangeArrowheads="1"/>
          </p:cNvSpPr>
          <p:nvPr/>
        </p:nvSpPr>
        <p:spPr bwMode="auto">
          <a:xfrm>
            <a:off x="7315200" y="2133600"/>
            <a:ext cx="990600" cy="1201738"/>
          </a:xfrm>
          <a:prstGeom prst="rect">
            <a:avLst/>
          </a:prstGeom>
          <a:solidFill>
            <a:srgbClr val="000404"/>
          </a:solidFill>
          <a:ln w="12700">
            <a:solidFill>
              <a:srgbClr val="FFFFFF"/>
            </a:solidFill>
            <a:miter lim="800000"/>
            <a:headEnd/>
            <a:tailEnd/>
          </a:ln>
        </p:spPr>
        <p:txBody>
          <a:bodyPr lIns="0" tIns="0" rIns="45720" bIns="0" anchor="b">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秋季</a:t>
            </a:r>
            <a:r>
              <a:rPr lang="en-US" altLang="ja-JP" sz="120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 67-</a:t>
            </a:r>
            <a:br>
              <a:rPr lang="en-US" altLang="ja-JP" sz="120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br>
            <a:r>
              <a:rPr lang="en-US" altLang="en-US" sz="120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春季</a:t>
            </a:r>
            <a:r>
              <a:rPr lang="en-US" altLang="ja-JP" sz="120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 68</a:t>
            </a:r>
          </a:p>
          <a:p>
            <a:pPr algn="ctr" defTabSz="914400" eaLnBrk="1" fontAlgn="base" hangingPunct="1">
              <a:spcBef>
                <a:spcPct val="0"/>
              </a:spcBef>
              <a:spcAft>
                <a:spcPct val="0"/>
              </a:spcAft>
            </a:pPr>
            <a:r>
              <a:rPr lang="en-US" altLang="en-US">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2</a:t>
            </a:r>
            <a:br>
              <a:rPr lang="en-US" altLang="en-US">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br>
            <a:r>
              <a:rPr lang="en-US" altLang="en-US" sz="180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rPr>
              <a:t>罗马</a:t>
            </a:r>
            <a:endParaRPr lang="en-US" altLang="ja-JP" sz="1800">
              <a:solidFill>
                <a:srgbClr val="F7F7F7"/>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endParaRPr>
          </a:p>
          <a:p>
            <a:pPr algn="ctr" defTabSz="914400" eaLnBrk="1" fontAlgn="base" hangingPunct="1">
              <a:spcBef>
                <a:spcPct val="50000"/>
              </a:spcBef>
              <a:spcAft>
                <a:spcPct val="0"/>
              </a:spcAft>
            </a:pPr>
            <a:endParaRPr lang="en-US" altLang="en-US" sz="1000">
              <a:solidFill>
                <a:srgbClr val="FFFFFF"/>
              </a:solidFill>
              <a:effectLst>
                <a:outerShdw blurRad="38100" dist="38100" dir="2700000" algn="tl">
                  <a:srgbClr val="808080"/>
                </a:outerShdw>
              </a:effectLst>
              <a:latin typeface="Microsoft YaHei UI" panose="020B0503020204020204" pitchFamily="34" charset="-122"/>
              <a:ea typeface="Microsoft YaHei UI" panose="020B0503020204020204" pitchFamily="34" charset="-122"/>
              <a:cs typeface="Times New Roman" charset="0"/>
            </a:endParaRPr>
          </a:p>
        </p:txBody>
      </p:sp>
      <p:sp>
        <p:nvSpPr>
          <p:cNvPr id="461839" name="Text Box 17"/>
          <p:cNvSpPr txBox="1">
            <a:spLocks noChangeArrowheads="1"/>
          </p:cNvSpPr>
          <p:nvPr/>
        </p:nvSpPr>
        <p:spPr bwMode="auto">
          <a:xfrm>
            <a:off x="-76200" y="2133600"/>
            <a:ext cx="990600" cy="969963"/>
          </a:xfrm>
          <a:prstGeom prst="rect">
            <a:avLst/>
          </a:prstGeom>
          <a:noFill/>
          <a:ln w="9525">
            <a:noFill/>
            <a:miter lim="800000"/>
            <a:headEnd/>
            <a:tailEnd/>
          </a:ln>
        </p:spPr>
        <p:txBody>
          <a:bodyPr lIns="0" tIns="0" rIns="0" b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五月</a:t>
            </a:r>
            <a:r>
              <a:rPr lang="en-US" altLang="ja-JP" sz="12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57-</a:t>
            </a:r>
            <a:br>
              <a:rPr lang="en-US" altLang="ja-JP" sz="12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br>
            <a:r>
              <a:rPr lang="en-US" altLang="en-US" sz="11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八月</a:t>
            </a:r>
            <a:r>
              <a:rPr lang="en-US" altLang="ja-JP" sz="11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59</a:t>
            </a:r>
            <a:endParaRPr lang="en-US" altLang="ja-JP" sz="12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p>
            <a:pPr algn="ctr" defTabSz="914400" eaLnBrk="1" fontAlgn="base" hangingPunct="1">
              <a:spcBef>
                <a:spcPct val="50000"/>
              </a:spcBef>
              <a:spcAft>
                <a:spcPct val="0"/>
              </a:spcAft>
            </a:pPr>
            <a:r>
              <a:rPr lang="en-US" altLang="en-US" sz="16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大 马 色</a:t>
            </a:r>
            <a:br>
              <a:rPr lang="en-US" altLang="ja-JP" sz="16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br>
            <a:r>
              <a:rPr lang="en-US" altLang="en-US" sz="16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安</a:t>
            </a:r>
            <a:r>
              <a:rPr lang="en-US" altLang="ja-JP" sz="16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altLang="en-US" sz="16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提</a:t>
            </a:r>
            <a:r>
              <a:rPr lang="en-US" altLang="ja-JP" sz="16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altLang="en-US" sz="16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阿</a:t>
            </a:r>
            <a:r>
              <a:rPr lang="en-US" altLang="ja-JP" sz="16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lang="en-US" altLang="en-US" sz="1600" dirty="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461840" name="TextBox 27"/>
          <p:cNvSpPr txBox="1">
            <a:spLocks noChangeArrowheads="1"/>
          </p:cNvSpPr>
          <p:nvPr/>
        </p:nvSpPr>
        <p:spPr bwMode="auto">
          <a:xfrm>
            <a:off x="7924800" y="71438"/>
            <a:ext cx="1155700" cy="1016000"/>
          </a:xfrm>
          <a:prstGeom prst="rect">
            <a:avLst/>
          </a:prstGeom>
          <a:noFill/>
          <a:ln w="9525">
            <a:noFill/>
            <a:miter lim="800000"/>
            <a:headEnd/>
            <a:tailEnd/>
          </a:ln>
        </p:spPr>
        <p:txBody>
          <a:bodyPr>
            <a:spAutoFit/>
          </a:bodyPr>
          <a:lstStyle/>
          <a:p>
            <a:pPr algn="ctr" defTabSz="914400" fontAlgn="base">
              <a:spcBef>
                <a:spcPct val="0"/>
              </a:spcBef>
              <a:spcAft>
                <a:spcPct val="0"/>
              </a:spcAft>
              <a:defRPr/>
            </a:pPr>
            <a:r>
              <a:rPr lang="en-US" sz="2000" b="1">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38</a:t>
            </a:r>
            <a:br>
              <a:rPr lang="en-US" sz="2000" b="1">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br>
            <a:r>
              <a:rPr lang="en-US" sz="2000" b="1">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124</a:t>
            </a:r>
            <a:br>
              <a:rPr lang="en-US" sz="2000" b="1">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br>
            <a:r>
              <a:rPr lang="en-US" sz="2000" b="1">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39-41</a:t>
            </a:r>
          </a:p>
        </p:txBody>
      </p:sp>
      <p:sp>
        <p:nvSpPr>
          <p:cNvPr id="461841" name="Text Box 9"/>
          <p:cNvSpPr txBox="1">
            <a:spLocks noChangeArrowheads="1"/>
          </p:cNvSpPr>
          <p:nvPr/>
        </p:nvSpPr>
        <p:spPr bwMode="auto">
          <a:xfrm>
            <a:off x="6324600" y="2133600"/>
            <a:ext cx="990600" cy="12017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春季</a:t>
            </a:r>
            <a:r>
              <a:rPr lang="en-US" altLang="ja-JP"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  62-</a:t>
            </a:r>
            <a:br>
              <a:rPr lang="en-US" altLang="ja-JP"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br>
            <a:r>
              <a:rPr lang="en-US" altLang="en-US"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秋季</a:t>
            </a:r>
            <a:r>
              <a:rPr lang="en-US" altLang="ja-JP"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  </a:t>
            </a:r>
            <a:r>
              <a:rPr lang="en-US" altLang="ja-JP" sz="12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67</a:t>
            </a:r>
          </a:p>
          <a:p>
            <a:pPr algn="ctr" defTabSz="914400" eaLnBrk="1" fontAlgn="base" hangingPunct="1">
              <a:spcBef>
                <a:spcPct val="0"/>
              </a:spcBef>
              <a:spcAft>
                <a:spcPct val="0"/>
              </a:spcAft>
            </a:pPr>
            <a:r>
              <a:rPr lang="en-US" altLang="en-US">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4</a:t>
            </a:r>
            <a:br>
              <a:rPr lang="en-US" altLang="en-US">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br>
            <a:r>
              <a:rPr lang="en-US" altLang="en-US" sz="18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西班牙</a:t>
            </a:r>
            <a:endParaRPr lang="en-US" altLang="ja-JP" sz="18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endParaRPr>
          </a:p>
          <a:p>
            <a:pPr algn="ctr" defTabSz="914400" eaLnBrk="1" fontAlgn="base" hangingPunct="1">
              <a:spcBef>
                <a:spcPct val="50000"/>
              </a:spcBef>
              <a:spcAft>
                <a:spcPct val="0"/>
              </a:spcAft>
            </a:pPr>
            <a:endParaRPr lang="en-US" altLang="en-US" sz="1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endParaRPr>
          </a:p>
        </p:txBody>
      </p:sp>
      <p:sp>
        <p:nvSpPr>
          <p:cNvPr id="34" name="Title 33"/>
          <p:cNvSpPr>
            <a:spLocks noGrp="1"/>
          </p:cNvSpPr>
          <p:nvPr>
            <p:ph type="title" idx="4294967295"/>
          </p:nvPr>
        </p:nvSpPr>
        <p:spPr>
          <a:xfrm>
            <a:off x="152400" y="206193"/>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eaLnBrk="1" hangingPunct="1">
              <a:spcBef>
                <a:spcPct val="50000"/>
              </a:spcBef>
            </a:pPr>
            <a:r>
              <a:rPr lang="en-US" altLang="en-US" sz="4000" dirty="0" err="1">
                <a:solidFill>
                  <a:srgbClr val="FFFFFF"/>
                </a:solidFill>
                <a:latin typeface="Microsoft YaHei UI" panose="020B0503020204020204" pitchFamily="34" charset="-122"/>
                <a:ea typeface="Microsoft YaHei UI" panose="020B0503020204020204" pitchFamily="34" charset="-122"/>
              </a:rPr>
              <a:t>新约</a:t>
            </a:r>
            <a:r>
              <a:rPr lang="zh-CN" altLang="en-US" sz="4000" dirty="0">
                <a:solidFill>
                  <a:srgbClr val="FFFFFF"/>
                </a:solidFill>
                <a:latin typeface="Microsoft YaHei UI" panose="020B0503020204020204" pitchFamily="34" charset="-122"/>
                <a:ea typeface="Microsoft YaHei UI" panose="020B0503020204020204" pitchFamily="34" charset="-122"/>
              </a:rPr>
              <a:t>综览</a:t>
            </a:r>
            <a:r>
              <a:rPr lang="en-US" altLang="ja-JP" sz="40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a:t>
            </a:r>
            <a:r>
              <a:rPr lang="zh-CN" altLang="en-US" sz="4000" dirty="0">
                <a:solidFill>
                  <a:srgbClr val="FFFFFF"/>
                </a:solidFill>
                <a:latin typeface="Microsoft YaHei UI" panose="020B0503020204020204" pitchFamily="34" charset="-122"/>
                <a:ea typeface="Microsoft YaHei UI" panose="020B0503020204020204" pitchFamily="34" charset="-122"/>
              </a:rPr>
              <a:t>布道旅程</a:t>
            </a:r>
            <a:r>
              <a:rPr lang="en-US" altLang="zh-CN" sz="4000" dirty="0">
                <a:solidFill>
                  <a:srgbClr val="FFFFFF"/>
                </a:solidFill>
                <a:latin typeface="Microsoft YaHei UI" panose="020B0503020204020204" pitchFamily="34" charset="-122"/>
                <a:ea typeface="Microsoft YaHei UI" panose="020B0503020204020204" pitchFamily="34" charset="-122"/>
              </a:rPr>
              <a:t>+</a:t>
            </a:r>
            <a:r>
              <a:rPr lang="en-US" altLang="en-US" sz="4000" dirty="0" err="1">
                <a:solidFill>
                  <a:srgbClr val="FFFFFF"/>
                </a:solidFill>
                <a:latin typeface="Microsoft YaHei UI" panose="020B0503020204020204" pitchFamily="34" charset="-122"/>
                <a:ea typeface="Microsoft YaHei UI" panose="020B0503020204020204" pitchFamily="34" charset="-122"/>
              </a:rPr>
              <a:t>关键</a:t>
            </a:r>
            <a:r>
              <a:rPr lang="zh-CN" altLang="en-US" sz="40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字</a:t>
            </a:r>
            <a:r>
              <a:rPr lang="en-US" altLang="ja-JP" sz="40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a:t>
            </a:r>
            <a:endParaRPr lang="en-US" altLang="en-US" sz="40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50" name="Text Box 19"/>
          <p:cNvSpPr txBox="1">
            <a:spLocks noChangeArrowheads="1"/>
          </p:cNvSpPr>
          <p:nvPr/>
        </p:nvSpPr>
        <p:spPr bwMode="auto">
          <a:xfrm>
            <a:off x="152400" y="5486400"/>
            <a:ext cx="2667000" cy="369888"/>
          </a:xfrm>
          <a:prstGeom prst="rect">
            <a:avLst/>
          </a:prstGeom>
          <a:solidFill>
            <a:srgbClr val="800000"/>
          </a:solidFill>
          <a:ln w="12700">
            <a:solidFill>
              <a:srgbClr val="FFFFFF"/>
            </a:solidFill>
            <a:miter lim="800000"/>
            <a:headEnd/>
            <a:tailEnd/>
          </a:ln>
          <a:effectLst>
            <a:outerShdw blurRad="50800" dist="38100" dir="2700000" rotWithShape="0">
              <a:srgbClr val="808080">
                <a:alpha val="42999"/>
              </a:srgbClr>
            </a:outerShdw>
          </a:effectLst>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8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福音书以及使徒行传</a:t>
            </a:r>
            <a:r>
              <a:rPr lang="en-US" altLang="ja-JP" sz="18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lang="en-US" altLang="en-US"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461847" name="Text Box 20"/>
          <p:cNvSpPr txBox="1">
            <a:spLocks noChangeArrowheads="1"/>
          </p:cNvSpPr>
          <p:nvPr/>
        </p:nvSpPr>
        <p:spPr bwMode="auto">
          <a:xfrm>
            <a:off x="6477000" y="6553200"/>
            <a:ext cx="2447925" cy="169863"/>
          </a:xfrm>
          <a:prstGeom prst="rect">
            <a:avLst/>
          </a:prstGeom>
          <a:noFill/>
          <a:ln w="9525">
            <a:noFill/>
            <a:miter lim="800000"/>
            <a:headEnd/>
            <a:tailEnd/>
          </a:ln>
        </p:spPr>
        <p:txBody>
          <a:bodyPr lIns="0" tIns="0" rIns="0" b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r" defTabSz="914400" eaLnBrk="1" fontAlgn="base" hangingPunct="1">
              <a:spcBef>
                <a:spcPct val="50000"/>
              </a:spcBef>
              <a:spcAft>
                <a:spcPct val="0"/>
              </a:spcAft>
            </a:pPr>
            <a:r>
              <a:rPr lang="zh-CN" altLang="en-US" sz="1100">
                <a:solidFill>
                  <a:srgbClr val="FFFFFF"/>
                </a:solidFill>
                <a:latin typeface="Microsoft YaHei UI" panose="020B0503020204020204" pitchFamily="34" charset="-122"/>
                <a:ea typeface="Microsoft YaHei UI" panose="020B0503020204020204" pitchFamily="34" charset="-122"/>
              </a:rPr>
              <a:t>保罗布道旅程</a:t>
            </a:r>
            <a:r>
              <a:rPr lang="en-US" altLang="zh-CN" sz="1100">
                <a:solidFill>
                  <a:srgbClr val="FFFFFF"/>
                </a:solidFill>
                <a:latin typeface="Microsoft YaHei UI" panose="020B0503020204020204" pitchFamily="34" charset="-122"/>
                <a:ea typeface="Microsoft YaHei UI" panose="020B0503020204020204" pitchFamily="34" charset="-122"/>
              </a:rPr>
              <a:t>+</a:t>
            </a:r>
            <a:r>
              <a:rPr lang="en-US" altLang="en-US" sz="1100">
                <a:solidFill>
                  <a:srgbClr val="FFFFFF"/>
                </a:solidFill>
                <a:latin typeface="Microsoft YaHei UI" panose="020B0503020204020204" pitchFamily="34" charset="-122"/>
                <a:ea typeface="Microsoft YaHei UI" panose="020B0503020204020204" pitchFamily="34" charset="-122"/>
              </a:rPr>
              <a:t>关键</a:t>
            </a:r>
            <a:r>
              <a:rPr lang="zh-CN" altLang="en-US" sz="11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字</a:t>
            </a:r>
            <a:endParaRPr lang="en-US" altLang="en-US" sz="11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2" name="Text Box 7"/>
          <p:cNvSpPr txBox="1">
            <a:spLocks noChangeArrowheads="1"/>
          </p:cNvSpPr>
          <p:nvPr/>
        </p:nvSpPr>
        <p:spPr bwMode="auto">
          <a:xfrm>
            <a:off x="2667000" y="2190750"/>
            <a:ext cx="990600" cy="116205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四月</a:t>
            </a:r>
            <a:r>
              <a:rPr lang="en-US" altLang="ja-JP"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a:t>
            </a:r>
            <a:r>
              <a:rPr lang="en-US" altLang="ja-JP" sz="12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50-</a:t>
            </a:r>
            <a:br>
              <a:rPr lang="en-US" altLang="ja-JP" sz="12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br>
            <a:r>
              <a:rPr lang="en-US" altLang="en-US"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九月</a:t>
            </a:r>
            <a:r>
              <a:rPr lang="en-US" altLang="ja-JP" sz="12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 </a:t>
            </a:r>
            <a:r>
              <a:rPr lang="en-US" altLang="ja-JP" sz="12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52</a:t>
            </a:r>
          </a:p>
          <a:p>
            <a:pPr algn="ctr" defTabSz="914400" eaLnBrk="1" fontAlgn="base" hangingPunct="1">
              <a:spcBef>
                <a:spcPct val="0"/>
              </a:spcBef>
              <a:spcAft>
                <a:spcPct val="0"/>
              </a:spcAft>
            </a:pPr>
            <a:r>
              <a:rPr lang="en-US" altLang="en-US">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t>2</a:t>
            </a:r>
            <a:br>
              <a:rPr lang="en-US" altLang="en-US">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rPr>
            </a:br>
            <a:r>
              <a:rPr lang="en-US" altLang="en-US" sz="18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爱琴海</a:t>
            </a:r>
            <a:endParaRPr lang="en-US" altLang="ja-JP" sz="1800">
              <a:solidFill>
                <a:srgbClr val="000404"/>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endParaRPr>
          </a:p>
          <a:p>
            <a:pPr algn="ctr" defTabSz="914400" eaLnBrk="1" fontAlgn="base" hangingPunct="1">
              <a:spcBef>
                <a:spcPct val="50000"/>
              </a:spcBef>
              <a:spcAft>
                <a:spcPct val="0"/>
              </a:spcAft>
            </a:pPr>
            <a:endParaRPr lang="en-US" altLang="en-US" sz="9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endParaRPr>
          </a:p>
        </p:txBody>
      </p:sp>
      <p:sp>
        <p:nvSpPr>
          <p:cNvPr id="24" name="Text Box 19"/>
          <p:cNvSpPr txBox="1">
            <a:spLocks noChangeArrowheads="1"/>
          </p:cNvSpPr>
          <p:nvPr/>
        </p:nvSpPr>
        <p:spPr bwMode="auto">
          <a:xfrm>
            <a:off x="152400" y="5943600"/>
            <a:ext cx="1800225" cy="369888"/>
          </a:xfrm>
          <a:prstGeom prst="rect">
            <a:avLst/>
          </a:prstGeom>
          <a:solidFill>
            <a:srgbClr val="CCFFFF"/>
          </a:solidFill>
          <a:ln w="12700">
            <a:solidFill>
              <a:schemeClr val="tx2"/>
            </a:solidFill>
            <a:miter lim="800000"/>
            <a:headEnd/>
            <a:tailEnd/>
          </a:ln>
          <a:effectLst>
            <a:outerShdw blurRad="50800" dist="38100" dir="2700000" rotWithShape="0">
              <a:srgbClr val="808080">
                <a:alpha val="42999"/>
              </a:srgbClr>
            </a:outerShdw>
          </a:effectLst>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zh-CN" altLang="en-US" sz="1800" dirty="0">
                <a:solidFill>
                  <a:srgbClr val="313131"/>
                </a:solidFill>
                <a:latin typeface="Microsoft YaHei UI" panose="020B0503020204020204" pitchFamily="34" charset="-122"/>
                <a:ea typeface="Microsoft YaHei UI" panose="020B0503020204020204" pitchFamily="34" charset="-122"/>
              </a:rPr>
              <a:t>保罗书信</a:t>
            </a:r>
            <a:endParaRPr lang="en-US" altLang="en-US" sz="1800" dirty="0">
              <a:solidFill>
                <a:srgbClr val="313131"/>
              </a:solidFill>
              <a:latin typeface="Microsoft YaHei UI" panose="020B0503020204020204" pitchFamily="34" charset="-122"/>
              <a:ea typeface="Microsoft YaHei UI" panose="020B0503020204020204" pitchFamily="34" charset="-122"/>
            </a:endParaRPr>
          </a:p>
        </p:txBody>
      </p:sp>
      <p:sp>
        <p:nvSpPr>
          <p:cNvPr id="26" name="Text Box 20"/>
          <p:cNvSpPr txBox="1">
            <a:spLocks noChangeArrowheads="1"/>
          </p:cNvSpPr>
          <p:nvPr/>
        </p:nvSpPr>
        <p:spPr bwMode="auto">
          <a:xfrm>
            <a:off x="2713038" y="4434114"/>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9"/>
              </a:srgbClr>
            </a:outerShdw>
          </a:effectLst>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400">
                <a:solidFill>
                  <a:srgbClr val="000000"/>
                </a:solidFill>
                <a:latin typeface="Microsoft YaHei UI" panose="020B0503020204020204" pitchFamily="34" charset="-122"/>
                <a:ea typeface="Microsoft YaHei UI" panose="020B0503020204020204" pitchFamily="34" charset="-122"/>
              </a:rPr>
              <a:t>帖</a:t>
            </a:r>
            <a:r>
              <a:rPr lang="zh-CN" altLang="en-US" sz="1400">
                <a:solidFill>
                  <a:srgbClr val="000000"/>
                </a:solidFill>
                <a:latin typeface="Microsoft YaHei UI" panose="020B0503020204020204" pitchFamily="34" charset="-122"/>
                <a:ea typeface="Microsoft YaHei UI" panose="020B0503020204020204" pitchFamily="34" charset="-122"/>
              </a:rPr>
              <a:t>前</a:t>
            </a:r>
            <a:endParaRPr lang="en-US" altLang="en-US" sz="1400">
              <a:solidFill>
                <a:srgbClr val="000000"/>
              </a:solidFill>
              <a:latin typeface="Microsoft YaHei UI" panose="020B0503020204020204" pitchFamily="34" charset="-122"/>
              <a:ea typeface="Microsoft YaHei UI" panose="020B0503020204020204" pitchFamily="34" charset="-122"/>
            </a:endParaRPr>
          </a:p>
        </p:txBody>
      </p:sp>
      <p:sp>
        <p:nvSpPr>
          <p:cNvPr id="27672" name="Text Box 21"/>
          <p:cNvSpPr txBox="1">
            <a:spLocks noChangeArrowheads="1"/>
          </p:cNvSpPr>
          <p:nvPr/>
        </p:nvSpPr>
        <p:spPr bwMode="auto">
          <a:xfrm>
            <a:off x="2713038" y="4891314"/>
            <a:ext cx="792162"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600">
                <a:solidFill>
                  <a:srgbClr val="000000"/>
                </a:solidFill>
                <a:latin typeface="Microsoft YaHei UI" panose="020B0503020204020204" pitchFamily="34" charset="-122"/>
                <a:ea typeface="Microsoft YaHei UI" panose="020B0503020204020204" pitchFamily="34" charset="-122"/>
              </a:rPr>
              <a:t>帖</a:t>
            </a:r>
            <a:r>
              <a:rPr lang="zh-CN" altLang="en-US" sz="1600">
                <a:solidFill>
                  <a:srgbClr val="000000"/>
                </a:solidFill>
                <a:latin typeface="Microsoft YaHei UI" panose="020B0503020204020204" pitchFamily="34" charset="-122"/>
                <a:ea typeface="Microsoft YaHei UI" panose="020B0503020204020204" pitchFamily="34" charset="-122"/>
              </a:rPr>
              <a:t>后</a:t>
            </a:r>
            <a:endParaRPr lang="en-US" altLang="en-US" sz="1600">
              <a:solidFill>
                <a:srgbClr val="000000"/>
              </a:solidFill>
              <a:latin typeface="Microsoft YaHei UI" panose="020B0503020204020204" pitchFamily="34" charset="-122"/>
              <a:ea typeface="Microsoft YaHei UI" panose="020B0503020204020204" pitchFamily="34" charset="-122"/>
            </a:endParaRPr>
          </a:p>
        </p:txBody>
      </p:sp>
      <p:sp>
        <p:nvSpPr>
          <p:cNvPr id="28" name="Text Box 22"/>
          <p:cNvSpPr txBox="1">
            <a:spLocks noChangeArrowheads="1"/>
          </p:cNvSpPr>
          <p:nvPr/>
        </p:nvSpPr>
        <p:spPr bwMode="auto">
          <a:xfrm>
            <a:off x="3810000" y="4476977"/>
            <a:ext cx="792163" cy="338137"/>
          </a:xfrm>
          <a:prstGeom prst="rect">
            <a:avLst/>
          </a:prstGeom>
          <a:solidFill>
            <a:srgbClr val="CCFFFF"/>
          </a:solidFill>
          <a:ln w="12700">
            <a:noFill/>
            <a:miter lim="800000"/>
            <a:headEnd/>
            <a:tailEnd/>
          </a:ln>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fontAlgn="base">
              <a:spcBef>
                <a:spcPct val="20000"/>
              </a:spcBef>
              <a:spcAft>
                <a:spcPct val="0"/>
              </a:spcAft>
            </a:pPr>
            <a:r>
              <a:rPr lang="zh-CN" altLang="en-US" sz="16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歌前</a:t>
            </a:r>
          </a:p>
        </p:txBody>
      </p:sp>
      <p:sp>
        <p:nvSpPr>
          <p:cNvPr id="461855" name="Text Box 19"/>
          <p:cNvSpPr txBox="1">
            <a:spLocks noChangeArrowheads="1"/>
          </p:cNvSpPr>
          <p:nvPr/>
        </p:nvSpPr>
        <p:spPr bwMode="auto">
          <a:xfrm>
            <a:off x="990600" y="4107545"/>
            <a:ext cx="792163" cy="338138"/>
          </a:xfrm>
          <a:prstGeom prst="rect">
            <a:avLst/>
          </a:prstGeom>
          <a:solidFill>
            <a:srgbClr val="800000"/>
          </a:solidFill>
          <a:ln w="12700">
            <a:noFill/>
            <a:miter lim="800000"/>
            <a:headEnd/>
            <a:tailEnd/>
          </a:ln>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zh-CN" altLang="en-US"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天</a:t>
            </a:r>
            <a:r>
              <a:rPr lang="en-US" altLang="en-US"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国</a:t>
            </a:r>
          </a:p>
        </p:txBody>
      </p:sp>
      <p:sp>
        <p:nvSpPr>
          <p:cNvPr id="461856" name="Text Box 22"/>
          <p:cNvSpPr txBox="1">
            <a:spLocks noChangeArrowheads="1"/>
          </p:cNvSpPr>
          <p:nvPr/>
        </p:nvSpPr>
        <p:spPr bwMode="auto">
          <a:xfrm>
            <a:off x="4572000" y="3976914"/>
            <a:ext cx="792163" cy="338138"/>
          </a:xfrm>
          <a:prstGeom prst="rect">
            <a:avLst/>
          </a:prstGeom>
          <a:solidFill>
            <a:srgbClr val="800000"/>
          </a:solidFill>
          <a:ln w="12700">
            <a:noFill/>
            <a:miter lim="800000"/>
            <a:headEnd/>
            <a:tailEnd/>
          </a:ln>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600" b="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主权</a:t>
            </a:r>
            <a:r>
              <a:rPr lang="en-US" altLang="ja-JP" sz="1600" b="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1</a:t>
            </a:r>
            <a:endParaRPr lang="en-US" altLang="en-US" sz="1600" b="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35" name="Text Box 31"/>
          <p:cNvSpPr txBox="1">
            <a:spLocks noChangeArrowheads="1"/>
          </p:cNvSpPr>
          <p:nvPr/>
        </p:nvSpPr>
        <p:spPr bwMode="auto">
          <a:xfrm>
            <a:off x="7391400" y="3976914"/>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9"/>
              </a:srgbClr>
            </a:outerShdw>
          </a:effectLst>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信</a:t>
            </a:r>
            <a:r>
              <a:rPr lang="zh-CN" altLang="en-US"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心</a:t>
            </a:r>
            <a:endParaRPr lang="en-US" altLang="en-US"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36" name="Text Box 29"/>
          <p:cNvSpPr txBox="1">
            <a:spLocks noChangeArrowheads="1"/>
          </p:cNvSpPr>
          <p:nvPr/>
        </p:nvSpPr>
        <p:spPr bwMode="auto">
          <a:xfrm>
            <a:off x="6446838" y="3976914"/>
            <a:ext cx="792162"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9"/>
              </a:srgbClr>
            </a:outerShdw>
          </a:effectLst>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门徒</a:t>
            </a:r>
          </a:p>
        </p:txBody>
      </p:sp>
      <p:sp>
        <p:nvSpPr>
          <p:cNvPr id="461859" name="Text Box 22"/>
          <p:cNvSpPr txBox="1">
            <a:spLocks noChangeArrowheads="1"/>
          </p:cNvSpPr>
          <p:nvPr/>
        </p:nvSpPr>
        <p:spPr bwMode="auto">
          <a:xfrm>
            <a:off x="5486400" y="3976914"/>
            <a:ext cx="792163" cy="338138"/>
          </a:xfrm>
          <a:prstGeom prst="rect">
            <a:avLst/>
          </a:prstGeom>
          <a:solidFill>
            <a:srgbClr val="800000"/>
          </a:solidFill>
          <a:ln w="12700">
            <a:noFill/>
            <a:miter lim="800000"/>
            <a:headEnd/>
            <a:tailEnd/>
          </a:ln>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主权</a:t>
            </a:r>
            <a:r>
              <a:rPr lang="en-US" altLang="ja-JP"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2</a:t>
            </a:r>
            <a:endParaRPr lang="en-US" altLang="en-US" sz="160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31" name="Text Box 20"/>
          <p:cNvSpPr txBox="1">
            <a:spLocks noChangeArrowheads="1"/>
          </p:cNvSpPr>
          <p:nvPr/>
        </p:nvSpPr>
        <p:spPr bwMode="auto">
          <a:xfrm>
            <a:off x="2723322" y="4434114"/>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9"/>
              </a:srgbClr>
            </a:outerShdw>
          </a:effectLst>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zh-CN" altLang="en-US" sz="1400" dirty="0">
                <a:solidFill>
                  <a:srgbClr val="000000"/>
                </a:solidFill>
                <a:latin typeface="Microsoft YaHei UI" panose="020B0503020204020204" pitchFamily="34" charset="-122"/>
                <a:ea typeface="Microsoft YaHei UI" panose="020B0503020204020204" pitchFamily="34" charset="-122"/>
              </a:rPr>
              <a:t>被</a:t>
            </a:r>
            <a:r>
              <a:rPr lang="ja-JP" altLang="en-US" sz="1400">
                <a:solidFill>
                  <a:srgbClr val="000000"/>
                </a:solidFill>
                <a:latin typeface="Microsoft YaHei UI" panose="020B0503020204020204" pitchFamily="34" charset="-122"/>
                <a:ea typeface="Microsoft YaHei UI" panose="020B0503020204020204" pitchFamily="34" charset="-122"/>
              </a:rPr>
              <a:t>提</a:t>
            </a:r>
            <a:endParaRPr lang="en-US" altLang="en-US" sz="1400" dirty="0">
              <a:solidFill>
                <a:srgbClr val="000000"/>
              </a:solidFill>
              <a:latin typeface="Microsoft YaHei UI" panose="020B0503020204020204" pitchFamily="34" charset="-122"/>
              <a:ea typeface="Microsoft YaHei UI" panose="020B0503020204020204" pitchFamily="34" charset="-122"/>
            </a:endParaRPr>
          </a:p>
        </p:txBody>
      </p:sp>
      <p:sp>
        <p:nvSpPr>
          <p:cNvPr id="32" name="Text Box 21"/>
          <p:cNvSpPr txBox="1">
            <a:spLocks noChangeArrowheads="1"/>
          </p:cNvSpPr>
          <p:nvPr/>
        </p:nvSpPr>
        <p:spPr bwMode="auto">
          <a:xfrm>
            <a:off x="2713038" y="4891314"/>
            <a:ext cx="792162" cy="338138"/>
          </a:xfrm>
          <a:prstGeom prst="rect">
            <a:avLst/>
          </a:prstGeom>
          <a:solidFill>
            <a:srgbClr val="CCFFFF"/>
          </a:solidFill>
          <a:ln w="12700">
            <a:noFill/>
            <a:miter lim="800000"/>
            <a:headEnd/>
            <a:tailEnd/>
          </a:ln>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6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大患难</a:t>
            </a:r>
          </a:p>
        </p:txBody>
      </p:sp>
      <p:sp>
        <p:nvSpPr>
          <p:cNvPr id="33" name="Text Box 22"/>
          <p:cNvSpPr txBox="1">
            <a:spLocks noChangeArrowheads="1"/>
          </p:cNvSpPr>
          <p:nvPr/>
        </p:nvSpPr>
        <p:spPr bwMode="auto">
          <a:xfrm>
            <a:off x="3790122" y="4483809"/>
            <a:ext cx="792163" cy="338138"/>
          </a:xfrm>
          <a:prstGeom prst="rect">
            <a:avLst/>
          </a:prstGeom>
          <a:solidFill>
            <a:srgbClr val="CCFFFF"/>
          </a:solidFill>
          <a:ln w="12700">
            <a:noFill/>
            <a:miter lim="800000"/>
            <a:headEnd/>
            <a:tailEnd/>
          </a:ln>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fontAlgn="base">
              <a:spcBef>
                <a:spcPct val="20000"/>
              </a:spcBef>
              <a:spcAft>
                <a:spcPct val="0"/>
              </a:spcAft>
            </a:pPr>
            <a:r>
              <a:rPr lang="zh-CN" altLang="en-US" sz="1600"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成圣</a:t>
            </a:r>
          </a:p>
        </p:txBody>
      </p:sp>
      <p:sp>
        <p:nvSpPr>
          <p:cNvPr id="27683" name="Text Box 23"/>
          <p:cNvSpPr txBox="1">
            <a:spLocks noChangeArrowheads="1"/>
          </p:cNvSpPr>
          <p:nvPr/>
        </p:nvSpPr>
        <p:spPr bwMode="auto">
          <a:xfrm>
            <a:off x="3810000" y="4891314"/>
            <a:ext cx="792163"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zh-CN" altLang="en-US" sz="1600">
                <a:solidFill>
                  <a:srgbClr val="000000"/>
                </a:solidFill>
                <a:latin typeface="Microsoft YaHei UI" panose="020B0503020204020204" pitchFamily="34" charset="-122"/>
                <a:ea typeface="Microsoft YaHei UI" panose="020B0503020204020204" pitchFamily="34" charset="-122"/>
              </a:rPr>
              <a:t>歌后</a:t>
            </a:r>
            <a:endParaRPr lang="en-US" altLang="en-US" sz="1600">
              <a:solidFill>
                <a:srgbClr val="000000"/>
              </a:solidFill>
              <a:latin typeface="Microsoft YaHei UI" panose="020B0503020204020204" pitchFamily="34" charset="-122"/>
              <a:ea typeface="Microsoft YaHei UI" panose="020B0503020204020204" pitchFamily="34" charset="-122"/>
            </a:endParaRPr>
          </a:p>
        </p:txBody>
      </p:sp>
      <p:sp>
        <p:nvSpPr>
          <p:cNvPr id="38" name="Text Box 23"/>
          <p:cNvSpPr txBox="1">
            <a:spLocks noChangeArrowheads="1"/>
          </p:cNvSpPr>
          <p:nvPr/>
        </p:nvSpPr>
        <p:spPr bwMode="auto">
          <a:xfrm>
            <a:off x="3780183" y="4891314"/>
            <a:ext cx="792162" cy="338138"/>
          </a:xfrm>
          <a:prstGeom prst="rect">
            <a:avLst/>
          </a:prstGeom>
          <a:solidFill>
            <a:srgbClr val="CCFFFF"/>
          </a:solidFill>
          <a:ln w="12700">
            <a:noFill/>
            <a:miter lim="800000"/>
            <a:headEnd/>
            <a:tailEnd/>
          </a:ln>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600" dirty="0" err="1">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使徒</a:t>
            </a:r>
            <a:endParaRPr lang="en-US" altLang="en-US" sz="1600" dirty="0">
              <a:solidFill>
                <a:srgbClr val="000000"/>
              </a:solidFill>
              <a:latin typeface="Microsoft YaHei UI" panose="020B0503020204020204" pitchFamily="34" charset="-122"/>
              <a:ea typeface="Microsoft YaHei UI" panose="020B0503020204020204" pitchFamily="34" charset="-122"/>
            </a:endParaRPr>
          </a:p>
        </p:txBody>
      </p:sp>
      <p:sp>
        <p:nvSpPr>
          <p:cNvPr id="37" name="Text Box 10"/>
          <p:cNvSpPr txBox="1">
            <a:spLocks noChangeArrowheads="1"/>
          </p:cNvSpPr>
          <p:nvPr/>
        </p:nvSpPr>
        <p:spPr bwMode="auto">
          <a:xfrm>
            <a:off x="3447143" y="6223002"/>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罗马</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9" name="Text Box 20"/>
          <p:cNvSpPr txBox="1">
            <a:spLocks noChangeArrowheads="1"/>
          </p:cNvSpPr>
          <p:nvPr/>
        </p:nvSpPr>
        <p:spPr bwMode="auto">
          <a:xfrm>
            <a:off x="4513943" y="5805490"/>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旅程</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 name="Text Box 9"/>
          <p:cNvSpPr txBox="1">
            <a:spLocks noChangeArrowheads="1"/>
          </p:cNvSpPr>
          <p:nvPr/>
        </p:nvSpPr>
        <p:spPr bwMode="auto">
          <a:xfrm>
            <a:off x="3447143" y="5759452"/>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20"/>
          <p:cNvSpPr txBox="1">
            <a:spLocks noChangeArrowheads="1"/>
          </p:cNvSpPr>
          <p:nvPr/>
        </p:nvSpPr>
        <p:spPr bwMode="auto">
          <a:xfrm>
            <a:off x="4513943" y="6269040"/>
            <a:ext cx="1600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囚狱</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2" name="Text Box 19">
            <a:extLst>
              <a:ext uri="{FF2B5EF4-FFF2-40B4-BE49-F238E27FC236}">
                <a16:creationId xmlns:a16="http://schemas.microsoft.com/office/drawing/2014/main" id="{79E13A6B-976B-984C-9967-4F8534D786E8}"/>
              </a:ext>
            </a:extLst>
          </p:cNvPr>
          <p:cNvSpPr txBox="1">
            <a:spLocks noChangeArrowheads="1"/>
          </p:cNvSpPr>
          <p:nvPr/>
        </p:nvSpPr>
        <p:spPr bwMode="auto">
          <a:xfrm>
            <a:off x="990599" y="4469722"/>
            <a:ext cx="792163" cy="307777"/>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algn="ctr" defTabSz="914400" eaLnBrk="1" fontAlgn="base" hangingPunct="1">
              <a:spcBef>
                <a:spcPct val="50000"/>
              </a:spcBef>
              <a:spcAft>
                <a:spcPct val="0"/>
              </a:spcAft>
            </a:pPr>
            <a:r>
              <a:rPr lang="zh-TW" altLang="en-US" sz="1400" b="1" dirty="0">
                <a:solidFill>
                  <a:srgbClr val="000000"/>
                </a:solidFill>
                <a:latin typeface="Microsoft YaHei UI" panose="020B0503020204020204" pitchFamily="34" charset="-122"/>
                <a:ea typeface="Microsoft YaHei UI" panose="020B0503020204020204" pitchFamily="34" charset="-122"/>
              </a:rPr>
              <a:t>加</a:t>
            </a:r>
            <a:endParaRPr lang="en-US" sz="1200" dirty="0">
              <a:solidFill>
                <a:srgbClr val="000000"/>
              </a:solidFill>
              <a:latin typeface="Microsoft YaHei UI" panose="020B0503020204020204" pitchFamily="34" charset="-122"/>
              <a:ea typeface="Microsoft YaHei UI" panose="020B0503020204020204" pitchFamily="34" charset="-122"/>
            </a:endParaRPr>
          </a:p>
        </p:txBody>
      </p:sp>
      <p:sp>
        <p:nvSpPr>
          <p:cNvPr id="30" name="Text Box 19"/>
          <p:cNvSpPr txBox="1">
            <a:spLocks noChangeArrowheads="1"/>
          </p:cNvSpPr>
          <p:nvPr/>
        </p:nvSpPr>
        <p:spPr bwMode="auto">
          <a:xfrm>
            <a:off x="982937" y="4482118"/>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9"/>
              </a:srgbClr>
            </a:outerShdw>
          </a:effectLst>
        </p:spPr>
        <p:txBody>
          <a:bodyPr lIns="0" rIns="0">
            <a:spAutoFit/>
          </a:bodyPr>
          <a:lstStyle>
            <a:lvl1pPr eaLnBrk="0" hangingPunct="0">
              <a:defRPr sz="2000" b="1">
                <a:solidFill>
                  <a:schemeClr val="tx1"/>
                </a:solidFill>
                <a:latin typeface="Arial Narrow" charset="0"/>
                <a:ea typeface="SimSun" pitchFamily="2" charset="-122"/>
              </a:defRPr>
            </a:lvl1pPr>
            <a:lvl2pPr marL="37931725" indent="-37474525" eaLnBrk="0" hangingPunct="0">
              <a:defRPr sz="2000" b="1">
                <a:solidFill>
                  <a:schemeClr val="tx1"/>
                </a:solidFill>
                <a:latin typeface="Arial Narrow" charset="0"/>
                <a:ea typeface="SimSun" pitchFamily="2" charset="-122"/>
              </a:defRPr>
            </a:lvl2pPr>
            <a:lvl3pPr eaLnBrk="0" hangingPunct="0">
              <a:defRPr sz="2000" b="1">
                <a:solidFill>
                  <a:schemeClr val="tx1"/>
                </a:solidFill>
                <a:latin typeface="Arial Narrow" charset="0"/>
                <a:ea typeface="SimSun" pitchFamily="2" charset="-122"/>
              </a:defRPr>
            </a:lvl3pPr>
            <a:lvl4pPr eaLnBrk="0" hangingPunct="0">
              <a:defRPr sz="2000" b="1">
                <a:solidFill>
                  <a:schemeClr val="tx1"/>
                </a:solidFill>
                <a:latin typeface="Arial Narrow" charset="0"/>
                <a:ea typeface="SimSun" pitchFamily="2" charset="-122"/>
              </a:defRPr>
            </a:lvl4pPr>
            <a:lvl5pPr eaLnBrk="0" hangingPunct="0">
              <a:defRPr sz="2000" b="1">
                <a:solidFill>
                  <a:schemeClr val="tx1"/>
                </a:solidFill>
                <a:latin typeface="Arial Narrow" charset="0"/>
                <a:ea typeface="SimSun" pitchFamily="2" charset="-122"/>
              </a:defRPr>
            </a:lvl5pPr>
            <a:lvl6pPr marL="457200" eaLnBrk="0" fontAlgn="base" hangingPunct="0">
              <a:spcBef>
                <a:spcPct val="0"/>
              </a:spcBef>
              <a:spcAft>
                <a:spcPct val="0"/>
              </a:spcAft>
              <a:defRPr sz="2000" b="1">
                <a:solidFill>
                  <a:schemeClr val="tx1"/>
                </a:solidFill>
                <a:latin typeface="Arial Narrow" charset="0"/>
                <a:ea typeface="SimSun" pitchFamily="2" charset="-122"/>
              </a:defRPr>
            </a:lvl6pPr>
            <a:lvl7pPr marL="914400" eaLnBrk="0" fontAlgn="base" hangingPunct="0">
              <a:spcBef>
                <a:spcPct val="0"/>
              </a:spcBef>
              <a:spcAft>
                <a:spcPct val="0"/>
              </a:spcAft>
              <a:defRPr sz="2000" b="1">
                <a:solidFill>
                  <a:schemeClr val="tx1"/>
                </a:solidFill>
                <a:latin typeface="Arial Narrow" charset="0"/>
                <a:ea typeface="SimSun" pitchFamily="2" charset="-122"/>
              </a:defRPr>
            </a:lvl7pPr>
            <a:lvl8pPr marL="1371600" eaLnBrk="0" fontAlgn="base" hangingPunct="0">
              <a:spcBef>
                <a:spcPct val="0"/>
              </a:spcBef>
              <a:spcAft>
                <a:spcPct val="0"/>
              </a:spcAft>
              <a:defRPr sz="2000" b="1">
                <a:solidFill>
                  <a:schemeClr val="tx1"/>
                </a:solidFill>
                <a:latin typeface="Arial Narrow" charset="0"/>
                <a:ea typeface="SimSun" pitchFamily="2" charset="-122"/>
              </a:defRPr>
            </a:lvl8pPr>
            <a:lvl9pPr marL="1828800" eaLnBrk="0" fontAlgn="base" hangingPunct="0">
              <a:spcBef>
                <a:spcPct val="0"/>
              </a:spcBef>
              <a:spcAft>
                <a:spcPct val="0"/>
              </a:spcAft>
              <a:defRPr sz="2000" b="1">
                <a:solidFill>
                  <a:schemeClr val="tx1"/>
                </a:solidFill>
                <a:latin typeface="Arial Narrow" charset="0"/>
                <a:ea typeface="SimSun" pitchFamily="2" charset="-122"/>
              </a:defRPr>
            </a:lvl9pPr>
          </a:lstStyle>
          <a:p>
            <a:pPr algn="ctr" defTabSz="914400" eaLnBrk="1" fontAlgn="base" hangingPunct="1">
              <a:spcBef>
                <a:spcPct val="50000"/>
              </a:spcBef>
              <a:spcAft>
                <a:spcPct val="0"/>
              </a:spcAft>
            </a:pPr>
            <a:r>
              <a:rPr lang="en-US" altLang="en-US" sz="1400" dirty="0" err="1">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rPr>
              <a:t>因信称义</a:t>
            </a:r>
            <a:endParaRPr lang="en-US" altLang="en-US" sz="1400" dirty="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3429859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8" grpId="0" animBg="1"/>
      <p:bldP spid="30"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3" name="Text Box 1031"/>
          <p:cNvSpPr txBox="1">
            <a:spLocks noChangeArrowheads="1"/>
          </p:cNvSpPr>
          <p:nvPr/>
        </p:nvSpPr>
        <p:spPr bwMode="auto">
          <a:xfrm>
            <a:off x="1559131" y="152400"/>
            <a:ext cx="1237839"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b="1" dirty="0">
                <a:solidFill>
                  <a:srgbClr val="FEFDE3"/>
                </a:solidFill>
                <a:latin typeface="Microsoft YaHei UI" panose="020B0503020204020204" pitchFamily="34" charset="-122"/>
                <a:ea typeface="Microsoft YaHei UI" panose="020B0503020204020204" pitchFamily="34" charset="-122"/>
              </a:rPr>
              <a:t>出发点</a:t>
            </a:r>
            <a:r>
              <a:rPr kumimoji="0" lang="en-US" sz="2400" b="1" i="0" u="none" strike="noStrike" kern="1200" cap="none" spc="0" normalizeH="0" baseline="0" noProof="0" dirty="0">
                <a:ln>
                  <a:noFill/>
                </a:ln>
                <a:solidFill>
                  <a:srgbClr val="FEFDE3"/>
                </a:solidFill>
                <a:effectLst/>
                <a:uLnTx/>
                <a:uFillTx/>
                <a:latin typeface="Microsoft YaHei UI" panose="020B0503020204020204" pitchFamily="34" charset="-122"/>
                <a:ea typeface="Microsoft YaHei UI" panose="020B0503020204020204" pitchFamily="34" charset="-122"/>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Microsoft YaHei UI" panose="020B0503020204020204" pitchFamily="34" charset="-122"/>
                <a:ea typeface="Microsoft YaHei UI" panose="020B0503020204020204" pitchFamily="34" charset="-122"/>
              </a:rPr>
              <a:t>马其顿</a:t>
            </a:r>
            <a:endParaRPr kumimoji="0" lang="en-US" sz="2400" b="1" i="0" u="none" strike="noStrike" kern="1200" cap="none" spc="0" normalizeH="0" baseline="0" noProof="0" dirty="0">
              <a:ln>
                <a:noFill/>
              </a:ln>
              <a:solidFill>
                <a:srgbClr val="FEFDE3"/>
              </a:solidFill>
              <a:effectLst/>
              <a:uLnTx/>
              <a:uFillTx/>
              <a:latin typeface="Microsoft YaHei UI" panose="020B0503020204020204" pitchFamily="34" charset="-122"/>
              <a:ea typeface="Microsoft YaHei UI" panose="020B0503020204020204" pitchFamily="34" charset="-122"/>
            </a:endParaRPr>
          </a:p>
        </p:txBody>
      </p:sp>
      <p:sp>
        <p:nvSpPr>
          <p:cNvPr id="29704" name="Text Box 1032"/>
          <p:cNvSpPr txBox="1">
            <a:spLocks noChangeArrowheads="1"/>
          </p:cNvSpPr>
          <p:nvPr/>
        </p:nvSpPr>
        <p:spPr bwMode="auto">
          <a:xfrm>
            <a:off x="390738" y="3048000"/>
            <a:ext cx="1236237"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Microsoft YaHei UI" panose="020B0503020204020204" pitchFamily="34" charset="-122"/>
                <a:ea typeface="Microsoft YaHei UI" panose="020B0503020204020204" pitchFamily="34" charset="-122"/>
              </a:rPr>
              <a:t>目的地</a:t>
            </a:r>
            <a:r>
              <a:rPr kumimoji="0" lang="en-US" sz="2400" b="1" i="0" u="none" strike="noStrike" kern="1200" cap="none" spc="0" normalizeH="0" baseline="0" noProof="0" dirty="0">
                <a:ln>
                  <a:noFill/>
                </a:ln>
                <a:solidFill>
                  <a:srgbClr val="FEFDE3"/>
                </a:solidFill>
                <a:effectLst/>
                <a:uLnTx/>
                <a:uFillTx/>
                <a:latin typeface="Microsoft YaHei UI" panose="020B0503020204020204" pitchFamily="34" charset="-122"/>
                <a:ea typeface="Microsoft YaHei UI" panose="020B0503020204020204" pitchFamily="34" charset="-122"/>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Microsoft YaHei UI" panose="020B0503020204020204" pitchFamily="34" charset="-122"/>
                <a:ea typeface="Microsoft YaHei UI" panose="020B0503020204020204" pitchFamily="34" charset="-122"/>
              </a:rPr>
              <a:t>哥林多</a:t>
            </a:r>
            <a:endParaRPr kumimoji="0" lang="en-US" sz="2400" b="1" i="0" u="none" strike="noStrike" kern="1200" cap="none" spc="0" normalizeH="0" baseline="0" noProof="0" dirty="0">
              <a:ln>
                <a:noFill/>
              </a:ln>
              <a:solidFill>
                <a:srgbClr val="FEFDE3"/>
              </a:solidFill>
              <a:effectLst/>
              <a:uLnTx/>
              <a:uFillTx/>
              <a:latin typeface="Microsoft YaHei UI" panose="020B0503020204020204" pitchFamily="34" charset="-122"/>
              <a:ea typeface="Microsoft YaHei UI" panose="020B0503020204020204" pitchFamily="34" charset="-122"/>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67943" name="Text Box 1036"/>
          <p:cNvSpPr txBox="1">
            <a:spLocks noChangeArrowheads="1"/>
          </p:cNvSpPr>
          <p:nvPr/>
        </p:nvSpPr>
        <p:spPr bwMode="auto">
          <a:xfrm>
            <a:off x="8344073" y="76200"/>
            <a:ext cx="752130"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163</a:t>
            </a:r>
          </a:p>
        </p:txBody>
      </p:sp>
      <p:sp>
        <p:nvSpPr>
          <p:cNvPr id="29709" name="Text Box 1037"/>
          <p:cNvSpPr txBox="1">
            <a:spLocks noChangeArrowheads="1"/>
          </p:cNvSpPr>
          <p:nvPr/>
        </p:nvSpPr>
        <p:spPr bwMode="auto">
          <a:xfrm rot="-1200000">
            <a:off x="381000" y="3709938"/>
            <a:ext cx="5121275" cy="2308324"/>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0" eaLnBrk="1" fontAlgn="base" latinLnBrk="0" hangingPunct="1">
              <a:lnSpc>
                <a:spcPct val="100000"/>
              </a:lnSpc>
              <a:spcBef>
                <a:spcPct val="0"/>
              </a:spcBef>
              <a:spcAft>
                <a:spcPct val="0"/>
              </a:spcAft>
              <a:buClrTx/>
              <a:buSzTx/>
              <a:buFontTx/>
              <a:buNone/>
              <a:tabLst/>
              <a:defRPr/>
            </a:pPr>
            <a:r>
              <a:rPr kumimoji="0" lang="zh-CN" altLang="en-US" sz="24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日期</a:t>
            </a:r>
            <a:endParaRPr kumimoji="0" lang="en-US" altLang="zh-CN" sz="24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endParaRPr>
          </a:p>
          <a:p>
            <a:pPr marL="285750" marR="0" lvl="0" indent="-285750" algn="ctr" defTabSz="914400" rtl="0" eaLnBrk="1" fontAlgn="base" latinLnBrk="0" hangingPunct="1">
              <a:lnSpc>
                <a:spcPct val="100000"/>
              </a:lnSpc>
              <a:spcBef>
                <a:spcPct val="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哥林多后书在哥林多前书之后少过一年间写成</a:t>
            </a: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林后</a:t>
            </a: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8:10; 9:2)</a:t>
            </a:r>
            <a:r>
              <a:rPr lang="zh-CN" altLang="en-US" b="1" dirty="0">
                <a:solidFill>
                  <a:srgbClr val="000000"/>
                </a:solidFill>
                <a:latin typeface="Microsoft YaHei UI" panose="020B0503020204020204" pitchFamily="34" charset="-122"/>
                <a:ea typeface="Microsoft YaHei UI" panose="020B0503020204020204" pitchFamily="34" charset="-122"/>
                <a:cs typeface="SimSun" charset="0"/>
              </a:rPr>
              <a:t>。</a:t>
            </a: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p>
          <a:p>
            <a:pPr marL="285750" marR="0" lvl="0" indent="-285750" algn="ctr" defTabSz="914400" rtl="0" eaLnBrk="1" fontAlgn="base" latinLnBrk="0" hangingPunct="1">
              <a:lnSpc>
                <a:spcPct val="100000"/>
              </a:lnSpc>
              <a:spcBef>
                <a:spcPct val="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哥林多前书在主后</a:t>
            </a: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56</a:t>
            </a: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年写成。</a:t>
            </a: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哥林多后书在同一年（主后</a:t>
            </a: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56</a:t>
            </a: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年）</a:t>
            </a:r>
            <a:b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b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的秋天写成。</a:t>
            </a: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p>
        </p:txBody>
      </p:sp>
      <p:sp>
        <p:nvSpPr>
          <p:cNvPr id="29710" name="Text Box 1038"/>
          <p:cNvSpPr txBox="1">
            <a:spLocks noChangeArrowheads="1"/>
          </p:cNvSpPr>
          <p:nvPr/>
        </p:nvSpPr>
        <p:spPr bwMode="auto">
          <a:xfrm rot="1200000">
            <a:off x="4191000" y="1931383"/>
            <a:ext cx="4914900" cy="1569660"/>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sng" strike="noStrike" kern="1200" cap="none" spc="0" normalizeH="0" baseline="0" noProof="0" dirty="0">
                <a:ln>
                  <a:noFill/>
                </a:ln>
                <a:solidFill>
                  <a:srgbClr val="010000"/>
                </a:solidFill>
                <a:effectLst/>
                <a:uLnTx/>
                <a:uFillTx/>
                <a:latin typeface="Microsoft YaHei UI" panose="020B0503020204020204" pitchFamily="34" charset="-122"/>
                <a:ea typeface="Microsoft YaHei UI" panose="020B0503020204020204" pitchFamily="34" charset="-122"/>
                <a:cs typeface="SimSun" charset="0"/>
              </a:rPr>
              <a:t>出发点</a:t>
            </a:r>
            <a:r>
              <a:rPr kumimoji="0" lang="en-US" altLang="zh-CN" sz="2400" b="1" i="0" u="sng" strike="noStrike" kern="1200" cap="none" spc="0" normalizeH="0" baseline="0" noProof="0" dirty="0">
                <a:ln>
                  <a:noFill/>
                </a:ln>
                <a:solidFill>
                  <a:srgbClr val="010000"/>
                </a:solidFill>
                <a:effectLst/>
                <a:uLnTx/>
                <a:uFillTx/>
                <a:latin typeface="Microsoft YaHei UI" panose="020B0503020204020204" pitchFamily="34" charset="-122"/>
                <a:ea typeface="Microsoft YaHei UI" panose="020B0503020204020204" pitchFamily="34" charset="-122"/>
                <a:cs typeface="SimSun" charset="0"/>
              </a:rPr>
              <a:t>/</a:t>
            </a:r>
            <a:r>
              <a:rPr kumimoji="0" lang="zh-CN" altLang="en-US" sz="2400" b="1" i="0" u="sng" strike="noStrike" kern="1200" cap="none" spc="0" normalizeH="0" baseline="0" noProof="0" dirty="0">
                <a:ln>
                  <a:noFill/>
                </a:ln>
                <a:solidFill>
                  <a:srgbClr val="010000"/>
                </a:solidFill>
                <a:effectLst/>
                <a:uLnTx/>
                <a:uFillTx/>
                <a:latin typeface="Microsoft YaHei UI" panose="020B0503020204020204" pitchFamily="34" charset="-122"/>
                <a:ea typeface="Microsoft YaHei UI" panose="020B0503020204020204" pitchFamily="34" charset="-122"/>
                <a:cs typeface="SimSun" charset="0"/>
              </a:rPr>
              <a:t>收信人</a:t>
            </a:r>
            <a:endParaRPr kumimoji="0" lang="en-US" altLang="zh-CN" sz="2400" b="1" i="0" u="none" strike="noStrike" kern="1200" cap="none" spc="0" normalizeH="0" baseline="0" noProof="0" dirty="0">
              <a:ln>
                <a:noFill/>
              </a:ln>
              <a:solidFill>
                <a:srgbClr val="010000"/>
              </a:solidFill>
              <a:effectLst/>
              <a:uLnTx/>
              <a:uFillTx/>
              <a:latin typeface="Microsoft YaHei UI" panose="020B0503020204020204" pitchFamily="34" charset="-122"/>
              <a:ea typeface="Microsoft YaHei UI" panose="020B0503020204020204" pitchFamily="34" charset="-122"/>
              <a:cs typeface="SimSun" charset="0"/>
            </a:endParaRPr>
          </a:p>
          <a:p>
            <a:pPr lvl="0" algn="ctr" defTabSz="914400" eaLnBrk="1" fontAlgn="base" hangingPunct="1">
              <a:spcBef>
                <a:spcPct val="0"/>
              </a:spcBef>
              <a:spcAft>
                <a:spcPct val="0"/>
              </a:spcAft>
              <a:defRPr/>
            </a:pPr>
            <a:r>
              <a:rPr kumimoji="0" lang="zh-CN" altLang="en-US" sz="2400" b="1" i="0" u="none" strike="noStrike" kern="1200" cap="none" spc="0" normalizeH="0" baseline="0" noProof="0" dirty="0">
                <a:ln>
                  <a:noFill/>
                </a:ln>
                <a:solidFill>
                  <a:srgbClr val="010000"/>
                </a:solidFill>
                <a:effectLst/>
                <a:uLnTx/>
                <a:uFillTx/>
                <a:latin typeface="Microsoft YaHei UI" panose="020B0503020204020204" pitchFamily="34" charset="-122"/>
                <a:ea typeface="Microsoft YaHei UI" panose="020B0503020204020204" pitchFamily="34" charset="-122"/>
                <a:cs typeface="SimSun" charset="0"/>
              </a:rPr>
              <a:t>保罗的这个第二封信是他在哥林多</a:t>
            </a:r>
            <a:r>
              <a:rPr lang="zh-CN" altLang="en-US" b="1" dirty="0">
                <a:solidFill>
                  <a:srgbClr val="010000"/>
                </a:solidFill>
                <a:latin typeface="Microsoft YaHei UI" panose="020B0503020204020204" pitchFamily="34" charset="-122"/>
                <a:ea typeface="Microsoft YaHei UI" panose="020B0503020204020204" pitchFamily="34" charset="-122"/>
                <a:cs typeface="SimSun" charset="0"/>
              </a:rPr>
              <a:t>北上的马其顿省时写的，</a:t>
            </a:r>
            <a:endParaRPr lang="en-US" altLang="zh-CN" b="1" dirty="0">
              <a:solidFill>
                <a:srgbClr val="010000"/>
              </a:solidFill>
              <a:latin typeface="Microsoft YaHei UI" panose="020B0503020204020204" pitchFamily="34" charset="-122"/>
              <a:ea typeface="Microsoft YaHei UI" panose="020B0503020204020204" pitchFamily="34" charset="-122"/>
              <a:cs typeface="SimSun" charset="0"/>
            </a:endParaRPr>
          </a:p>
          <a:p>
            <a:pPr lvl="0" algn="ctr" defTabSz="914400" eaLnBrk="1" fontAlgn="base" hangingPunct="1">
              <a:spcBef>
                <a:spcPct val="0"/>
              </a:spcBef>
              <a:spcAft>
                <a:spcPct val="0"/>
              </a:spcAft>
              <a:defRPr/>
            </a:pPr>
            <a:r>
              <a:rPr lang="zh-CN" altLang="en-US" b="1" dirty="0">
                <a:solidFill>
                  <a:srgbClr val="010000"/>
                </a:solidFill>
                <a:latin typeface="Microsoft YaHei UI" panose="020B0503020204020204" pitchFamily="34" charset="-122"/>
                <a:ea typeface="Microsoft YaHei UI" panose="020B0503020204020204" pitchFamily="34" charset="-122"/>
                <a:cs typeface="SimSun" charset="0"/>
              </a:rPr>
              <a:t>要发给哥林多教会。</a:t>
            </a:r>
            <a:endPar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zh-CN" altLang="en-US" sz="2800" b="1" kern="1200" dirty="0">
                <a:solidFill>
                  <a:srgbClr val="FFFFFF"/>
                </a:solidFill>
                <a:latin typeface="Microsoft YaHei UI" panose="020B0503020204020204" pitchFamily="34" charset="-122"/>
                <a:ea typeface="Microsoft YaHei UI" panose="020B0503020204020204" pitchFamily="34" charset="-122"/>
                <a:cs typeface="SimSun"/>
              </a:rPr>
              <a:t>哥林多后书景况</a:t>
            </a:r>
            <a:endParaRPr lang="en-US" dirty="0">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1716337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P spid="2"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神对你不是麻木的。</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6189316C-BE1A-9B4C-8A8D-4A6049964EC7}"/>
              </a:ext>
            </a:extLst>
          </p:cNvPr>
          <p:cNvSpPr txBox="1">
            <a:spLocks noChangeArrowheads="1"/>
          </p:cNvSpPr>
          <p:nvPr/>
        </p:nvSpPr>
        <p:spPr bwMode="auto">
          <a:xfrm>
            <a:off x="36512" y="5712975"/>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defTabSz="914400" fontAlgn="base">
              <a:spcBef>
                <a:spcPct val="0"/>
              </a:spcBef>
              <a:spcAft>
                <a:spcPct val="0"/>
              </a:spcAft>
              <a:defRPr/>
            </a:pPr>
            <a:r>
              <a:rPr lang="zh-SG" altLang="en-US" sz="5400" i="1" dirty="0">
                <a:solidFill>
                  <a:srgbClr val="000000"/>
                </a:solidFill>
                <a:effectLst>
                  <a:glow rad="127000">
                    <a:srgbClr val="FFFFFF"/>
                  </a:glow>
                </a:effectLst>
                <a:latin typeface="Microsoft YaHei UI" panose="020B0503020204020204" pitchFamily="34" charset="-122"/>
                <a:ea typeface="Microsoft YaHei UI" panose="020B0503020204020204" pitchFamily="34" charset="-122"/>
              </a:rPr>
              <a:t>哥林多后书</a:t>
            </a:r>
          </a:p>
        </p:txBody>
      </p:sp>
    </p:spTree>
    <p:extLst>
      <p:ext uri="{BB962C8B-B14F-4D97-AF65-F5344CB8AC3E}">
        <p14:creationId xmlns:p14="http://schemas.microsoft.com/office/powerpoint/2010/main" val="1186944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你怎么能够对</a:t>
            </a:r>
            <a:br>
              <a:rPr lang="en-US" altLang="zh-CN"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神对你的心意</a:t>
            </a:r>
            <a:br>
              <a:rPr lang="en-US" altLang="zh-CN"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反应灵敏</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E0E1ADD4-BDCA-E348-9C15-B4CB92D8549A}"/>
              </a:ext>
            </a:extLst>
          </p:cNvPr>
          <p:cNvSpPr txBox="1">
            <a:spLocks noChangeArrowheads="1"/>
          </p:cNvSpPr>
          <p:nvPr/>
        </p:nvSpPr>
        <p:spPr bwMode="auto">
          <a:xfrm>
            <a:off x="50800" y="5678545"/>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defTabSz="914400" fontAlgn="base">
              <a:spcBef>
                <a:spcPct val="0"/>
              </a:spcBef>
              <a:spcAft>
                <a:spcPct val="0"/>
              </a:spcAft>
              <a:defRPr/>
            </a:pPr>
            <a:r>
              <a:rPr lang="zh-SG" altLang="en-US" sz="5400" i="1" dirty="0">
                <a:solidFill>
                  <a:srgbClr val="000000"/>
                </a:solidFill>
                <a:effectLst>
                  <a:glow rad="127000">
                    <a:srgbClr val="FFFFFF"/>
                  </a:glow>
                </a:effectLst>
                <a:latin typeface="Microsoft YaHei UI" panose="020B0503020204020204" pitchFamily="34" charset="-122"/>
                <a:ea typeface="Microsoft YaHei UI" panose="020B0503020204020204" pitchFamily="34" charset="-122"/>
              </a:rPr>
              <a:t>哥林多后书</a:t>
            </a:r>
          </a:p>
        </p:txBody>
      </p:sp>
    </p:spTree>
    <p:extLst>
      <p:ext uri="{BB962C8B-B14F-4D97-AF65-F5344CB8AC3E}">
        <p14:creationId xmlns:p14="http://schemas.microsoft.com/office/powerpoint/2010/main" val="1156270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l">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要向</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你的</a:t>
            </a:r>
            <a: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领袖</a:t>
            </a:r>
            <a: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(1–7)</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有需要的人</a:t>
            </a:r>
            <a:b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(8–9)</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神</a:t>
            </a:r>
            <a: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(10–13)</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哥林多后书</a:t>
            </a: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主要思想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 name="Rectangle 2"/>
          <p:cNvSpPr txBox="1">
            <a:spLocks noChangeArrowheads="1"/>
          </p:cNvSpPr>
          <p:nvPr/>
        </p:nvSpPr>
        <p:spPr bwMode="auto">
          <a:xfrm>
            <a:off x="2837542" y="518169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defTabSz="914400">
              <a:defRPr/>
            </a:pPr>
            <a:r>
              <a:rPr lang="en-US" sz="4800"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zh-CN" altLang="en-US" sz="4800"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敞开心胸。</a:t>
            </a:r>
            <a:endParaRPr lang="en-US" sz="4800"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307926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420888"/>
            <a:ext cx="9144000" cy="2033256"/>
          </a:xfrm>
          <a:effectLst>
            <a:outerShdw blurRad="63500" dist="35921" dir="2700000" algn="ctr" rotWithShape="0">
              <a:schemeClr val="tx2">
                <a:alpha val="74998"/>
              </a:schemeClr>
            </a:outerShdw>
          </a:effectLst>
        </p:spPr>
        <p:txBody>
          <a:bodyPr anchor="ctr"/>
          <a:lstStyle/>
          <a:p>
            <a:pPr>
              <a:defRPr/>
            </a:pPr>
            <a:r>
              <a:rPr lang="zh-TW"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为何</a:t>
            </a:r>
            <a:r>
              <a:rPr lang="zh-TW"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服事</a:t>
            </a:r>
            <a:r>
              <a:rPr lang="zh-TW"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耶稣？</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D33733FB-42EB-0649-912A-BF0B3708FA09}"/>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马太福音</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165635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zh-CN" altLang="en-US" sz="3600" dirty="0">
                <a:effectLst>
                  <a:glow rad="127000">
                    <a:schemeClr val="tx1"/>
                  </a:glow>
                </a:effectLst>
                <a:latin typeface="Arial" charset="0"/>
                <a:ea typeface="ＭＳ Ｐゴシック" charset="0"/>
                <a:cs typeface="ＭＳ Ｐゴシック" charset="0"/>
              </a:rPr>
              <a:t>我能这样做来向神敞开心胸</a:t>
            </a:r>
            <a:r>
              <a:rPr lang="en-SG" sz="3600" dirty="0">
                <a:effectLst>
                  <a:glow rad="127000">
                    <a:schemeClr val="tx1"/>
                  </a:glow>
                </a:effectLst>
                <a:latin typeface="Arial" charset="0"/>
                <a:ea typeface="ＭＳ Ｐゴシック" charset="0"/>
                <a:cs typeface="ＭＳ Ｐゴシック" charset="0"/>
              </a:rPr>
              <a:t>…</a:t>
            </a:r>
            <a:endParaRPr lang="en-US" sz="3600" b="1" dirty="0">
              <a:effectLst>
                <a:glow rad="127000">
                  <a:schemeClr val="tx1"/>
                </a:glow>
              </a:effectLst>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4800" b="1" dirty="0">
                <a:solidFill>
                  <a:srgbClr val="FFFFFF"/>
                </a:solidFill>
                <a:effectLst>
                  <a:glow rad="127000">
                    <a:srgbClr val="000000"/>
                  </a:glow>
                </a:effectLst>
                <a:latin typeface="Arial" charset="0"/>
                <a:ea typeface="ＭＳ Ｐゴシック" charset="0"/>
                <a:cs typeface="ＭＳ Ｐゴシック" charset="0"/>
              </a:rPr>
              <a:t>哥林多后书</a:t>
            </a:r>
            <a:r>
              <a:rPr lang="zh-CN" altLang="en-US" sz="4800" b="1" dirty="0">
                <a:solidFill>
                  <a:srgbClr val="FFFFFF"/>
                </a:solidFill>
                <a:effectLst>
                  <a:glow rad="127000">
                    <a:srgbClr val="000000"/>
                  </a:glow>
                </a:effectLst>
                <a:latin typeface="Arial" charset="0"/>
                <a:ea typeface="ＭＳ Ｐゴシック" charset="0"/>
                <a:cs typeface="ＭＳ Ｐゴシック" charset="0"/>
              </a:rPr>
              <a:t>的应用</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866629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98733605"/>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a:srcRect b="18827"/>
          <a:stretch/>
        </p:blipFill>
        <p:spPr>
          <a:xfrm>
            <a:off x="469900" y="-183140"/>
            <a:ext cx="8204200" cy="5484348"/>
          </a:xfrm>
          <a:prstGeom prst="rect">
            <a:avLst/>
          </a:prstGeom>
        </p:spPr>
      </p:pic>
      <p:sp>
        <p:nvSpPr>
          <p:cNvPr id="7" name="Title 5"/>
          <p:cNvSpPr txBox="1">
            <a:spLocks/>
          </p:cNvSpPr>
          <p:nvPr/>
        </p:nvSpPr>
        <p:spPr bwMode="auto">
          <a:xfrm>
            <a:off x="0" y="6236871"/>
            <a:ext cx="9144000" cy="648513"/>
          </a:xfrm>
          <a:prstGeom prst="rect">
            <a:avLst/>
          </a:prstGeom>
          <a:solidFill>
            <a:schemeClr val="tx1"/>
          </a:solid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当你的最好仍然是不够好的时候</a:t>
            </a:r>
            <a:endParaRPr kumimoji="0" lang="en-GB"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8" name="Text Box 10"/>
          <p:cNvSpPr txBox="1">
            <a:spLocks noChangeArrowheads="1"/>
          </p:cNvSpPr>
          <p:nvPr/>
        </p:nvSpPr>
        <p:spPr bwMode="auto">
          <a:xfrm>
            <a:off x="0" y="0"/>
            <a:ext cx="4249737" cy="620712"/>
          </a:xfrm>
          <a:prstGeom prst="rect">
            <a:avLst/>
          </a:prstGeom>
          <a:solidFill>
            <a:srgbClr val="00009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05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6" name="Title 5"/>
          <p:cNvSpPr>
            <a:spLocks noGrp="1"/>
          </p:cNvSpPr>
          <p:nvPr>
            <p:ph type="title" idx="4294967295"/>
          </p:nvPr>
        </p:nvSpPr>
        <p:spPr>
          <a:xfrm>
            <a:off x="-28504" y="5335171"/>
            <a:ext cx="9144000" cy="901700"/>
          </a:xfrm>
          <a:solidFill>
            <a:schemeClr val="tx1"/>
          </a:solidFill>
        </p:spPr>
        <p:txBody>
          <a:bodyPr/>
          <a:lstStyle/>
          <a:p>
            <a:pPr algn="ctr">
              <a:defRPr/>
            </a:pPr>
            <a:r>
              <a:rPr lang="zh-CN" altLang="en-US" sz="8000" b="1" dirty="0">
                <a:solidFill>
                  <a:srgbClr val="FFFFFF"/>
                </a:solidFill>
                <a:latin typeface="Microsoft YaHei UI" panose="020B0503020204020204" pitchFamily="34" charset="-122"/>
                <a:ea typeface="Microsoft YaHei UI" panose="020B0503020204020204" pitchFamily="34" charset="-122"/>
                <a:cs typeface="Times New Roman"/>
              </a:rPr>
              <a:t>加拉太书</a:t>
            </a:r>
            <a:endParaRPr lang="en-GB" sz="6600" b="1" dirty="0">
              <a:solidFill>
                <a:srgbClr val="FFFFFF"/>
              </a:solidFill>
              <a:latin typeface="Microsoft YaHei UI" panose="020B0503020204020204" pitchFamily="34" charset="-122"/>
              <a:ea typeface="Microsoft YaHei UI" panose="020B0503020204020204" pitchFamily="34" charset="-122"/>
              <a:cs typeface="Times New Roman"/>
            </a:endParaRPr>
          </a:p>
        </p:txBody>
      </p:sp>
    </p:spTree>
    <p:extLst>
      <p:ext uri="{BB962C8B-B14F-4D97-AF65-F5344CB8AC3E}">
        <p14:creationId xmlns:p14="http://schemas.microsoft.com/office/powerpoint/2010/main" val="32489929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17413"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称义</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
        <p:nvSpPr>
          <p:cNvPr id="7" name="Text Box 24"/>
          <p:cNvSpPr txBox="1">
            <a:spLocks noChangeArrowheads="1"/>
          </p:cNvSpPr>
          <p:nvPr/>
        </p:nvSpPr>
        <p:spPr bwMode="auto">
          <a:xfrm>
            <a:off x="8448755"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167</a:t>
            </a:r>
          </a:p>
        </p:txBody>
      </p:sp>
    </p:spTree>
    <p:extLst>
      <p:ext uri="{BB962C8B-B14F-4D97-AF65-F5344CB8AC3E}">
        <p14:creationId xmlns:p14="http://schemas.microsoft.com/office/powerpoint/2010/main" val="29870991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8653" y="2060415"/>
            <a:ext cx="9144000" cy="2737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因信称义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13790021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zh-CN"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我们犹太人</a:t>
            </a:r>
            <a: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zh-CN"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既然知道人称义不是靠行律法，而是因信耶稣基督，我们也就信了基督耶稣，使我们因信基督称义，不是靠行律法；因为没有人能靠行律法称义。</a:t>
            </a:r>
            <a: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a:t>
            </a:r>
          </a:p>
          <a:p>
            <a:pPr lvl="0">
              <a:defRPr/>
            </a:pPr>
            <a: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(2:16).</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167</a:t>
            </a:r>
          </a:p>
        </p:txBody>
      </p:sp>
    </p:spTree>
    <p:extLst>
      <p:ext uri="{BB962C8B-B14F-4D97-AF65-F5344CB8AC3E}">
        <p14:creationId xmlns:p14="http://schemas.microsoft.com/office/powerpoint/2010/main" val="6712321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Text Box 2"/>
          <p:cNvSpPr txBox="1">
            <a:spLocks noChangeArrowheads="1"/>
          </p:cNvSpPr>
          <p:nvPr/>
        </p:nvSpPr>
        <p:spPr bwMode="auto">
          <a:xfrm>
            <a:off x="8394478" y="42467"/>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167</a:t>
            </a:r>
          </a:p>
        </p:txBody>
      </p:sp>
      <p:sp>
        <p:nvSpPr>
          <p:cNvPr id="15366" name="Text Box 6"/>
          <p:cNvSpPr txBox="1">
            <a:spLocks noChangeArrowheads="1"/>
          </p:cNvSpPr>
          <p:nvPr/>
        </p:nvSpPr>
        <p:spPr bwMode="auto">
          <a:xfrm>
            <a:off x="304800" y="1628775"/>
            <a:ext cx="8534400" cy="1815882"/>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lvl="0" algn="ctr" defTabSz="914400" eaLnBrk="1" fontAlgn="base" hangingPunct="1">
              <a:spcBef>
                <a:spcPct val="0"/>
              </a:spcBef>
              <a:spcAft>
                <a:spcPct val="0"/>
              </a:spcAft>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保罗向南加拉太教会维护他的使徒身份与因信称义为了对付从犹太派信徒的假教导，使得加拉太人不会寻找因律法而得救。</a:t>
            </a:r>
          </a:p>
        </p:txBody>
      </p:sp>
      <p:sp>
        <p:nvSpPr>
          <p:cNvPr id="15367" name="Text Box 7"/>
          <p:cNvSpPr txBox="1">
            <a:spLocks noChangeArrowheads="1"/>
          </p:cNvSpPr>
          <p:nvPr/>
        </p:nvSpPr>
        <p:spPr bwMode="auto">
          <a:xfrm>
            <a:off x="304800" y="3912281"/>
            <a:ext cx="8610600" cy="1815882"/>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2800" b="1" u="sng" dirty="0">
                <a:solidFill>
                  <a:srgbClr val="070000"/>
                </a:solidFill>
                <a:latin typeface="Microsoft YaHei UI" panose="020B0503020204020204" pitchFamily="34" charset="-122"/>
                <a:ea typeface="Microsoft YaHei UI" panose="020B0503020204020204" pitchFamily="34" charset="-122"/>
                <a:cs typeface="宋体" charset="0"/>
              </a:rPr>
              <a:t>应用</a:t>
            </a:r>
            <a:endParaRPr lang="zh-CN" altLang="en-US" sz="2800" dirty="0">
              <a:solidFill>
                <a:srgbClr val="070000"/>
              </a:solidFill>
              <a:latin typeface="Microsoft YaHei UI" panose="020B0503020204020204" pitchFamily="34" charset="-122"/>
              <a:ea typeface="Microsoft YaHei UI" panose="020B0503020204020204" pitchFamily="34" charset="-122"/>
              <a:cs typeface="宋体" charset="0"/>
            </a:endParaRPr>
          </a:p>
          <a:p>
            <a:pPr algn="ctr" eaLnBrk="1" hangingPunct="1"/>
            <a:r>
              <a:rPr lang="zh-CN" altLang="en-US" sz="2800" b="1" dirty="0">
                <a:solidFill>
                  <a:srgbClr val="070000"/>
                </a:solidFill>
                <a:latin typeface="Microsoft YaHei UI" panose="020B0503020204020204" pitchFamily="34" charset="-122"/>
                <a:ea typeface="Microsoft YaHei UI" panose="020B0503020204020204" pitchFamily="34" charset="-122"/>
                <a:cs typeface="宋体" charset="0"/>
              </a:rPr>
              <a:t>你是否除了基督里的信心还加了及他的救恩的标准？</a:t>
            </a:r>
            <a:r>
              <a:rPr lang="en-US" altLang="zh-CN" sz="2800" b="1" dirty="0">
                <a:solidFill>
                  <a:srgbClr val="070000"/>
                </a:solidFill>
                <a:latin typeface="Microsoft YaHei UI" panose="020B0503020204020204" pitchFamily="34" charset="-122"/>
                <a:ea typeface="Microsoft YaHei UI" panose="020B0503020204020204" pitchFamily="34" charset="-122"/>
                <a:cs typeface="宋体" charset="0"/>
              </a:rPr>
              <a:t>—</a:t>
            </a:r>
            <a:r>
              <a:rPr lang="zh-CN" altLang="en-US" sz="2800" b="1" dirty="0">
                <a:solidFill>
                  <a:srgbClr val="070000"/>
                </a:solidFill>
                <a:latin typeface="Microsoft YaHei UI" panose="020B0503020204020204" pitchFamily="34" charset="-122"/>
                <a:ea typeface="Microsoft YaHei UI" panose="020B0503020204020204" pitchFamily="34" charset="-122"/>
                <a:cs typeface="宋体" charset="0"/>
              </a:rPr>
              <a:t>洗礼，方言，善行</a:t>
            </a:r>
            <a:r>
              <a:rPr lang="en-US" altLang="zh-CN" sz="2800" b="1" dirty="0">
                <a:solidFill>
                  <a:srgbClr val="070000"/>
                </a:solidFill>
                <a:latin typeface="Microsoft YaHei UI" panose="020B0503020204020204" pitchFamily="34" charset="-122"/>
                <a:ea typeface="Microsoft YaHei UI" panose="020B0503020204020204" pitchFamily="34" charset="-122"/>
                <a:cs typeface="宋体" charset="0"/>
              </a:rPr>
              <a:t>?</a:t>
            </a:r>
            <a:endParaRPr lang="en-US" altLang="zh-CN" sz="2800" dirty="0">
              <a:solidFill>
                <a:srgbClr val="070000"/>
              </a:solidFill>
              <a:latin typeface="Microsoft YaHei UI" panose="020B0503020204020204" pitchFamily="34" charset="-122"/>
              <a:ea typeface="Microsoft YaHei UI" panose="020B0503020204020204" pitchFamily="34" charset="-122"/>
              <a:cs typeface="宋体" charset="0"/>
            </a:endParaRPr>
          </a:p>
          <a:p>
            <a:pPr algn="ctr" eaLnBrk="1" hangingPunct="1"/>
            <a:r>
              <a:rPr lang="zh-CN" altLang="en-US" sz="2800" b="1" dirty="0">
                <a:solidFill>
                  <a:srgbClr val="070000"/>
                </a:solidFill>
                <a:latin typeface="Microsoft YaHei UI" panose="020B0503020204020204" pitchFamily="34" charset="-122"/>
                <a:ea typeface="Microsoft YaHei UI" panose="020B0503020204020204" pitchFamily="34" charset="-122"/>
                <a:cs typeface="宋体" charset="0"/>
              </a:rPr>
              <a:t>因信称义最有逻辑的结果就是敬虔。</a:t>
            </a:r>
            <a:endParaRPr lang="en-US" sz="2800" dirty="0">
              <a:solidFill>
                <a:srgbClr val="070000"/>
              </a:solidFill>
              <a:latin typeface="Microsoft YaHei UI" panose="020B0503020204020204" pitchFamily="34" charset="-122"/>
              <a:ea typeface="Microsoft YaHei UI" panose="020B0503020204020204" pitchFamily="34" charset="-122"/>
              <a:cs typeface="宋体" charset="0"/>
            </a:endParaRPr>
          </a:p>
        </p:txBody>
      </p:sp>
      <p:sp>
        <p:nvSpPr>
          <p:cNvPr id="15368" name="Text Box 8"/>
          <p:cNvSpPr txBox="1">
            <a:spLocks noChangeArrowheads="1"/>
          </p:cNvSpPr>
          <p:nvPr/>
        </p:nvSpPr>
        <p:spPr bwMode="auto">
          <a:xfrm>
            <a:off x="2660272" y="304800"/>
            <a:ext cx="3437553" cy="584776"/>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square">
            <a:spAutoFit/>
          </a:bodyPr>
          <a:lstStyle/>
          <a:p>
            <a:pPr lvl="0" algn="ctr" defTabSz="914400" fontAlgn="base">
              <a:spcBef>
                <a:spcPct val="0"/>
              </a:spcBef>
              <a:spcAft>
                <a:spcPct val="0"/>
              </a:spcAft>
              <a:defRPr/>
            </a:pPr>
            <a:r>
              <a:rPr lang="zh-SG" altLang="en-US" sz="3200" b="1" dirty="0">
                <a:solidFill>
                  <a:srgbClr val="FFFFFF"/>
                </a:solidFill>
                <a:latin typeface="Microsoft YaHei UI" panose="020B0503020204020204" pitchFamily="34" charset="-122"/>
                <a:ea typeface="Microsoft YaHei UI" panose="020B0503020204020204" pitchFamily="34" charset="-122"/>
                <a:cs typeface="Arial"/>
              </a:rPr>
              <a:t>加拉太书</a:t>
            </a:r>
          </a:p>
        </p:txBody>
      </p:sp>
      <p:sp>
        <p:nvSpPr>
          <p:cNvPr id="15369" name="Rectangle 9"/>
          <p:cNvSpPr>
            <a:spLocks noGrp="1" noChangeArrowheads="1"/>
          </p:cNvSpPr>
          <p:nvPr>
            <p:ph type="title" idx="4294967295"/>
          </p:nvPr>
        </p:nvSpPr>
        <p:spPr>
          <a:xfrm>
            <a:off x="304800" y="1600200"/>
            <a:ext cx="8458200" cy="533400"/>
          </a:xfrm>
        </p:spPr>
        <p:txBody>
          <a:bodyPr/>
          <a:lstStyle/>
          <a:p>
            <a:pPr algn="ctr" eaLnBrk="1" hangingPunct="1">
              <a:defRPr/>
            </a:pPr>
            <a:r>
              <a:rPr lang="zh-SG" altLang="en-US" sz="2400" b="1" u="sng" dirty="0">
                <a:solidFill>
                  <a:schemeClr val="tx1"/>
                </a:solidFill>
                <a:effectLst/>
                <a:latin typeface="Microsoft YaHei UI" panose="020B0503020204020204" pitchFamily="34" charset="-122"/>
                <a:ea typeface="Microsoft YaHei UI" panose="020B0503020204020204" pitchFamily="34" charset="-122"/>
                <a:cs typeface="Arial" charset="0"/>
              </a:rPr>
              <a:t>总结概要</a:t>
            </a:r>
            <a:endParaRPr lang="en-US" sz="4000" b="1" dirty="0">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286062797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5366">
                                            <p:txEl>
                                              <p:charRg st="4294967295" end="4294967295"/>
                                            </p:txEl>
                                          </p:spTgt>
                                        </p:tgtEl>
                                        <p:attrNameLst>
                                          <p:attrName>style.visibility</p:attrName>
                                        </p:attrNameLst>
                                      </p:cBhvr>
                                      <p:to>
                                        <p:strVal val="visible"/>
                                      </p:to>
                                    </p:set>
                                    <p:anim calcmode="lin" valueType="num">
                                      <p:cBhvr>
                                        <p:cTn id="7" dur="500" fill="hold"/>
                                        <p:tgtEl>
                                          <p:spTgt spid="15366">
                                            <p:txEl>
                                              <p:charRg st="4294967295" end="4294967295"/>
                                            </p:txEl>
                                          </p:spTgt>
                                        </p:tgtEl>
                                        <p:attrNameLst>
                                          <p:attrName>ppt_w</p:attrName>
                                        </p:attrNameLst>
                                      </p:cBhvr>
                                      <p:tavLst>
                                        <p:tav tm="0">
                                          <p:val>
                                            <p:fltVal val="0"/>
                                          </p:val>
                                        </p:tav>
                                        <p:tav tm="100000">
                                          <p:val>
                                            <p:strVal val="#ppt_w"/>
                                          </p:val>
                                        </p:tav>
                                      </p:tavLst>
                                    </p:anim>
                                    <p:anim calcmode="lin" valueType="num">
                                      <p:cBhvr>
                                        <p:cTn id="8" dur="500" fill="hold"/>
                                        <p:tgtEl>
                                          <p:spTgt spid="15366">
                                            <p:txEl>
                                              <p:charRg st="4294967295" end="4294967295"/>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15367"/>
                                        </p:tgtEl>
                                        <p:attrNameLst>
                                          <p:attrName>style.visibility</p:attrName>
                                        </p:attrNameLst>
                                      </p:cBhvr>
                                      <p:to>
                                        <p:strVal val="visible"/>
                                      </p:to>
                                    </p:set>
                                    <p:animEffect transition="in" filter="checkerboard(across)">
                                      <p:cBhvr>
                                        <p:cTn id="13" dur="500"/>
                                        <p:tgtEl>
                                          <p:spTgt spid="15367"/>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5368"/>
                                        </p:tgtEl>
                                        <p:attrNameLst>
                                          <p:attrName>style.visibility</p:attrName>
                                        </p:attrNameLst>
                                      </p:cBhvr>
                                      <p:to>
                                        <p:strVal val="visible"/>
                                      </p:to>
                                    </p:set>
                                    <p:animEffect transition="in" filter="dissolve">
                                      <p:cBhvr>
                                        <p:cTn id="18" dur="500"/>
                                        <p:tgtEl>
                                          <p:spTgt spid="15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6" grpId="0" autoUpdateAnimBg="0"/>
      <p:bldP spid="15367" grpId="0" animBg="1" autoUpdateAnimBg="0"/>
      <p:bldP spid="15368"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586411" y="1602008"/>
            <a:ext cx="8146458"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教师们误导性指导“信仰和行为”乃进入天国方程式。这意味必须遵行律法以证明归主</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特别是割礼（</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5:6)—</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事实是信者便是新造人（</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6:14-15</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7" name="Rectangle 2">
            <a:extLst>
              <a:ext uri="{FF2B5EF4-FFF2-40B4-BE49-F238E27FC236}">
                <a16:creationId xmlns:a16="http://schemas.microsoft.com/office/drawing/2014/main" id="{4DFA2CD7-3ECF-B14E-B8C1-24D4CEE63C5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277197175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66050" y="1539443"/>
            <a:ext cx="740465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摩西圣约显明以色列人的罪恶（</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3:23-25</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），但它没能拯救他们或今时的新约信徒（</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4:21-31</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），因为救恩是因信而成，即使在雅各的应许和律法给予之间的</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430</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年，也是如此（</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3:15-29</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7" name="Rectangle 2">
            <a:extLst>
              <a:ext uri="{FF2B5EF4-FFF2-40B4-BE49-F238E27FC236}">
                <a16:creationId xmlns:a16="http://schemas.microsoft.com/office/drawing/2014/main" id="{7FC780C3-798F-E44C-93DC-0AA058E1C88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2379359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515382" y="1721320"/>
            <a:ext cx="8128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救恩一直是靠信 </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即使在旧约（</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2:16; 3</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6-9</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），因为法律并没有拯救，也不适用于今日的教会。 拥抱这个信念的犹太基督徒才称得上是“上帝的以色列”（</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6:16</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7" name="Rectangle 2">
            <a:extLst>
              <a:ext uri="{FF2B5EF4-FFF2-40B4-BE49-F238E27FC236}">
                <a16:creationId xmlns:a16="http://schemas.microsoft.com/office/drawing/2014/main" id="{430E49C9-7EE3-144A-8D04-C05DA702256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113961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zh-CN" altLang="en-US"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奇妙的名称</a:t>
            </a:r>
            <a:endParaRPr lang="en-US"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latin typeface="Microsoft YaHei UI" panose="020B0503020204020204" pitchFamily="34" charset="-122"/>
                  <a:ea typeface="Microsoft YaHei UI" panose="020B0503020204020204" pitchFamily="34" charset="-122"/>
                </a:rPr>
                <a:t>主</a:t>
              </a:r>
              <a:endParaRPr kumimoji="0" 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latin typeface="Microsoft YaHei UI" panose="020B0503020204020204" pitchFamily="34" charset="-122"/>
                  <a:ea typeface="Microsoft YaHei UI" panose="020B0503020204020204" pitchFamily="34" charset="-122"/>
                </a:rPr>
                <a:t>耶稣</a:t>
              </a:r>
              <a:endParaRPr kumimoji="0" 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latin typeface="Microsoft YaHei" panose="020B0503020204020204" pitchFamily="34" charset="-122"/>
                  <a:ea typeface="Microsoft YaHei" panose="020B0503020204020204" pitchFamily="34" charset="-122"/>
                </a:rPr>
                <a:t>基督</a:t>
              </a:r>
              <a:endParaRPr kumimoji="0" lang="en-US" sz="4000" b="1" i="0" u="none" strike="noStrike" kern="1200" cap="none" spc="0" normalizeH="0" baseline="0" noProof="0" dirty="0">
                <a:ln>
                  <a:noFill/>
                </a:ln>
                <a:solidFill>
                  <a:srgbClr val="FFFFFF"/>
                </a:solidFill>
                <a:effectLst/>
                <a:uLnTx/>
                <a:uFillTx/>
                <a:latin typeface="Microsoft YaHei" panose="020B0503020204020204" pitchFamily="34" charset="-122"/>
                <a:ea typeface="Microsoft YaHei" panose="020B0503020204020204" pitchFamily="34" charset="-122"/>
              </a:endParaRP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lvl="0" algn="ctr">
              <a:defRPr/>
            </a:pPr>
            <a:r>
              <a:rPr lang="zh-TW" altLang="en-US" sz="3600" b="1" dirty="0">
                <a:solidFill>
                  <a:srgbClr val="FFFFFF"/>
                </a:solidFill>
                <a:effectLst>
                  <a:glow rad="228600">
                    <a:srgbClr val="000000">
                      <a:satMod val="175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耶稣通过征服</a:t>
            </a:r>
            <a:r>
              <a:rPr lang="zh-TW" altLang="en-US" sz="3600" b="1" dirty="0">
                <a:solidFill>
                  <a:srgbClr val="FFFF00"/>
                </a:solidFill>
                <a:effectLst>
                  <a:glow rad="228600">
                    <a:srgbClr val="000000">
                      <a:satMod val="175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死亡</a:t>
            </a:r>
            <a:r>
              <a:rPr lang="zh-TW" altLang="en-US" sz="3600" b="1" dirty="0">
                <a:solidFill>
                  <a:srgbClr val="FFFFFF"/>
                </a:solidFill>
                <a:effectLst>
                  <a:glow rad="228600">
                    <a:srgbClr val="000000">
                      <a:satMod val="175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来提供救恩（马太福音</a:t>
            </a:r>
            <a:r>
              <a:rPr lang="en-US" altLang="zh-TW" sz="3600" b="1" dirty="0">
                <a:solidFill>
                  <a:srgbClr val="FFFFFF"/>
                </a:solidFill>
                <a:effectLst>
                  <a:glow rad="228600">
                    <a:srgbClr val="000000">
                      <a:satMod val="175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28</a:t>
            </a:r>
            <a:r>
              <a:rPr lang="zh-TW" altLang="en-US" sz="3600" b="1" dirty="0">
                <a:solidFill>
                  <a:srgbClr val="FFFFFF"/>
                </a:solidFill>
                <a:effectLst>
                  <a:glow rad="228600">
                    <a:srgbClr val="000000">
                      <a:satMod val="175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a:t>
            </a:r>
            <a:endParaRPr lang="en-US" sz="3600" b="1" dirty="0">
              <a:solidFill>
                <a:srgbClr val="FFFFFF"/>
              </a:solidFill>
              <a:effectLst>
                <a:glow rad="228600">
                  <a:srgbClr val="000000">
                    <a:satMod val="175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endParaRPr>
          </a:p>
        </p:txBody>
      </p:sp>
      <p:sp>
        <p:nvSpPr>
          <p:cNvPr id="13" name="Down Arrow Callout 12">
            <a:extLst>
              <a:ext uri="{FF2B5EF4-FFF2-40B4-BE49-F238E27FC236}">
                <a16:creationId xmlns:a16="http://schemas.microsoft.com/office/drawing/2014/main" id="{2DE4248D-5338-5040-AB46-BE6247C72D7C}"/>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lvl="0" algn="ctr">
              <a:defRPr/>
            </a:pPr>
            <a:r>
              <a:rPr lang="zh-TW" altLang="en-US" sz="3600" b="1" dirty="0">
                <a:solidFill>
                  <a:srgbClr val="FFFFFF"/>
                </a:solidFill>
                <a:effectLst>
                  <a:glow rad="228600">
                    <a:srgbClr val="000000">
                      <a:satMod val="175000"/>
                      <a:alpha val="40000"/>
                    </a:srgbClr>
                  </a:glow>
                </a:effectLst>
                <a:latin typeface="Microsoft YaHei" panose="020B0503020204020204" pitchFamily="34" charset="-122"/>
                <a:ea typeface="Microsoft YaHei" panose="020B0503020204020204" pitchFamily="34" charset="-122"/>
                <a:cs typeface="Arial" panose="020B0604020202020204" pitchFamily="34" charset="0"/>
              </a:rPr>
              <a:t>耶稣是</a:t>
            </a:r>
            <a:r>
              <a:rPr lang="zh-TW" altLang="en-US" sz="3600" b="1" dirty="0">
                <a:solidFill>
                  <a:srgbClr val="FFFF00"/>
                </a:solidFill>
                <a:effectLst>
                  <a:glow rad="228600">
                    <a:srgbClr val="000000">
                      <a:satMod val="175000"/>
                      <a:alpha val="40000"/>
                    </a:srgbClr>
                  </a:glow>
                </a:effectLst>
                <a:latin typeface="Microsoft YaHei" panose="020B0503020204020204" pitchFamily="34" charset="-122"/>
                <a:ea typeface="Microsoft YaHei" panose="020B0503020204020204" pitchFamily="34" charset="-122"/>
                <a:cs typeface="Arial" panose="020B0604020202020204" pitchFamily="34" charset="0"/>
              </a:rPr>
              <a:t>教会</a:t>
            </a:r>
            <a:r>
              <a:rPr lang="zh-TW" altLang="en-US" sz="3600" b="1" dirty="0">
                <a:solidFill>
                  <a:srgbClr val="FFFFFF"/>
                </a:solidFill>
                <a:effectLst>
                  <a:glow rad="228600">
                    <a:srgbClr val="000000">
                      <a:satMod val="175000"/>
                      <a:alpha val="40000"/>
                    </a:srgbClr>
                  </a:glow>
                </a:effectLst>
                <a:latin typeface="Microsoft YaHei" panose="020B0503020204020204" pitchFamily="34" charset="-122"/>
                <a:ea typeface="Microsoft YaHei" panose="020B0503020204020204" pitchFamily="34" charset="-122"/>
                <a:cs typeface="Arial" panose="020B0604020202020204" pitchFamily="34" charset="0"/>
              </a:rPr>
              <a:t>最高的权威（马太福音</a:t>
            </a:r>
            <a:r>
              <a:rPr lang="en-US" altLang="zh-TW" sz="3600" b="1" dirty="0">
                <a:solidFill>
                  <a:srgbClr val="FFFFFF"/>
                </a:solidFill>
                <a:effectLst>
                  <a:glow rad="228600">
                    <a:srgbClr val="000000">
                      <a:satMod val="175000"/>
                      <a:alpha val="40000"/>
                    </a:srgbClr>
                  </a:glow>
                </a:effectLst>
                <a:latin typeface="Microsoft YaHei" panose="020B0503020204020204" pitchFamily="34" charset="-122"/>
                <a:ea typeface="Microsoft YaHei" panose="020B0503020204020204" pitchFamily="34" charset="-122"/>
                <a:cs typeface="Arial" panose="020B0604020202020204" pitchFamily="34" charset="0"/>
              </a:rPr>
              <a:t>11-27</a:t>
            </a:r>
            <a:r>
              <a:rPr lang="zh-TW" altLang="en-US" sz="3600" b="1" dirty="0">
                <a:solidFill>
                  <a:srgbClr val="FFFFFF"/>
                </a:solidFill>
                <a:effectLst>
                  <a:glow rad="228600">
                    <a:srgbClr val="000000">
                      <a:satMod val="175000"/>
                      <a:alpha val="40000"/>
                    </a:srgbClr>
                  </a:glow>
                </a:effectLst>
                <a:latin typeface="Microsoft YaHei" panose="020B0503020204020204" pitchFamily="34" charset="-122"/>
                <a:ea typeface="Microsoft YaHei" panose="020B0503020204020204" pitchFamily="34" charset="-122"/>
                <a:cs typeface="Arial" panose="020B0604020202020204" pitchFamily="34" charset="0"/>
              </a:rPr>
              <a:t>）。</a:t>
            </a:r>
            <a:endParaRPr lang="en-US" sz="3600" b="1" dirty="0">
              <a:solidFill>
                <a:srgbClr val="FFFFFF"/>
              </a:solidFill>
              <a:effectLst>
                <a:glow rad="228600">
                  <a:srgbClr val="000000">
                    <a:satMod val="175000"/>
                    <a:alpha val="40000"/>
                  </a:srgbClr>
                </a:glow>
              </a:effectLst>
              <a:latin typeface="Microsoft YaHei" panose="020B0503020204020204" pitchFamily="34" charset="-122"/>
              <a:ea typeface="Microsoft YaHei" panose="020B0503020204020204" pitchFamily="34" charset="-122"/>
              <a:cs typeface="Arial" panose="020B0604020202020204" pitchFamily="34" charset="0"/>
            </a:endParaRPr>
          </a:p>
        </p:txBody>
      </p:sp>
      <p:sp>
        <p:nvSpPr>
          <p:cNvPr id="14" name="Down Arrow Callout 13">
            <a:extLst>
              <a:ext uri="{FF2B5EF4-FFF2-40B4-BE49-F238E27FC236}">
                <a16:creationId xmlns:a16="http://schemas.microsoft.com/office/drawing/2014/main" id="{CA27B60C-6E40-2049-BCA3-7D3FE0AB6E17}"/>
              </a:ext>
            </a:extLst>
          </p:cNvPr>
          <p:cNvSpPr/>
          <p:nvPr/>
        </p:nvSpPr>
        <p:spPr bwMode="auto">
          <a:xfrm>
            <a:off x="2339752" y="2728305"/>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lvl="0" algn="ctr">
              <a:defRPr/>
            </a:pPr>
            <a:r>
              <a:rPr lang="zh-TW" altLang="en-US" sz="36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耶稣是</a:t>
            </a:r>
            <a:r>
              <a:rPr lang="zh-TW" altLang="en-US" sz="3600" b="1" kern="0"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rPr>
              <a:t>世界上</a:t>
            </a:r>
            <a:r>
              <a:rPr lang="zh-CN" altLang="en-US" sz="36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至上</a:t>
            </a:r>
            <a:r>
              <a:rPr lang="zh-TW" altLang="en-US" sz="36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的统治者（马太福音</a:t>
            </a:r>
            <a:r>
              <a:rPr lang="en-US" altLang="zh-TW" sz="36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1-10</a:t>
            </a:r>
            <a:r>
              <a:rPr lang="zh-TW" altLang="en-US" sz="36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a:t>
            </a:r>
            <a:endParaRPr lang="en-US" sz="36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马太福音</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2934810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1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 grpId="0" animBg="1"/>
      <p:bldP spid="14" grpId="0" animBg="1"/>
      <p:bldP spid="1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保罗把神对以撒的祝福（亚伯拉罕之约）</a:t>
            </a:r>
            <a:r>
              <a:rPr lang="zh-CN" altLang="en-US" sz="3200" b="1" dirty="0">
                <a:solidFill>
                  <a:srgbClr val="FFFFFF"/>
                </a:solidFill>
                <a:effectLst>
                  <a:glow rad="127000">
                    <a:srgbClr val="000000"/>
                  </a:glow>
                </a:effectLst>
                <a:latin typeface="Arial" charset="0"/>
                <a:ea typeface="ＭＳ Ｐゴシック" charset="0"/>
                <a:cs typeface="ＭＳ Ｐゴシック" charset="0"/>
              </a:rPr>
              <a:t>对比神对以实玛利的祝福（摩西之约）解释成比喻，为的是要让读者知道他们若是要跟随律法的话，他们便是在错误的亚伯拉罕后裔下运作</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(4:21-31; </a:t>
            </a:r>
            <a:r>
              <a:rPr kumimoji="0" lang="zh-SG"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对比</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 174a),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因为律法是暂时性的</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(3:19)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7" name="Rectangle 2">
            <a:extLst>
              <a:ext uri="{FF2B5EF4-FFF2-40B4-BE49-F238E27FC236}">
                <a16:creationId xmlns:a16="http://schemas.microsoft.com/office/drawing/2014/main" id="{48A5981E-2AF8-164F-9CB4-0DA7273697C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2834046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defTabSz="914400">
              <a:spcBef>
                <a:spcPct val="20000"/>
              </a:spcBef>
              <a:defRPr/>
            </a:pPr>
            <a:endParaRPr lang="en-US" kern="0">
              <a:solidFill>
                <a:srgbClr val="000000"/>
              </a:solidFill>
              <a:latin typeface="Microsoft YaHei UI" panose="020B0503020204020204" pitchFamily="34" charset="-122"/>
              <a:ea typeface="Microsoft YaHei UI" panose="020B0503020204020204" pitchFamily="34" charset="-122"/>
            </a:endParaRPr>
          </a:p>
        </p:txBody>
      </p:sp>
      <p:graphicFrame>
        <p:nvGraphicFramePr>
          <p:cNvPr id="62" name="Table 61"/>
          <p:cNvGraphicFramePr>
            <a:graphicFrameLocks noGrp="1"/>
          </p:cNvGraphicFramePr>
          <p:nvPr>
            <p:extLst>
              <p:ext uri="{D42A27DB-BD31-4B8C-83A1-F6EECF244321}">
                <p14:modId xmlns:p14="http://schemas.microsoft.com/office/powerpoint/2010/main" val="664591595"/>
              </p:ext>
            </p:extLst>
          </p:nvPr>
        </p:nvGraphicFramePr>
        <p:xfrm>
          <a:off x="0" y="0"/>
          <a:ext cx="9144000" cy="6857999"/>
        </p:xfrm>
        <a:graphic>
          <a:graphicData uri="http://schemas.openxmlformats.org/drawingml/2006/table">
            <a:tbl>
              <a:tblPr/>
              <a:tblGrid>
                <a:gridCol w="1306286">
                  <a:extLst>
                    <a:ext uri="{9D8B030D-6E8A-4147-A177-3AD203B41FA5}">
                      <a16:colId xmlns:a16="http://schemas.microsoft.com/office/drawing/2014/main" val="20000"/>
                    </a:ext>
                  </a:extLst>
                </a:gridCol>
                <a:gridCol w="1459966">
                  <a:extLst>
                    <a:ext uri="{9D8B030D-6E8A-4147-A177-3AD203B41FA5}">
                      <a16:colId xmlns:a16="http://schemas.microsoft.com/office/drawing/2014/main" val="20001"/>
                    </a:ext>
                  </a:extLst>
                </a:gridCol>
                <a:gridCol w="1306286">
                  <a:extLst>
                    <a:ext uri="{9D8B030D-6E8A-4147-A177-3AD203B41FA5}">
                      <a16:colId xmlns:a16="http://schemas.microsoft.com/office/drawing/2014/main" val="20002"/>
                    </a:ext>
                  </a:extLst>
                </a:gridCol>
                <a:gridCol w="1459966">
                  <a:extLst>
                    <a:ext uri="{9D8B030D-6E8A-4147-A177-3AD203B41FA5}">
                      <a16:colId xmlns:a16="http://schemas.microsoft.com/office/drawing/2014/main" val="20003"/>
                    </a:ext>
                  </a:extLst>
                </a:gridCol>
                <a:gridCol w="1131795">
                  <a:extLst>
                    <a:ext uri="{9D8B030D-6E8A-4147-A177-3AD203B41FA5}">
                      <a16:colId xmlns:a16="http://schemas.microsoft.com/office/drawing/2014/main" val="20004"/>
                    </a:ext>
                  </a:extLst>
                </a:gridCol>
                <a:gridCol w="1173415">
                  <a:extLst>
                    <a:ext uri="{9D8B030D-6E8A-4147-A177-3AD203B41FA5}">
                      <a16:colId xmlns:a16="http://schemas.microsoft.com/office/drawing/2014/main" val="20005"/>
                    </a:ext>
                  </a:extLst>
                </a:gridCol>
                <a:gridCol w="1306286">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2800" b="1" i="0" u="none" strike="noStrike" cap="none" normalizeH="0" baseline="0" dirty="0">
                          <a:ln>
                            <a:noFill/>
                          </a:ln>
                          <a:solidFill>
                            <a:srgbClr val="000033"/>
                          </a:solidFill>
                          <a:effectLst/>
                          <a:latin typeface="Arial" charset="0"/>
                          <a:ea typeface="ＭＳ Ｐゴシック" charset="0"/>
                          <a:cs typeface="Arial" charset="0"/>
                        </a:rPr>
                        <a:t>因信称义</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algn="ctr" eaLnBrk="1" hangingPunct="1"/>
                      <a:r>
                        <a:rPr kumimoji="0" lang="en-US" altLang="zh-CN" sz="1800" b="1" i="0" u="none" strike="noStrike" kern="1200" cap="none" normalizeH="0" baseline="0" dirty="0">
                          <a:ln>
                            <a:noFill/>
                          </a:ln>
                          <a:solidFill>
                            <a:schemeClr val="tx1"/>
                          </a:solidFill>
                          <a:effectLst/>
                          <a:latin typeface="Arial"/>
                          <a:ea typeface="ＭＳ Ｐゴシック" charset="0"/>
                          <a:cs typeface="Arial"/>
                        </a:rPr>
                        <a:t> </a:t>
                      </a:r>
                      <a:r>
                        <a:rPr kumimoji="0" lang="en-US" altLang="zh-CN" sz="1800" b="1" i="0" u="none" strike="noStrike" kern="1200" cap="none" normalizeH="0" baseline="0">
                          <a:ln>
                            <a:noFill/>
                          </a:ln>
                          <a:solidFill>
                            <a:schemeClr val="tx1"/>
                          </a:solidFill>
                          <a:effectLst/>
                          <a:latin typeface="Arial"/>
                          <a:ea typeface="ＭＳ Ｐゴシック" charset="0"/>
                          <a:cs typeface="Arial"/>
                        </a:rPr>
                        <a:t> </a:t>
                      </a:r>
                      <a:r>
                        <a:rPr kumimoji="0" lang="zh-TW" altLang="en-US" sz="1800" b="1" i="0" u="none" strike="noStrike" kern="1200" cap="none" normalizeH="0" baseline="0">
                          <a:ln>
                            <a:noFill/>
                          </a:ln>
                          <a:solidFill>
                            <a:schemeClr val="tx1"/>
                          </a:solidFill>
                          <a:effectLst/>
                          <a:latin typeface="Arial"/>
                          <a:ea typeface="ＭＳ Ｐゴシック" charset="0"/>
                          <a:cs typeface="Arial"/>
                        </a:rPr>
                        <a:t> </a:t>
                      </a:r>
                      <a:r>
                        <a:rPr kumimoji="0" lang="zh-TW" altLang="en-US" sz="2000" b="1" i="0" u="none" strike="noStrike" kern="1200" cap="none" normalizeH="0" baseline="0">
                          <a:ln>
                            <a:noFill/>
                          </a:ln>
                          <a:solidFill>
                            <a:schemeClr val="tx1"/>
                          </a:solidFill>
                          <a:effectLst/>
                          <a:latin typeface="Arial"/>
                          <a:ea typeface="ＭＳ Ｐゴシック" charset="0"/>
                          <a:cs typeface="Arial"/>
                        </a:rPr>
                        <a:t>犹太派信徒攻击 </a:t>
                      </a:r>
                      <a:r>
                        <a:rPr kumimoji="0" lang="en-US" altLang="zh-TW" sz="2000" b="1" i="0" u="none" strike="noStrike" kern="1200" cap="none" normalizeH="0" baseline="0">
                          <a:ln>
                            <a:noFill/>
                          </a:ln>
                          <a:solidFill>
                            <a:schemeClr val="tx1"/>
                          </a:solidFill>
                          <a:effectLst/>
                          <a:latin typeface="Arial"/>
                          <a:ea typeface="ＭＳ Ｐゴシック" charset="0"/>
                          <a:cs typeface="Arial"/>
                        </a:rPr>
                        <a:t>#1</a:t>
                      </a:r>
                    </a:p>
                    <a:p>
                      <a:pPr algn="ctr" eaLnBrk="1" hangingPunct="1"/>
                      <a:r>
                        <a:rPr kumimoji="0" lang="en-US" altLang="zh-TW" sz="2000" b="1" i="0" u="none" strike="noStrike" kern="1200" cap="none" normalizeH="0" baseline="0">
                          <a:ln>
                            <a:noFill/>
                          </a:ln>
                          <a:solidFill>
                            <a:schemeClr val="tx1"/>
                          </a:solidFill>
                          <a:effectLst/>
                          <a:latin typeface="Arial"/>
                          <a:ea typeface="ＭＳ Ｐゴシック" charset="0"/>
                          <a:cs typeface="Arial"/>
                        </a:rPr>
                        <a:t>“</a:t>
                      </a:r>
                      <a:r>
                        <a:rPr kumimoji="0" lang="zh-TW" altLang="en-US" sz="2000" b="1" i="0" u="none" strike="noStrike" kern="1200" cap="none" normalizeH="0" baseline="0">
                          <a:ln>
                            <a:noFill/>
                          </a:ln>
                          <a:solidFill>
                            <a:schemeClr val="tx1"/>
                          </a:solidFill>
                          <a:effectLst/>
                          <a:latin typeface="Arial"/>
                          <a:ea typeface="ＭＳ Ｐゴシック" charset="0"/>
                          <a:cs typeface="Arial"/>
                        </a:rPr>
                        <a:t>保罗以自己的权柄教导这教义</a:t>
                      </a:r>
                      <a:r>
                        <a:rPr kumimoji="0" lang="en-US" altLang="zh-TW" sz="2000" b="1" i="0" u="none" strike="noStrike" kern="1200" cap="none" normalizeH="0" baseline="0">
                          <a:ln>
                            <a:noFill/>
                          </a:ln>
                          <a:solidFill>
                            <a:schemeClr val="tx1"/>
                          </a:solidFill>
                          <a:effectLst/>
                          <a:latin typeface="Arial"/>
                          <a:ea typeface="ＭＳ Ｐゴシック" charset="0"/>
                          <a:cs typeface="Arial"/>
                        </a:rPr>
                        <a:t>!”</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charset="0"/>
                          <a:ea typeface="ＭＳ Ｐゴシック" charset="0"/>
                          <a:cs typeface="Arial" charset="0"/>
                        </a:rPr>
                        <a:t> </a:t>
                      </a:r>
                      <a:r>
                        <a:rPr kumimoji="0" lang="zh-TW" altLang="en-US" sz="2000" b="1" i="0" u="none" strike="noStrike" cap="none" normalizeH="0" baseline="0" dirty="0" err="1">
                          <a:ln>
                            <a:noFill/>
                          </a:ln>
                          <a:solidFill>
                            <a:schemeClr val="tx1"/>
                          </a:solidFill>
                          <a:effectLst/>
                          <a:latin typeface="Arial" charset="0"/>
                          <a:ea typeface="ＭＳ Ｐゴシック" charset="0"/>
                          <a:cs typeface="Arial" charset="0"/>
                        </a:rPr>
                        <a:t>  犹太派信徒攻击</a:t>
                      </a:r>
                      <a:r>
                        <a:rPr kumimoji="0" lang="en-US" altLang="zh-TW" sz="2000" b="1" i="0" u="none" strike="noStrike" cap="none" normalizeH="0" baseline="0" dirty="0" err="1">
                          <a:ln>
                            <a:noFill/>
                          </a:ln>
                          <a:solidFill>
                            <a:schemeClr val="tx1"/>
                          </a:solidFill>
                          <a:effectLst/>
                          <a:latin typeface="Arial" charset="0"/>
                          <a:ea typeface="ＭＳ Ｐゴシック" charset="0"/>
                          <a:cs typeface="Arial" charset="0"/>
                        </a:rPr>
                        <a:t>#2</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2000" b="1" i="0" u="none" strike="noStrike" cap="none" normalizeH="0" baseline="0" dirty="0" err="1">
                          <a:ln>
                            <a:noFill/>
                          </a:ln>
                          <a:solidFill>
                            <a:schemeClr val="tx1"/>
                          </a:solidFill>
                          <a:effectLst/>
                          <a:latin typeface="Arial" charset="0"/>
                          <a:ea typeface="ＭＳ Ｐゴシック" charset="0"/>
                          <a:cs typeface="Arial" charset="0"/>
                        </a:rPr>
                        <a:t>“</a:t>
                      </a:r>
                      <a:r>
                        <a:rPr kumimoji="0" lang="zh-TW" altLang="en-US" sz="2000" b="1" i="0" u="none" strike="noStrike" cap="none" normalizeH="0" baseline="0" dirty="0" err="1">
                          <a:ln>
                            <a:noFill/>
                          </a:ln>
                          <a:solidFill>
                            <a:schemeClr val="tx1"/>
                          </a:solidFill>
                          <a:effectLst/>
                          <a:latin typeface="Arial" charset="0"/>
                          <a:ea typeface="ＭＳ Ｐゴシック" charset="0"/>
                          <a:cs typeface="Arial" charset="0"/>
                        </a:rPr>
                        <a:t>这是对旧约正相反的新教导</a:t>
                      </a:r>
                      <a:r>
                        <a:rPr kumimoji="0" lang="en-US" altLang="zh-TW" sz="2000" b="1" i="0" u="none" strike="noStrike" cap="none" normalizeH="0" baseline="0" dirty="0" err="1">
                          <a:ln>
                            <a:noFill/>
                          </a:ln>
                          <a:solidFill>
                            <a:schemeClr val="tx1"/>
                          </a:solidFill>
                          <a:effectLst/>
                          <a:latin typeface="Arial" charset="0"/>
                          <a:ea typeface="ＭＳ Ｐゴシック" charset="0"/>
                          <a:cs typeface="Arial" charset="0"/>
                        </a:rPr>
                        <a:t>!”</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charset="0"/>
                          <a:ea typeface="ＭＳ Ｐゴシック" charset="0"/>
                          <a:cs typeface="Arial" charset="0"/>
                        </a:rPr>
                        <a:t> 犹太派信徒攻击 </a:t>
                      </a:r>
                      <a:r>
                        <a:rPr kumimoji="0" lang="en-US" altLang="zh-TW" sz="2000" b="1" i="0" u="none" strike="noStrike" cap="none" normalizeH="0" baseline="0" dirty="0">
                          <a:ln>
                            <a:noFill/>
                          </a:ln>
                          <a:solidFill>
                            <a:schemeClr val="tx1"/>
                          </a:solidFill>
                          <a:effectLst/>
                          <a:latin typeface="Arial" charset="0"/>
                          <a:ea typeface="ＭＳ Ｐゴシック" charset="0"/>
                          <a:cs typeface="Arial" charset="0"/>
                        </a:rPr>
                        <a:t>#3</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2000" b="1" i="0" u="none" strike="noStrike" cap="none" normalizeH="0" baseline="0" dirty="0">
                          <a:ln>
                            <a:noFill/>
                          </a:ln>
                          <a:solidFill>
                            <a:schemeClr val="tx1"/>
                          </a:solidFill>
                          <a:effectLst/>
                          <a:latin typeface="Arial" charset="0"/>
                          <a:ea typeface="ＭＳ Ｐゴシック" charset="0"/>
                          <a:cs typeface="Arial" charset="0"/>
                        </a:rPr>
                        <a:t>“</a:t>
                      </a:r>
                      <a:r>
                        <a:rPr kumimoji="0" lang="zh-TW" altLang="en-US" sz="2000" b="1" i="0" u="none" strike="noStrike" cap="none" normalizeH="0" baseline="0" dirty="0">
                          <a:ln>
                            <a:noFill/>
                          </a:ln>
                          <a:solidFill>
                            <a:schemeClr val="tx1"/>
                          </a:solidFill>
                          <a:effectLst/>
                          <a:latin typeface="Arial" charset="0"/>
                          <a:ea typeface="ＭＳ Ｐゴシック" charset="0"/>
                          <a:cs typeface="Arial" charset="0"/>
                        </a:rPr>
                        <a:t>单单教导信心将鼓励犯罪的生活行为</a:t>
                      </a:r>
                      <a:r>
                        <a:rPr kumimoji="0" lang="en-US" altLang="zh-TW" sz="2000" b="1" i="0" u="none" strike="noStrike" cap="none" normalizeH="0" baseline="0" dirty="0">
                          <a:ln>
                            <a:noFill/>
                          </a:ln>
                          <a:solidFill>
                            <a:schemeClr val="tx1"/>
                          </a:solidFill>
                          <a:effectLst/>
                          <a:latin typeface="Arial" charset="0"/>
                          <a:ea typeface="ＭＳ Ｐゴシック" charset="0"/>
                          <a:cs typeface="Arial" charset="0"/>
                        </a:rPr>
                        <a:t>!”</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algn="ctr" eaLnBrk="1" hangingPunct="1"/>
                      <a:r>
                        <a:rPr kumimoji="0" lang="en-US" altLang="zh-CN" sz="2000" b="1" i="0" u="none" strike="noStrike" cap="none" normalizeH="0" baseline="0" dirty="0">
                          <a:ln>
                            <a:noFill/>
                          </a:ln>
                          <a:solidFill>
                            <a:schemeClr val="tx1"/>
                          </a:solidFill>
                          <a:effectLst/>
                          <a:latin typeface="Arial"/>
                          <a:ea typeface="ＭＳ Ｐゴシック" charset="0"/>
                          <a:cs typeface="Arial"/>
                        </a:rPr>
                        <a:t> </a:t>
                      </a:r>
                      <a:r>
                        <a:rPr lang="en-US" altLang="zh-CN" sz="2400" b="1">
                          <a:solidFill>
                            <a:srgbClr val="FFFFFF"/>
                          </a:solidFill>
                          <a:latin typeface="Arial"/>
                          <a:ea typeface="SimSun" pitchFamily="2" charset="-122"/>
                          <a:cs typeface="Arial"/>
                        </a:rPr>
                        <a:t> </a:t>
                      </a:r>
                      <a:r>
                        <a:rPr kumimoji="0" lang="zh-CN" altLang="en-US" sz="2000" b="1" i="0" u="none" strike="noStrike" kern="1200" cap="none" normalizeH="0" baseline="0">
                          <a:ln>
                            <a:noFill/>
                          </a:ln>
                          <a:solidFill>
                            <a:schemeClr val="tx1"/>
                          </a:solidFill>
                          <a:effectLst/>
                          <a:latin typeface="Arial"/>
                          <a:ea typeface="ＭＳ Ｐゴシック" charset="0"/>
                          <a:cs typeface="Arial"/>
                        </a:rPr>
                        <a:t>保罗的申辩</a:t>
                      </a:r>
                      <a:r>
                        <a:rPr kumimoji="0" lang="en-US" altLang="zh-CN" sz="2000" b="1" i="0" u="none" strike="noStrike" kern="1200" cap="none" normalizeH="0" baseline="0">
                          <a:ln>
                            <a:noFill/>
                          </a:ln>
                          <a:solidFill>
                            <a:schemeClr val="tx1"/>
                          </a:solidFill>
                          <a:effectLst/>
                          <a:latin typeface="Arial"/>
                          <a:ea typeface="ＭＳ Ｐゴシック" charset="0"/>
                          <a:cs typeface="Arial"/>
                        </a:rPr>
                        <a:t>:</a:t>
                      </a:r>
                    </a:p>
                    <a:p>
                      <a:pPr algn="ctr"/>
                      <a:r>
                        <a:rPr kumimoji="0" lang="en-US" altLang="zh-CN" sz="2000" b="1" i="0" u="none" strike="noStrike" kern="1200" cap="none" normalizeH="0" baseline="0">
                          <a:ln>
                            <a:noFill/>
                          </a:ln>
                          <a:solidFill>
                            <a:schemeClr val="tx1"/>
                          </a:solidFill>
                          <a:effectLst/>
                          <a:latin typeface="Arial"/>
                          <a:ea typeface="ＭＳ Ｐゴシック" charset="0"/>
                          <a:cs typeface="Arial"/>
                        </a:rPr>
                        <a:t>“</a:t>
                      </a:r>
                      <a:r>
                        <a:rPr kumimoji="0" lang="zh-CN" altLang="en-US" sz="2000" b="1" i="0" u="none" strike="noStrike" kern="1200" cap="none" normalizeH="0" baseline="0">
                          <a:ln>
                            <a:noFill/>
                          </a:ln>
                          <a:solidFill>
                            <a:schemeClr val="tx1"/>
                          </a:solidFill>
                          <a:effectLst/>
                          <a:latin typeface="Arial"/>
                          <a:ea typeface="ＭＳ Ｐゴシック" charset="0"/>
                          <a:cs typeface="Arial"/>
                        </a:rPr>
                        <a:t>神呼召我，</a:t>
                      </a:r>
                      <a:r>
                        <a:rPr kumimoji="0" lang="en-US" altLang="zh-CN" sz="2000" b="1" i="0" u="none" strike="noStrike" kern="1200" cap="none" normalizeH="0" baseline="0">
                          <a:ln>
                            <a:noFill/>
                          </a:ln>
                          <a:solidFill>
                            <a:schemeClr val="tx1"/>
                          </a:solidFill>
                          <a:effectLst/>
                          <a:latin typeface="Arial"/>
                          <a:ea typeface="ＭＳ Ｐゴシック" charset="0"/>
                          <a:cs typeface="Arial"/>
                        </a:rPr>
                        <a:t>12</a:t>
                      </a:r>
                      <a:r>
                        <a:rPr kumimoji="0" lang="zh-CN" altLang="en-US" sz="2000" b="1" i="0" u="none" strike="noStrike" kern="1200" cap="none" normalizeH="0" baseline="0">
                          <a:ln>
                            <a:noFill/>
                          </a:ln>
                          <a:solidFill>
                            <a:schemeClr val="tx1"/>
                          </a:solidFill>
                          <a:effectLst/>
                          <a:latin typeface="Arial"/>
                          <a:ea typeface="ＭＳ Ｐゴシック" charset="0"/>
                          <a:cs typeface="Arial"/>
                        </a:rPr>
                        <a:t>使徒肯定我”</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 </a:t>
                      </a:r>
                      <a:r>
                        <a:rPr kumimoji="0" lang="zh-TW" altLang="en-US" sz="2000" b="1" i="0" u="none" strike="noStrike" cap="none" normalizeH="0" baseline="0" dirty="0">
                          <a:ln>
                            <a:noFill/>
                          </a:ln>
                          <a:solidFill>
                            <a:schemeClr val="tx1"/>
                          </a:solidFill>
                          <a:effectLst/>
                          <a:latin typeface="Arial" charset="0"/>
                          <a:ea typeface="ＭＳ Ｐゴシック" charset="0"/>
                          <a:cs typeface="Arial" charset="0"/>
                        </a:rPr>
                        <a:t> 保罗的申辩</a:t>
                      </a:r>
                      <a:r>
                        <a:rPr kumimoji="0" lang="en-US" altLang="zh-TW" sz="2000" b="1" i="0" u="none" strike="noStrike" cap="none" normalizeH="0" baseline="0" dirty="0">
                          <a:ln>
                            <a:noFill/>
                          </a:ln>
                          <a:solidFill>
                            <a:schemeClr val="tx1"/>
                          </a:solidFill>
                          <a:effectLst/>
                          <a:latin typeface="Arial" charset="0"/>
                          <a:ea typeface="ＭＳ Ｐゴシック" charset="0"/>
                          <a:cs typeface="Arial"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2000" b="1" i="0" u="none" strike="noStrike" cap="none" normalizeH="0" baseline="0" dirty="0">
                          <a:ln>
                            <a:noFill/>
                          </a:ln>
                          <a:solidFill>
                            <a:schemeClr val="tx1"/>
                          </a:solidFill>
                          <a:effectLst/>
                          <a:latin typeface="Arial" charset="0"/>
                          <a:ea typeface="ＭＳ Ｐゴシック" charset="0"/>
                          <a:cs typeface="Arial" charset="0"/>
                        </a:rPr>
                        <a:t>“</a:t>
                      </a:r>
                      <a:r>
                        <a:rPr kumimoji="0" lang="zh-TW" altLang="en-US" sz="2000" b="1" i="0" u="none" strike="noStrike" cap="none" normalizeH="0" baseline="0" dirty="0">
                          <a:ln>
                            <a:noFill/>
                          </a:ln>
                          <a:solidFill>
                            <a:schemeClr val="tx1"/>
                          </a:solidFill>
                          <a:effectLst/>
                          <a:latin typeface="Arial" charset="0"/>
                          <a:ea typeface="ＭＳ Ｐゴシック" charset="0"/>
                          <a:cs typeface="Arial" charset="0"/>
                        </a:rPr>
                        <a:t>救恩是从信心而来，旧约也是如此”</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charset="0"/>
                          <a:ea typeface="ＭＳ Ｐゴシック" charset="0"/>
                          <a:cs typeface="Arial" charset="0"/>
                        </a:rPr>
                        <a:t> 保罗的申辩</a:t>
                      </a:r>
                      <a:r>
                        <a:rPr kumimoji="0" lang="en-US" altLang="zh-TW" sz="2000" b="1" i="0" u="none" strike="noStrike" cap="none" normalizeH="0" baseline="0" dirty="0">
                          <a:ln>
                            <a:noFill/>
                          </a:ln>
                          <a:solidFill>
                            <a:schemeClr val="tx1"/>
                          </a:solidFill>
                          <a:effectLst/>
                          <a:latin typeface="Arial" charset="0"/>
                          <a:ea typeface="ＭＳ Ｐゴシック" charset="0"/>
                          <a:cs typeface="Arial"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2000" b="1" i="0" u="none" strike="noStrike" cap="none" normalizeH="0" baseline="0" dirty="0">
                          <a:ln>
                            <a:noFill/>
                          </a:ln>
                          <a:solidFill>
                            <a:schemeClr val="tx1"/>
                          </a:solidFill>
                          <a:effectLst/>
                          <a:latin typeface="Arial" charset="0"/>
                          <a:ea typeface="ＭＳ Ｐゴシック" charset="0"/>
                          <a:cs typeface="Arial" charset="0"/>
                        </a:rPr>
                        <a:t>“</a:t>
                      </a:r>
                      <a:r>
                        <a:rPr kumimoji="0" lang="zh-TW" altLang="en-US" sz="2000" b="1" i="0" u="none" strike="noStrike" cap="none" normalizeH="0" baseline="0" dirty="0">
                          <a:ln>
                            <a:noFill/>
                          </a:ln>
                          <a:solidFill>
                            <a:schemeClr val="tx1"/>
                          </a:solidFill>
                          <a:effectLst/>
                          <a:latin typeface="Arial" charset="0"/>
                          <a:ea typeface="ＭＳ Ｐゴシック" charset="0"/>
                          <a:cs typeface="Arial" charset="0"/>
                        </a:rPr>
                        <a:t>不，因信称义自然带来圣洁的生活”</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zh-CN" altLang="en-US" sz="1800" b="1" i="0" u="none" strike="noStrike" kern="1200" cap="none" normalizeH="0" baseline="0">
                          <a:ln>
                            <a:noFill/>
                          </a:ln>
                          <a:solidFill>
                            <a:schemeClr val="tx1"/>
                          </a:solidFill>
                          <a:effectLst/>
                          <a:latin typeface="Arial" charset="0"/>
                          <a:ea typeface="ＭＳ Ｐゴシック" charset="0"/>
                          <a:cs typeface="Arial" charset="0"/>
                        </a:rPr>
                        <a:t>传记</a:t>
                      </a:r>
                      <a:endParaRPr kumimoji="0" lang="en-US" altLang="zh-CN" sz="1800" b="1" i="0" u="none" strike="noStrike" kern="1200" cap="none" normalizeH="0" baseline="0">
                        <a:ln>
                          <a:noFill/>
                        </a:ln>
                        <a:solidFill>
                          <a:schemeClr val="tx1"/>
                        </a:solidFill>
                        <a:effectLst/>
                        <a:latin typeface="Arial" charset="0"/>
                        <a:ea typeface="ＭＳ Ｐゴシック" charset="0"/>
                        <a:cs typeface="Arial" charset="0"/>
                      </a:endParaRP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1800" b="1" i="0" u="none" strike="noStrike" cap="none" normalizeH="0" baseline="0">
                          <a:ln>
                            <a:noFill/>
                          </a:ln>
                          <a:solidFill>
                            <a:schemeClr val="tx1"/>
                          </a:solidFill>
                          <a:effectLst/>
                          <a:latin typeface="Arial" charset="0"/>
                          <a:ea typeface="ＭＳ Ｐゴシック" charset="0"/>
                          <a:cs typeface="Arial" charset="0"/>
                        </a:rPr>
                        <a:t>神学</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1800" b="1" i="0" u="none" strike="noStrike" cap="none" normalizeH="0" baseline="0">
                          <a:ln>
                            <a:noFill/>
                          </a:ln>
                          <a:solidFill>
                            <a:schemeClr val="tx1"/>
                          </a:solidFill>
                          <a:effectLst/>
                          <a:latin typeface="Arial" charset="0"/>
                          <a:ea typeface="ＭＳ Ｐゴシック" charset="0"/>
                          <a:cs typeface="Arial" charset="0"/>
                        </a:rPr>
                        <a:t>实际</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algn="ctr" eaLnBrk="1" hangingPunct="1"/>
                      <a:r>
                        <a:rPr kumimoji="0" lang="en-US" altLang="zh-CN" sz="1800" b="1" i="0" u="none" strike="noStrike" kern="1200" cap="none" normalizeH="0" baseline="0">
                          <a:ln>
                            <a:noFill/>
                          </a:ln>
                          <a:solidFill>
                            <a:schemeClr val="tx1"/>
                          </a:solidFill>
                          <a:effectLst/>
                          <a:latin typeface="Arial" charset="0"/>
                          <a:ea typeface="ＭＳ Ｐゴシック" charset="0"/>
                          <a:cs typeface="Arial" charset="0"/>
                        </a:rPr>
                        <a:t> 1–2</a:t>
                      </a:r>
                      <a:r>
                        <a:rPr kumimoji="0" lang="zh-CN" altLang="en-US" sz="1800" b="1" i="0" u="none" strike="noStrike" kern="1200" cap="none" normalizeH="0" baseline="0">
                          <a:ln>
                            <a:noFill/>
                          </a:ln>
                          <a:solidFill>
                            <a:schemeClr val="tx1"/>
                          </a:solidFill>
                          <a:effectLst/>
                          <a:latin typeface="Arial" charset="0"/>
                          <a:ea typeface="ＭＳ Ｐゴシック" charset="0"/>
                          <a:cs typeface="Arial" charset="0"/>
                        </a:rPr>
                        <a:t>章</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is-IS" sz="1800" b="1" i="0" u="none" strike="noStrike" cap="none" normalizeH="0" baseline="0">
                          <a:ln>
                            <a:noFill/>
                          </a:ln>
                          <a:solidFill>
                            <a:schemeClr val="tx1"/>
                          </a:solidFill>
                          <a:effectLst/>
                          <a:latin typeface="Arial" charset="0"/>
                          <a:ea typeface="ＭＳ Ｐゴシック" charset="0"/>
                          <a:cs typeface="Arial" charset="0"/>
                        </a:rPr>
                        <a:t> 3–4章</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800" b="1" i="0" u="none" strike="noStrike" cap="none" normalizeH="0" baseline="0">
                          <a:ln>
                            <a:noFill/>
                          </a:ln>
                          <a:solidFill>
                            <a:schemeClr val="tx1"/>
                          </a:solidFill>
                          <a:effectLst/>
                          <a:latin typeface="Arial" charset="0"/>
                          <a:ea typeface="ＭＳ Ｐゴシック" charset="0"/>
                          <a:cs typeface="Arial" charset="0"/>
                        </a:rPr>
                        <a:t>5–6章</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a:ln>
                            <a:noFill/>
                          </a:ln>
                          <a:solidFill>
                            <a:schemeClr val="tx1"/>
                          </a:solidFill>
                          <a:effectLst/>
                          <a:latin typeface="Arial"/>
                          <a:ea typeface="ＭＳ Ｐゴシック" charset="0"/>
                          <a:cs typeface="Arial"/>
                        </a:rPr>
                        <a:t>辨证</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a:ln>
                            <a:noFill/>
                          </a:ln>
                          <a:solidFill>
                            <a:schemeClr val="tx1"/>
                          </a:solidFill>
                          <a:effectLst/>
                          <a:latin typeface="Arial"/>
                          <a:ea typeface="ＭＳ Ｐゴシック" charset="0"/>
                          <a:cs typeface="Arial"/>
                        </a:rPr>
                        <a:t>使徒权柄</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a:ln>
                            <a:noFill/>
                          </a:ln>
                          <a:solidFill>
                            <a:schemeClr val="tx1"/>
                          </a:solidFill>
                          <a:effectLst/>
                          <a:latin typeface="Arial" charset="0"/>
                          <a:ea typeface="ＭＳ Ｐゴシック" charset="0"/>
                          <a:cs typeface="Arial" charset="0"/>
                        </a:rPr>
                        <a:t>辨证</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a:ln>
                            <a:noFill/>
                          </a:ln>
                          <a:solidFill>
                            <a:schemeClr val="tx1"/>
                          </a:solidFill>
                          <a:effectLst/>
                          <a:latin typeface="Arial" charset="0"/>
                          <a:ea typeface="ＭＳ Ｐゴシック" charset="0"/>
                          <a:cs typeface="Arial" charset="0"/>
                        </a:rPr>
                        <a:t>因信称义</a:t>
                      </a:r>
                      <a:r>
                        <a:rPr kumimoji="0" lang="en-US" sz="1800" b="1" i="0" u="none" strike="noStrike" cap="none" normalizeH="0" baseline="0">
                          <a:ln>
                            <a:noFill/>
                          </a:ln>
                          <a:solidFill>
                            <a:schemeClr val="tx1"/>
                          </a:solidFill>
                          <a:effectLst/>
                          <a:latin typeface="Arial" charset="0"/>
                          <a:ea typeface="ＭＳ Ｐゴシック" charset="0"/>
                          <a:cs typeface="Arial" charset="0"/>
                        </a:rPr>
                        <a:t> </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charset="0"/>
                          <a:ea typeface="ＭＳ Ｐゴシック" charset="0"/>
                          <a:cs typeface="Arial" charset="0"/>
                        </a:rPr>
                        <a:t>维护</a:t>
                      </a:r>
                    </a:p>
                    <a:p>
                      <a:pPr marL="0" marR="0" lvl="0" indent="0" algn="ctr" defTabSz="457200" rtl="0" eaLnBrk="0" fontAlgn="base" latinLnBrk="0" hangingPunct="0">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charset="0"/>
                          <a:ea typeface="ＭＳ Ｐゴシック" charset="0"/>
                          <a:cs typeface="Arial" charset="0"/>
                        </a:rPr>
                        <a:t>责任</a:t>
                      </a:r>
                      <a:r>
                        <a:rPr kumimoji="0" lang="en-US" sz="1800" b="1" i="0" u="none" strike="noStrike" cap="none" normalizeH="0" baseline="0" dirty="0">
                          <a:ln>
                            <a:noFill/>
                          </a:ln>
                          <a:solidFill>
                            <a:schemeClr val="tx1"/>
                          </a:solidFill>
                          <a:effectLst/>
                          <a:latin typeface="Arial" charset="0"/>
                          <a:ea typeface="ＭＳ Ｐゴシック" charset="0"/>
                          <a:cs typeface="Arial" charset="0"/>
                        </a:rPr>
                        <a:t> </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800" b="1" i="0" u="none" strike="noStrike" cap="none" normalizeH="0" baseline="0" dirty="0">
                          <a:ln>
                            <a:noFill/>
                          </a:ln>
                          <a:solidFill>
                            <a:schemeClr val="tx1"/>
                          </a:solidFill>
                          <a:effectLst/>
                          <a:latin typeface="Arial"/>
                          <a:ea typeface="ＭＳ Ｐゴシック" charset="0"/>
                          <a:cs typeface="Arial"/>
                        </a:rPr>
                        <a:t>责备</a:t>
                      </a:r>
                      <a:endParaRPr kumimoji="0" lang="en-US" sz="1800" b="1" i="0" u="none" strike="noStrike" cap="none" normalizeH="0" baseline="0" dirty="0">
                        <a:ln>
                          <a:noFill/>
                        </a:ln>
                        <a:solidFill>
                          <a:schemeClr val="tx1"/>
                        </a:solidFill>
                        <a:effectLst/>
                        <a:latin typeface="Arial"/>
                        <a:ea typeface="ＭＳ Ｐゴシック" charset="0"/>
                        <a:cs typeface="Arial"/>
                      </a:endParaRP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800" b="1" i="0" u="none" strike="noStrike" cap="none" normalizeH="0" baseline="0">
                          <a:ln>
                            <a:noFill/>
                          </a:ln>
                          <a:solidFill>
                            <a:schemeClr val="tx1"/>
                          </a:solidFill>
                          <a:effectLst/>
                          <a:latin typeface="Arial"/>
                          <a:ea typeface="ＭＳ Ｐゴシック" charset="0"/>
                          <a:cs typeface="Arial"/>
                        </a:rPr>
                        <a:t>人际关系</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sk-SK" sz="1800" b="1" i="0" u="none" strike="noStrike" cap="none" normalizeH="0" baseline="0">
                          <a:ln>
                            <a:noFill/>
                          </a:ln>
                          <a:solidFill>
                            <a:schemeClr val="tx1"/>
                          </a:solidFill>
                          <a:effectLst/>
                          <a:latin typeface="Arial" charset="0"/>
                          <a:ea typeface="ＭＳ Ｐゴシック" charset="0"/>
                          <a:cs typeface="Arial" charset="0"/>
                        </a:rPr>
                        <a:t> 肯定</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800" b="1" i="0" u="none" strike="noStrike" cap="none" normalizeH="0" baseline="0">
                          <a:ln>
                            <a:noFill/>
                          </a:ln>
                          <a:solidFill>
                            <a:schemeClr val="tx1"/>
                          </a:solidFill>
                          <a:effectLst/>
                          <a:latin typeface="Arial" charset="0"/>
                          <a:ea typeface="ＭＳ Ｐゴシック" charset="0"/>
                          <a:cs typeface="Arial" charset="0"/>
                        </a:rPr>
                        <a:t> 说明</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800" b="1" i="0" u="none" strike="noStrike" cap="none" normalizeH="0" baseline="0">
                          <a:ln>
                            <a:noFill/>
                          </a:ln>
                          <a:solidFill>
                            <a:schemeClr val="tx1"/>
                          </a:solidFill>
                          <a:effectLst/>
                          <a:latin typeface="Arial" charset="0"/>
                          <a:ea typeface="ＭＳ Ｐゴシック" charset="0"/>
                          <a:cs typeface="Arial" charset="0"/>
                        </a:rPr>
                        <a:t>平衡</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sk-SK" sz="1800" b="1" i="0" u="none" strike="noStrike" cap="none" normalizeH="0" baseline="0">
                          <a:ln>
                            <a:noFill/>
                          </a:ln>
                          <a:solidFill>
                            <a:schemeClr val="tx1"/>
                          </a:solidFill>
                          <a:effectLst/>
                          <a:latin typeface="Arial" charset="0"/>
                          <a:ea typeface="ＭＳ Ｐゴシック" charset="0"/>
                          <a:cs typeface="Arial" charset="0"/>
                        </a:rPr>
                        <a:t> 服侍</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1" i="0" u="none" strike="noStrike" cap="none" normalizeH="0" baseline="0">
                          <a:ln>
                            <a:noFill/>
                          </a:ln>
                          <a:solidFill>
                            <a:schemeClr val="tx1"/>
                          </a:solidFill>
                          <a:effectLst/>
                          <a:latin typeface="Arial" charset="0"/>
                          <a:ea typeface="ＭＳ Ｐゴシック" charset="0"/>
                          <a:cs typeface="Arial" charset="0"/>
                        </a:rPr>
                        <a:t>警告</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algn="ctr"/>
                      <a:r>
                        <a:rPr lang="zh-CN" altLang="en-US" sz="1800" b="1" dirty="0">
                          <a:solidFill>
                            <a:srgbClr val="FFFFFF"/>
                          </a:solidFill>
                          <a:latin typeface="Arial"/>
                          <a:ea typeface="SimSun" pitchFamily="2" charset="-122"/>
                          <a:cs typeface="Arial"/>
                        </a:rPr>
                        <a:t>一</a:t>
                      </a:r>
                      <a:r>
                        <a:rPr lang="en-US" altLang="ja-JP" sz="1800" b="1" dirty="0">
                          <a:solidFill>
                            <a:srgbClr val="FFFFFF"/>
                          </a:solidFill>
                          <a:latin typeface="Arial"/>
                          <a:cs typeface="Arial"/>
                        </a:rPr>
                        <a:t>1-9 </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is-IS" sz="1800" b="1" i="0" u="none" strike="noStrike" cap="none" normalizeH="0" baseline="0">
                          <a:ln>
                            <a:noFill/>
                          </a:ln>
                          <a:solidFill>
                            <a:schemeClr val="tx1"/>
                          </a:solidFill>
                          <a:effectLst/>
                          <a:latin typeface="Arial"/>
                          <a:ea typeface="ＭＳ Ｐゴシック" charset="0"/>
                          <a:cs typeface="Arial"/>
                        </a:rPr>
                        <a:t>一10 至二21</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三</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四</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a:ln>
                            <a:noFill/>
                          </a:ln>
                          <a:solidFill>
                            <a:schemeClr val="tx1"/>
                          </a:solidFill>
                          <a:effectLst/>
                          <a:latin typeface="Arial" charset="0"/>
                          <a:ea typeface="ＭＳ Ｐゴシック" charset="0"/>
                          <a:cs typeface="Arial" charset="0"/>
                        </a:rPr>
                        <a:t>五</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mr-IN" sz="1800" b="1" i="0" u="none" strike="noStrike" cap="none" normalizeH="0" baseline="0" dirty="0">
                          <a:ln>
                            <a:noFill/>
                          </a:ln>
                          <a:solidFill>
                            <a:schemeClr val="tx1"/>
                          </a:solidFill>
                          <a:effectLst/>
                          <a:latin typeface="Arial" charset="0"/>
                          <a:ea typeface="ＭＳ Ｐゴシック" charset="0"/>
                          <a:cs typeface="Arial" charset="0"/>
                        </a:rPr>
                        <a:t> 六1-10</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mr-IN" sz="1800" b="1" i="0" u="none" strike="noStrike" cap="none" normalizeH="0" baseline="0">
                          <a:ln>
                            <a:noFill/>
                          </a:ln>
                          <a:solidFill>
                            <a:schemeClr val="tx1"/>
                          </a:solidFill>
                          <a:effectLst/>
                          <a:latin typeface="Arial" charset="0"/>
                          <a:ea typeface="ＭＳ Ｐゴシック" charset="0"/>
                          <a:cs typeface="Arial" charset="0"/>
                        </a:rPr>
                        <a:t> 六11-18</a:t>
                      </a:r>
                    </a:p>
                  </a:txBody>
                  <a:tcPr marT="45722" marB="45722"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800" b="1" i="0" u="none" strike="noStrike" cap="none" normalizeH="0" baseline="0">
                          <a:ln>
                            <a:noFill/>
                          </a:ln>
                          <a:solidFill>
                            <a:schemeClr val="tx1"/>
                          </a:solidFill>
                          <a:effectLst/>
                          <a:latin typeface="Arial" charset="0"/>
                          <a:ea typeface="ＭＳ Ｐゴシック" charset="0"/>
                          <a:cs typeface="Arial" charset="0"/>
                        </a:rPr>
                        <a:t> 叙利亚的安提阿</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algn="ctr" eaLnBrk="1" hangingPunct="1"/>
                      <a:r>
                        <a:rPr lang="en-US" altLang="en-US" sz="1800" b="1" dirty="0">
                          <a:solidFill>
                            <a:srgbClr val="FFFFFF"/>
                          </a:solidFill>
                          <a:latin typeface="Times" charset="0"/>
                          <a:cs typeface="Times New Roman" pitchFamily="18" charset="0"/>
                        </a:rPr>
                        <a:t> </a:t>
                      </a:r>
                      <a:r>
                        <a:rPr kumimoji="0" lang="zh-CN" altLang="en-US" sz="1800" b="1" i="0" u="none" strike="noStrike" kern="1200" cap="none" normalizeH="0" baseline="0" dirty="0">
                          <a:ln>
                            <a:noFill/>
                          </a:ln>
                          <a:solidFill>
                            <a:schemeClr val="tx1"/>
                          </a:solidFill>
                          <a:effectLst/>
                          <a:latin typeface="Arial" charset="0"/>
                          <a:ea typeface="ＭＳ Ｐゴシック" charset="0"/>
                          <a:cs typeface="Arial" charset="0"/>
                        </a:rPr>
                        <a:t>夏主后</a:t>
                      </a:r>
                      <a:r>
                        <a:rPr kumimoji="0" lang="en-US" altLang="ja-JP" sz="1800" b="1" i="0" u="none" strike="noStrike" kern="1200" cap="none" normalizeH="0" baseline="0" dirty="0">
                          <a:ln>
                            <a:noFill/>
                          </a:ln>
                          <a:solidFill>
                            <a:schemeClr val="tx1"/>
                          </a:solidFill>
                          <a:effectLst/>
                          <a:latin typeface="Arial" charset="0"/>
                          <a:ea typeface="ＭＳ Ｐゴシック" charset="0"/>
                          <a:cs typeface="Arial" charset="0"/>
                        </a:rPr>
                        <a:t>49 (</a:t>
                      </a:r>
                      <a:r>
                        <a:rPr kumimoji="0" lang="zh-CN" altLang="en-US" sz="1800" b="1" i="0" u="none" strike="noStrike" kern="1200" cap="none" normalizeH="0" baseline="0" dirty="0">
                          <a:ln>
                            <a:noFill/>
                          </a:ln>
                          <a:solidFill>
                            <a:schemeClr val="tx1"/>
                          </a:solidFill>
                          <a:effectLst/>
                          <a:latin typeface="Arial" charset="0"/>
                          <a:ea typeface="ＭＳ Ｐゴシック" charset="0"/>
                          <a:cs typeface="Arial" charset="0"/>
                        </a:rPr>
                        <a:t>第一宣教旅程过后</a:t>
                      </a:r>
                      <a:r>
                        <a:rPr kumimoji="0" lang="en-US" altLang="ja-JP" sz="1800" b="1" i="0" u="none" strike="noStrike" kern="1200" cap="none" normalizeH="0" baseline="0" dirty="0">
                          <a:ln>
                            <a:noFill/>
                          </a:ln>
                          <a:solidFill>
                            <a:schemeClr val="tx1"/>
                          </a:solidFill>
                          <a:effectLst/>
                          <a:latin typeface="Arial" charset="0"/>
                          <a:ea typeface="ＭＳ Ｐゴシック" charset="0"/>
                          <a:cs typeface="Arial" charset="0"/>
                        </a:rPr>
                        <a:t>)</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b="1">
                <a:solidFill>
                  <a:srgbClr val="000033"/>
                </a:solidFill>
                <a:latin typeface="Microsoft YaHei UI" panose="020B0503020204020204" pitchFamily="34" charset="-122"/>
                <a:ea typeface="Microsoft YaHei UI" panose="020B0503020204020204" pitchFamily="34" charset="-122"/>
                <a:cs typeface="Arial" charset="0"/>
              </a:rPr>
              <a:t>167</a:t>
            </a:r>
          </a:p>
        </p:txBody>
      </p:sp>
      <p:sp>
        <p:nvSpPr>
          <p:cNvPr id="65" name="Title 64"/>
          <p:cNvSpPr>
            <a:spLocks noGrp="1"/>
          </p:cNvSpPr>
          <p:nvPr>
            <p:ph type="title" idx="4294967295"/>
          </p:nvPr>
        </p:nvSpPr>
        <p:spPr>
          <a:xfrm>
            <a:off x="304800" y="-685800"/>
            <a:ext cx="7772400" cy="762000"/>
          </a:xfrm>
        </p:spPr>
        <p:txBody>
          <a:bodyPr/>
          <a:lstStyle/>
          <a:p>
            <a:pPr>
              <a:defRPr/>
            </a:pPr>
            <a:r>
              <a:rPr lang="en-US" dirty="0">
                <a:latin typeface="Microsoft YaHei UI" panose="020B0503020204020204" pitchFamily="34" charset="-122"/>
                <a:ea typeface="Microsoft YaHei UI" panose="020B0503020204020204" pitchFamily="34" charset="-122"/>
                <a:cs typeface="ＭＳ Ｐゴシック" charset="0"/>
              </a:rPr>
              <a:t>Book Chart</a:t>
            </a:r>
          </a:p>
        </p:txBody>
      </p:sp>
      <p:sp>
        <p:nvSpPr>
          <p:cNvPr id="6" name="Rectangle 2">
            <a:extLst>
              <a:ext uri="{FF2B5EF4-FFF2-40B4-BE49-F238E27FC236}">
                <a16:creationId xmlns:a16="http://schemas.microsoft.com/office/drawing/2014/main" id="{B16B6965-9A1A-2C4D-95A6-0777491F783B}"/>
              </a:ext>
            </a:extLst>
          </p:cNvPr>
          <p:cNvSpPr txBox="1">
            <a:spLocks noChangeArrowheads="1"/>
          </p:cNvSpPr>
          <p:nvPr/>
        </p:nvSpPr>
        <p:spPr bwMode="auto">
          <a:xfrm>
            <a:off x="76200" y="44624"/>
            <a:ext cx="2843808" cy="4619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zh-SG" altLang="en-US" sz="3200" b="1" kern="0" dirty="0">
                <a:solidFill>
                  <a:srgbClr val="000066"/>
                </a:solidFill>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1429092866"/>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2.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3" name="Group 2"/>
          <p:cNvGrpSpPr/>
          <p:nvPr/>
        </p:nvGrpSpPr>
        <p:grpSpPr>
          <a:xfrm>
            <a:off x="2194114" y="959230"/>
            <a:ext cx="6958112" cy="5898770"/>
            <a:chOff x="2194114" y="959230"/>
            <a:chExt cx="6958112" cy="5898770"/>
          </a:xfrm>
        </p:grpSpPr>
        <p:pic>
          <p:nvPicPr>
            <p:cNvPr id="8" name="Picture 7"/>
            <p:cNvPicPr/>
            <p:nvPr/>
          </p:nvPicPr>
          <p:blipFill rotWithShape="1">
            <a:blip r:embed="rId2" cstate="screen">
              <a:extLst>
                <a:ext uri="{28A0092B-C50C-407E-A947-70E740481C1C}">
                  <a14:useLocalDpi xmlns:a14="http://schemas.microsoft.com/office/drawing/2010/main"/>
                </a:ext>
              </a:extLst>
            </a:blip>
            <a:srcRect l="16124" t="11659" r="1685" b="35272"/>
            <a:stretch/>
          </p:blipFill>
          <p:spPr bwMode="auto">
            <a:xfrm>
              <a:off x="2194114" y="959230"/>
              <a:ext cx="6958112" cy="5898770"/>
            </a:xfrm>
            <a:prstGeom prst="rect">
              <a:avLst/>
            </a:prstGeom>
            <a:noFill/>
            <a:ln>
              <a:noFill/>
            </a:ln>
          </p:spPr>
        </p:pic>
        <p:sp>
          <p:nvSpPr>
            <p:cNvPr id="26" name="Rectangle 25"/>
            <p:cNvSpPr/>
            <p:nvPr/>
          </p:nvSpPr>
          <p:spPr bwMode="auto">
            <a:xfrm rot="19921994">
              <a:off x="3815752" y="2961208"/>
              <a:ext cx="1337976" cy="1118711"/>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sp>
        <p:nvSpPr>
          <p:cNvPr id="24" name="Title 5"/>
          <p:cNvSpPr txBox="1">
            <a:spLocks/>
          </p:cNvSpPr>
          <p:nvPr/>
        </p:nvSpPr>
        <p:spPr bwMode="auto">
          <a:xfrm rot="20630268">
            <a:off x="3838561" y="3029585"/>
            <a:ext cx="1152128" cy="864096"/>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rPr>
              <a:t>律法</a:t>
            </a:r>
            <a:endParaRPr kumimoji="0" lang="en-GB" sz="36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1" name="Title 1"/>
          <p:cNvSpPr txBox="1">
            <a:spLocks/>
          </p:cNvSpPr>
          <p:nvPr/>
        </p:nvSpPr>
        <p:spPr bwMode="auto">
          <a:xfrm>
            <a:off x="-9903" y="1622449"/>
            <a:ext cx="5165188" cy="1101637"/>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defTabSz="914400" eaLnBrk="1" hangingPunct="1">
              <a:defRPr/>
            </a:pPr>
            <a:r>
              <a:rPr lang="zh-SG" altLang="en-US" sz="4800" dirty="0">
                <a:solidFill>
                  <a:srgbClr val="070000"/>
                </a:solidFill>
                <a:latin typeface="Microsoft YaHei UI" panose="020B0503020204020204" pitchFamily="34" charset="-122"/>
                <a:ea typeface="Microsoft YaHei UI" panose="020B0503020204020204" pitchFamily="34" charset="-122"/>
                <a:cs typeface="Arial"/>
              </a:rPr>
              <a:t>加拉太书</a:t>
            </a:r>
          </a:p>
        </p:txBody>
      </p:sp>
      <p:sp>
        <p:nvSpPr>
          <p:cNvPr id="13" name="Text Box 6"/>
          <p:cNvSpPr txBox="1">
            <a:spLocks noChangeArrowheads="1"/>
          </p:cNvSpPr>
          <p:nvPr/>
        </p:nvSpPr>
        <p:spPr bwMode="auto">
          <a:xfrm>
            <a:off x="19697" y="77834"/>
            <a:ext cx="433388" cy="1152525"/>
          </a:xfrm>
          <a:prstGeom prst="rect">
            <a:avLst/>
          </a:prstGeom>
          <a:solidFill>
            <a:srgbClr val="FFFFFF"/>
          </a:solidFill>
          <a:ln>
            <a:noFill/>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3</a:t>
            </a:r>
          </a:p>
        </p:txBody>
      </p:sp>
      <p:sp>
        <p:nvSpPr>
          <p:cNvPr id="12" name="Text Box 6"/>
          <p:cNvSpPr txBox="1">
            <a:spLocks noChangeArrowheads="1"/>
          </p:cNvSpPr>
          <p:nvPr/>
        </p:nvSpPr>
        <p:spPr bwMode="auto">
          <a:xfrm>
            <a:off x="308622" y="77834"/>
            <a:ext cx="4174101" cy="1152525"/>
          </a:xfrm>
          <a:prstGeom prst="rect">
            <a:avLst/>
          </a:prstGeom>
          <a:solidFill>
            <a:srgbClr val="FFFFFF"/>
          </a:solidFill>
          <a:ln>
            <a:noFill/>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背离真福音</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彼得的虚伪</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亚伯拉罕信心的例子</a:t>
            </a:r>
            <a:endParaRPr kumimoji="0" 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14" name="Text Box 6"/>
          <p:cNvSpPr txBox="1">
            <a:spLocks noChangeArrowheads="1"/>
          </p:cNvSpPr>
          <p:nvPr/>
        </p:nvSpPr>
        <p:spPr bwMode="auto">
          <a:xfrm>
            <a:off x="4679490" y="77834"/>
            <a:ext cx="4636956"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律法与真自由的对比</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神灵领导所产生的态度</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赢回偏离左道的信徒</a:t>
            </a:r>
            <a:endParaRPr kumimoji="0" 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15" name="Text Box 6"/>
          <p:cNvSpPr txBox="1">
            <a:spLocks noChangeArrowheads="1"/>
          </p:cNvSpPr>
          <p:nvPr/>
        </p:nvSpPr>
        <p:spPr bwMode="auto">
          <a:xfrm>
            <a:off x="4390565" y="77834"/>
            <a:ext cx="433388"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6</a:t>
            </a:r>
          </a:p>
        </p:txBody>
      </p:sp>
      <p:sp>
        <p:nvSpPr>
          <p:cNvPr id="1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333050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2" name="Picture 4" descr="Related image">
            <a:extLst>
              <a:ext uri="{FF2B5EF4-FFF2-40B4-BE49-F238E27FC236}">
                <a16:creationId xmlns:a16="http://schemas.microsoft.com/office/drawing/2014/main" id="{767432AB-F858-8A45-B87E-85A01B0A6F3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 y="7910"/>
            <a:ext cx="9198384" cy="47892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4821492"/>
            <a:ext cx="9144000"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353">
              <a:defRPr/>
            </a:pPr>
            <a:r>
              <a:rPr lang="zh-SG" altLang="en-US" sz="66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
        <p:nvSpPr>
          <p:cNvPr id="900098" name="Rectangle 2"/>
          <p:cNvSpPr>
            <a:spLocks noGrp="1" noChangeArrowheads="1"/>
          </p:cNvSpPr>
          <p:nvPr>
            <p:ph type="ctrTitle"/>
          </p:nvPr>
        </p:nvSpPr>
        <p:spPr>
          <a:xfrm>
            <a:off x="1" y="1046827"/>
            <a:ext cx="9120187" cy="1446653"/>
          </a:xfrm>
          <a:effectLst>
            <a:outerShdw blurRad="63500" dist="35921" dir="2700000" algn="ctr" rotWithShape="0">
              <a:schemeClr val="tx2">
                <a:alpha val="74998"/>
              </a:schemeClr>
            </a:outerShdw>
          </a:effectLst>
        </p:spPr>
        <p:txBody>
          <a:bodyPr/>
          <a:lstStyle/>
          <a:p>
            <a:pPr>
              <a:defRPr/>
            </a:pPr>
            <a:r>
              <a:rPr lang="zh-CN" altLang="en-US" sz="115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要自由</a:t>
            </a:r>
            <a:endParaRPr lang="en-US" sz="115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6"/>
            <a:ext cx="922821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3903553093"/>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60" name="Picture 4" descr="Related image">
            <a:extLst>
              <a:ext uri="{FF2B5EF4-FFF2-40B4-BE49-F238E27FC236}">
                <a16:creationId xmlns:a16="http://schemas.microsoft.com/office/drawing/2014/main" id="{C2315403-8934-9042-A0E8-F9A6A5F944E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4139952" cy="428148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923928" y="232009"/>
            <a:ext cx="5220072" cy="4205103"/>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做错误教导的奴隶是最惨的奴隶</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2714C882-C4EF-CF45-A13C-D2D187EE5B7B}"/>
              </a:ext>
            </a:extLst>
          </p:cNvPr>
          <p:cNvSpPr txBox="1">
            <a:spLocks noChangeArrowheads="1"/>
          </p:cNvSpPr>
          <p:nvPr/>
        </p:nvSpPr>
        <p:spPr bwMode="auto">
          <a:xfrm>
            <a:off x="395536" y="5964167"/>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914353">
              <a:defRPr/>
            </a:pPr>
            <a:r>
              <a:rPr lang="zh-SG" altLang="en-US" sz="48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5973374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为什么救恩是</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单单</a:t>
            </a: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靠信心？</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保罗给</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三个理由</a:t>
            </a:r>
            <a:endPar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61CA5113-FA79-FD47-A719-FFFD4AE7C728}"/>
              </a:ext>
            </a:extLst>
          </p:cNvPr>
          <p:cNvSpPr txBox="1">
            <a:spLocks noChangeArrowheads="1"/>
          </p:cNvSpPr>
          <p:nvPr/>
        </p:nvSpPr>
        <p:spPr bwMode="auto">
          <a:xfrm>
            <a:off x="395536" y="5964167"/>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914353">
              <a:defRPr/>
            </a:pPr>
            <a:r>
              <a:rPr lang="zh-SG" altLang="en-US" sz="48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336748675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 </a:t>
            </a:r>
            <a:r>
              <a:rPr lang="zh-CN" altLang="en-US" b="1" dirty="0">
                <a:effectLst>
                  <a:glow rad="127000">
                    <a:schemeClr val="tx1"/>
                  </a:glow>
                </a:effectLst>
                <a:latin typeface="Arial" charset="0"/>
                <a:ea typeface="ＭＳ Ｐゴシック" charset="0"/>
                <a:cs typeface="ＭＳ Ｐゴシック" charset="0"/>
              </a:rPr>
              <a:t>耶稣吩咐 </a:t>
            </a:r>
            <a:r>
              <a:rPr lang="zh-CN" altLang="en-US" b="1" dirty="0">
                <a:solidFill>
                  <a:srgbClr val="FFFF00"/>
                </a:solidFill>
                <a:effectLst>
                  <a:glow rad="127000">
                    <a:schemeClr val="tx1"/>
                  </a:glow>
                </a:effectLst>
                <a:latin typeface="Arial" charset="0"/>
                <a:ea typeface="ＭＳ Ｐゴシック" charset="0"/>
                <a:cs typeface="ＭＳ Ｐゴシック" charset="0"/>
              </a:rPr>
              <a:t>保罗 </a:t>
            </a:r>
            <a:r>
              <a:rPr lang="zh-CN" altLang="en-US" b="1" dirty="0">
                <a:effectLst>
                  <a:glow rad="127000">
                    <a:schemeClr val="tx1"/>
                  </a:glow>
                </a:effectLst>
                <a:latin typeface="Arial" charset="0"/>
                <a:ea typeface="ＭＳ Ｐゴシック" charset="0"/>
                <a:cs typeface="ＭＳ Ｐゴシック" charset="0"/>
              </a:rPr>
              <a:t>教导因信得救</a:t>
            </a:r>
            <a:r>
              <a:rPr lang="en-US" b="1" dirty="0">
                <a:effectLst>
                  <a:glow rad="127000">
                    <a:schemeClr val="tx1"/>
                  </a:glow>
                </a:effectLst>
                <a:latin typeface="Arial" charset="0"/>
                <a:ea typeface="ＭＳ Ｐゴシック" charset="0"/>
                <a:cs typeface="ＭＳ Ｐゴシック" charset="0"/>
              </a:rPr>
              <a:t>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(1–2</a:t>
            </a:r>
            <a:r>
              <a:rPr lang="zh-CN" altLang="en-US" b="1" dirty="0">
                <a:effectLst>
                  <a:glow rad="127000">
                    <a:schemeClr val="tx1"/>
                  </a:glow>
                </a:effectLst>
                <a:latin typeface="Arial" charset="0"/>
                <a:ea typeface="ＭＳ Ｐゴシック" charset="0"/>
                <a:cs typeface="ＭＳ Ｐゴシック" charset="0"/>
              </a:rPr>
              <a:t>章</a:t>
            </a:r>
            <a:r>
              <a:rPr lang="en-US"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BF96F8E6-D815-C141-83C4-D72139168FEE}"/>
              </a:ext>
            </a:extLst>
          </p:cNvPr>
          <p:cNvSpPr txBox="1">
            <a:spLocks noChangeArrowheads="1"/>
          </p:cNvSpPr>
          <p:nvPr/>
        </p:nvSpPr>
        <p:spPr bwMode="auto">
          <a:xfrm>
            <a:off x="395536" y="5964167"/>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914353">
              <a:defRPr/>
            </a:pPr>
            <a:r>
              <a:rPr lang="zh-SG" altLang="en-US" sz="4800" b="1" i="1" dirty="0">
                <a:solidFill>
                  <a:srgbClr val="FFFFFF"/>
                </a:solidFill>
                <a:effectLst>
                  <a:glow rad="127000">
                    <a:srgbClr val="000000"/>
                  </a:glow>
                </a:effectLst>
                <a:latin typeface="Arial" charset="0"/>
                <a:ea typeface="ＭＳ Ｐゴシック" charset="0"/>
                <a:cs typeface="ＭＳ Ｐゴシック" charset="0"/>
              </a:rPr>
              <a:t>加拉太书</a:t>
            </a:r>
          </a:p>
        </p:txBody>
      </p:sp>
    </p:spTree>
    <p:extLst>
      <p:ext uri="{BB962C8B-B14F-4D97-AF65-F5344CB8AC3E}">
        <p14:creationId xmlns:p14="http://schemas.microsoft.com/office/powerpoint/2010/main" val="1208586065"/>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救赎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一直以来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都是因信 </a:t>
            </a:r>
            <a:br>
              <a:rPr lang="en-US" altLang="zh-CN"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(3–4</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章</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Osaka"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lvl="0" algn="ctr" defTabSz="914400" fontAlgn="base">
              <a:spcBef>
                <a:spcPct val="0"/>
              </a:spcBef>
              <a:spcAft>
                <a:spcPct val="0"/>
              </a:spcAft>
              <a:defRPr/>
            </a:pPr>
            <a:r>
              <a:rPr lang="zh-SG" altLang="en-US"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Microsoft YaHei UI" panose="020B0503020204020204" pitchFamily="34" charset="-122"/>
                <a:ea typeface="Microsoft YaHei UI" panose="020B0503020204020204" pitchFamily="34" charset="-122"/>
                <a:cs typeface="Arial Black"/>
              </a:rPr>
              <a:t>十字架的核心</a:t>
            </a: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lang="zh-SG" altLang="en-US" sz="3200" dirty="0">
                <a:solidFill>
                  <a:srgbClr val="FFFFFF"/>
                </a:solidFill>
                <a:latin typeface="Microsoft YaHei UI" panose="020B0503020204020204" pitchFamily="34" charset="-122"/>
                <a:ea typeface="Microsoft YaHei UI" panose="020B0503020204020204" pitchFamily="34" charset="-122"/>
                <a:cs typeface="Osaka" charset="0"/>
              </a:rPr>
              <a:t>公元前</a:t>
            </a:r>
          </a:p>
          <a:p>
            <a:pPr lvl="0" indent="101600" algn="ctr" defTabSz="914400" fontAlgn="base">
              <a:lnSpc>
                <a:spcPct val="110000"/>
              </a:lnSpc>
              <a:spcBef>
                <a:spcPct val="20000"/>
              </a:spcBef>
              <a:spcAft>
                <a:spcPct val="0"/>
              </a:spcAft>
              <a:buClr>
                <a:srgbClr val="960000"/>
              </a:buClr>
              <a:buSzPct val="100000"/>
              <a:defRPr/>
            </a:pPr>
            <a:r>
              <a:rPr lang="zh-SG" altLang="en-US" sz="3200" dirty="0">
                <a:solidFill>
                  <a:srgbClr val="FFFFFF"/>
                </a:solidFill>
                <a:latin typeface="Microsoft YaHei UI" panose="020B0503020204020204" pitchFamily="34" charset="-122"/>
                <a:ea typeface="Microsoft YaHei UI" panose="020B0503020204020204" pitchFamily="34" charset="-122"/>
                <a:cs typeface="Osaka" charset="0"/>
              </a:rPr>
              <a:t>望向十字架</a:t>
            </a: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lvl="0" indent="101600" algn="ctr" defTabSz="914400" fontAlgn="base">
              <a:lnSpc>
                <a:spcPct val="110000"/>
              </a:lnSpc>
              <a:spcBef>
                <a:spcPct val="20000"/>
              </a:spcBef>
              <a:spcAft>
                <a:spcPct val="0"/>
              </a:spcAft>
              <a:buClr>
                <a:srgbClr val="960000"/>
              </a:buClr>
              <a:buSzPct val="100000"/>
              <a:defRPr/>
            </a:pPr>
            <a:r>
              <a:rPr lang="zh-CN" altLang="en-US" sz="3200" dirty="0">
                <a:solidFill>
                  <a:srgbClr val="FFFFFF"/>
                </a:solidFill>
                <a:latin typeface="Microsoft YaHei UI" panose="020B0503020204020204" pitchFamily="34" charset="-122"/>
                <a:ea typeface="Microsoft YaHei UI" panose="020B0503020204020204" pitchFamily="34" charset="-122"/>
                <a:cs typeface="Osaka" charset="0"/>
              </a:rPr>
              <a:t>公元后</a:t>
            </a:r>
          </a:p>
          <a:p>
            <a:pPr lvl="0" indent="101600" algn="ctr" defTabSz="914400" fontAlgn="base">
              <a:lnSpc>
                <a:spcPct val="110000"/>
              </a:lnSpc>
              <a:spcBef>
                <a:spcPct val="20000"/>
              </a:spcBef>
              <a:spcAft>
                <a:spcPct val="0"/>
              </a:spcAft>
              <a:buClr>
                <a:srgbClr val="960000"/>
              </a:buClr>
              <a:buSzPct val="100000"/>
              <a:defRPr/>
            </a:pPr>
            <a:r>
              <a:rPr lang="zh-CN" altLang="en-US" sz="3200" dirty="0">
                <a:solidFill>
                  <a:srgbClr val="FFFFFF"/>
                </a:solidFill>
                <a:latin typeface="Microsoft YaHei UI" panose="020B0503020204020204" pitchFamily="34" charset="-122"/>
                <a:ea typeface="Microsoft YaHei UI" panose="020B0503020204020204" pitchFamily="34" charset="-122"/>
                <a:cs typeface="Osaka" charset="0"/>
              </a:rPr>
              <a:t>回顾十字架</a:t>
            </a:r>
          </a:p>
        </p:txBody>
      </p:sp>
      <p:sp>
        <p:nvSpPr>
          <p:cNvPr id="12" name="Rectangle 2">
            <a:extLst>
              <a:ext uri="{FF2B5EF4-FFF2-40B4-BE49-F238E27FC236}">
                <a16:creationId xmlns:a16="http://schemas.microsoft.com/office/drawing/2014/main" id="{4433CCDA-1F76-D540-9F37-714DE5B814C0}"/>
              </a:ext>
            </a:extLst>
          </p:cNvPr>
          <p:cNvSpPr txBox="1">
            <a:spLocks noChangeArrowheads="1"/>
          </p:cNvSpPr>
          <p:nvPr/>
        </p:nvSpPr>
        <p:spPr bwMode="auto">
          <a:xfrm>
            <a:off x="929272" y="5927860"/>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353">
              <a:defRPr/>
            </a:pPr>
            <a:r>
              <a:rPr lang="zh-SG" altLang="en-US" sz="48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7056371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animBg="1"/>
      <p:bldP spid="11"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只有因信得救才会使我们有</a:t>
            </a:r>
            <a:br>
              <a:rPr lang="en-US" altLang="zh-CN"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心灵</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的改变</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(5–6</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章</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E87AF3BB-29C7-124F-9FD8-3043938DFD75}"/>
              </a:ext>
            </a:extLst>
          </p:cNvPr>
          <p:cNvSpPr txBox="1">
            <a:spLocks noChangeArrowheads="1"/>
          </p:cNvSpPr>
          <p:nvPr/>
        </p:nvSpPr>
        <p:spPr bwMode="auto">
          <a:xfrm>
            <a:off x="395536" y="5964167"/>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914353">
              <a:defRPr/>
            </a:pPr>
            <a:r>
              <a:rPr lang="zh-SG" altLang="en-US" sz="48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2780847712"/>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Image result for Salvation has always been by faith">
            <a:extLst>
              <a:ext uri="{FF2B5EF4-FFF2-40B4-BE49-F238E27FC236}">
                <a16:creationId xmlns:a16="http://schemas.microsoft.com/office/drawing/2014/main" id="{10772E5A-9208-8A4C-A46C-069075644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1"/>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362856" y="2100291"/>
            <a:ext cx="8428365" cy="334493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因信得救把我们</a:t>
            </a:r>
            <a:endParaRPr kumimoji="0" lang="en-US" altLang="zh-CN"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从律法下 </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释放</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altLang="zh-CN"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赐我们在基督里的自由。</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34FF1CCA-7620-A94F-A066-3F1C798D79F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加拉太书</a:t>
            </a:r>
          </a:p>
        </p:txBody>
      </p:sp>
    </p:spTree>
    <p:extLst>
      <p:ext uri="{BB962C8B-B14F-4D97-AF65-F5344CB8AC3E}">
        <p14:creationId xmlns:p14="http://schemas.microsoft.com/office/powerpoint/2010/main" val="680049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zh-TW" altLang="en-US"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马太福音的主要思想</a:t>
            </a:r>
            <a:endParaRPr lang="en-US"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latin typeface="Microsoft YaHei UI" panose="020B0503020204020204" pitchFamily="34" charset="-122"/>
                  <a:ea typeface="Microsoft YaHei UI" panose="020B0503020204020204" pitchFamily="34" charset="-122"/>
                </a:rPr>
                <a:t>主</a:t>
              </a:r>
              <a:endParaRPr kumimoji="0" 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耶稣</a:t>
              </a:r>
              <a:endParaRPr kumimoji="0" 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latin typeface="Microsoft YaHei UI" panose="020B0503020204020204" pitchFamily="34" charset="-122"/>
                  <a:ea typeface="Microsoft YaHei UI" panose="020B0503020204020204" pitchFamily="34" charset="-122"/>
                </a:rPr>
                <a:t>基督</a:t>
              </a:r>
              <a:endParaRPr kumimoji="0" 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40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服事主耶稣基督</a:t>
            </a: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3600" b="1" dirty="0">
                <a:solidFill>
                  <a:srgbClr val="FFFFFF"/>
                </a:solidFill>
                <a:effectLst>
                  <a:glow rad="228600">
                    <a:srgbClr val="000000">
                      <a:satMod val="175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救主</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Microsoft YaHei UI" panose="020B0503020204020204" pitchFamily="34" charset="-122"/>
              <a:ea typeface="Microsoft YaHei UI" panose="020B0503020204020204" pitchFamily="34" charset="-122"/>
              <a:cs typeface="Arial" panose="020B0604020202020204" pitchFamily="34" charset="0"/>
            </a:endParaRP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Microsoft YaHei UI" panose="020B0503020204020204" pitchFamily="34" charset="-122"/>
                <a:ea typeface="Microsoft YaHei UI" panose="020B0503020204020204" pitchFamily="34" charset="-122"/>
                <a:cs typeface="Arial" panose="020B0604020202020204" pitchFamily="34" charset="0"/>
              </a:rPr>
              <a:t>神</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Microsoft YaHei UI" panose="020B0503020204020204" pitchFamily="34" charset="-122"/>
              <a:ea typeface="Microsoft YaHei UI" panose="020B0503020204020204" pitchFamily="34" charset="-122"/>
              <a:cs typeface="Arial" panose="020B0604020202020204" pitchFamily="34" charset="0"/>
            </a:endParaRP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Microsoft YaHei UI" panose="020B0503020204020204" pitchFamily="34" charset="-122"/>
                <a:ea typeface="Microsoft YaHei UI" panose="020B0503020204020204" pitchFamily="34" charset="-122"/>
                <a:cs typeface="Arial" panose="020B0604020202020204" pitchFamily="34" charset="0"/>
              </a:rPr>
              <a:t>君王</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Microsoft YaHei UI" panose="020B0503020204020204" pitchFamily="34" charset="-122"/>
              <a:ea typeface="Microsoft YaHei U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86220906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descr="Image result for Be free from the slavery of legalism so you can live for Christ">
            <a:extLst>
              <a:ext uri="{FF2B5EF4-FFF2-40B4-BE49-F238E27FC236}">
                <a16:creationId xmlns:a16="http://schemas.microsoft.com/office/drawing/2014/main" id="{BB4F5EB5-70C7-9C4B-B9AD-A05333FF47E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36096" y="1340768"/>
            <a:ext cx="3704332" cy="342011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
            <a:ext cx="9144000" cy="1001358"/>
          </a:xfrm>
          <a:solidFill>
            <a:srgbClr val="056A04"/>
          </a:solidFill>
          <a:effectLst>
            <a:outerShdw blurRad="63500" dist="35921" dir="2700000" algn="ctr" rotWithShape="0">
              <a:schemeClr val="tx2">
                <a:alpha val="74998"/>
              </a:schemeClr>
            </a:outerShdw>
          </a:effectLst>
        </p:spPr>
        <p:txBody>
          <a:bodyPr/>
          <a:lstStyle/>
          <a:p>
            <a:pPr>
              <a:defRPr/>
            </a:pPr>
            <a:r>
              <a:rPr lang="zh-SG"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加拉太书</a:t>
            </a: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的应用</a:t>
            </a:r>
            <a:endParaRPr lang="zh-SG"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0" y="1340769"/>
            <a:ext cx="5432524"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要从律法下的法制</a:t>
            </a:r>
            <a:endPar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被释放</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93D908B4-F0B0-0440-A7A3-64C1A87921D7}"/>
              </a:ext>
            </a:extLst>
          </p:cNvPr>
          <p:cNvSpPr txBox="1">
            <a:spLocks noChangeArrowheads="1"/>
          </p:cNvSpPr>
          <p:nvPr/>
        </p:nvSpPr>
        <p:spPr bwMode="auto">
          <a:xfrm>
            <a:off x="5436096" y="4760882"/>
            <a:ext cx="3707904" cy="20971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好让你能</a:t>
            </a:r>
            <a:endPar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177"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为基督而活</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pic>
        <p:nvPicPr>
          <p:cNvPr id="375812" name="Picture 4" descr="Image result for Be free from the slavery of legalism so you can live for Christ">
            <a:extLst>
              <a:ext uri="{FF2B5EF4-FFF2-40B4-BE49-F238E27FC236}">
                <a16:creationId xmlns:a16="http://schemas.microsoft.com/office/drawing/2014/main" id="{DE1B7065-1888-EA4C-995F-B38F476D87E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496" y="3140968"/>
            <a:ext cx="5294083" cy="2921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343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5810"/>
                                        </p:tgtEl>
                                        <p:attrNameLst>
                                          <p:attrName>style.visibility</p:attrName>
                                        </p:attrNameLst>
                                      </p:cBhvr>
                                      <p:to>
                                        <p:strVal val="visible"/>
                                      </p:to>
                                    </p:set>
                                    <p:anim calcmode="lin" valueType="num">
                                      <p:cBhvr additive="base">
                                        <p:cTn id="7" dur="500" fill="hold"/>
                                        <p:tgtEl>
                                          <p:spTgt spid="375810"/>
                                        </p:tgtEl>
                                        <p:attrNameLst>
                                          <p:attrName>ppt_x</p:attrName>
                                        </p:attrNameLst>
                                      </p:cBhvr>
                                      <p:tavLst>
                                        <p:tav tm="0">
                                          <p:val>
                                            <p:strVal val="#ppt_x"/>
                                          </p:val>
                                        </p:tav>
                                        <p:tav tm="100000">
                                          <p:val>
                                            <p:strVal val="#ppt_x"/>
                                          </p:val>
                                        </p:tav>
                                      </p:tavLst>
                                    </p:anim>
                                    <p:anim calcmode="lin" valueType="num">
                                      <p:cBhvr additive="base">
                                        <p:cTn id="8" dur="500" fill="hold"/>
                                        <p:tgtEl>
                                          <p:spTgt spid="3758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900098"/>
                                        </p:tgtEl>
                                        <p:attrNameLst>
                                          <p:attrName>style.visibility</p:attrName>
                                        </p:attrNameLst>
                                      </p:cBhvr>
                                      <p:to>
                                        <p:strVal val="visible"/>
                                      </p:to>
                                    </p:set>
                                    <p:anim calcmode="lin" valueType="num">
                                      <p:cBhvr additive="base">
                                        <p:cTn id="17" dur="500" fill="hold"/>
                                        <p:tgtEl>
                                          <p:spTgt spid="900098"/>
                                        </p:tgtEl>
                                        <p:attrNameLst>
                                          <p:attrName>ppt_x</p:attrName>
                                        </p:attrNameLst>
                                      </p:cBhvr>
                                      <p:tavLst>
                                        <p:tav tm="0">
                                          <p:val>
                                            <p:strVal val="#ppt_x"/>
                                          </p:val>
                                        </p:tav>
                                        <p:tav tm="100000">
                                          <p:val>
                                            <p:strVal val="#ppt_x"/>
                                          </p:val>
                                        </p:tav>
                                      </p:tavLst>
                                    </p:anim>
                                    <p:anim calcmode="lin" valueType="num">
                                      <p:cBhvr additive="base">
                                        <p:cTn id="18" dur="500" fill="hold"/>
                                        <p:tgtEl>
                                          <p:spTgt spid="90009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animBg="1"/>
      <p:bldP spid="5"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66148520"/>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7" name="Rectangle 3"/>
          <p:cNvSpPr>
            <a:spLocks noGrp="1" noChangeArrowheads="1"/>
          </p:cNvSpPr>
          <p:nvPr>
            <p:ph type="ctrTitle"/>
          </p:nvPr>
        </p:nvSpPr>
        <p:spPr>
          <a:xfrm>
            <a:off x="0" y="4572000"/>
            <a:ext cx="9144000" cy="1016000"/>
          </a:xfrm>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square" anchor="t">
            <a:spAutoFit/>
          </a:bodyPr>
          <a:lstStyle/>
          <a:p>
            <a:pPr eaLnBrk="1" hangingPunct="1">
              <a:defRPr/>
            </a:pPr>
            <a:r>
              <a:rPr lang="zh-SG" altLang="en-US" sz="6000" b="1" dirty="0">
                <a:solidFill>
                  <a:srgbClr val="FFCC00"/>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panose="020B0604020202020204" pitchFamily="34" charset="0"/>
              </a:rPr>
              <a:t>以弗所书</a:t>
            </a:r>
            <a:endParaRPr lang="en-US" sz="6000" b="1" dirty="0">
              <a:solidFill>
                <a:srgbClr val="FFCC00"/>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panose="020B0604020202020204" pitchFamily="34" charset="0"/>
            </a:endParaRPr>
          </a:p>
        </p:txBody>
      </p:sp>
      <p:sp>
        <p:nvSpPr>
          <p:cNvPr id="6" name="Text Box 9"/>
          <p:cNvSpPr txBox="1">
            <a:spLocks noChangeArrowheads="1"/>
          </p:cNvSpPr>
          <p:nvPr/>
        </p:nvSpPr>
        <p:spPr bwMode="auto">
          <a:xfrm>
            <a:off x="0" y="6237288"/>
            <a:ext cx="9144000" cy="620712"/>
          </a:xfrm>
          <a:prstGeom prst="rect">
            <a:avLst/>
          </a:prstGeom>
          <a:solidFill>
            <a:schemeClr val="tx1"/>
          </a:solidFill>
          <a:ln w="9525">
            <a:noFill/>
            <a:miter lim="800000"/>
            <a:headEnd/>
            <a:tailEnd/>
          </a:ln>
          <a:effec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05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pic>
        <p:nvPicPr>
          <p:cNvPr id="646146" name="Picture 2" descr="Image result for unity">
            <a:extLst>
              <a:ext uri="{FF2B5EF4-FFF2-40B4-BE49-F238E27FC236}">
                <a16:creationId xmlns:a16="http://schemas.microsoft.com/office/drawing/2014/main" id="{34B83553-D0CE-3A43-9E71-3A8D9B596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8543"/>
            <a:ext cx="9144000" cy="319881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a:extLst>
              <a:ext uri="{FF2B5EF4-FFF2-40B4-BE49-F238E27FC236}">
                <a16:creationId xmlns:a16="http://schemas.microsoft.com/office/drawing/2014/main" id="{F21851E1-3834-D74C-837D-CAA8C27C1442}"/>
              </a:ext>
            </a:extLst>
          </p:cNvPr>
          <p:cNvSpPr txBox="1">
            <a:spLocks noChangeArrowheads="1"/>
          </p:cNvSpPr>
          <p:nvPr/>
        </p:nvSpPr>
        <p:spPr bwMode="auto">
          <a:xfrm>
            <a:off x="0" y="70339"/>
            <a:ext cx="9144000" cy="1015651"/>
          </a:xfrm>
          <a:prstGeom prst="rect">
            <a:avLst/>
          </a:prstGeom>
          <a:noFill/>
          <a:ln>
            <a:noFill/>
          </a:ln>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vert="horz" wrap="square" lIns="91427" tIns="45714" rIns="91427" bIns="45714"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Microsoft YaHei UI" panose="020B0503020204020204" pitchFamily="34" charset="-122"/>
                <a:ea typeface="Microsoft YaHei UI" panose="020B0503020204020204" pitchFamily="34" charset="-122"/>
                <a:cs typeface="Arial" panose="020B0604020202020204" pitchFamily="34" charset="0"/>
              </a:rPr>
              <a:t>在爱里合一</a:t>
            </a:r>
            <a:endParaRPr kumimoji="0" lang="en-US" sz="6000" b="1" i="0"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Microsoft YaHei UI" panose="020B0503020204020204" pitchFamily="34" charset="-122"/>
              <a:ea typeface="Microsoft YaHei UI" panose="020B0503020204020204" pitchFamily="34" charset="-122"/>
              <a:cs typeface="Arial" panose="020B0604020202020204" pitchFamily="34" charset="0"/>
            </a:endParaRPr>
          </a:p>
        </p:txBody>
      </p:sp>
    </p:spTree>
    <p:extLst>
      <p:ext uri="{BB962C8B-B14F-4D97-AF65-F5344CB8AC3E}">
        <p14:creationId xmlns:p14="http://schemas.microsoft.com/office/powerpoint/2010/main" val="4270607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fade">
                                      <p:cBhvr>
                                        <p:cTn id="7" dur="2000"/>
                                        <p:tgtEl>
                                          <p:spTgt spid="26627"/>
                                        </p:tgtEl>
                                      </p:cBhvr>
                                    </p:animEffect>
                                    <p:anim calcmode="lin" valueType="num">
                                      <p:cBhvr>
                                        <p:cTn id="8" dur="2000" fill="hold"/>
                                        <p:tgtEl>
                                          <p:spTgt spid="26627"/>
                                        </p:tgtEl>
                                        <p:attrNameLst>
                                          <p:attrName>style.rotation</p:attrName>
                                        </p:attrNameLst>
                                      </p:cBhvr>
                                      <p:tavLst>
                                        <p:tav tm="0">
                                          <p:val>
                                            <p:fltVal val="720"/>
                                          </p:val>
                                        </p:tav>
                                        <p:tav tm="100000">
                                          <p:val>
                                            <p:fltVal val="0"/>
                                          </p:val>
                                        </p:tav>
                                      </p:tavLst>
                                    </p:anim>
                                    <p:anim calcmode="lin" valueType="num">
                                      <p:cBhvr>
                                        <p:cTn id="9" dur="2000" fill="hold"/>
                                        <p:tgtEl>
                                          <p:spTgt spid="26627"/>
                                        </p:tgtEl>
                                        <p:attrNameLst>
                                          <p:attrName>ppt_h</p:attrName>
                                        </p:attrNameLst>
                                      </p:cBhvr>
                                      <p:tavLst>
                                        <p:tav tm="0">
                                          <p:val>
                                            <p:fltVal val="0"/>
                                          </p:val>
                                        </p:tav>
                                        <p:tav tm="100000">
                                          <p:val>
                                            <p:strVal val="#ppt_h"/>
                                          </p:val>
                                        </p:tav>
                                      </p:tavLst>
                                    </p:anim>
                                    <p:anim calcmode="lin" valueType="num">
                                      <p:cBhvr>
                                        <p:cTn id="10" dur="2000" fill="hold"/>
                                        <p:tgtEl>
                                          <p:spTgt spid="2662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Lst>
  </p:timing>
</p:sld>
</file>

<file path=ppt/slides/slide1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合一</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p>
        </p:txBody>
      </p:sp>
      <p:sp>
        <p:nvSpPr>
          <p:cNvPr id="7" name="Text Box 24"/>
          <p:cNvSpPr txBox="1">
            <a:spLocks noChangeArrowheads="1"/>
          </p:cNvSpPr>
          <p:nvPr/>
        </p:nvSpPr>
        <p:spPr bwMode="auto">
          <a:xfrm>
            <a:off x="8336208" y="65344"/>
            <a:ext cx="752104"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175</a:t>
            </a:r>
          </a:p>
        </p:txBody>
      </p:sp>
    </p:spTree>
    <p:extLst>
      <p:ext uri="{BB962C8B-B14F-4D97-AF65-F5344CB8AC3E}">
        <p14:creationId xmlns:p14="http://schemas.microsoft.com/office/powerpoint/2010/main" val="33875418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犹太人和外族人</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在爱里显出合一</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p>
        </p:txBody>
      </p:sp>
    </p:spTree>
    <p:extLst>
      <p:ext uri="{BB962C8B-B14F-4D97-AF65-F5344CB8AC3E}">
        <p14:creationId xmlns:p14="http://schemas.microsoft.com/office/powerpoint/2010/main" val="22995416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478971" y="1340768"/>
            <a:ext cx="8186057"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lang="en-US" altLang="zh-TW"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zh-TW"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我為主被囚的勸你們：既然蒙召，行事為人就當與蒙召的恩相稱。凡事謙虛、溫柔、忍耐，用愛心互相寬容，用和平彼此聯絡，竭力保守聖靈所賜合而為一的心。 </a:t>
            </a:r>
            <a:r>
              <a:rPr lang="en-US" altLang="zh-TW"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a:t>
            </a:r>
          </a:p>
          <a:p>
            <a:pPr lvl="0" defTabSz="457132">
              <a:defRPr/>
            </a:pPr>
            <a:r>
              <a:rPr lang="en-US" altLang="zh-TW"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(4:1-3).</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p>
        </p:txBody>
      </p:sp>
      <p:sp>
        <p:nvSpPr>
          <p:cNvPr id="7" name="Text Box 24"/>
          <p:cNvSpPr txBox="1">
            <a:spLocks noChangeArrowheads="1"/>
          </p:cNvSpPr>
          <p:nvPr/>
        </p:nvSpPr>
        <p:spPr bwMode="auto">
          <a:xfrm>
            <a:off x="8472411" y="65344"/>
            <a:ext cx="75210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13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175</a:t>
            </a:r>
          </a:p>
        </p:txBody>
      </p:sp>
    </p:spTree>
    <p:extLst>
      <p:ext uri="{BB962C8B-B14F-4D97-AF65-F5344CB8AC3E}">
        <p14:creationId xmlns:p14="http://schemas.microsoft.com/office/powerpoint/2010/main" val="40729872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nvSpPr>
        <p:spPr bwMode="auto">
          <a:xfrm>
            <a:off x="2555776" y="680876"/>
            <a:ext cx="5112567" cy="646319"/>
          </a:xfrm>
          <a:prstGeom prst="rect">
            <a:avLst/>
          </a:prstGeom>
          <a:solidFill>
            <a:srgbClr val="070214"/>
          </a:solidFill>
          <a:ln w="12700">
            <a:noFill/>
            <a:miter lim="800000"/>
            <a:headEnd type="none" w="sm" len="sm"/>
            <a:tailEnd type="none" w="sm" len="sm"/>
          </a:ln>
          <a:effec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SG" altLang="en-US" sz="3600" b="1" dirty="0">
                <a:solidFill>
                  <a:srgbClr val="FFFFFF"/>
                </a:solidFill>
                <a:latin typeface="Microsoft YaHei UI" panose="020B0503020204020204" pitchFamily="34" charset="-122"/>
                <a:ea typeface="Microsoft YaHei UI" panose="020B0503020204020204" pitchFamily="34" charset="-122"/>
                <a:cs typeface="Arial" charset="0"/>
              </a:rPr>
              <a:t>总结概要</a:t>
            </a:r>
            <a:endParaRPr kumimoji="0" 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3" name="Rectangle 2"/>
          <p:cNvSpPr/>
          <p:nvPr/>
        </p:nvSpPr>
        <p:spPr>
          <a:xfrm>
            <a:off x="1587580" y="1846192"/>
            <a:ext cx="7232293" cy="4103088"/>
          </a:xfrm>
          <a:prstGeom prst="rect">
            <a:avLst/>
          </a:prstGeom>
          <a:noFill/>
          <a:ln>
            <a:noFill/>
          </a:ln>
          <a:effectLst/>
        </p:spPr>
        <p:txBody>
          <a:bodyPr vert="horz" wrap="square" lIns="91427" tIns="45714" rIns="91427" bIns="45714" numCol="1" anchor="t" anchorCtr="0" compatLnSpc="1">
            <a:prstTxWarp prst="textNoShape">
              <a:avLst/>
            </a:prstTxWarp>
          </a:body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rPr>
              <a:t>犹太信徒和外族信徒</a:t>
            </a:r>
            <a:r>
              <a:rPr kumimoji="0" lang="zh-CN" altLang="en-US" sz="4000" b="1" i="0" u="none" strike="noStrike"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合</a:t>
            </a: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一的方法是要看到彼此在神面前是平等的，并以</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彼此</a:t>
            </a: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相</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爱来向世人做见证。</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endParaRPr>
          </a:p>
        </p:txBody>
      </p:sp>
      <p:sp>
        <p:nvSpPr>
          <p:cNvPr id="4" name="Text Box 24"/>
          <p:cNvSpPr txBox="1">
            <a:spLocks noChangeArrowheads="1"/>
          </p:cNvSpPr>
          <p:nvPr/>
        </p:nvSpPr>
        <p:spPr bwMode="auto">
          <a:xfrm>
            <a:off x="8336208" y="65344"/>
            <a:ext cx="752104"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175</a:t>
            </a:r>
          </a:p>
        </p:txBody>
      </p:sp>
      <p:sp>
        <p:nvSpPr>
          <p:cNvPr id="6" name="Rectangle 2">
            <a:extLst>
              <a:ext uri="{FF2B5EF4-FFF2-40B4-BE49-F238E27FC236}">
                <a16:creationId xmlns:a16="http://schemas.microsoft.com/office/drawing/2014/main" id="{C0582A5F-A96D-554F-97F5-2A715A7CA1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p>
        </p:txBody>
      </p:sp>
    </p:spTree>
    <p:extLst>
      <p:ext uri="{BB962C8B-B14F-4D97-AF65-F5344CB8AC3E}">
        <p14:creationId xmlns:p14="http://schemas.microsoft.com/office/powerpoint/2010/main" val="14542367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30260" y="1602008"/>
            <a:ext cx="8803424"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督在日期满足的时候将会是</a:t>
            </a:r>
            <a:endPar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defTabSz="457132">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天与地的主宰</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(1:9-10)</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defTabSz="457132">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这时期被</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20:1-6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揭示</a:t>
            </a:r>
            <a:endPar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defTabSz="457132">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会是</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1000</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年之久</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6" name="Rectangle 2">
            <a:extLst>
              <a:ext uri="{FF2B5EF4-FFF2-40B4-BE49-F238E27FC236}">
                <a16:creationId xmlns:a16="http://schemas.microsoft.com/office/drawing/2014/main" id="{2A354E4E-5111-5A40-B86C-F1A1B9C214B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p>
        </p:txBody>
      </p:sp>
    </p:spTree>
    <p:extLst>
      <p:ext uri="{BB962C8B-B14F-4D97-AF65-F5344CB8AC3E}">
        <p14:creationId xmlns:p14="http://schemas.microsoft.com/office/powerpoint/2010/main" val="414512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10"/>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以自己的身体、废掉冤仇、就是那记在律法上的规条</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(2:15)</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。因此，基督的死把摩西的律法废掉了</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对比 罗</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7:7).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7" name="Rectangle 2">
            <a:extLst>
              <a:ext uri="{FF2B5EF4-FFF2-40B4-BE49-F238E27FC236}">
                <a16:creationId xmlns:a16="http://schemas.microsoft.com/office/drawing/2014/main" id="{01A4BFA6-6B4A-C348-B0EB-55E8AC0030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p>
        </p:txBody>
      </p:sp>
    </p:spTree>
    <p:extLst>
      <p:ext uri="{BB962C8B-B14F-4D97-AF65-F5344CB8AC3E}">
        <p14:creationId xmlns:p14="http://schemas.microsoft.com/office/powerpoint/2010/main" val="4221303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30440"/>
            <a:ext cx="9180511"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73680" y="1602010"/>
            <a:ext cx="8770859"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以弗所书是新约最清楚解释教会时代为奥秘被揭晓的时代</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(3:2-6)</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的经书，并显示救恩使犹太信徒与外族信徒同等，成为一体，那就是教会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(2:14, 19)</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8" name="Rectangle 2">
            <a:extLst>
              <a:ext uri="{FF2B5EF4-FFF2-40B4-BE49-F238E27FC236}">
                <a16:creationId xmlns:a16="http://schemas.microsoft.com/office/drawing/2014/main" id="{EE8D6BF3-175A-8646-8F14-1918A829A8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p>
        </p:txBody>
      </p:sp>
    </p:spTree>
    <p:extLst>
      <p:ext uri="{BB962C8B-B14F-4D97-AF65-F5344CB8AC3E}">
        <p14:creationId xmlns:p14="http://schemas.microsoft.com/office/powerpoint/2010/main" val="3849256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1214438" y="228600"/>
            <a:ext cx="6200775" cy="492344"/>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600" b="1" i="0" u="none" strike="noStrike" kern="1200" cap="none" spc="0" normalizeH="0" baseline="0" noProof="0" dirty="0">
                <a:ln>
                  <a:noFill/>
                </a:ln>
                <a:solidFill>
                  <a:srgbClr val="003366"/>
                </a:solidFill>
                <a:effectLst/>
                <a:uLnTx/>
                <a:uFillTx/>
                <a:latin typeface="Microsoft YaHei UI" panose="020B0503020204020204" pitchFamily="34" charset="-122"/>
                <a:ea typeface="Microsoft YaHei UI" panose="020B0503020204020204" pitchFamily="34" charset="-122"/>
                <a:cs typeface="SimSun" charset="0"/>
              </a:rPr>
              <a:t>新约各经书的主题信息</a:t>
            </a:r>
            <a:r>
              <a:rPr kumimoji="0" lang="en-US" altLang="zh-CN" sz="2600" b="1" i="0" u="none" strike="noStrike" kern="1200" cap="none" spc="0" normalizeH="0" baseline="0" noProof="0" dirty="0">
                <a:ln>
                  <a:noFill/>
                </a:ln>
                <a:solidFill>
                  <a:srgbClr val="003366"/>
                </a:solidFill>
                <a:effectLst/>
                <a:uLnTx/>
                <a:uFillTx/>
                <a:latin typeface="Microsoft YaHei UI" panose="020B0503020204020204" pitchFamily="34" charset="-122"/>
                <a:ea typeface="Microsoft YaHei UI" panose="020B0503020204020204" pitchFamily="34" charset="-122"/>
                <a:cs typeface="SimSun" charset="0"/>
              </a:rPr>
              <a:t> </a:t>
            </a:r>
            <a:endParaRPr kumimoji="0" lang="en-US" sz="2600" b="1" i="0" u="none" strike="noStrike" kern="1200" cap="none" spc="0" normalizeH="0" baseline="0" noProof="0" dirty="0">
              <a:ln>
                <a:noFill/>
              </a:ln>
              <a:solidFill>
                <a:srgbClr val="003366"/>
              </a:solidFill>
              <a:effectLst/>
              <a:uLnTx/>
              <a:uFillTx/>
              <a:latin typeface="Microsoft YaHei UI" panose="020B0503020204020204" pitchFamily="34" charset="-122"/>
              <a:ea typeface="Microsoft YaHei UI" panose="020B0503020204020204" pitchFamily="34" charset="-122"/>
              <a:cs typeface="SimSun" charset="0"/>
            </a:endParaRPr>
          </a:p>
        </p:txBody>
      </p:sp>
      <p:sp>
        <p:nvSpPr>
          <p:cNvPr id="252930" name="Text Box 3"/>
          <p:cNvSpPr txBox="1">
            <a:spLocks noChangeArrowheads="1"/>
          </p:cNvSpPr>
          <p:nvPr/>
        </p:nvSpPr>
        <p:spPr bwMode="auto">
          <a:xfrm>
            <a:off x="8610607" y="87320"/>
            <a:ext cx="562775" cy="830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3366"/>
                </a:solidFill>
                <a:effectLst/>
                <a:uLnTx/>
                <a:uFillTx/>
                <a:latin typeface="Microsoft YaHei UI" panose="020B0503020204020204" pitchFamily="34" charset="-122"/>
                <a:ea typeface="Microsoft YaHei UI" panose="020B0503020204020204" pitchFamily="34" charset="-122"/>
                <a:cs typeface="Arial" charset="0"/>
              </a:rPr>
              <a:t>25</a:t>
            </a:r>
            <a:br>
              <a:rPr kumimoji="0" lang="en-US" sz="2400" b="1" i="0" u="none" strike="noStrike" kern="1200" cap="none" spc="0" normalizeH="0" baseline="0" noProof="0" dirty="0">
                <a:ln>
                  <a:noFill/>
                </a:ln>
                <a:solidFill>
                  <a:srgbClr val="003366"/>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003366"/>
                </a:solidFill>
                <a:effectLst/>
                <a:uLnTx/>
                <a:uFillTx/>
                <a:latin typeface="Microsoft YaHei UI" panose="020B0503020204020204" pitchFamily="34" charset="-122"/>
                <a:ea typeface="Microsoft YaHei UI" panose="020B0503020204020204" pitchFamily="34" charset="-122"/>
                <a:cs typeface="Arial" charset="0"/>
              </a:rPr>
              <a:t>67</a:t>
            </a:r>
          </a:p>
        </p:txBody>
      </p:sp>
      <p:sp>
        <p:nvSpPr>
          <p:cNvPr id="14341" name="Text Box 5"/>
          <p:cNvSpPr txBox="1">
            <a:spLocks noChangeArrowheads="1"/>
          </p:cNvSpPr>
          <p:nvPr/>
        </p:nvSpPr>
        <p:spPr bwMode="auto">
          <a:xfrm>
            <a:off x="0" y="914400"/>
            <a:ext cx="9144000" cy="1107996"/>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tab pos="1912530" algn="ctr"/>
                <a:tab pos="3412744" algn="ctr"/>
                <a:tab pos="4484773" algn="ctr"/>
                <a:tab pos="5789932" algn="ctr"/>
                <a:tab pos="7397979" algn="ctr"/>
              </a:tabLst>
              <a:defRPr/>
            </a:pPr>
            <a:r>
              <a:rPr kumimoji="0" lang="en-US" altLang="zh-CN"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kumimoji="0" lang="zh-CN" altLang="en-US"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题目</a:t>
            </a:r>
            <a:r>
              <a:rPr kumimoji="0" lang="en-US" altLang="zh-CN"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	</a:t>
            </a:r>
            <a:r>
              <a:rPr kumimoji="0" lang="zh-CN" altLang="en-US"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目的</a:t>
            </a:r>
            <a:r>
              <a:rPr kumimoji="0" lang="en-US" altLang="zh-CN"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	</a:t>
            </a:r>
            <a:r>
              <a:rPr kumimoji="0" lang="zh-CN" altLang="en-US"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信息</a:t>
            </a:r>
            <a:endParaRPr kumimoji="0" lang="en-US" altLang="zh-CN"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endParaRPr>
          </a:p>
          <a:p>
            <a:pPr lvl="0" defTabSz="914400" fontAlgn="base">
              <a:spcBef>
                <a:spcPct val="0"/>
              </a:spcBef>
              <a:spcAft>
                <a:spcPct val="0"/>
              </a:spcAft>
              <a:tabLst>
                <a:tab pos="1964872" algn="ctr"/>
                <a:tab pos="4484773" algn="ctr"/>
                <a:tab pos="7397979" algn="ctr"/>
              </a:tabLst>
              <a:defRPr/>
            </a:pPr>
            <a:r>
              <a:rPr kumimoji="0" lang="en-US" altLang="zh-CN"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lang="zh-CN" altLang="en-US" sz="2200" b="1" i="1" dirty="0">
                <a:solidFill>
                  <a:srgbClr val="000000"/>
                </a:solidFill>
                <a:latin typeface="Microsoft YaHei UI" panose="020B0503020204020204" pitchFamily="34" charset="-122"/>
                <a:ea typeface="Microsoft YaHei UI" panose="020B0503020204020204" pitchFamily="34" charset="-122"/>
                <a:cs typeface="SimSun" charset="0"/>
              </a:rPr>
              <a:t>经书要说什么</a:t>
            </a:r>
            <a:r>
              <a:rPr kumimoji="0" lang="en-US" altLang="zh-CN"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kumimoji="0" lang="zh-CN" altLang="en-US"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为什么这么说</a:t>
            </a:r>
            <a:r>
              <a:rPr kumimoji="0" lang="en-US" altLang="zh-CN"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kumimoji="0" lang="zh-CN" altLang="en-US"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主要 </a:t>
            </a:r>
            <a:r>
              <a:rPr kumimoji="0" lang="en-US" altLang="zh-CN"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a:t>
            </a:r>
            <a:r>
              <a:rPr kumimoji="0" lang="zh-CN" altLang="en-US"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具体</a:t>
            </a:r>
            <a:r>
              <a:rPr kumimoji="0" lang="en-US" altLang="zh-CN"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kumimoji="0" lang="zh-CN" altLang="en-US"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思想</a:t>
            </a:r>
            <a:r>
              <a:rPr kumimoji="0" lang="en-US" altLang="zh-CN"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lang="zh-CN" altLang="en-US" sz="2200" b="1" i="1" dirty="0">
                <a:solidFill>
                  <a:srgbClr val="000000"/>
                </a:solidFill>
                <a:latin typeface="Microsoft YaHei UI" panose="020B0503020204020204" pitchFamily="34" charset="-122"/>
                <a:ea typeface="Microsoft YaHei UI" panose="020B0503020204020204" pitchFamily="34" charset="-122"/>
                <a:cs typeface="SimSun" charset="0"/>
              </a:rPr>
              <a:t>主题</a:t>
            </a:r>
            <a:r>
              <a:rPr kumimoji="0" lang="en-US" altLang="zh-CN"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kumimoji="0" lang="zh-CN" altLang="en-US"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原因</a:t>
            </a:r>
            <a:r>
              <a:rPr kumimoji="0" lang="en-US" altLang="zh-CN"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	(</a:t>
            </a:r>
            <a:r>
              <a:rPr kumimoji="0" lang="zh-CN" altLang="en-US"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总结</a:t>
            </a:r>
            <a:r>
              <a:rPr lang="zh-SG" altLang="en-US" sz="2200" b="1" i="1" dirty="0">
                <a:solidFill>
                  <a:srgbClr val="000000"/>
                </a:solidFill>
                <a:latin typeface="Microsoft YaHei UI" panose="020B0503020204020204" pitchFamily="34" charset="-122"/>
                <a:ea typeface="Microsoft YaHei UI" panose="020B0503020204020204" pitchFamily="34" charset="-122"/>
                <a:cs typeface="SimSun" charset="0"/>
              </a:rPr>
              <a:t>概要</a:t>
            </a:r>
            <a:r>
              <a:rPr kumimoji="0" lang="en-US" altLang="zh-CN" sz="22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a:t>
            </a:r>
            <a:endParaRPr kumimoji="0" lang="en-US"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endParaRPr>
          </a:p>
        </p:txBody>
      </p:sp>
      <p:sp>
        <p:nvSpPr>
          <p:cNvPr id="14343" name="Rectangle 7"/>
          <p:cNvSpPr>
            <a:spLocks noGrp="1" noChangeArrowheads="1"/>
          </p:cNvSpPr>
          <p:nvPr>
            <p:ph type="body" idx="1"/>
          </p:nvPr>
        </p:nvSpPr>
        <p:spPr>
          <a:xfrm>
            <a:off x="0" y="2209800"/>
            <a:ext cx="9144000" cy="4648200"/>
          </a:xfrm>
          <a:solidFill>
            <a:srgbClr val="CAE2CA"/>
          </a:solidFill>
        </p:spPr>
        <p:txBody>
          <a:bodyPr/>
          <a:lstStyle/>
          <a:p>
            <a:pPr marL="0" indent="0" eaLnBrk="1" hangingPunct="1">
              <a:buNone/>
              <a:defRPr/>
            </a:pPr>
            <a:r>
              <a:rPr lang="zh-CN" altLang="en-US" b="1" u="sng" dirty="0">
                <a:solidFill>
                  <a:srgbClr val="000000"/>
                </a:solidFill>
                <a:latin typeface="Microsoft YaHei UI" panose="020B0503020204020204" pitchFamily="34" charset="-122"/>
                <a:ea typeface="Microsoft YaHei UI" panose="020B0503020204020204" pitchFamily="34" charset="-122"/>
                <a:cs typeface="Arial"/>
              </a:rPr>
              <a:t>马太福音</a:t>
            </a:r>
            <a:endParaRPr lang="en-US" altLang="zh-CN" b="1" u="sng" dirty="0">
              <a:latin typeface="Microsoft YaHei UI" panose="020B0503020204020204" pitchFamily="34" charset="-122"/>
              <a:ea typeface="Microsoft YaHei UI" panose="020B0503020204020204" pitchFamily="34" charset="-122"/>
              <a:cs typeface="Arial"/>
            </a:endParaRPr>
          </a:p>
          <a:p>
            <a:pPr eaLnBrk="1" hangingPunct="1">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作者要证明</a:t>
            </a:r>
            <a:r>
              <a:rPr lang="zh-CN" altLang="en-US" b="1" dirty="0">
                <a:solidFill>
                  <a:srgbClr val="800000"/>
                </a:solidFill>
                <a:latin typeface="Microsoft YaHei UI" panose="020B0503020204020204" pitchFamily="34" charset="-122"/>
                <a:ea typeface="Microsoft YaHei UI" panose="020B0503020204020204" pitchFamily="34" charset="-122"/>
                <a:cs typeface="Arial"/>
              </a:rPr>
              <a:t>耶稣是弥赛亚</a:t>
            </a:r>
            <a:r>
              <a:rPr lang="en-US" altLang="zh-CN" b="1" dirty="0">
                <a:solidFill>
                  <a:srgbClr val="000000"/>
                </a:solidFill>
                <a:latin typeface="Microsoft YaHei UI" panose="020B0503020204020204" pitchFamily="34" charset="-122"/>
                <a:ea typeface="Microsoft YaHei UI" panose="020B0503020204020204" pitchFamily="34" charset="-122"/>
                <a:cs typeface="Arial"/>
              </a:rPr>
              <a:t>, </a:t>
            </a:r>
            <a:r>
              <a:rPr lang="zh-CN" altLang="en-US" b="1" dirty="0">
                <a:solidFill>
                  <a:srgbClr val="800000"/>
                </a:solidFill>
                <a:latin typeface="Microsoft YaHei UI" panose="020B0503020204020204" pitchFamily="34" charset="-122"/>
                <a:ea typeface="Microsoft YaHei UI" panose="020B0503020204020204" pitchFamily="34" charset="-122"/>
                <a:cs typeface="Arial"/>
              </a:rPr>
              <a:t>使不相信的犹太人能信靠他</a:t>
            </a:r>
            <a:r>
              <a:rPr lang="en-US" altLang="zh-CN" b="1" dirty="0">
                <a:solidFill>
                  <a:srgbClr val="000000"/>
                </a:solidFill>
                <a:latin typeface="Microsoft YaHei UI" panose="020B0503020204020204" pitchFamily="34" charset="-122"/>
                <a:ea typeface="Microsoft YaHei UI" panose="020B0503020204020204" pitchFamily="34" charset="-122"/>
                <a:cs typeface="Arial"/>
              </a:rPr>
              <a:t>. </a:t>
            </a:r>
          </a:p>
          <a:p>
            <a:pPr eaLnBrk="1" hangingPunct="1">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作者也解释：</a:t>
            </a:r>
            <a:r>
              <a:rPr lang="zh-CN" altLang="en-US" b="1" dirty="0">
                <a:solidFill>
                  <a:srgbClr val="800000"/>
                </a:solidFill>
                <a:latin typeface="Microsoft YaHei UI" panose="020B0503020204020204" pitchFamily="34" charset="-122"/>
                <a:ea typeface="Microsoft YaHei UI" panose="020B0503020204020204" pitchFamily="34" charset="-122"/>
                <a:cs typeface="Arial"/>
              </a:rPr>
              <a:t>弥赛亚在世上的国度的到来被推迟</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是因为以色列拒绝基督为王</a:t>
            </a:r>
            <a:endParaRPr lang="en-US" altLang="zh-CN" b="1" dirty="0">
              <a:solidFill>
                <a:srgbClr val="000000"/>
              </a:solidFill>
              <a:latin typeface="Microsoft YaHei UI" panose="020B0503020204020204" pitchFamily="34" charset="-122"/>
              <a:ea typeface="Microsoft YaHei UI" panose="020B0503020204020204" pitchFamily="34" charset="-122"/>
              <a:cs typeface="Arial"/>
            </a:endParaRPr>
          </a:p>
          <a:p>
            <a:pPr eaLnBrk="1" hangingPunct="1">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这解释是要让</a:t>
            </a:r>
            <a:r>
              <a:rPr lang="zh-CN" altLang="en-US" b="1" dirty="0">
                <a:solidFill>
                  <a:srgbClr val="800000"/>
                </a:solidFill>
                <a:latin typeface="Microsoft YaHei UI" panose="020B0503020204020204" pitchFamily="34" charset="-122"/>
                <a:ea typeface="Microsoft YaHei UI" panose="020B0503020204020204" pitchFamily="34" charset="-122"/>
                <a:cs typeface="Arial"/>
              </a:rPr>
              <a:t>已经相信的犹太人</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看见基督现行国度的权柄存留在</a:t>
            </a:r>
            <a:r>
              <a:rPr lang="zh-CN" altLang="en-US" b="1" dirty="0">
                <a:solidFill>
                  <a:srgbClr val="800000"/>
                </a:solidFill>
                <a:latin typeface="Microsoft YaHei UI" panose="020B0503020204020204" pitchFamily="34" charset="-122"/>
                <a:ea typeface="Microsoft YaHei UI" panose="020B0503020204020204" pitchFamily="34" charset="-122"/>
                <a:cs typeface="Arial"/>
              </a:rPr>
              <a:t>教会中</a:t>
            </a:r>
            <a:endParaRPr lang="en-US" altLang="zh-CN" b="1" dirty="0">
              <a:solidFill>
                <a:srgbClr val="800000"/>
              </a:solidFill>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40748841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4341"/>
                                        </p:tgtEl>
                                        <p:attrNameLst>
                                          <p:attrName>style.visibility</p:attrName>
                                        </p:attrNameLst>
                                      </p:cBhvr>
                                      <p:to>
                                        <p:strVal val="visible"/>
                                      </p:to>
                                    </p:set>
                                    <p:anim calcmode="lin" valueType="num">
                                      <p:cBhvr>
                                        <p:cTn id="7" dur="500" fill="hold"/>
                                        <p:tgtEl>
                                          <p:spTgt spid="14341"/>
                                        </p:tgtEl>
                                        <p:attrNameLst>
                                          <p:attrName>ppt_w</p:attrName>
                                        </p:attrNameLst>
                                      </p:cBhvr>
                                      <p:tavLst>
                                        <p:tav tm="0">
                                          <p:val>
                                            <p:fltVal val="0"/>
                                          </p:val>
                                        </p:tav>
                                        <p:tav tm="100000">
                                          <p:val>
                                            <p:strVal val="#ppt_w"/>
                                          </p:val>
                                        </p:tav>
                                      </p:tavLst>
                                    </p:anim>
                                    <p:anim calcmode="lin" valueType="num">
                                      <p:cBhvr>
                                        <p:cTn id="8" dur="500" fill="hold"/>
                                        <p:tgtEl>
                                          <p:spTgt spid="1434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0" end="0"/>
                                            </p:txEl>
                                          </p:spTgt>
                                        </p:tgtEl>
                                        <p:attrNameLst>
                                          <p:attrName>style.visibility</p:attrName>
                                        </p:attrNameLst>
                                      </p:cBhvr>
                                      <p:to>
                                        <p:strVal val="visible"/>
                                      </p:to>
                                    </p:set>
                                    <p:anim calcmode="lin" valueType="num">
                                      <p:cBhvr additive="base">
                                        <p:cTn id="13"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1" end="1"/>
                                            </p:txEl>
                                          </p:spTgt>
                                        </p:tgtEl>
                                        <p:attrNameLst>
                                          <p:attrName>style.visibility</p:attrName>
                                        </p:attrNameLst>
                                      </p:cBhvr>
                                      <p:to>
                                        <p:strVal val="visible"/>
                                      </p:to>
                                    </p:set>
                                    <p:anim calcmode="lin" valueType="num">
                                      <p:cBhvr additive="base">
                                        <p:cTn id="19"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2" end="2"/>
                                            </p:txEl>
                                          </p:spTgt>
                                        </p:tgtEl>
                                        <p:attrNameLst>
                                          <p:attrName>style.visibility</p:attrName>
                                        </p:attrNameLst>
                                      </p:cBhvr>
                                      <p:to>
                                        <p:strVal val="visible"/>
                                      </p:to>
                                    </p:set>
                                    <p:anim calcmode="lin" valueType="num">
                                      <p:cBhvr additive="base">
                                        <p:cTn id="25"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3">
                                            <p:txEl>
                                              <p:pRg st="3" end="3"/>
                                            </p:txEl>
                                          </p:spTgt>
                                        </p:tgtEl>
                                        <p:attrNameLst>
                                          <p:attrName>style.visibility</p:attrName>
                                        </p:attrNameLst>
                                      </p:cBhvr>
                                      <p:to>
                                        <p:strVal val="visible"/>
                                      </p:to>
                                    </p:set>
                                    <p:anim calcmode="lin" valueType="num">
                                      <p:cBhvr additive="base">
                                        <p:cTn id="31"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nimBg="1" autoUpdateAnimBg="0"/>
      <p:bldP spid="14343" grpId="0" uiExpand="1" build="p" bldLvl="2"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保罗通过他所有书信</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中最完整地诉</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说魔鬼的书信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 6:11-16)</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让读者知道基</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督，借着圣灵及圣灵的作为</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(1:13-14; 2:18; 3:5, 16; 4:3-4, 30; 5:18; 6:17-18</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，能够成就的是超越我们所能想象的</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(3:20) . </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8" name="Rectangle 2">
            <a:extLst>
              <a:ext uri="{FF2B5EF4-FFF2-40B4-BE49-F238E27FC236}">
                <a16:creationId xmlns:a16="http://schemas.microsoft.com/office/drawing/2014/main" id="{E0C7824A-802F-2040-8E11-CE61FFE450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p>
        </p:txBody>
      </p:sp>
    </p:spTree>
    <p:extLst>
      <p:ext uri="{BB962C8B-B14F-4D97-AF65-F5344CB8AC3E}">
        <p14:creationId xmlns:p14="http://schemas.microsoft.com/office/powerpoint/2010/main" val="157331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descr="Medium wood"/>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12700" cap="sq">
            <a:noFill/>
            <a:miter lim="800000"/>
            <a:headEnd type="none" w="sm" len="sm"/>
            <a:tailEnd type="none" w="sm" len="sm"/>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EAEAEA"/>
              </a:solidFill>
              <a:effectLst>
                <a:outerShdw blurRad="38100" dist="38100" dir="2700000" algn="tl">
                  <a:srgbClr val="C0C0C0"/>
                </a:outerShdw>
              </a:effectLst>
              <a:latin typeface="Microsoft YaHei UI" panose="020B0503020204020204" pitchFamily="34" charset="-122"/>
              <a:ea typeface="Microsoft YaHei UI" panose="020B0503020204020204" pitchFamily="34" charset="-122"/>
            </a:endParaRPr>
          </a:p>
        </p:txBody>
      </p:sp>
      <p:sp>
        <p:nvSpPr>
          <p:cNvPr id="139268" name="Text Box 4"/>
          <p:cNvSpPr txBox="1">
            <a:spLocks noChangeArrowheads="1"/>
          </p:cNvSpPr>
          <p:nvPr/>
        </p:nvSpPr>
        <p:spPr bwMode="auto">
          <a:xfrm>
            <a:off x="8382000" y="76200"/>
            <a:ext cx="752129" cy="46166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fontAlgn="base">
              <a:spcBef>
                <a:spcPct val="0"/>
              </a:spcBef>
              <a:spcAft>
                <a:spcPct val="0"/>
              </a:spcAft>
            </a:pPr>
            <a:r>
              <a:rPr lang="en-US" altLang="en-US" b="1">
                <a:solidFill>
                  <a:srgbClr val="EAEAEA"/>
                </a:solidFill>
                <a:latin typeface="Microsoft YaHei UI" panose="020B0503020204020204" pitchFamily="34" charset="-122"/>
                <a:ea typeface="Microsoft YaHei UI" panose="020B0503020204020204" pitchFamily="34" charset="-122"/>
              </a:rPr>
              <a:t>175</a:t>
            </a:r>
            <a:endParaRPr lang="en-US" altLang="en-US">
              <a:solidFill>
                <a:srgbClr val="EAEAEA"/>
              </a:solidFill>
              <a:latin typeface="Microsoft YaHei UI" panose="020B0503020204020204" pitchFamily="34" charset="-122"/>
              <a:ea typeface="Microsoft YaHei UI" panose="020B0503020204020204" pitchFamily="34" charset="-122"/>
            </a:endParaRPr>
          </a:p>
        </p:txBody>
      </p:sp>
      <p:sp>
        <p:nvSpPr>
          <p:cNvPr id="139269" name="Rectangle 5"/>
          <p:cNvSpPr>
            <a:spLocks noGrp="1" noChangeArrowheads="1"/>
          </p:cNvSpPr>
          <p:nvPr>
            <p:ph type="title" idx="4294967295"/>
          </p:nvPr>
        </p:nvSpPr>
        <p:spPr>
          <a:xfrm>
            <a:off x="1187450" y="17463"/>
            <a:ext cx="6553200" cy="747712"/>
          </a:xfrm>
          <a:effectLst>
            <a:outerShdw blurRad="63500" dist="38099" dir="2700000" algn="ctr" rotWithShape="0">
              <a:schemeClr val="bg2">
                <a:alpha val="74997"/>
              </a:schemeClr>
            </a:outerShdw>
          </a:effectLst>
        </p:spPr>
        <p:txBody>
          <a:bodyPr/>
          <a:lstStyle/>
          <a:p>
            <a:pPr algn="ctr" eaLnBrk="1" hangingPunct="1"/>
            <a:r>
              <a:rPr lang="zh-TW" altLang="en-US" sz="4000" b="1" dirty="0">
                <a:solidFill>
                  <a:srgbClr val="FFFFFF"/>
                </a:solidFill>
                <a:latin typeface="Microsoft YaHei UI" panose="020B0503020204020204" pitchFamily="34" charset="-122"/>
                <a:ea typeface="Microsoft YaHei UI" panose="020B0503020204020204" pitchFamily="34" charset="-122"/>
              </a:rPr>
              <a:t>以弗所</a:t>
            </a:r>
            <a:r>
              <a:rPr lang="zh-CN" altLang="en-US" sz="4000" b="1" dirty="0">
                <a:solidFill>
                  <a:srgbClr val="FFFFFF"/>
                </a:solidFill>
                <a:latin typeface="Microsoft YaHei UI" panose="020B0503020204020204" pitchFamily="34" charset="-122"/>
                <a:ea typeface="Microsoft YaHei UI" panose="020B0503020204020204" pitchFamily="34" charset="-122"/>
              </a:rPr>
              <a:t>书</a:t>
            </a:r>
            <a:endParaRPr lang="en-US" altLang="en-US" sz="4000" dirty="0">
              <a:solidFill>
                <a:srgbClr val="FFFFFF"/>
              </a:solidFill>
              <a:latin typeface="Microsoft YaHei UI" panose="020B0503020204020204" pitchFamily="34" charset="-122"/>
              <a:ea typeface="Microsoft YaHei UI" panose="020B0503020204020204" pitchFamily="34" charset="-122"/>
            </a:endParaRPr>
          </a:p>
        </p:txBody>
      </p:sp>
      <p:graphicFrame>
        <p:nvGraphicFramePr>
          <p:cNvPr id="139503" name="Group 239"/>
          <p:cNvGraphicFramePr>
            <a:graphicFrameLocks noGrp="1"/>
          </p:cNvGraphicFramePr>
          <p:nvPr>
            <p:extLst>
              <p:ext uri="{D42A27DB-BD31-4B8C-83A1-F6EECF244321}">
                <p14:modId xmlns:p14="http://schemas.microsoft.com/office/powerpoint/2010/main" val="3033738110"/>
              </p:ext>
            </p:extLst>
          </p:nvPr>
        </p:nvGraphicFramePr>
        <p:xfrm>
          <a:off x="0" y="765175"/>
          <a:ext cx="9144000" cy="6102090"/>
        </p:xfrm>
        <a:graphic>
          <a:graphicData uri="http://schemas.openxmlformats.org/drawingml/2006/table">
            <a:tbl>
              <a:tblPr/>
              <a:tblGrid>
                <a:gridCol w="1017588">
                  <a:extLst>
                    <a:ext uri="{9D8B030D-6E8A-4147-A177-3AD203B41FA5}">
                      <a16:colId xmlns:a16="http://schemas.microsoft.com/office/drawing/2014/main" val="20000"/>
                    </a:ext>
                  </a:extLst>
                </a:gridCol>
                <a:gridCol w="1014412">
                  <a:extLst>
                    <a:ext uri="{9D8B030D-6E8A-4147-A177-3AD203B41FA5}">
                      <a16:colId xmlns:a16="http://schemas.microsoft.com/office/drawing/2014/main" val="20001"/>
                    </a:ext>
                  </a:extLst>
                </a:gridCol>
                <a:gridCol w="1016000">
                  <a:extLst>
                    <a:ext uri="{9D8B030D-6E8A-4147-A177-3AD203B41FA5}">
                      <a16:colId xmlns:a16="http://schemas.microsoft.com/office/drawing/2014/main" val="20002"/>
                    </a:ext>
                  </a:extLst>
                </a:gridCol>
                <a:gridCol w="1020763">
                  <a:extLst>
                    <a:ext uri="{9D8B030D-6E8A-4147-A177-3AD203B41FA5}">
                      <a16:colId xmlns:a16="http://schemas.microsoft.com/office/drawing/2014/main" val="20003"/>
                    </a:ext>
                  </a:extLst>
                </a:gridCol>
                <a:gridCol w="936625">
                  <a:extLst>
                    <a:ext uri="{9D8B030D-6E8A-4147-A177-3AD203B41FA5}">
                      <a16:colId xmlns:a16="http://schemas.microsoft.com/office/drawing/2014/main" val="20004"/>
                    </a:ext>
                  </a:extLst>
                </a:gridCol>
                <a:gridCol w="1090612">
                  <a:extLst>
                    <a:ext uri="{9D8B030D-6E8A-4147-A177-3AD203B41FA5}">
                      <a16:colId xmlns:a16="http://schemas.microsoft.com/office/drawing/2014/main" val="20005"/>
                    </a:ext>
                  </a:extLst>
                </a:gridCol>
                <a:gridCol w="1016000">
                  <a:extLst>
                    <a:ext uri="{9D8B030D-6E8A-4147-A177-3AD203B41FA5}">
                      <a16:colId xmlns:a16="http://schemas.microsoft.com/office/drawing/2014/main" val="20006"/>
                    </a:ext>
                  </a:extLst>
                </a:gridCol>
                <a:gridCol w="1014413">
                  <a:extLst>
                    <a:ext uri="{9D8B030D-6E8A-4147-A177-3AD203B41FA5}">
                      <a16:colId xmlns:a16="http://schemas.microsoft.com/office/drawing/2014/main" val="20007"/>
                    </a:ext>
                  </a:extLst>
                </a:gridCol>
                <a:gridCol w="1017587">
                  <a:extLst>
                    <a:ext uri="{9D8B030D-6E8A-4147-A177-3AD203B41FA5}">
                      <a16:colId xmlns:a16="http://schemas.microsoft.com/office/drawing/2014/main" val="20008"/>
                    </a:ext>
                  </a:extLst>
                </a:gridCol>
              </a:tblGrid>
              <a:tr h="630238">
                <a:tc gridSpan="9">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32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犹</a:t>
                      </a:r>
                      <a:r>
                        <a:rPr kumimoji="0" lang="zh-TW" altLang="en-US" sz="32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太人和外邦人合一的</a:t>
                      </a:r>
                      <a:r>
                        <a:rPr kumimoji="0" lang="zh-CN" altLang="en-US" sz="32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爱</a:t>
                      </a:r>
                      <a:endParaRPr kumimoji="0" lang="zh-TW" altLang="en-US" sz="28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marT="45724" marB="45724" anchor="ct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800000"/>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517525">
                <a:tc gridSpan="4">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合一平等</a:t>
                      </a:r>
                      <a:endParaRPr kumimoji="0" lang="en-US" altLang="zh-TW"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gridSpan="5">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爱</a:t>
                      </a: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的</a:t>
                      </a:r>
                      <a:r>
                        <a:rPr kumimoji="0" lang="zh-CN"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见证</a:t>
                      </a:r>
                      <a:endPar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517525">
                <a:tc gridSpan="4">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2800" b="0"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1-3</a:t>
                      </a:r>
                      <a:r>
                        <a:rPr kumimoji="0" lang="zh-TW" altLang="en-US" sz="2800" b="0"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章</a:t>
                      </a:r>
                    </a:p>
                  </a:txBody>
                  <a:tcPr marT="45724" marB="4572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gridSpan="5">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2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4-6</a:t>
                      </a: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章</a:t>
                      </a:r>
                      <a:endParaRPr kumimoji="0" lang="en-US" altLang="zh-TW"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2"/>
                  </a:ext>
                </a:extLst>
              </a:tr>
              <a:tr h="517525">
                <a:tc gridSpan="4">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教</a:t>
                      </a:r>
                      <a:r>
                        <a:rPr kumimoji="0" lang="zh-CN"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义</a:t>
                      </a:r>
                      <a:endParaRPr kumimoji="0" lang="zh-TW" altLang="en-US" sz="2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gridSpan="5">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应</a:t>
                      </a: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用</a:t>
                      </a:r>
                    </a:p>
                  </a:txBody>
                  <a:tcPr marT="45724" marB="4572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3"/>
                  </a:ext>
                </a:extLst>
              </a:tr>
              <a:tr h="517525">
                <a:tc gridSpan="4">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地位</a:t>
                      </a:r>
                    </a:p>
                  </a:txBody>
                  <a:tcPr marT="45724" marB="4572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gridSpan="5">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实践</a:t>
                      </a:r>
                      <a:endPar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4"/>
                  </a:ext>
                </a:extLst>
              </a:tr>
              <a:tr h="517525">
                <a:tc gridSpan="4">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信念</a:t>
                      </a:r>
                    </a:p>
                  </a:txBody>
                  <a:tcPr marT="45724" marB="4572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gridSpan="5">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行</a:t>
                      </a:r>
                      <a:r>
                        <a:rPr kumimoji="0" lang="zh-CN"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为</a:t>
                      </a:r>
                      <a:endPar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5"/>
                  </a:ext>
                </a:extLst>
              </a:tr>
              <a:tr h="874713">
                <a:tc gridSpan="4">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特</a:t>
                      </a:r>
                      <a:r>
                        <a:rPr kumimoji="0" lang="zh-CN"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权</a:t>
                      </a:r>
                      <a:endPar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gridSpan="5">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责</a:t>
                      </a:r>
                      <a:r>
                        <a:rPr kumimoji="0" lang="zh-TW" altLang="en-US" sz="2800" b="0"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任</a:t>
                      </a:r>
                      <a:endParaRPr kumimoji="0" lang="zh-TW" altLang="en-US" sz="2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6"/>
                  </a:ext>
                </a:extLst>
              </a:tr>
              <a:tr h="969963">
                <a:tc>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问</a:t>
                      </a:r>
                      <a:r>
                        <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候</a:t>
                      </a: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1:1-2</a:t>
                      </a:r>
                    </a:p>
                  </a:txBody>
                  <a:tcPr marT="45724" marB="4572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地位</a:t>
                      </a:r>
                      <a:endPar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1:1-3-</a:t>
                      </a:r>
                      <a:b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b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23</a:t>
                      </a:r>
                    </a:p>
                  </a:txBody>
                  <a:tcPr marT="45724" marB="4572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复合</a:t>
                      </a:r>
                      <a:endPar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2</a:t>
                      </a:r>
                      <a:endPar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独</a:t>
                      </a:r>
                      <a:r>
                        <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一性</a:t>
                      </a: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3</a:t>
                      </a:r>
                      <a:endPar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合一</a:t>
                      </a:r>
                      <a:endPar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4</a:t>
                      </a:r>
                      <a:r>
                        <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a:t>
                      </a: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1-16</a:t>
                      </a:r>
                      <a:endPar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圣洁</a:t>
                      </a:r>
                      <a:endPar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4:1–</a:t>
                      </a:r>
                      <a:b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b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5:20</a:t>
                      </a:r>
                      <a:endPar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顺</a:t>
                      </a:r>
                      <a:r>
                        <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服</a:t>
                      </a: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5:21–6:9</a:t>
                      </a:r>
                      <a:endPar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倚靠</a:t>
                      </a: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6:10-20</a:t>
                      </a:r>
                      <a:endPar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爱</a:t>
                      </a:r>
                      <a:endPar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en-US" altLang="zh-TW"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6:21-24</a:t>
                      </a:r>
                      <a:endParaRPr kumimoji="0" lang="zh-TW" altLang="en-US" sz="1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7"/>
                  </a:ext>
                </a:extLst>
              </a:tr>
              <a:tr h="517525">
                <a:tc gridSpan="9">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rPr>
                        <a:t>罗马</a:t>
                      </a:r>
                      <a:endParaRPr kumimoji="0" lang="zh-TW" altLang="en-US" sz="28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endParaRPr>
                    </a:p>
                  </a:txBody>
                  <a:tcPr marT="45724" marB="45724" anchor="ct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8"/>
                  </a:ext>
                </a:extLst>
              </a:tr>
              <a:tr h="517525">
                <a:tc gridSpan="9">
                  <a:txBody>
                    <a:bodyPr/>
                    <a:lstStyle>
                      <a:lvl1pPr eaLnBrk="0" hangingPunct="0">
                        <a:spcBef>
                          <a:spcPct val="20000"/>
                        </a:spcBef>
                        <a:buClr>
                          <a:schemeClr val="tx2"/>
                        </a:buClr>
                        <a:buSzPct val="90000"/>
                        <a:buFont typeface="Symbol" pitchFamily="18" charset="2"/>
                        <a:defRPr sz="2800">
                          <a:solidFill>
                            <a:schemeClr val="tx1"/>
                          </a:solidFill>
                          <a:latin typeface="Times New Roman" pitchFamily="18" charset="0"/>
                          <a:ea typeface="MS PGothic" pitchFamily="34" charset="-128"/>
                          <a:cs typeface="Times New Roman" pitchFamily="18" charset="0"/>
                        </a:defRPr>
                      </a:lvl1pPr>
                      <a:lvl2pPr marL="742950" indent="-285750" eaLnBrk="0" hangingPunct="0">
                        <a:spcBef>
                          <a:spcPct val="20000"/>
                        </a:spcBef>
                        <a:defRPr sz="2400">
                          <a:solidFill>
                            <a:schemeClr val="tx1"/>
                          </a:solidFill>
                          <a:latin typeface="Times New Roman" pitchFamily="18" charset="0"/>
                          <a:ea typeface="Times New Roman" pitchFamily="18" charset="0"/>
                          <a:cs typeface="Times New Roman" pitchFamily="18" charset="0"/>
                        </a:defRPr>
                      </a:lvl2pPr>
                      <a:lvl3pPr marL="1143000" indent="-228600" eaLnBrk="0" hangingPunct="0">
                        <a:spcBef>
                          <a:spcPct val="20000"/>
                        </a:spcBef>
                        <a:defRPr sz="2000">
                          <a:solidFill>
                            <a:schemeClr val="tx1"/>
                          </a:solidFill>
                          <a:latin typeface="Times New Roman" pitchFamily="18" charset="0"/>
                          <a:ea typeface="Times New Roman" pitchFamily="18" charset="0"/>
                          <a:cs typeface="Times New Roman" pitchFamily="18" charset="0"/>
                        </a:defRPr>
                      </a:lvl3pPr>
                      <a:lvl4pPr marL="16002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4pPr>
                      <a:lvl5pPr marL="2057400" indent="-228600" eaLnBrk="0" hangingPunct="0">
                        <a:spcBef>
                          <a:spcPct val="20000"/>
                        </a:spcBef>
                        <a:defRPr>
                          <a:solidFill>
                            <a:schemeClr val="tx1"/>
                          </a:solidFill>
                          <a:latin typeface="Times New Roman" pitchFamily="18" charset="0"/>
                          <a:ea typeface="Times New Roman" pitchFamily="18" charset="0"/>
                          <a:cs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ea typeface="Times New Roman" pitchFamily="18" charset="0"/>
                          <a:cs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TW" altLang="en-US"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公元</a:t>
                      </a:r>
                      <a:r>
                        <a:rPr kumimoji="0" lang="en-US" altLang="zh-TW"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60</a:t>
                      </a:r>
                      <a:r>
                        <a:rPr kumimoji="0" lang="zh-TW" altLang="en-US"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年</a:t>
                      </a:r>
                      <a:r>
                        <a:rPr kumimoji="0" lang="zh-CN" altLang="en-US"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夏</a:t>
                      </a:r>
                      <a:r>
                        <a:rPr kumimoji="0" lang="zh-TW" altLang="en-US"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 </a:t>
                      </a:r>
                      <a:r>
                        <a:rPr kumimoji="0" lang="en-US" altLang="zh-TW"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a:t>
                      </a:r>
                      <a:r>
                        <a:rPr kumimoji="0" lang="zh-TW" altLang="en-US"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第一次</a:t>
                      </a:r>
                      <a:r>
                        <a:rPr kumimoji="0" lang="zh-CN" altLang="en-US"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于罗马</a:t>
                      </a:r>
                      <a:r>
                        <a:rPr kumimoji="0" lang="zh-TW" altLang="en-US"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被</a:t>
                      </a:r>
                      <a:r>
                        <a:rPr kumimoji="0" lang="zh-CN" altLang="en-US"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监禁</a:t>
                      </a:r>
                      <a:r>
                        <a:rPr kumimoji="0" lang="en-US" altLang="zh-TW" sz="2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rPr>
                        <a:t>)</a:t>
                      </a:r>
                    </a:p>
                  </a:txBody>
                  <a:tcPr marT="45724" marB="45724" anchor="ct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268212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9269"/>
                                        </p:tgtEl>
                                        <p:attrNameLst>
                                          <p:attrName>style.visibility</p:attrName>
                                        </p:attrNameLst>
                                      </p:cBhvr>
                                      <p:to>
                                        <p:strVal val="visible"/>
                                      </p:to>
                                    </p:set>
                                    <p:anim calcmode="lin" valueType="num">
                                      <p:cBhvr additive="base">
                                        <p:cTn id="7" dur="500" fill="hold"/>
                                        <p:tgtEl>
                                          <p:spTgt spid="139269"/>
                                        </p:tgtEl>
                                        <p:attrNameLst>
                                          <p:attrName>ppt_x</p:attrName>
                                        </p:attrNameLst>
                                      </p:cBhvr>
                                      <p:tavLst>
                                        <p:tav tm="0">
                                          <p:val>
                                            <p:strVal val="#ppt_x"/>
                                          </p:val>
                                        </p:tav>
                                        <p:tav tm="100000">
                                          <p:val>
                                            <p:strVal val="#ppt_x"/>
                                          </p:val>
                                        </p:tav>
                                      </p:tavLst>
                                    </p:anim>
                                    <p:anim calcmode="lin" valueType="num">
                                      <p:cBhvr additive="base">
                                        <p:cTn id="8" dur="500" fill="hold"/>
                                        <p:tgtEl>
                                          <p:spTgt spid="1392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9" grpId="0"/>
    </p:bldLst>
  </p:timing>
</p:sld>
</file>

<file path=ppt/slides/slide192.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10" name="Picture 9"/>
          <p:cNvPicPr/>
          <p:nvPr/>
        </p:nvPicPr>
        <p:blipFill rotWithShape="1">
          <a:blip r:embed="rId2">
            <a:extLst>
              <a:ext uri="{28A0092B-C50C-407E-A947-70E740481C1C}">
                <a14:useLocalDpi xmlns:a14="http://schemas.microsoft.com/office/drawing/2010/main" val="0"/>
              </a:ext>
            </a:extLst>
          </a:blip>
          <a:srcRect l="10035" t="37446" r="9206" b="5470"/>
          <a:stretch/>
        </p:blipFill>
        <p:spPr bwMode="auto">
          <a:xfrm>
            <a:off x="4222606" y="1888869"/>
            <a:ext cx="4934383" cy="4969133"/>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6" name="Text Box 6"/>
          <p:cNvSpPr txBox="1">
            <a:spLocks noChangeArrowheads="1"/>
          </p:cNvSpPr>
          <p:nvPr/>
        </p:nvSpPr>
        <p:spPr bwMode="auto">
          <a:xfrm>
            <a:off x="0" y="112099"/>
            <a:ext cx="433388" cy="2304802"/>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6</a:t>
            </a:r>
          </a:p>
        </p:txBody>
      </p:sp>
      <p:sp>
        <p:nvSpPr>
          <p:cNvPr id="5" name="Text Box 6"/>
          <p:cNvSpPr txBox="1">
            <a:spLocks noChangeArrowheads="1"/>
          </p:cNvSpPr>
          <p:nvPr/>
        </p:nvSpPr>
        <p:spPr bwMode="auto">
          <a:xfrm>
            <a:off x="288926" y="112099"/>
            <a:ext cx="5724030" cy="2304802"/>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教会的呼召</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个人在天上的位子</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lang="zh-CN" altLang="en-US" b="1" dirty="0">
                <a:solidFill>
                  <a:schemeClr val="tx2"/>
                </a:solidFill>
                <a:latin typeface="Microsoft YaHei UI" panose="020B0503020204020204" pitchFamily="34" charset="-122"/>
                <a:ea typeface="Microsoft YaHei UI" panose="020B0503020204020204" pitchFamily="34" charset="-122"/>
                <a:cs typeface="Arial" charset="0"/>
              </a:rPr>
              <a:t>深知基督的奥秘</a:t>
            </a:r>
            <a:endParaRPr lang="en-US" altLang="zh-CN" b="1" dirty="0">
              <a:solidFill>
                <a:schemeClr val="tx2"/>
              </a:solidFill>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恩赐的理由</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基督为婚姻的榜样</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属灵争战的帮助</a:t>
            </a:r>
            <a:endParaRPr kumimoji="0" 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 name="Title 1"/>
          <p:cNvSpPr>
            <a:spLocks noGrp="1"/>
          </p:cNvSpPr>
          <p:nvPr>
            <p:ph type="title" idx="4294967295"/>
          </p:nvPr>
        </p:nvSpPr>
        <p:spPr>
          <a:xfrm>
            <a:off x="3008973" y="1336292"/>
            <a:ext cx="5876638" cy="834823"/>
          </a:xfrm>
        </p:spPr>
        <p:txBody>
          <a:bodyPr/>
          <a:lstStyle/>
          <a:p>
            <a:pPr algn="r"/>
            <a:r>
              <a:rPr lang="zh-SG" altLang="en-US" b="1" dirty="0">
                <a:latin typeface="Microsoft YaHei UI" panose="020B0503020204020204" pitchFamily="34" charset="-122"/>
                <a:ea typeface="Microsoft YaHei UI" panose="020B0503020204020204" pitchFamily="34" charset="-122"/>
              </a:rPr>
              <a:t>以弗所书</a:t>
            </a:r>
          </a:p>
        </p:txBody>
      </p:sp>
    </p:spTree>
    <p:extLst>
      <p:ext uri="{BB962C8B-B14F-4D97-AF65-F5344CB8AC3E}">
        <p14:creationId xmlns:p14="http://schemas.microsoft.com/office/powerpoint/2010/main" val="4169735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21882" y="0"/>
            <a:ext cx="9228215" cy="6921161"/>
          </a:xfrm>
          <a:prstGeom prst="rect">
            <a:avLst/>
          </a:prstGeom>
        </p:spPr>
      </p:pic>
      <p:sp>
        <p:nvSpPr>
          <p:cNvPr id="8" name="Rectangle 2"/>
          <p:cNvSpPr txBox="1">
            <a:spLocks noChangeArrowheads="1"/>
          </p:cNvSpPr>
          <p:nvPr/>
        </p:nvSpPr>
        <p:spPr bwMode="auto">
          <a:xfrm>
            <a:off x="-23813" y="479715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Arial" charset="0"/>
                <a:ea typeface="ＭＳ Ｐゴシック" charset="0"/>
                <a:cs typeface="ＭＳ Ｐゴシック" charset="0"/>
              </a:rPr>
              <a:t>以弗所书</a:t>
            </a:r>
          </a:p>
        </p:txBody>
      </p:sp>
      <p:sp>
        <p:nvSpPr>
          <p:cNvPr id="900098" name="Rectangle 2"/>
          <p:cNvSpPr>
            <a:spLocks noGrp="1" noChangeArrowheads="1"/>
          </p:cNvSpPr>
          <p:nvPr>
            <p:ph type="ctrTitle"/>
          </p:nvPr>
        </p:nvSpPr>
        <p:spPr>
          <a:xfrm>
            <a:off x="30201" y="6178"/>
            <a:ext cx="9120187" cy="1150939"/>
          </a:xfrm>
          <a:noFill/>
          <a:ln>
            <a:noFill/>
          </a:ln>
          <a:effectLst>
            <a:outerShdw blurRad="63500" dist="35921" dir="2700000" algn="ctr" rotWithShape="0">
              <a:schemeClr val="tx2">
                <a:alpha val="74998"/>
              </a:schemeClr>
            </a:outerShdw>
          </a:effectLst>
        </p:spPr>
        <p:txBody>
          <a:bodyPr anchor="ctr"/>
          <a:lstStyle/>
          <a:p>
            <a:r>
              <a:rPr lang="zh-CN" altLang="en-US" sz="8000" b="1" kern="1200" dirty="0">
                <a:solidFill>
                  <a:srgbClr val="FFFFFF"/>
                </a:solidFill>
                <a:effectLst>
                  <a:glow rad="127000">
                    <a:srgbClr val="000000"/>
                  </a:glow>
                </a:effectLst>
                <a:latin typeface="Arial" charset="0"/>
                <a:ea typeface="ＭＳ Ｐゴシック" charset="0"/>
              </a:rPr>
              <a:t>要合一</a:t>
            </a:r>
            <a:endParaRPr lang="en-US" sz="8000" b="1" kern="1200" dirty="0">
              <a:solidFill>
                <a:srgbClr val="FFFFFF"/>
              </a:solidFill>
              <a:effectLst>
                <a:glow rad="127000">
                  <a:srgbClr val="000000"/>
                </a:glow>
              </a:effectLst>
              <a:latin typeface="Arial" charset="0"/>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0815279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我们的教会要怎么样</a:t>
            </a:r>
            <a:br>
              <a:rPr lang="en-US" altLang="zh-CN"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使诸般不同的人</a:t>
            </a:r>
            <a:br>
              <a:rPr lang="en-US" altLang="zh-CN"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80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合一</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7976518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xfrm>
            <a:off x="-36513" y="63503"/>
            <a:ext cx="9159876" cy="1420813"/>
          </a:xfrm>
        </p:spPr>
        <p:txBody>
          <a:bodyPr/>
          <a:lstStyle/>
          <a:p>
            <a:pPr eaLnBrk="1" hangingPunct="1">
              <a:defRPr/>
            </a:pPr>
            <a:r>
              <a:rPr lang="zh-CN" altLang="en-US" sz="4000" b="1" dirty="0">
                <a:solidFill>
                  <a:schemeClr val="tx1"/>
                </a:solidFill>
                <a:latin typeface="Arial" charset="0"/>
                <a:ea typeface="ＭＳ Ｐゴシック" charset="0"/>
                <a:cs typeface="ＭＳ Ｐゴシック" charset="0"/>
              </a:rPr>
              <a:t>有时候，信徒会虐待某个种族的人</a:t>
            </a:r>
            <a:endParaRPr lang="en-US" sz="4000" b="1" dirty="0">
              <a:solidFill>
                <a:schemeClr val="tx1"/>
              </a:solidFill>
              <a:latin typeface="Arial" charset="0"/>
              <a:ea typeface="ＭＳ Ｐゴシック" charset="0"/>
              <a:cs typeface="ＭＳ Ｐゴシック"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zh-CN" altLang="en-US" sz="3200" b="1" i="1" dirty="0">
                <a:effectLst>
                  <a:outerShdw blurRad="38100" dist="38100" dir="2700000" algn="tl">
                    <a:srgbClr val="663300"/>
                  </a:outerShdw>
                </a:effectLst>
                <a:latin typeface="Tahoma" charset="0"/>
                <a:ea typeface="ＭＳ Ｐゴシック" charset="0"/>
                <a:cs typeface="ＭＳ Ｐゴシック" charset="0"/>
              </a:rPr>
              <a:t>外族人</a:t>
            </a:r>
            <a:endParaRPr lang="en-US" sz="3200" b="1" i="1" dirty="0">
              <a:effectLst>
                <a:outerShdw blurRad="38100" dist="38100" dir="2700000" algn="tl">
                  <a:srgbClr val="663300"/>
                </a:outerShdw>
              </a:effectLst>
              <a:latin typeface="Tahoma" charset="0"/>
              <a:ea typeface="ＭＳ Ｐゴシック" charset="0"/>
              <a:cs typeface="ＭＳ Ｐゴシック"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l" defTabSz="914400" rtl="0"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一个神</a:t>
            </a:r>
            <a:endPar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endParaRPr>
          </a:p>
          <a:p>
            <a:pPr marL="342849" lvl="0" indent="-342849" defTabSz="914400" fontAlgn="base">
              <a:spcBef>
                <a:spcPct val="20000"/>
              </a:spcBef>
              <a:spcAft>
                <a:spcPct val="0"/>
              </a:spcAft>
              <a:buClr>
                <a:srgbClr val="FFCC66"/>
              </a:buClr>
              <a:buSzPct val="65000"/>
              <a:buFont typeface="Wingdings" charset="0"/>
              <a:buChar char="n"/>
              <a:defRPr/>
            </a:pPr>
            <a:r>
              <a:rPr lang="zh-CN" altLang="en-US" sz="2800" b="1" dirty="0">
                <a:solidFill>
                  <a:srgbClr val="FFFFFF"/>
                </a:solidFill>
                <a:effectLst>
                  <a:outerShdw blurRad="38100" dist="38100" dir="2700000" algn="tl">
                    <a:srgbClr val="000000"/>
                  </a:outerShdw>
                </a:effectLst>
                <a:latin typeface="Tahoma" charset="0"/>
                <a:ea typeface="ＭＳ Ｐゴシック" charset="0"/>
              </a:rPr>
              <a:t>诸多忌讳</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l" defTabSz="914400" rtl="0"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多神论</a:t>
            </a:r>
            <a:r>
              <a:rPr lang="zh-CN" altLang="en-US" sz="2800" b="1" dirty="0">
                <a:solidFill>
                  <a:srgbClr val="FFFFFF"/>
                </a:solidFill>
                <a:effectLst>
                  <a:outerShdw blurRad="38100" dist="38100" dir="2700000" algn="tl">
                    <a:srgbClr val="000000"/>
                  </a:outerShdw>
                </a:effectLst>
                <a:latin typeface="Tahoma" charset="0"/>
                <a:ea typeface="ＭＳ Ｐゴシック" charset="0"/>
              </a:rPr>
              <a:t>很少忌讳</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zh-CN" altLang="en-US" sz="3200" b="1" i="1" dirty="0">
                <a:effectLst>
                  <a:outerShdw blurRad="38100" dist="38100" dir="2700000" algn="tl">
                    <a:srgbClr val="663300"/>
                  </a:outerShdw>
                </a:effectLst>
                <a:latin typeface="Tahoma" charset="0"/>
                <a:ea typeface="ＭＳ Ｐゴシック" charset="0"/>
                <a:cs typeface="ＭＳ Ｐゴシック" charset="0"/>
              </a:rPr>
              <a:t>犹太人</a:t>
            </a:r>
            <a:endParaRPr lang="en-US" sz="3200" b="1" i="1" dirty="0">
              <a:effectLst>
                <a:outerShdw blurRad="38100" dist="38100" dir="2700000" algn="tl">
                  <a:srgbClr val="663300"/>
                </a:outerShdw>
              </a:effectLst>
              <a:latin typeface="Tahoma" charset="0"/>
              <a:ea typeface="ＭＳ Ｐゴシック" charset="0"/>
              <a:cs typeface="ＭＳ Ｐゴシック" charset="0"/>
            </a:endParaRPr>
          </a:p>
        </p:txBody>
      </p:sp>
    </p:spTree>
    <p:extLst>
      <p:ext uri="{BB962C8B-B14F-4D97-AF65-F5344CB8AC3E}">
        <p14:creationId xmlns:p14="http://schemas.microsoft.com/office/powerpoint/2010/main" val="42920232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zh-CN" altLang="en-US" b="1" dirty="0">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怎么样合一</a:t>
            </a:r>
            <a:r>
              <a:rPr lang="en-US" b="1" dirty="0">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a:t>
            </a:r>
            <a:endParaRPr lang="en-US" b="1" dirty="0">
              <a:latin typeface="Microsoft YaHei UI" panose="020B0503020204020204" pitchFamily="34" charset="-122"/>
              <a:ea typeface="Microsoft YaHei UI" panose="020B0503020204020204" pitchFamily="34" charset="-122"/>
              <a:cs typeface="ＭＳ Ｐゴシック"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pitchFamily="-108" charset="-128"/>
              </a:endParaRPr>
            </a:p>
          </p:txBody>
        </p:sp>
        <p:sp>
          <p:nvSpPr>
            <p:cNvPr id="108548" name="Text Box 4"/>
            <p:cNvSpPr txBox="1">
              <a:spLocks noChangeArrowheads="1"/>
            </p:cNvSpPr>
            <p:nvPr/>
          </p:nvSpPr>
          <p:spPr bwMode="auto">
            <a:xfrm>
              <a:off x="3463636" y="3450112"/>
              <a:ext cx="221672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爱神</a:t>
              </a:r>
              <a:endParaRPr kumimoji="0" 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弗</a:t>
            </a:r>
            <a:r>
              <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1–3</a:t>
            </a:r>
          </a:p>
        </p:txBody>
      </p:sp>
    </p:spTree>
    <p:extLst>
      <p:ext uri="{BB962C8B-B14F-4D97-AF65-F5344CB8AC3E}">
        <p14:creationId xmlns:p14="http://schemas.microsoft.com/office/powerpoint/2010/main" val="341979397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zh-CN" altLang="en-US" b="1" dirty="0">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怎么样合一</a:t>
            </a:r>
            <a:r>
              <a:rPr lang="en-US" b="1" dirty="0">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a:t>
            </a:r>
            <a:endParaRPr lang="en-US" b="1" dirty="0">
              <a:latin typeface="Microsoft YaHei UI" panose="020B0503020204020204" pitchFamily="34" charset="-122"/>
              <a:ea typeface="Microsoft YaHei UI" panose="020B0503020204020204" pitchFamily="34" charset="-122"/>
              <a:cs typeface="ＭＳ Ｐゴシック"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pitchFamily="-108" charset="-128"/>
              </a:endParaRPr>
            </a:p>
          </p:txBody>
        </p:sp>
        <p:sp>
          <p:nvSpPr>
            <p:cNvPr id="23" name="Text Box 4"/>
            <p:cNvSpPr txBox="1">
              <a:spLocks noChangeArrowheads="1"/>
            </p:cNvSpPr>
            <p:nvPr/>
          </p:nvSpPr>
          <p:spPr bwMode="auto">
            <a:xfrm>
              <a:off x="2698402" y="2302495"/>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爱教会</a:t>
              </a:r>
              <a:endParaRPr kumimoji="0" 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pitchFamily="-108" charset="-128"/>
              </a:endParaRPr>
            </a:p>
          </p:txBody>
        </p:sp>
        <p:sp>
          <p:nvSpPr>
            <p:cNvPr id="108548" name="Text Box 4"/>
            <p:cNvSpPr txBox="1">
              <a:spLocks noChangeArrowheads="1"/>
            </p:cNvSpPr>
            <p:nvPr/>
          </p:nvSpPr>
          <p:spPr bwMode="auto">
            <a:xfrm>
              <a:off x="3463636" y="3462894"/>
              <a:ext cx="221672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爱神</a:t>
              </a:r>
              <a:endParaRPr kumimoji="0" 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弗</a:t>
            </a:r>
            <a:r>
              <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4–6</a:t>
            </a:r>
          </a:p>
        </p:txBody>
      </p:sp>
    </p:spTree>
    <p:extLst>
      <p:ext uri="{BB962C8B-B14F-4D97-AF65-F5344CB8AC3E}">
        <p14:creationId xmlns:p14="http://schemas.microsoft.com/office/powerpoint/2010/main" val="1086970981"/>
      </p:ext>
    </p:extLst>
  </p:cSld>
  <p:clrMapOvr>
    <a:masterClrMapping/>
  </p:clrMapOvr>
  <p:transition spd="med">
    <p:randomBar dir="vert"/>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zh-CN" altLang="en-US" b="1" dirty="0">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怎么样合一</a:t>
            </a:r>
            <a:r>
              <a:rPr lang="en-US" b="1" dirty="0">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a:t>
            </a:r>
            <a:endParaRPr lang="en-US" b="1" dirty="0">
              <a:latin typeface="Microsoft YaHei UI" panose="020B0503020204020204" pitchFamily="34" charset="-122"/>
              <a:ea typeface="Microsoft YaHei UI" panose="020B0503020204020204" pitchFamily="34" charset="-122"/>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爱万国</a:t>
              </a:r>
              <a:endParaRPr kumimoji="0" 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pitchFamily="-108" charset="-128"/>
              </a:endParaRPr>
            </a:p>
          </p:txBody>
        </p:sp>
        <p:sp>
          <p:nvSpPr>
            <p:cNvPr id="23" name="Text Box 4"/>
            <p:cNvSpPr txBox="1">
              <a:spLocks noChangeArrowheads="1"/>
            </p:cNvSpPr>
            <p:nvPr/>
          </p:nvSpPr>
          <p:spPr bwMode="auto">
            <a:xfrm>
              <a:off x="2698402" y="2293834"/>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爱教会</a:t>
              </a:r>
              <a:endParaRPr kumimoji="0" 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pitchFamily="-108" charset="-128"/>
              </a:endParaRPr>
            </a:p>
          </p:txBody>
        </p:sp>
        <p:sp>
          <p:nvSpPr>
            <p:cNvPr id="108548" name="Text Box 4"/>
            <p:cNvSpPr txBox="1">
              <a:spLocks noChangeArrowheads="1"/>
            </p:cNvSpPr>
            <p:nvPr/>
          </p:nvSpPr>
          <p:spPr bwMode="auto">
            <a:xfrm>
              <a:off x="3463636" y="3450112"/>
              <a:ext cx="221672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爱神</a:t>
              </a:r>
              <a:endParaRPr kumimoji="0" 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p>
        </p:txBody>
      </p:sp>
    </p:spTree>
    <p:extLst>
      <p:ext uri="{BB962C8B-B14F-4D97-AF65-F5344CB8AC3E}">
        <p14:creationId xmlns:p14="http://schemas.microsoft.com/office/powerpoint/2010/main" val="5183576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strVal val="#ppt_w*0.70"/>
                                          </p:val>
                                        </p:tav>
                                        <p:tav tm="100000">
                                          <p:val>
                                            <p:strVal val="#ppt_w"/>
                                          </p:val>
                                        </p:tav>
                                      </p:tavLst>
                                    </p:anim>
                                    <p:anim calcmode="lin" valueType="num">
                                      <p:cBhvr>
                                        <p:cTn id="8" dur="1000" fill="hold"/>
                                        <p:tgtEl>
                                          <p:spTgt spid="27"/>
                                        </p:tgtEl>
                                        <p:attrNameLst>
                                          <p:attrName>ppt_h</p:attrName>
                                        </p:attrNameLst>
                                      </p:cBhvr>
                                      <p:tavLst>
                                        <p:tav tm="0">
                                          <p:val>
                                            <p:strVal val="#ppt_h"/>
                                          </p:val>
                                        </p:tav>
                                        <p:tav tm="100000">
                                          <p:val>
                                            <p:strVal val="#ppt_h"/>
                                          </p:val>
                                        </p:tav>
                                      </p:tavLst>
                                    </p:anim>
                                    <p:animEffect transition="in" filter="fade">
                                      <p:cBhvr>
                                        <p:cTn id="9"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0" y="6135851"/>
            <a:ext cx="9150388"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r>
              <a:rPr lang="zh-CN" altLang="en-US"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主要思想</a:t>
            </a:r>
            <a:endParaRPr lang="zh-SG" altLang="en-US"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zh-CN" altLang="en-US" sz="4800" b="1" dirty="0">
                <a:solidFill>
                  <a:schemeClr val="tx1"/>
                </a:solidFill>
                <a:effectLst/>
                <a:latin typeface="Microsoft YaHei UI" panose="020B0503020204020204" pitchFamily="34" charset="-122"/>
                <a:ea typeface="Microsoft YaHei UI" panose="020B0503020204020204" pitchFamily="34" charset="-122"/>
                <a:cs typeface="ＭＳ Ｐゴシック" charset="0"/>
              </a:rPr>
              <a:t>爱神</a:t>
            </a:r>
            <a:r>
              <a:rPr lang="en-SG" sz="4800" b="1" dirty="0">
                <a:solidFill>
                  <a:schemeClr val="tx1"/>
                </a:solidFill>
                <a:effectLst/>
                <a:latin typeface="Microsoft YaHei UI" panose="020B0503020204020204" pitchFamily="34" charset="-122"/>
                <a:ea typeface="Microsoft YaHei UI" panose="020B0503020204020204" pitchFamily="34" charset="-122"/>
                <a:cs typeface="ＭＳ Ｐゴシック" charset="0"/>
              </a:rPr>
              <a:t>, </a:t>
            </a:r>
            <a:r>
              <a:rPr lang="zh-CN" altLang="en-US" sz="4800" b="1" dirty="0">
                <a:solidFill>
                  <a:srgbClr val="0070C0"/>
                </a:solidFill>
                <a:effectLst/>
                <a:latin typeface="Microsoft YaHei UI" panose="020B0503020204020204" pitchFamily="34" charset="-122"/>
                <a:ea typeface="Microsoft YaHei UI" panose="020B0503020204020204" pitchFamily="34" charset="-122"/>
                <a:cs typeface="ＭＳ Ｐゴシック" charset="0"/>
              </a:rPr>
              <a:t>同等</a:t>
            </a:r>
            <a:r>
              <a:rPr lang="zh-CN" altLang="en-US" sz="4800" b="1" dirty="0">
                <a:solidFill>
                  <a:schemeClr val="tx1"/>
                </a:solidFill>
                <a:latin typeface="Microsoft YaHei UI" panose="020B0503020204020204" pitchFamily="34" charset="-122"/>
                <a:ea typeface="Microsoft YaHei UI" panose="020B0503020204020204" pitchFamily="34" charset="-122"/>
                <a:cs typeface="ＭＳ Ｐゴシック" charset="0"/>
              </a:rPr>
              <a:t>地爱教会</a:t>
            </a:r>
            <a:r>
              <a:rPr lang="en-SG" sz="4800" b="1" dirty="0">
                <a:solidFill>
                  <a:schemeClr val="tx1"/>
                </a:solidFill>
                <a:effectLst/>
                <a:latin typeface="Microsoft YaHei UI" panose="020B0503020204020204" pitchFamily="34" charset="-122"/>
                <a:ea typeface="Microsoft YaHei UI" panose="020B0503020204020204" pitchFamily="34" charset="-122"/>
                <a:cs typeface="ＭＳ Ｐゴシック" charset="0"/>
              </a:rPr>
              <a:t> </a:t>
            </a:r>
            <a:r>
              <a:rPr lang="zh-CN" altLang="en-US" sz="4800" b="1" dirty="0">
                <a:solidFill>
                  <a:schemeClr val="tx1"/>
                </a:solidFill>
                <a:effectLst/>
                <a:latin typeface="Microsoft YaHei UI" panose="020B0503020204020204" pitchFamily="34" charset="-122"/>
                <a:ea typeface="Microsoft YaHei UI" panose="020B0503020204020204" pitchFamily="34" charset="-122"/>
                <a:cs typeface="ＭＳ Ｐゴシック" charset="0"/>
              </a:rPr>
              <a:t>及爱万国</a:t>
            </a:r>
            <a:endParaRPr lang="en-US" sz="4800" b="1" dirty="0">
              <a:solidFill>
                <a:schemeClr val="tx1"/>
              </a:solidFill>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498406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4098" name="Rectangle 2"/>
          <p:cNvSpPr>
            <a:spLocks noGrp="1" noChangeArrowheads="1"/>
          </p:cNvSpPr>
          <p:nvPr>
            <p:ph type="ctrTitle"/>
          </p:nvPr>
        </p:nvSpPr>
        <p:spPr>
          <a:xfrm>
            <a:off x="-296333" y="143933"/>
            <a:ext cx="9144000" cy="1470025"/>
          </a:xfrm>
          <a:effectLst/>
        </p:spPr>
        <p:txBody>
          <a:bodyPr/>
          <a:lstStyle/>
          <a:p>
            <a:pPr algn="r" eaLnBrk="1" hangingPunct="1">
              <a:defRPr/>
            </a:pPr>
            <a:r>
              <a:rPr lang="zh-TW" altLang="en-US" sz="8500" dirty="0">
                <a:solidFill>
                  <a:srgbClr val="FFCC66"/>
                </a:solidFill>
                <a:effectLst>
                  <a:glow rad="101600">
                    <a:schemeClr val="tx1">
                      <a:alpha val="75000"/>
                    </a:schemeClr>
                  </a:glow>
                  <a:outerShdw blurRad="50800" dist="76200" dir="2700000" algn="tl" rotWithShape="0">
                    <a:srgbClr val="000000"/>
                  </a:outerShdw>
                </a:effectLst>
                <a:latin typeface="Microsoft YaHei UI" panose="020B0503020204020204" pitchFamily="34" charset="-122"/>
                <a:ea typeface="Microsoft YaHei UI" panose="020B0503020204020204" pitchFamily="34" charset="-122"/>
                <a:cs typeface="黑体"/>
              </a:rPr>
              <a:t>马太福音</a:t>
            </a:r>
            <a:endParaRPr lang="en-US" sz="8500" dirty="0">
              <a:solidFill>
                <a:srgbClr val="FFCC66"/>
              </a:solidFill>
              <a:effectLst>
                <a:glow rad="3556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lIns="91341" tIns="45671" rIns="91341" bIns="45671"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Rick Griffith</a:t>
            </a:r>
            <a:r>
              <a:rPr kumimoji="0" lang="en-US" sz="1800" b="1" i="0" u="none" strike="noStrike" kern="1200" cap="none" spc="0" normalizeH="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a:t>
            </a:r>
            <a:r>
              <a:rPr lang="zh-CN" altLang="en-US"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BibleStudyDownloads.org</a:t>
            </a:r>
            <a:endParaRPr kumimoji="0" lang="en-US" sz="11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963063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zh-CN" altLang="en-US" b="1" dirty="0">
                <a:effectLst>
                  <a:glow rad="165100">
                    <a:schemeClr val="tx1"/>
                  </a:glow>
                </a:effectLst>
                <a:latin typeface="Microsoft YaHei UI" panose="020B0503020204020204" pitchFamily="34" charset="-122"/>
                <a:ea typeface="Microsoft YaHei UI" panose="020B0503020204020204" pitchFamily="34" charset="-122"/>
              </a:rPr>
              <a:t>你现在信靠那君王吗</a:t>
            </a:r>
            <a:r>
              <a:rPr lang="en-US" b="1" dirty="0">
                <a:effectLst>
                  <a:glow rad="165100">
                    <a:schemeClr val="tx1"/>
                  </a:glow>
                </a:effectLst>
                <a:latin typeface="Microsoft YaHei UI" panose="020B0503020204020204" pitchFamily="34" charset="-122"/>
                <a:ea typeface="Microsoft YaHei UI" panose="020B0503020204020204" pitchFamily="34" charset="-122"/>
              </a:rPr>
              <a:t>?</a:t>
            </a:r>
          </a:p>
        </p:txBody>
      </p:sp>
      <p:pic>
        <p:nvPicPr>
          <p:cNvPr id="4" name="Picture 3"/>
          <p:cNvPicPr>
            <a:picLocks noChangeAspect="1"/>
          </p:cNvPicPr>
          <p:nvPr/>
        </p:nvPicPr>
        <p:blipFill>
          <a:blip r:embed="rId3"/>
          <a:stretch>
            <a:fillRect/>
          </a:stretch>
        </p:blipFill>
        <p:spPr>
          <a:xfrm>
            <a:off x="-36512" y="4763574"/>
            <a:ext cx="3179347" cy="2121810"/>
          </a:xfrm>
          <a:prstGeom prst="rect">
            <a:avLst/>
          </a:prstGeom>
        </p:spPr>
      </p:pic>
      <p:sp>
        <p:nvSpPr>
          <p:cNvPr id="5" name="Title 1"/>
          <p:cNvSpPr txBox="1">
            <a:spLocks/>
          </p:cNvSpPr>
          <p:nvPr/>
        </p:nvSpPr>
        <p:spPr bwMode="auto">
          <a:xfrm>
            <a:off x="179512" y="1844824"/>
            <a:ext cx="8748464" cy="225963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4000" dirty="0">
                <a:solidFill>
                  <a:srgbClr val="FFFFFF"/>
                </a:solidFill>
                <a:latin typeface="Microsoft YaHei UI" panose="020B0503020204020204" pitchFamily="34" charset="-122"/>
                <a:ea typeface="Microsoft YaHei UI" panose="020B0503020204020204" pitchFamily="34" charset="-122"/>
              </a:rPr>
              <a:t>在我们祈祷，“主啊，求你的国度降临”之前，我们必须愿意祈祷，“求让我的国度离我而去。”</a:t>
            </a:r>
            <a:endParaRPr lang="en-US" sz="4000" b="1" dirty="0">
              <a:solidFill>
                <a:srgbClr val="FFFFFF"/>
              </a:solidFill>
              <a:effectLst>
                <a:glow rad="165100">
                  <a:srgbClr val="000000"/>
                </a:glow>
              </a:effectLst>
              <a:latin typeface="Microsoft YaHei UI" panose="020B0503020204020204" pitchFamily="34" charset="-122"/>
              <a:ea typeface="Microsoft YaHei UI" panose="020B0503020204020204" pitchFamily="34" charset="-122"/>
            </a:endParaRPr>
          </a:p>
        </p:txBody>
      </p:sp>
      <p:sp>
        <p:nvSpPr>
          <p:cNvPr id="6" name="Rectangle 2">
            <a:extLst>
              <a:ext uri="{FF2B5EF4-FFF2-40B4-BE49-F238E27FC236}">
                <a16:creationId xmlns:a16="http://schemas.microsoft.com/office/drawing/2014/main" id="{25B76B29-1D8E-E24C-8FC5-E1349019901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马太福音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32168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54868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3999" cy="1080120"/>
          </a:xfrm>
          <a:effectLst/>
        </p:spPr>
        <p:txBody>
          <a:bodyPr/>
          <a:lstStyle/>
          <a:p>
            <a:pPr>
              <a:defRPr/>
            </a:pP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想一想</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60643" y="1052736"/>
            <a:ext cx="5983357"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你是否真正把自己与其他信徒视为同等？</a:t>
            </a: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  </a:t>
            </a:r>
          </a:p>
          <a:p>
            <a:pPr marL="538163" marR="0" lvl="0" indent="-538163" algn="l" defTabSz="914400" rtl="0" eaLnBrk="0" fontAlgn="base" latinLnBrk="0" hangingPunct="0">
              <a:lnSpc>
                <a:spcPct val="100000"/>
              </a:lnSpc>
              <a:spcBef>
                <a:spcPct val="0"/>
              </a:spcBef>
              <a:spcAft>
                <a:spcPct val="0"/>
              </a:spcAft>
              <a:buClrTx/>
              <a:buSzTx/>
              <a:buFontTx/>
              <a:buNone/>
              <a:tabLst/>
              <a:defRPr/>
            </a:pP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帮佣</a:t>
            </a: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a:t>
            </a:r>
          </a:p>
          <a:p>
            <a:pPr marL="538163" marR="0" lvl="0" indent="-538163" algn="l" defTabSz="914400" rtl="0" eaLnBrk="0" fontAlgn="base" latinLnBrk="0" hangingPunct="0">
              <a:lnSpc>
                <a:spcPct val="100000"/>
              </a:lnSpc>
              <a:spcBef>
                <a:spcPct val="0"/>
              </a:spcBef>
              <a:spcAft>
                <a:spcPct val="0"/>
              </a:spcAft>
              <a:buClrTx/>
              <a:buSzTx/>
              <a:buFontTx/>
              <a:buNone/>
              <a:tabLst/>
              <a:defRPr/>
            </a:pP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前回教徒 </a:t>
            </a: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马来人</a:t>
            </a: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a:t>
            </a:r>
          </a:p>
          <a:p>
            <a:pPr marL="538163" marR="0" lvl="0" indent="-538163" algn="l" defTabSz="914400" rtl="0" eaLnBrk="0" fontAlgn="base" latinLnBrk="0" hangingPunct="0">
              <a:lnSpc>
                <a:spcPct val="100000"/>
              </a:lnSpc>
              <a:spcBef>
                <a:spcPct val="0"/>
              </a:spcBef>
              <a:spcAft>
                <a:spcPct val="0"/>
              </a:spcAft>
              <a:buClrTx/>
              <a:buSzTx/>
              <a:buFontTx/>
              <a:buNone/>
              <a:tabLst/>
              <a:defRPr/>
            </a:pP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监狱里的信徒</a:t>
            </a: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a:t>
            </a:r>
          </a:p>
          <a:p>
            <a:pPr marL="538163" lvl="0" indent="-538163" algn="l" defTabSz="914400">
              <a:defRPr/>
            </a:pP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印度，缅甸</a:t>
            </a: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400" b="1" kern="0" dirty="0">
                <a:solidFill>
                  <a:srgbClr val="000000"/>
                </a:solidFill>
                <a:effectLst>
                  <a:glow rad="127000">
                    <a:srgbClr val="FFFFFF"/>
                  </a:glow>
                </a:effectLst>
                <a:latin typeface="Microsoft YaHei UI" panose="020B0503020204020204" pitchFamily="34" charset="-122"/>
                <a:ea typeface="Microsoft YaHei UI" panose="020B0503020204020204" pitchFamily="34" charset="-122"/>
                <a:cs typeface="ＭＳ Ｐゴシック" charset="0"/>
              </a:rPr>
              <a:t>及孟加拉等的贫苦教会</a:t>
            </a:r>
            <a:r>
              <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a:t>
            </a:r>
          </a:p>
          <a:p>
            <a:pPr marL="12700" marR="0" lvl="0" indent="-1270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你怎么样能显示你与和你不一样的信徒的合一？</a:t>
            </a:r>
            <a:endParaRPr kumimoji="0" lang="en-SG" sz="2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86917B74-36ED-0846-A516-83456B48D057}"/>
              </a:ext>
            </a:extLst>
          </p:cNvPr>
          <p:cNvSpPr txBox="1">
            <a:spLocks noChangeArrowheads="1"/>
          </p:cNvSpPr>
          <p:nvPr/>
        </p:nvSpPr>
        <p:spPr bwMode="auto">
          <a:xfrm>
            <a:off x="0" y="6135851"/>
            <a:ext cx="9150388"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以弗所书</a:t>
            </a:r>
            <a:r>
              <a:rPr lang="zh-CN" altLang="en-US"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应用</a:t>
            </a:r>
            <a:endParaRPr lang="zh-SG" altLang="en-US"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2230609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25511007"/>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imitating Christ.jpg"/>
          <p:cNvPicPr>
            <a:picLocks noChangeAspect="1"/>
          </p:cNvPicPr>
          <p:nvPr/>
        </p:nvPicPr>
        <p:blipFill>
          <a:blip r:embed="rId3">
            <a:lum bright="1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2"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endParaRPr>
          </a:p>
        </p:txBody>
      </p:sp>
      <p:sp>
        <p:nvSpPr>
          <p:cNvPr id="209923"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endParaRPr>
          </a:p>
        </p:txBody>
      </p:sp>
      <p:sp>
        <p:nvSpPr>
          <p:cNvPr id="167941" name="Rectangle 10"/>
          <p:cNvSpPr>
            <a:spLocks noGrp="1" noChangeArrowheads="1"/>
          </p:cNvSpPr>
          <p:nvPr>
            <p:ph type="title" idx="4294967295"/>
          </p:nvPr>
        </p:nvSpPr>
        <p:spPr>
          <a:xfrm>
            <a:off x="1977083" y="3160643"/>
            <a:ext cx="5328592" cy="1369038"/>
          </a:xfrm>
        </p:spPr>
        <p:txBody>
          <a:bodyPr/>
          <a:lstStyle/>
          <a:p>
            <a:pPr algn="ctr" eaLnBrk="1" hangingPunct="1">
              <a:defRPr/>
            </a:pPr>
            <a:r>
              <a:rPr lang="zh-SG" altLang="en-US" sz="8000" b="1" i="1" dirty="0">
                <a:solidFill>
                  <a:srgbClr val="CCFFFF"/>
                </a:solidFill>
                <a:effectLst>
                  <a:outerShdw blurRad="34925" dist="101600" dir="2700000" algn="tl" rotWithShape="0">
                    <a:srgbClr val="000000"/>
                  </a:outerShdw>
                </a:effectLst>
                <a:latin typeface="Microsoft YaHei UI" panose="020B0503020204020204" pitchFamily="34" charset="-122"/>
                <a:ea typeface="Microsoft YaHei UI" panose="020B0503020204020204" pitchFamily="34" charset="-122"/>
                <a:cs typeface="Arail" charset="0"/>
              </a:rPr>
              <a:t>效法主</a:t>
            </a:r>
            <a:endParaRPr lang="en-US" sz="8000" b="1" i="1" dirty="0">
              <a:solidFill>
                <a:srgbClr val="CCFFFF"/>
              </a:solidFill>
              <a:effectLst>
                <a:outerShdw blurRad="34925" dist="101600" dir="2700000" algn="tl" rotWithShape="0">
                  <a:srgbClr val="000000"/>
                </a:outerShdw>
              </a:effectLst>
              <a:latin typeface="Microsoft YaHei UI" panose="020B0503020204020204" pitchFamily="34" charset="-122"/>
              <a:ea typeface="Microsoft YaHei UI" panose="020B0503020204020204" pitchFamily="34" charset="-122"/>
              <a:cs typeface="Arail" charset="0"/>
            </a:endParaRPr>
          </a:p>
        </p:txBody>
      </p:sp>
      <p:sp>
        <p:nvSpPr>
          <p:cNvPr id="167942" name="Rectangle 10"/>
          <p:cNvSpPr txBox="1">
            <a:spLocks noChangeArrowheads="1"/>
          </p:cNvSpPr>
          <p:nvPr/>
        </p:nvSpPr>
        <p:spPr bwMode="auto">
          <a:xfrm>
            <a:off x="0" y="4365625"/>
            <a:ext cx="9143999" cy="1079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CN" altLang="en-US" sz="4800" b="1" i="1" dirty="0">
                <a:solidFill>
                  <a:srgbClr val="CCFFFF"/>
                </a:solidFill>
                <a:effectLst>
                  <a:outerShdw blurRad="34925" dist="101600" dir="2700000" algn="tl" rotWithShape="0">
                    <a:srgbClr val="000000"/>
                  </a:outerShdw>
                </a:effectLst>
                <a:latin typeface="Microsoft YaHei UI" panose="020B0503020204020204" pitchFamily="34" charset="-122"/>
                <a:ea typeface="Microsoft YaHei UI" panose="020B0503020204020204" pitchFamily="34" charset="-122"/>
                <a:cs typeface="Arail" charset="0"/>
              </a:rPr>
              <a:t>腓立比书的研究</a:t>
            </a:r>
          </a:p>
        </p:txBody>
      </p:sp>
      <p:sp>
        <p:nvSpPr>
          <p:cNvPr id="8" name="Rectangle 7"/>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635371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7942"/>
                                        </p:tgtEl>
                                        <p:attrNameLst>
                                          <p:attrName>style.visibility</p:attrName>
                                        </p:attrNameLst>
                                      </p:cBhvr>
                                      <p:to>
                                        <p:strVal val="visible"/>
                                      </p:to>
                                    </p:set>
                                    <p:anim calcmode="lin" valueType="num">
                                      <p:cBhvr additive="base">
                                        <p:cTn id="7" dur="500" fill="hold"/>
                                        <p:tgtEl>
                                          <p:spTgt spid="167942"/>
                                        </p:tgtEl>
                                        <p:attrNameLst>
                                          <p:attrName>ppt_x</p:attrName>
                                        </p:attrNameLst>
                                      </p:cBhvr>
                                      <p:tavLst>
                                        <p:tav tm="0">
                                          <p:val>
                                            <p:strVal val="#ppt_x"/>
                                          </p:val>
                                        </p:tav>
                                        <p:tav tm="100000">
                                          <p:val>
                                            <p:strVal val="#ppt_x"/>
                                          </p:val>
                                        </p:tav>
                                      </p:tavLst>
                                    </p:anim>
                                    <p:anim calcmode="lin" valueType="num">
                                      <p:cBhvr additive="base">
                                        <p:cTn id="8" dur="500" fill="hold"/>
                                        <p:tgtEl>
                                          <p:spTgt spid="1679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2" grpId="0"/>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心态</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181</a:t>
            </a:r>
          </a:p>
        </p:txBody>
      </p:sp>
    </p:spTree>
    <p:extLst>
      <p:ext uri="{BB962C8B-B14F-4D97-AF65-F5344CB8AC3E}">
        <p14:creationId xmlns:p14="http://schemas.microsoft.com/office/powerpoint/2010/main" val="23769778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95536" y="1557026"/>
            <a:ext cx="813690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zh-CN" altLang="en-US" sz="4800" b="1" i="0" u="none" strike="noStrike" kern="1200" cap="none" spc="0" normalizeH="0" baseline="0" noProof="0" dirty="0">
                <a:ln>
                  <a:noFill/>
                </a:ln>
                <a:solidFill>
                  <a:srgbClr val="FFFFFF"/>
                </a:solidFill>
                <a:effectLst>
                  <a:glow rad="228600">
                    <a:srgbClr val="000000">
                      <a:alpha val="40000"/>
                    </a:srgbClr>
                  </a:glow>
                </a:effectLst>
                <a:uLnTx/>
                <a:uFillTx/>
                <a:latin typeface="Microsoft YaHei UI" panose="020B0503020204020204" pitchFamily="34" charset="-122"/>
                <a:ea typeface="Microsoft YaHei UI" panose="020B0503020204020204" pitchFamily="34" charset="-122"/>
              </a:rPr>
              <a:t>效法基督心态的果效</a:t>
            </a:r>
            <a:endParaRPr kumimoji="0" lang="en-US" sz="8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Tree>
    <p:extLst>
      <p:ext uri="{BB962C8B-B14F-4D97-AF65-F5344CB8AC3E}">
        <p14:creationId xmlns:p14="http://schemas.microsoft.com/office/powerpoint/2010/main" val="39833860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323528" y="2534798"/>
            <a:ext cx="8496944"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4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zh-CN" altLang="en-US" sz="4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你们应当有这样的思想，这也是基督耶稣的思想。</a:t>
            </a:r>
            <a:r>
              <a:rPr lang="en-US" altLang="zh-CN" sz="4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br>
              <a:rPr lang="en-US" altLang="zh-CN" sz="4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br>
            <a:r>
              <a:rPr lang="en-US" altLang="zh-CN" sz="4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(2:5)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
        <p:nvSpPr>
          <p:cNvPr id="7" name="Text Box 24"/>
          <p:cNvSpPr txBox="1">
            <a:spLocks noChangeArrowheads="1"/>
          </p:cNvSpPr>
          <p:nvPr/>
        </p:nvSpPr>
        <p:spPr bwMode="auto">
          <a:xfrm>
            <a:off x="8359849"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181</a:t>
            </a:r>
          </a:p>
        </p:txBody>
      </p:sp>
    </p:spTree>
    <p:extLst>
      <p:ext uri="{BB962C8B-B14F-4D97-AF65-F5344CB8AC3E}">
        <p14:creationId xmlns:p14="http://schemas.microsoft.com/office/powerpoint/2010/main" val="6216813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47"/>
          <p:cNvSpPr>
            <a:spLocks noGrp="1" noChangeArrowheads="1"/>
          </p:cNvSpPr>
          <p:nvPr>
            <p:ph type="title" idx="4294967295"/>
          </p:nvPr>
        </p:nvSpPr>
        <p:spPr>
          <a:xfrm>
            <a:off x="0" y="6400800"/>
            <a:ext cx="9144000" cy="457200"/>
          </a:xfrm>
        </p:spPr>
        <p:txBody>
          <a:bodyPr/>
          <a:lstStyle/>
          <a:p>
            <a:pPr algn="ctr" eaLnBrk="1" hangingPunct="1"/>
            <a:r>
              <a:rPr lang="en-US" sz="3200" dirty="0">
                <a:latin typeface="Microsoft YaHei UI" panose="020B0503020204020204" pitchFamily="34" charset="-122"/>
                <a:ea typeface="Microsoft YaHei UI" panose="020B0503020204020204" pitchFamily="34" charset="-122"/>
                <a:cs typeface="ＭＳ Ｐゴシック" charset="0"/>
              </a:rPr>
              <a:t>Summary Statement &amp; Application</a:t>
            </a:r>
            <a:endParaRPr lang="en-US" dirty="0">
              <a:latin typeface="Microsoft YaHei UI" panose="020B0503020204020204" pitchFamily="34" charset="-122"/>
              <a:ea typeface="Microsoft YaHei UI" panose="020B0503020204020204" pitchFamily="34" charset="-122"/>
              <a:cs typeface="ＭＳ Ｐゴシック" charset="0"/>
            </a:endParaRPr>
          </a:p>
        </p:txBody>
      </p:sp>
      <p:pic>
        <p:nvPicPr>
          <p:cNvPr id="35874" name="3BD2394D.WAV">
            <a:hlinkClick r:id="" action="ppaction://media"/>
          </p:cNvPr>
          <p:cNvPicPr>
            <a:picLocks noRot="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990600"/>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5" name="Picture 25" descr="j034319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752600" cy="1474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7" name="Picture 27" descr="j018253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62600" y="1219200"/>
            <a:ext cx="244475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8" name="Picture 28" descr="j014900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99250" y="3276600"/>
            <a:ext cx="244475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9" name="Picture 29" descr="j0216073"/>
          <p:cNvPicPr>
            <a:picLocks noChangeAspect="1" noChangeArrowheads="1"/>
          </p:cNvPicPr>
          <p:nvPr/>
        </p:nvPicPr>
        <p:blipFill>
          <a:blip r:embed="rId7">
            <a:extLst>
              <a:ext uri="{28A0092B-C50C-407E-A947-70E740481C1C}">
                <a14:useLocalDpi xmlns:a14="http://schemas.microsoft.com/office/drawing/2010/main" val="0"/>
              </a:ext>
            </a:extLst>
          </a:blip>
          <a:srcRect l="14583"/>
          <a:stretch>
            <a:fillRect/>
          </a:stretch>
        </p:blipFill>
        <p:spPr bwMode="auto">
          <a:xfrm>
            <a:off x="5715000" y="0"/>
            <a:ext cx="31242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0" name="Picture 30" descr="j022773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3200400"/>
            <a:ext cx="2395538"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1" name="8A87825F.WAV">
            <a:hlinkClick r:id="" action="ppaction://media"/>
          </p:cNvPr>
          <p:cNvPicPr>
            <a:picLocks noRot="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685800"/>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2" name="Picture 32" descr="j031686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57400" y="0"/>
            <a:ext cx="365760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3" name="43B34533.WAV">
            <a:hlinkClick r:id="" action="ppaction://media"/>
          </p:cNvPr>
          <p:cNvPicPr>
            <a:picLocks noRot="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9763" y="3306763"/>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5" name="Picture 35" descr="j031697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286000" y="2193925"/>
            <a:ext cx="3657600" cy="2468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6" name="Picture 36" descr="j028516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200" y="0"/>
            <a:ext cx="24511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7" name="Picture 37" descr="j028496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362200" y="4443413"/>
            <a:ext cx="3657600" cy="2414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8" name="Picture 38" descr="j0262731"/>
          <p:cNvPicPr>
            <a:picLocks noChangeAspect="1" noChangeArrowheads="1"/>
          </p:cNvPicPr>
          <p:nvPr/>
        </p:nvPicPr>
        <p:blipFill>
          <a:blip r:embed="rId13">
            <a:extLst>
              <a:ext uri="{28A0092B-C50C-407E-A947-70E740481C1C}">
                <a14:useLocalDpi xmlns:a14="http://schemas.microsoft.com/office/drawing/2010/main" val="0"/>
              </a:ext>
            </a:extLst>
          </a:blip>
          <a:srcRect r="22917"/>
          <a:stretch>
            <a:fillRect/>
          </a:stretch>
        </p:blipFill>
        <p:spPr bwMode="auto">
          <a:xfrm>
            <a:off x="5105400" y="4648200"/>
            <a:ext cx="2819400" cy="243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9" name="Picture 39" descr="j0227709"/>
          <p:cNvPicPr>
            <a:picLocks noChangeAspect="1" noChangeArrowheads="1"/>
          </p:cNvPicPr>
          <p:nvPr/>
        </p:nvPicPr>
        <p:blipFill>
          <a:blip r:embed="rId14">
            <a:extLst>
              <a:ext uri="{28A0092B-C50C-407E-A947-70E740481C1C}">
                <a14:useLocalDpi xmlns:a14="http://schemas.microsoft.com/office/drawing/2010/main" val="0"/>
              </a:ext>
            </a:extLst>
          </a:blip>
          <a:srcRect l="37500" r="12500"/>
          <a:stretch>
            <a:fillRect/>
          </a:stretch>
        </p:blipFill>
        <p:spPr bwMode="auto">
          <a:xfrm>
            <a:off x="7924800" y="990600"/>
            <a:ext cx="182880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36" name="Rectangle 40"/>
          <p:cNvSpPr>
            <a:spLocks noChangeArrowheads="1"/>
          </p:cNvSpPr>
          <p:nvPr/>
        </p:nvSpPr>
        <p:spPr bwMode="auto">
          <a:xfrm>
            <a:off x="1933575" y="1809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endParaRPr>
          </a:p>
        </p:txBody>
      </p:sp>
      <p:sp>
        <p:nvSpPr>
          <p:cNvPr id="696337" name="Rectangle 41"/>
          <p:cNvSpPr>
            <a:spLocks noChangeArrowheads="1"/>
          </p:cNvSpPr>
          <p:nvPr/>
        </p:nvSpPr>
        <p:spPr bwMode="auto">
          <a:xfrm>
            <a:off x="2733675" y="28813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endParaRPr>
          </a:p>
        </p:txBody>
      </p:sp>
      <p:sp>
        <p:nvSpPr>
          <p:cNvPr id="696338" name="Text Box 42"/>
          <p:cNvSpPr txBox="1">
            <a:spLocks noChangeArrowheads="1"/>
          </p:cNvSpPr>
          <p:nvPr/>
        </p:nvSpPr>
        <p:spPr bwMode="auto">
          <a:xfrm>
            <a:off x="8345671" y="76200"/>
            <a:ext cx="752108" cy="46165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rPr>
              <a:t>181</a:t>
            </a:r>
          </a:p>
        </p:txBody>
      </p:sp>
      <p:sp>
        <p:nvSpPr>
          <p:cNvPr id="696339" name="Text Box 43"/>
          <p:cNvSpPr txBox="1">
            <a:spLocks noChangeArrowheads="1"/>
          </p:cNvSpPr>
          <p:nvPr/>
        </p:nvSpPr>
        <p:spPr bwMode="auto">
          <a:xfrm>
            <a:off x="3975004" y="152400"/>
            <a:ext cx="1620934" cy="52320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r">
              <a:defRPr/>
            </a:pPr>
            <a:r>
              <a:rPr lang="zh-SG"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腓立比书</a:t>
            </a:r>
          </a:p>
        </p:txBody>
      </p:sp>
      <p:sp>
        <p:nvSpPr>
          <p:cNvPr id="35884" name="Text Box 44"/>
          <p:cNvSpPr txBox="1">
            <a:spLocks noChangeArrowheads="1"/>
          </p:cNvSpPr>
          <p:nvPr/>
        </p:nvSpPr>
        <p:spPr bwMode="auto">
          <a:xfrm>
            <a:off x="107503" y="1497013"/>
            <a:ext cx="8963471" cy="1815870"/>
          </a:xfrm>
          <a:prstGeom prst="rect">
            <a:avLst/>
          </a:prstGeom>
          <a:solidFill>
            <a:srgbClr val="FFFFFF"/>
          </a:solidFill>
          <a:ln w="9525">
            <a:solidFill>
              <a:schemeClr val="tx1"/>
            </a:solidFill>
            <a:miter lim="800000"/>
            <a:headEnd/>
            <a:tailEnd/>
          </a:ln>
        </p:spPr>
        <p:txBody>
          <a:bodyPr wrap="squar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SG" altLang="en-US" sz="2800" b="1" u="sng" dirty="0">
                <a:solidFill>
                  <a:srgbClr val="000000"/>
                </a:solidFill>
                <a:latin typeface="Microsoft YaHei UI" panose="020B0503020204020204" pitchFamily="34" charset="-122"/>
                <a:ea typeface="Microsoft YaHei UI" panose="020B0503020204020204" pitchFamily="34" charset="-122"/>
                <a:cs typeface="SimSun" charset="0"/>
              </a:rPr>
              <a:t>总结概要</a:t>
            </a:r>
            <a:endParaRPr lang="en-US" altLang="zh-SG" sz="2800" b="1" u="sng" dirty="0">
              <a:solidFill>
                <a:srgbClr val="000000"/>
              </a:solidFill>
              <a:latin typeface="Microsoft YaHei UI" panose="020B0503020204020204" pitchFamily="34" charset="-122"/>
              <a:ea typeface="Microsoft YaHei UI" panose="020B0503020204020204" pitchFamily="34" charset="-122"/>
              <a:cs typeface="SimSun" charset="0"/>
            </a:endParaRPr>
          </a:p>
          <a:p>
            <a:pPr lvl="0" algn="ctr" defTabSz="914400" eaLnBrk="1" fontAlgn="base" hangingPunct="1">
              <a:spcBef>
                <a:spcPct val="0"/>
              </a:spcBef>
              <a:spcAft>
                <a:spcPct val="0"/>
              </a:spcAft>
              <a:defRPr/>
            </a:pPr>
            <a:r>
              <a:rPr lang="zh-CN" altLang="en-US" sz="2800" b="1" i="1" dirty="0">
                <a:solidFill>
                  <a:srgbClr val="000000"/>
                </a:solidFill>
                <a:latin typeface="Microsoft YaHei UI" panose="020B0503020204020204" pitchFamily="34" charset="-122"/>
                <a:ea typeface="Microsoft YaHei UI" panose="020B0503020204020204" pitchFamily="34" charset="-122"/>
                <a:cs typeface="SimSun" charset="0"/>
              </a:rPr>
              <a:t>我们必须</a:t>
            </a:r>
            <a:r>
              <a:rPr kumimoji="0" lang="zh-CN" altLang="en-US" sz="2800" b="1" i="1" u="none" strike="noStrike" kern="1200" cap="none" spc="0" normalizeH="0" baseline="0" noProof="0" dirty="0">
                <a:ln>
                  <a:noFill/>
                </a:ln>
                <a:solidFill>
                  <a:srgbClr val="5725E5"/>
                </a:solidFill>
                <a:effectLst/>
                <a:uLnTx/>
                <a:uFillTx/>
                <a:latin typeface="Microsoft YaHei UI" panose="020B0503020204020204" pitchFamily="34" charset="-122"/>
                <a:ea typeface="Microsoft YaHei UI" panose="020B0503020204020204" pitchFamily="34" charset="-122"/>
                <a:cs typeface="SimSun" charset="0"/>
              </a:rPr>
              <a:t>效法基督的心态</a:t>
            </a:r>
            <a:r>
              <a:rPr kumimoji="0" lang="zh-CN" altLang="en-US" sz="28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才能得着喜乐</a:t>
            </a:r>
            <a:r>
              <a:rPr lang="zh-CN" altLang="en-US" sz="2800" b="1" i="1" dirty="0">
                <a:solidFill>
                  <a:srgbClr val="000000"/>
                </a:solidFill>
                <a:latin typeface="Microsoft YaHei UI" panose="020B0503020204020204" pitchFamily="34" charset="-122"/>
                <a:ea typeface="Microsoft YaHei UI" panose="020B0503020204020204" pitchFamily="34" charset="-122"/>
                <a:cs typeface="SimSun" charset="0"/>
              </a:rPr>
              <a:t>，</a:t>
            </a:r>
          </a:p>
          <a:p>
            <a:pPr lvl="0" algn="ctr" defTabSz="914400" eaLnBrk="1" fontAlgn="base" hangingPunct="1">
              <a:spcBef>
                <a:spcPct val="0"/>
              </a:spcBef>
              <a:spcAft>
                <a:spcPct val="0"/>
              </a:spcAft>
              <a:defRPr/>
            </a:pPr>
            <a:r>
              <a:rPr lang="zh-CN" altLang="en-US" sz="2800" b="1" i="1" dirty="0">
                <a:solidFill>
                  <a:srgbClr val="000000"/>
                </a:solidFill>
                <a:latin typeface="Microsoft YaHei UI" panose="020B0503020204020204" pitchFamily="34" charset="-122"/>
                <a:ea typeface="Microsoft YaHei UI" panose="020B0503020204020204" pitchFamily="34" charset="-122"/>
                <a:cs typeface="SimSun" charset="0"/>
              </a:rPr>
              <a:t>谦卑的心和平安，使我们在教会里的</a:t>
            </a:r>
            <a:endParaRPr lang="en-US" altLang="zh-CN" sz="2800" b="1" i="1" dirty="0">
              <a:solidFill>
                <a:srgbClr val="000000"/>
              </a:solidFill>
              <a:latin typeface="Microsoft YaHei UI" panose="020B0503020204020204" pitchFamily="34" charset="-122"/>
              <a:ea typeface="Microsoft YaHei UI" panose="020B0503020204020204" pitchFamily="34" charset="-122"/>
              <a:cs typeface="SimSun" charset="0"/>
            </a:endParaRPr>
          </a:p>
          <a:p>
            <a:pPr lvl="0" algn="ctr" defTabSz="914400" eaLnBrk="1" fontAlgn="base" hangingPunct="1">
              <a:spcBef>
                <a:spcPct val="0"/>
              </a:spcBef>
              <a:spcAft>
                <a:spcPct val="0"/>
              </a:spcAft>
              <a:defRPr/>
            </a:pPr>
            <a:r>
              <a:rPr lang="zh-CN" altLang="en-US" sz="2800" b="1" i="1" dirty="0">
                <a:solidFill>
                  <a:srgbClr val="000000"/>
                </a:solidFill>
                <a:latin typeface="Microsoft YaHei UI" panose="020B0503020204020204" pitchFamily="34" charset="-122"/>
                <a:ea typeface="Microsoft YaHei UI" panose="020B0503020204020204" pitchFamily="34" charset="-122"/>
                <a:cs typeface="SimSun" charset="0"/>
              </a:rPr>
              <a:t>假师傅与不合一中受到庇护。</a:t>
            </a:r>
            <a:endParaRPr kumimoji="0" lang="en-US" altLang="zh-CN" sz="2800" b="1" i="1"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endParaRPr>
          </a:p>
        </p:txBody>
      </p:sp>
      <p:sp>
        <p:nvSpPr>
          <p:cNvPr id="35885" name="Text Box 45"/>
          <p:cNvSpPr txBox="1">
            <a:spLocks noChangeArrowheads="1"/>
          </p:cNvSpPr>
          <p:nvPr/>
        </p:nvSpPr>
        <p:spPr bwMode="auto">
          <a:xfrm>
            <a:off x="990600" y="4484688"/>
            <a:ext cx="7086600" cy="954095"/>
          </a:xfrm>
          <a:prstGeom prst="rect">
            <a:avLst/>
          </a:prstGeom>
          <a:solidFill>
            <a:srgbClr val="CC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应用</a:t>
            </a:r>
            <a:endParaRPr kumimoji="0" lang="en-US" altLang="zh-CN"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你要怎么样在困苦中需要表示出基督的心态</a:t>
            </a:r>
            <a:r>
              <a:rPr kumimoji="0" lang="en-US" altLang="zh-CN"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a:t>
            </a:r>
          </a:p>
        </p:txBody>
      </p:sp>
    </p:spTree>
    <p:extLst>
      <p:ext uri="{BB962C8B-B14F-4D97-AF65-F5344CB8AC3E}">
        <p14:creationId xmlns:p14="http://schemas.microsoft.com/office/powerpoint/2010/main" val="849774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withEffect">
                                  <p:stCondLst>
                                    <p:cond delay="0"/>
                                  </p:stCondLst>
                                  <p:childTnLst>
                                    <p:set>
                                      <p:cBhvr>
                                        <p:cTn id="6" dur="1" fill="hold">
                                          <p:stCondLst>
                                            <p:cond delay="0"/>
                                          </p:stCondLst>
                                        </p:cTn>
                                        <p:tgtEl>
                                          <p:spTgt spid="35874"/>
                                        </p:tgtEl>
                                        <p:attrNameLst>
                                          <p:attrName>style.visibility</p:attrName>
                                        </p:attrNameLst>
                                      </p:cBhvr>
                                      <p:to>
                                        <p:strVal val="visible"/>
                                      </p:to>
                                    </p:set>
                                    <p:anim calcmode="lin" valueType="num">
                                      <p:cBhvr>
                                        <p:cTn id="7" dur="1000" fill="hold"/>
                                        <p:tgtEl>
                                          <p:spTgt spid="35874"/>
                                        </p:tgtEl>
                                        <p:attrNameLst>
                                          <p:attrName>ppt_w</p:attrName>
                                        </p:attrNameLst>
                                      </p:cBhvr>
                                      <p:tavLst>
                                        <p:tav tm="0">
                                          <p:val>
                                            <p:fltVal val="0"/>
                                          </p:val>
                                        </p:tav>
                                        <p:tav tm="100000">
                                          <p:val>
                                            <p:strVal val="#ppt_w"/>
                                          </p:val>
                                        </p:tav>
                                      </p:tavLst>
                                    </p:anim>
                                    <p:anim calcmode="lin" valueType="num">
                                      <p:cBhvr>
                                        <p:cTn id="8" dur="1000" fill="hold"/>
                                        <p:tgtEl>
                                          <p:spTgt spid="35874"/>
                                        </p:tgtEl>
                                        <p:attrNameLst>
                                          <p:attrName>ppt_h</p:attrName>
                                        </p:attrNameLst>
                                      </p:cBhvr>
                                      <p:tavLst>
                                        <p:tav tm="0">
                                          <p:val>
                                            <p:fltVal val="0"/>
                                          </p:val>
                                        </p:tav>
                                        <p:tav tm="100000">
                                          <p:val>
                                            <p:strVal val="#ppt_h"/>
                                          </p:val>
                                        </p:tav>
                                      </p:tavLst>
                                    </p:anim>
                                    <p:anim calcmode="lin" valueType="num">
                                      <p:cBhvr>
                                        <p:cTn id="9" dur="1000" fill="hold"/>
                                        <p:tgtEl>
                                          <p:spTgt spid="358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74"/>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35865"/>
                                        </p:tgtEl>
                                        <p:attrNameLst>
                                          <p:attrName>style.visibility</p:attrName>
                                        </p:attrNameLst>
                                      </p:cBhvr>
                                      <p:to>
                                        <p:strVal val="visible"/>
                                      </p:to>
                                    </p:set>
                                    <p:anim calcmode="lin" valueType="num">
                                      <p:cBhvr>
                                        <p:cTn id="13" dur="1000" fill="hold"/>
                                        <p:tgtEl>
                                          <p:spTgt spid="35865"/>
                                        </p:tgtEl>
                                        <p:attrNameLst>
                                          <p:attrName>ppt_w</p:attrName>
                                        </p:attrNameLst>
                                      </p:cBhvr>
                                      <p:tavLst>
                                        <p:tav tm="0">
                                          <p:val>
                                            <p:fltVal val="0"/>
                                          </p:val>
                                        </p:tav>
                                        <p:tav tm="100000">
                                          <p:val>
                                            <p:strVal val="#ppt_w"/>
                                          </p:val>
                                        </p:tav>
                                      </p:tavLst>
                                    </p:anim>
                                    <p:anim calcmode="lin" valueType="num">
                                      <p:cBhvr>
                                        <p:cTn id="14" dur="1000" fill="hold"/>
                                        <p:tgtEl>
                                          <p:spTgt spid="35865"/>
                                        </p:tgtEl>
                                        <p:attrNameLst>
                                          <p:attrName>ppt_h</p:attrName>
                                        </p:attrNameLst>
                                      </p:cBhvr>
                                      <p:tavLst>
                                        <p:tav tm="0">
                                          <p:val>
                                            <p:fltVal val="0"/>
                                          </p:val>
                                        </p:tav>
                                        <p:tav tm="100000">
                                          <p:val>
                                            <p:strVal val="#ppt_h"/>
                                          </p:val>
                                        </p:tav>
                                      </p:tavLst>
                                    </p:anim>
                                    <p:anim calcmode="lin" valueType="num">
                                      <p:cBhvr>
                                        <p:cTn id="15" dur="1000" fill="hold"/>
                                        <p:tgtEl>
                                          <p:spTgt spid="3586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5865"/>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0"/>
                                  </p:stCondLst>
                                  <p:childTnLst>
                                    <p:set>
                                      <p:cBhvr>
                                        <p:cTn id="18" dur="1" fill="hold">
                                          <p:stCondLst>
                                            <p:cond delay="0"/>
                                          </p:stCondLst>
                                        </p:cTn>
                                        <p:tgtEl>
                                          <p:spTgt spid="35867"/>
                                        </p:tgtEl>
                                        <p:attrNameLst>
                                          <p:attrName>style.visibility</p:attrName>
                                        </p:attrNameLst>
                                      </p:cBhvr>
                                      <p:to>
                                        <p:strVal val="visible"/>
                                      </p:to>
                                    </p:set>
                                    <p:anim calcmode="lin" valueType="num">
                                      <p:cBhvr>
                                        <p:cTn id="19" dur="1000" fill="hold"/>
                                        <p:tgtEl>
                                          <p:spTgt spid="35867"/>
                                        </p:tgtEl>
                                        <p:attrNameLst>
                                          <p:attrName>ppt_w</p:attrName>
                                        </p:attrNameLst>
                                      </p:cBhvr>
                                      <p:tavLst>
                                        <p:tav tm="0">
                                          <p:val>
                                            <p:fltVal val="0"/>
                                          </p:val>
                                        </p:tav>
                                        <p:tav tm="100000">
                                          <p:val>
                                            <p:strVal val="#ppt_w"/>
                                          </p:val>
                                        </p:tav>
                                      </p:tavLst>
                                    </p:anim>
                                    <p:anim calcmode="lin" valueType="num">
                                      <p:cBhvr>
                                        <p:cTn id="20" dur="1000" fill="hold"/>
                                        <p:tgtEl>
                                          <p:spTgt spid="35867"/>
                                        </p:tgtEl>
                                        <p:attrNameLst>
                                          <p:attrName>ppt_h</p:attrName>
                                        </p:attrNameLst>
                                      </p:cBhvr>
                                      <p:tavLst>
                                        <p:tav tm="0">
                                          <p:val>
                                            <p:fltVal val="0"/>
                                          </p:val>
                                        </p:tav>
                                        <p:tav tm="100000">
                                          <p:val>
                                            <p:strVal val="#ppt_h"/>
                                          </p:val>
                                        </p:tav>
                                      </p:tavLst>
                                    </p:anim>
                                    <p:anim calcmode="lin" valueType="num">
                                      <p:cBhvr>
                                        <p:cTn id="21" dur="1000" fill="hold"/>
                                        <p:tgtEl>
                                          <p:spTgt spid="3586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35867"/>
                                        </p:tgtEl>
                                        <p:attrNameLst>
                                          <p:attrName>ppt_y</p:attrName>
                                        </p:attrNameLst>
                                      </p:cBhvr>
                                      <p:tavLst>
                                        <p:tav tm="0" fmla="#ppt_y+(sin(-2*pi*(1-$))*-#ppt_x+cos(-2*pi*(1-$))*(1-#ppt_y))*(1-$)">
                                          <p:val>
                                            <p:fltVal val="0"/>
                                          </p:val>
                                        </p:tav>
                                        <p:tav tm="100000">
                                          <p:val>
                                            <p:fltVal val="1"/>
                                          </p:val>
                                        </p:tav>
                                      </p:tavLst>
                                    </p:anim>
                                  </p:childTnLst>
                                </p:cTn>
                              </p:par>
                              <p:par>
                                <p:cTn id="23" presetID="15" presetClass="entr" presetSubtype="0" fill="hold" nodeType="withEffect">
                                  <p:stCondLst>
                                    <p:cond delay="0"/>
                                  </p:stCondLst>
                                  <p:childTnLst>
                                    <p:set>
                                      <p:cBhvr>
                                        <p:cTn id="24" dur="1" fill="hold">
                                          <p:stCondLst>
                                            <p:cond delay="0"/>
                                          </p:stCondLst>
                                        </p:cTn>
                                        <p:tgtEl>
                                          <p:spTgt spid="35868"/>
                                        </p:tgtEl>
                                        <p:attrNameLst>
                                          <p:attrName>style.visibility</p:attrName>
                                        </p:attrNameLst>
                                      </p:cBhvr>
                                      <p:to>
                                        <p:strVal val="visible"/>
                                      </p:to>
                                    </p:set>
                                    <p:anim calcmode="lin" valueType="num">
                                      <p:cBhvr>
                                        <p:cTn id="25" dur="1000" fill="hold"/>
                                        <p:tgtEl>
                                          <p:spTgt spid="35868"/>
                                        </p:tgtEl>
                                        <p:attrNameLst>
                                          <p:attrName>ppt_w</p:attrName>
                                        </p:attrNameLst>
                                      </p:cBhvr>
                                      <p:tavLst>
                                        <p:tav tm="0">
                                          <p:val>
                                            <p:fltVal val="0"/>
                                          </p:val>
                                        </p:tav>
                                        <p:tav tm="100000">
                                          <p:val>
                                            <p:strVal val="#ppt_w"/>
                                          </p:val>
                                        </p:tav>
                                      </p:tavLst>
                                    </p:anim>
                                    <p:anim calcmode="lin" valueType="num">
                                      <p:cBhvr>
                                        <p:cTn id="26" dur="1000" fill="hold"/>
                                        <p:tgtEl>
                                          <p:spTgt spid="35868"/>
                                        </p:tgtEl>
                                        <p:attrNameLst>
                                          <p:attrName>ppt_h</p:attrName>
                                        </p:attrNameLst>
                                      </p:cBhvr>
                                      <p:tavLst>
                                        <p:tav tm="0">
                                          <p:val>
                                            <p:fltVal val="0"/>
                                          </p:val>
                                        </p:tav>
                                        <p:tav tm="100000">
                                          <p:val>
                                            <p:strVal val="#ppt_h"/>
                                          </p:val>
                                        </p:tav>
                                      </p:tavLst>
                                    </p:anim>
                                    <p:anim calcmode="lin" valueType="num">
                                      <p:cBhvr>
                                        <p:cTn id="27" dur="1000" fill="hold"/>
                                        <p:tgtEl>
                                          <p:spTgt spid="35868"/>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35868"/>
                                        </p:tgtEl>
                                        <p:attrNameLst>
                                          <p:attrName>ppt_y</p:attrName>
                                        </p:attrNameLst>
                                      </p:cBhvr>
                                      <p:tavLst>
                                        <p:tav tm="0" fmla="#ppt_y+(sin(-2*pi*(1-$))*-#ppt_x+cos(-2*pi*(1-$))*(1-#ppt_y))*(1-$)">
                                          <p:val>
                                            <p:fltVal val="0"/>
                                          </p:val>
                                        </p:tav>
                                        <p:tav tm="100000">
                                          <p:val>
                                            <p:fltVal val="1"/>
                                          </p:val>
                                        </p:tav>
                                      </p:tavLst>
                                    </p:anim>
                                  </p:childTnLst>
                                </p:cTn>
                              </p:par>
                              <p:par>
                                <p:cTn id="29" presetID="15" presetClass="entr" presetSubtype="0" fill="hold" nodeType="withEffect">
                                  <p:stCondLst>
                                    <p:cond delay="0"/>
                                  </p:stCondLst>
                                  <p:childTnLst>
                                    <p:set>
                                      <p:cBhvr>
                                        <p:cTn id="30" dur="1" fill="hold">
                                          <p:stCondLst>
                                            <p:cond delay="0"/>
                                          </p:stCondLst>
                                        </p:cTn>
                                        <p:tgtEl>
                                          <p:spTgt spid="35869"/>
                                        </p:tgtEl>
                                        <p:attrNameLst>
                                          <p:attrName>style.visibility</p:attrName>
                                        </p:attrNameLst>
                                      </p:cBhvr>
                                      <p:to>
                                        <p:strVal val="visible"/>
                                      </p:to>
                                    </p:set>
                                    <p:anim calcmode="lin" valueType="num">
                                      <p:cBhvr>
                                        <p:cTn id="31" dur="1000" fill="hold"/>
                                        <p:tgtEl>
                                          <p:spTgt spid="35869"/>
                                        </p:tgtEl>
                                        <p:attrNameLst>
                                          <p:attrName>ppt_w</p:attrName>
                                        </p:attrNameLst>
                                      </p:cBhvr>
                                      <p:tavLst>
                                        <p:tav tm="0">
                                          <p:val>
                                            <p:fltVal val="0"/>
                                          </p:val>
                                        </p:tav>
                                        <p:tav tm="100000">
                                          <p:val>
                                            <p:strVal val="#ppt_w"/>
                                          </p:val>
                                        </p:tav>
                                      </p:tavLst>
                                    </p:anim>
                                    <p:anim calcmode="lin" valueType="num">
                                      <p:cBhvr>
                                        <p:cTn id="32" dur="1000" fill="hold"/>
                                        <p:tgtEl>
                                          <p:spTgt spid="35869"/>
                                        </p:tgtEl>
                                        <p:attrNameLst>
                                          <p:attrName>ppt_h</p:attrName>
                                        </p:attrNameLst>
                                      </p:cBhvr>
                                      <p:tavLst>
                                        <p:tav tm="0">
                                          <p:val>
                                            <p:fltVal val="0"/>
                                          </p:val>
                                        </p:tav>
                                        <p:tav tm="100000">
                                          <p:val>
                                            <p:strVal val="#ppt_h"/>
                                          </p:val>
                                        </p:tav>
                                      </p:tavLst>
                                    </p:anim>
                                    <p:anim calcmode="lin" valueType="num">
                                      <p:cBhvr>
                                        <p:cTn id="33" dur="1000" fill="hold"/>
                                        <p:tgtEl>
                                          <p:spTgt spid="3586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5869"/>
                                        </p:tgtEl>
                                        <p:attrNameLst>
                                          <p:attrName>ppt_y</p:attrName>
                                        </p:attrNameLst>
                                      </p:cBhvr>
                                      <p:tavLst>
                                        <p:tav tm="0" fmla="#ppt_y+(sin(-2*pi*(1-$))*-#ppt_x+cos(-2*pi*(1-$))*(1-#ppt_y))*(1-$)">
                                          <p:val>
                                            <p:fltVal val="0"/>
                                          </p:val>
                                        </p:tav>
                                        <p:tav tm="100000">
                                          <p:val>
                                            <p:fltVal val="1"/>
                                          </p:val>
                                        </p:tav>
                                      </p:tavLst>
                                    </p:anim>
                                  </p:childTnLst>
                                </p:cTn>
                              </p:par>
                              <p:par>
                                <p:cTn id="35" presetID="15" presetClass="entr" presetSubtype="0" fill="hold" nodeType="withEffect">
                                  <p:stCondLst>
                                    <p:cond delay="0"/>
                                  </p:stCondLst>
                                  <p:childTnLst>
                                    <p:set>
                                      <p:cBhvr>
                                        <p:cTn id="36" dur="1" fill="hold">
                                          <p:stCondLst>
                                            <p:cond delay="0"/>
                                          </p:stCondLst>
                                        </p:cTn>
                                        <p:tgtEl>
                                          <p:spTgt spid="35870"/>
                                        </p:tgtEl>
                                        <p:attrNameLst>
                                          <p:attrName>style.visibility</p:attrName>
                                        </p:attrNameLst>
                                      </p:cBhvr>
                                      <p:to>
                                        <p:strVal val="visible"/>
                                      </p:to>
                                    </p:set>
                                    <p:anim calcmode="lin" valueType="num">
                                      <p:cBhvr>
                                        <p:cTn id="37" dur="1000" fill="hold"/>
                                        <p:tgtEl>
                                          <p:spTgt spid="35870"/>
                                        </p:tgtEl>
                                        <p:attrNameLst>
                                          <p:attrName>ppt_w</p:attrName>
                                        </p:attrNameLst>
                                      </p:cBhvr>
                                      <p:tavLst>
                                        <p:tav tm="0">
                                          <p:val>
                                            <p:fltVal val="0"/>
                                          </p:val>
                                        </p:tav>
                                        <p:tav tm="100000">
                                          <p:val>
                                            <p:strVal val="#ppt_w"/>
                                          </p:val>
                                        </p:tav>
                                      </p:tavLst>
                                    </p:anim>
                                    <p:anim calcmode="lin" valueType="num">
                                      <p:cBhvr>
                                        <p:cTn id="38" dur="1000" fill="hold"/>
                                        <p:tgtEl>
                                          <p:spTgt spid="35870"/>
                                        </p:tgtEl>
                                        <p:attrNameLst>
                                          <p:attrName>ppt_h</p:attrName>
                                        </p:attrNameLst>
                                      </p:cBhvr>
                                      <p:tavLst>
                                        <p:tav tm="0">
                                          <p:val>
                                            <p:fltVal val="0"/>
                                          </p:val>
                                        </p:tav>
                                        <p:tav tm="100000">
                                          <p:val>
                                            <p:strVal val="#ppt_h"/>
                                          </p:val>
                                        </p:tav>
                                      </p:tavLst>
                                    </p:anim>
                                    <p:anim calcmode="lin" valueType="num">
                                      <p:cBhvr>
                                        <p:cTn id="39" dur="1000" fill="hold"/>
                                        <p:tgtEl>
                                          <p:spTgt spid="358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5870"/>
                                        </p:tgtEl>
                                        <p:attrNameLst>
                                          <p:attrName>ppt_y</p:attrName>
                                        </p:attrNameLst>
                                      </p:cBhvr>
                                      <p:tavLst>
                                        <p:tav tm="0" fmla="#ppt_y+(sin(-2*pi*(1-$))*-#ppt_x+cos(-2*pi*(1-$))*(1-#ppt_y))*(1-$)">
                                          <p:val>
                                            <p:fltVal val="0"/>
                                          </p:val>
                                        </p:tav>
                                        <p:tav tm="100000">
                                          <p:val>
                                            <p:fltVal val="1"/>
                                          </p:val>
                                        </p:tav>
                                      </p:tavLst>
                                    </p:anim>
                                  </p:childTnLst>
                                </p:cTn>
                              </p:par>
                              <p:par>
                                <p:cTn id="41" presetID="15" presetClass="entr" presetSubtype="0" fill="hold" nodeType="withEffect">
                                  <p:stCondLst>
                                    <p:cond delay="0"/>
                                  </p:stCondLst>
                                  <p:childTnLst>
                                    <p:set>
                                      <p:cBhvr>
                                        <p:cTn id="42" dur="1" fill="hold">
                                          <p:stCondLst>
                                            <p:cond delay="0"/>
                                          </p:stCondLst>
                                        </p:cTn>
                                        <p:tgtEl>
                                          <p:spTgt spid="35871"/>
                                        </p:tgtEl>
                                        <p:attrNameLst>
                                          <p:attrName>style.visibility</p:attrName>
                                        </p:attrNameLst>
                                      </p:cBhvr>
                                      <p:to>
                                        <p:strVal val="visible"/>
                                      </p:to>
                                    </p:set>
                                    <p:anim calcmode="lin" valueType="num">
                                      <p:cBhvr>
                                        <p:cTn id="43" dur="1000" fill="hold"/>
                                        <p:tgtEl>
                                          <p:spTgt spid="35871"/>
                                        </p:tgtEl>
                                        <p:attrNameLst>
                                          <p:attrName>ppt_w</p:attrName>
                                        </p:attrNameLst>
                                      </p:cBhvr>
                                      <p:tavLst>
                                        <p:tav tm="0">
                                          <p:val>
                                            <p:fltVal val="0"/>
                                          </p:val>
                                        </p:tav>
                                        <p:tav tm="100000">
                                          <p:val>
                                            <p:strVal val="#ppt_w"/>
                                          </p:val>
                                        </p:tav>
                                      </p:tavLst>
                                    </p:anim>
                                    <p:anim calcmode="lin" valueType="num">
                                      <p:cBhvr>
                                        <p:cTn id="44" dur="1000" fill="hold"/>
                                        <p:tgtEl>
                                          <p:spTgt spid="35871"/>
                                        </p:tgtEl>
                                        <p:attrNameLst>
                                          <p:attrName>ppt_h</p:attrName>
                                        </p:attrNameLst>
                                      </p:cBhvr>
                                      <p:tavLst>
                                        <p:tav tm="0">
                                          <p:val>
                                            <p:fltVal val="0"/>
                                          </p:val>
                                        </p:tav>
                                        <p:tav tm="100000">
                                          <p:val>
                                            <p:strVal val="#ppt_h"/>
                                          </p:val>
                                        </p:tav>
                                      </p:tavLst>
                                    </p:anim>
                                    <p:anim calcmode="lin" valueType="num">
                                      <p:cBhvr>
                                        <p:cTn id="45" dur="1000" fill="hold"/>
                                        <p:tgtEl>
                                          <p:spTgt spid="35871"/>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35871"/>
                                        </p:tgtEl>
                                        <p:attrNameLst>
                                          <p:attrName>ppt_y</p:attrName>
                                        </p:attrNameLst>
                                      </p:cBhvr>
                                      <p:tavLst>
                                        <p:tav tm="0" fmla="#ppt_y+(sin(-2*pi*(1-$))*-#ppt_x+cos(-2*pi*(1-$))*(1-#ppt_y))*(1-$)">
                                          <p:val>
                                            <p:fltVal val="0"/>
                                          </p:val>
                                        </p:tav>
                                        <p:tav tm="100000">
                                          <p:val>
                                            <p:fltVal val="1"/>
                                          </p:val>
                                        </p:tav>
                                      </p:tavLst>
                                    </p:anim>
                                  </p:childTnLst>
                                </p:cTn>
                              </p:par>
                              <p:par>
                                <p:cTn id="47" presetID="15" presetClass="entr" presetSubtype="0" fill="hold" nodeType="withEffect">
                                  <p:stCondLst>
                                    <p:cond delay="0"/>
                                  </p:stCondLst>
                                  <p:childTnLst>
                                    <p:set>
                                      <p:cBhvr>
                                        <p:cTn id="48" dur="1" fill="hold">
                                          <p:stCondLst>
                                            <p:cond delay="0"/>
                                          </p:stCondLst>
                                        </p:cTn>
                                        <p:tgtEl>
                                          <p:spTgt spid="35872"/>
                                        </p:tgtEl>
                                        <p:attrNameLst>
                                          <p:attrName>style.visibility</p:attrName>
                                        </p:attrNameLst>
                                      </p:cBhvr>
                                      <p:to>
                                        <p:strVal val="visible"/>
                                      </p:to>
                                    </p:set>
                                    <p:anim calcmode="lin" valueType="num">
                                      <p:cBhvr>
                                        <p:cTn id="49" dur="1000" fill="hold"/>
                                        <p:tgtEl>
                                          <p:spTgt spid="35872"/>
                                        </p:tgtEl>
                                        <p:attrNameLst>
                                          <p:attrName>ppt_w</p:attrName>
                                        </p:attrNameLst>
                                      </p:cBhvr>
                                      <p:tavLst>
                                        <p:tav tm="0">
                                          <p:val>
                                            <p:fltVal val="0"/>
                                          </p:val>
                                        </p:tav>
                                        <p:tav tm="100000">
                                          <p:val>
                                            <p:strVal val="#ppt_w"/>
                                          </p:val>
                                        </p:tav>
                                      </p:tavLst>
                                    </p:anim>
                                    <p:anim calcmode="lin" valueType="num">
                                      <p:cBhvr>
                                        <p:cTn id="50" dur="1000" fill="hold"/>
                                        <p:tgtEl>
                                          <p:spTgt spid="35872"/>
                                        </p:tgtEl>
                                        <p:attrNameLst>
                                          <p:attrName>ppt_h</p:attrName>
                                        </p:attrNameLst>
                                      </p:cBhvr>
                                      <p:tavLst>
                                        <p:tav tm="0">
                                          <p:val>
                                            <p:fltVal val="0"/>
                                          </p:val>
                                        </p:tav>
                                        <p:tav tm="100000">
                                          <p:val>
                                            <p:strVal val="#ppt_h"/>
                                          </p:val>
                                        </p:tav>
                                      </p:tavLst>
                                    </p:anim>
                                    <p:anim calcmode="lin" valueType="num">
                                      <p:cBhvr>
                                        <p:cTn id="51" dur="1000" fill="hold"/>
                                        <p:tgtEl>
                                          <p:spTgt spid="3587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35872"/>
                                        </p:tgtEl>
                                        <p:attrNameLst>
                                          <p:attrName>ppt_y</p:attrName>
                                        </p:attrNameLst>
                                      </p:cBhvr>
                                      <p:tavLst>
                                        <p:tav tm="0" fmla="#ppt_y+(sin(-2*pi*(1-$))*-#ppt_x+cos(-2*pi*(1-$))*(1-#ppt_y))*(1-$)">
                                          <p:val>
                                            <p:fltVal val="0"/>
                                          </p:val>
                                        </p:tav>
                                        <p:tav tm="100000">
                                          <p:val>
                                            <p:fltVal val="1"/>
                                          </p:val>
                                        </p:tav>
                                      </p:tavLst>
                                    </p:anim>
                                  </p:childTnLst>
                                </p:cTn>
                              </p:par>
                              <p:par>
                                <p:cTn id="53" presetID="15" presetClass="entr" presetSubtype="0" fill="hold" nodeType="withEffect">
                                  <p:stCondLst>
                                    <p:cond delay="0"/>
                                  </p:stCondLst>
                                  <p:childTnLst>
                                    <p:set>
                                      <p:cBhvr>
                                        <p:cTn id="54" dur="1" fill="hold">
                                          <p:stCondLst>
                                            <p:cond delay="0"/>
                                          </p:stCondLst>
                                        </p:cTn>
                                        <p:tgtEl>
                                          <p:spTgt spid="35873"/>
                                        </p:tgtEl>
                                        <p:attrNameLst>
                                          <p:attrName>style.visibility</p:attrName>
                                        </p:attrNameLst>
                                      </p:cBhvr>
                                      <p:to>
                                        <p:strVal val="visible"/>
                                      </p:to>
                                    </p:set>
                                    <p:anim calcmode="lin" valueType="num">
                                      <p:cBhvr>
                                        <p:cTn id="55" dur="1000" fill="hold"/>
                                        <p:tgtEl>
                                          <p:spTgt spid="35873"/>
                                        </p:tgtEl>
                                        <p:attrNameLst>
                                          <p:attrName>ppt_w</p:attrName>
                                        </p:attrNameLst>
                                      </p:cBhvr>
                                      <p:tavLst>
                                        <p:tav tm="0">
                                          <p:val>
                                            <p:fltVal val="0"/>
                                          </p:val>
                                        </p:tav>
                                        <p:tav tm="100000">
                                          <p:val>
                                            <p:strVal val="#ppt_w"/>
                                          </p:val>
                                        </p:tav>
                                      </p:tavLst>
                                    </p:anim>
                                    <p:anim calcmode="lin" valueType="num">
                                      <p:cBhvr>
                                        <p:cTn id="56" dur="1000" fill="hold"/>
                                        <p:tgtEl>
                                          <p:spTgt spid="35873"/>
                                        </p:tgtEl>
                                        <p:attrNameLst>
                                          <p:attrName>ppt_h</p:attrName>
                                        </p:attrNameLst>
                                      </p:cBhvr>
                                      <p:tavLst>
                                        <p:tav tm="0">
                                          <p:val>
                                            <p:fltVal val="0"/>
                                          </p:val>
                                        </p:tav>
                                        <p:tav tm="100000">
                                          <p:val>
                                            <p:strVal val="#ppt_h"/>
                                          </p:val>
                                        </p:tav>
                                      </p:tavLst>
                                    </p:anim>
                                    <p:anim calcmode="lin" valueType="num">
                                      <p:cBhvr>
                                        <p:cTn id="57" dur="1000" fill="hold"/>
                                        <p:tgtEl>
                                          <p:spTgt spid="3587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5873"/>
                                        </p:tgtEl>
                                        <p:attrNameLst>
                                          <p:attrName>ppt_y</p:attrName>
                                        </p:attrNameLst>
                                      </p:cBhvr>
                                      <p:tavLst>
                                        <p:tav tm="0" fmla="#ppt_y+(sin(-2*pi*(1-$))*-#ppt_x+cos(-2*pi*(1-$))*(1-#ppt_y))*(1-$)">
                                          <p:val>
                                            <p:fltVal val="0"/>
                                          </p:val>
                                        </p:tav>
                                        <p:tav tm="100000">
                                          <p:val>
                                            <p:fltVal val="1"/>
                                          </p:val>
                                        </p:tav>
                                      </p:tavLst>
                                    </p:anim>
                                  </p:childTnLst>
                                </p:cTn>
                              </p:par>
                              <p:par>
                                <p:cTn id="59" presetID="15" presetClass="entr" presetSubtype="0" fill="hold" nodeType="withEffect">
                                  <p:stCondLst>
                                    <p:cond delay="0"/>
                                  </p:stCondLst>
                                  <p:childTnLst>
                                    <p:set>
                                      <p:cBhvr>
                                        <p:cTn id="60" dur="1" fill="hold">
                                          <p:stCondLst>
                                            <p:cond delay="0"/>
                                          </p:stCondLst>
                                        </p:cTn>
                                        <p:tgtEl>
                                          <p:spTgt spid="35875"/>
                                        </p:tgtEl>
                                        <p:attrNameLst>
                                          <p:attrName>style.visibility</p:attrName>
                                        </p:attrNameLst>
                                      </p:cBhvr>
                                      <p:to>
                                        <p:strVal val="visible"/>
                                      </p:to>
                                    </p:set>
                                    <p:anim calcmode="lin" valueType="num">
                                      <p:cBhvr>
                                        <p:cTn id="61" dur="1000" fill="hold"/>
                                        <p:tgtEl>
                                          <p:spTgt spid="35875"/>
                                        </p:tgtEl>
                                        <p:attrNameLst>
                                          <p:attrName>ppt_w</p:attrName>
                                        </p:attrNameLst>
                                      </p:cBhvr>
                                      <p:tavLst>
                                        <p:tav tm="0">
                                          <p:val>
                                            <p:fltVal val="0"/>
                                          </p:val>
                                        </p:tav>
                                        <p:tav tm="100000">
                                          <p:val>
                                            <p:strVal val="#ppt_w"/>
                                          </p:val>
                                        </p:tav>
                                      </p:tavLst>
                                    </p:anim>
                                    <p:anim calcmode="lin" valueType="num">
                                      <p:cBhvr>
                                        <p:cTn id="62" dur="1000" fill="hold"/>
                                        <p:tgtEl>
                                          <p:spTgt spid="35875"/>
                                        </p:tgtEl>
                                        <p:attrNameLst>
                                          <p:attrName>ppt_h</p:attrName>
                                        </p:attrNameLst>
                                      </p:cBhvr>
                                      <p:tavLst>
                                        <p:tav tm="0">
                                          <p:val>
                                            <p:fltVal val="0"/>
                                          </p:val>
                                        </p:tav>
                                        <p:tav tm="100000">
                                          <p:val>
                                            <p:strVal val="#ppt_h"/>
                                          </p:val>
                                        </p:tav>
                                      </p:tavLst>
                                    </p:anim>
                                    <p:anim calcmode="lin" valueType="num">
                                      <p:cBhvr>
                                        <p:cTn id="63" dur="1000" fill="hold"/>
                                        <p:tgtEl>
                                          <p:spTgt spid="35875"/>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35875"/>
                                        </p:tgtEl>
                                        <p:attrNameLst>
                                          <p:attrName>ppt_y</p:attrName>
                                        </p:attrNameLst>
                                      </p:cBhvr>
                                      <p:tavLst>
                                        <p:tav tm="0" fmla="#ppt_y+(sin(-2*pi*(1-$))*-#ppt_x+cos(-2*pi*(1-$))*(1-#ppt_y))*(1-$)">
                                          <p:val>
                                            <p:fltVal val="0"/>
                                          </p:val>
                                        </p:tav>
                                        <p:tav tm="100000">
                                          <p:val>
                                            <p:fltVal val="1"/>
                                          </p:val>
                                        </p:tav>
                                      </p:tavLst>
                                    </p:anim>
                                  </p:childTnLst>
                                </p:cTn>
                              </p:par>
                              <p:par>
                                <p:cTn id="65" presetID="15" presetClass="entr" presetSubtype="0" fill="hold" nodeType="withEffect">
                                  <p:stCondLst>
                                    <p:cond delay="0"/>
                                  </p:stCondLst>
                                  <p:childTnLst>
                                    <p:set>
                                      <p:cBhvr>
                                        <p:cTn id="66" dur="1" fill="hold">
                                          <p:stCondLst>
                                            <p:cond delay="0"/>
                                          </p:stCondLst>
                                        </p:cTn>
                                        <p:tgtEl>
                                          <p:spTgt spid="35876"/>
                                        </p:tgtEl>
                                        <p:attrNameLst>
                                          <p:attrName>style.visibility</p:attrName>
                                        </p:attrNameLst>
                                      </p:cBhvr>
                                      <p:to>
                                        <p:strVal val="visible"/>
                                      </p:to>
                                    </p:set>
                                    <p:anim calcmode="lin" valueType="num">
                                      <p:cBhvr>
                                        <p:cTn id="67" dur="1000" fill="hold"/>
                                        <p:tgtEl>
                                          <p:spTgt spid="35876"/>
                                        </p:tgtEl>
                                        <p:attrNameLst>
                                          <p:attrName>ppt_w</p:attrName>
                                        </p:attrNameLst>
                                      </p:cBhvr>
                                      <p:tavLst>
                                        <p:tav tm="0">
                                          <p:val>
                                            <p:fltVal val="0"/>
                                          </p:val>
                                        </p:tav>
                                        <p:tav tm="100000">
                                          <p:val>
                                            <p:strVal val="#ppt_w"/>
                                          </p:val>
                                        </p:tav>
                                      </p:tavLst>
                                    </p:anim>
                                    <p:anim calcmode="lin" valueType="num">
                                      <p:cBhvr>
                                        <p:cTn id="68" dur="1000" fill="hold"/>
                                        <p:tgtEl>
                                          <p:spTgt spid="35876"/>
                                        </p:tgtEl>
                                        <p:attrNameLst>
                                          <p:attrName>ppt_h</p:attrName>
                                        </p:attrNameLst>
                                      </p:cBhvr>
                                      <p:tavLst>
                                        <p:tav tm="0">
                                          <p:val>
                                            <p:fltVal val="0"/>
                                          </p:val>
                                        </p:tav>
                                        <p:tav tm="100000">
                                          <p:val>
                                            <p:strVal val="#ppt_h"/>
                                          </p:val>
                                        </p:tav>
                                      </p:tavLst>
                                    </p:anim>
                                    <p:anim calcmode="lin" valueType="num">
                                      <p:cBhvr>
                                        <p:cTn id="69" dur="1000" fill="hold"/>
                                        <p:tgtEl>
                                          <p:spTgt spid="35876"/>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5876"/>
                                        </p:tgtEl>
                                        <p:attrNameLst>
                                          <p:attrName>ppt_y</p:attrName>
                                        </p:attrNameLst>
                                      </p:cBhvr>
                                      <p:tavLst>
                                        <p:tav tm="0" fmla="#ppt_y+(sin(-2*pi*(1-$))*-#ppt_x+cos(-2*pi*(1-$))*(1-#ppt_y))*(1-$)">
                                          <p:val>
                                            <p:fltVal val="0"/>
                                          </p:val>
                                        </p:tav>
                                        <p:tav tm="100000">
                                          <p:val>
                                            <p:fltVal val="1"/>
                                          </p:val>
                                        </p:tav>
                                      </p:tavLst>
                                    </p:anim>
                                  </p:childTnLst>
                                </p:cTn>
                              </p:par>
                              <p:par>
                                <p:cTn id="71" presetID="15" presetClass="entr" presetSubtype="0" fill="hold" nodeType="withEffect">
                                  <p:stCondLst>
                                    <p:cond delay="0"/>
                                  </p:stCondLst>
                                  <p:childTnLst>
                                    <p:set>
                                      <p:cBhvr>
                                        <p:cTn id="72" dur="1" fill="hold">
                                          <p:stCondLst>
                                            <p:cond delay="0"/>
                                          </p:stCondLst>
                                        </p:cTn>
                                        <p:tgtEl>
                                          <p:spTgt spid="35877"/>
                                        </p:tgtEl>
                                        <p:attrNameLst>
                                          <p:attrName>style.visibility</p:attrName>
                                        </p:attrNameLst>
                                      </p:cBhvr>
                                      <p:to>
                                        <p:strVal val="visible"/>
                                      </p:to>
                                    </p:set>
                                    <p:anim calcmode="lin" valueType="num">
                                      <p:cBhvr>
                                        <p:cTn id="73" dur="1000" fill="hold"/>
                                        <p:tgtEl>
                                          <p:spTgt spid="35877"/>
                                        </p:tgtEl>
                                        <p:attrNameLst>
                                          <p:attrName>ppt_w</p:attrName>
                                        </p:attrNameLst>
                                      </p:cBhvr>
                                      <p:tavLst>
                                        <p:tav tm="0">
                                          <p:val>
                                            <p:fltVal val="0"/>
                                          </p:val>
                                        </p:tav>
                                        <p:tav tm="100000">
                                          <p:val>
                                            <p:strVal val="#ppt_w"/>
                                          </p:val>
                                        </p:tav>
                                      </p:tavLst>
                                    </p:anim>
                                    <p:anim calcmode="lin" valueType="num">
                                      <p:cBhvr>
                                        <p:cTn id="74" dur="1000" fill="hold"/>
                                        <p:tgtEl>
                                          <p:spTgt spid="35877"/>
                                        </p:tgtEl>
                                        <p:attrNameLst>
                                          <p:attrName>ppt_h</p:attrName>
                                        </p:attrNameLst>
                                      </p:cBhvr>
                                      <p:tavLst>
                                        <p:tav tm="0">
                                          <p:val>
                                            <p:fltVal val="0"/>
                                          </p:val>
                                        </p:tav>
                                        <p:tav tm="100000">
                                          <p:val>
                                            <p:strVal val="#ppt_h"/>
                                          </p:val>
                                        </p:tav>
                                      </p:tavLst>
                                    </p:anim>
                                    <p:anim calcmode="lin" valueType="num">
                                      <p:cBhvr>
                                        <p:cTn id="75" dur="1000" fill="hold"/>
                                        <p:tgtEl>
                                          <p:spTgt spid="35877"/>
                                        </p:tgtEl>
                                        <p:attrNameLst>
                                          <p:attrName>ppt_x</p:attrName>
                                        </p:attrNameLst>
                                      </p:cBhvr>
                                      <p:tavLst>
                                        <p:tav tm="0" fmla="#ppt_x+(cos(-2*pi*(1-$))*-#ppt_x-sin(-2*pi*(1-$))*(1-#ppt_y))*(1-$)">
                                          <p:val>
                                            <p:fltVal val="0"/>
                                          </p:val>
                                        </p:tav>
                                        <p:tav tm="100000">
                                          <p:val>
                                            <p:fltVal val="1"/>
                                          </p:val>
                                        </p:tav>
                                      </p:tavLst>
                                    </p:anim>
                                    <p:anim calcmode="lin" valueType="num">
                                      <p:cBhvr>
                                        <p:cTn id="76" dur="1000" fill="hold"/>
                                        <p:tgtEl>
                                          <p:spTgt spid="35877"/>
                                        </p:tgtEl>
                                        <p:attrNameLst>
                                          <p:attrName>ppt_y</p:attrName>
                                        </p:attrNameLst>
                                      </p:cBhvr>
                                      <p:tavLst>
                                        <p:tav tm="0" fmla="#ppt_y+(sin(-2*pi*(1-$))*-#ppt_x+cos(-2*pi*(1-$))*(1-#ppt_y))*(1-$)">
                                          <p:val>
                                            <p:fltVal val="0"/>
                                          </p:val>
                                        </p:tav>
                                        <p:tav tm="100000">
                                          <p:val>
                                            <p:fltVal val="1"/>
                                          </p:val>
                                        </p:tav>
                                      </p:tavLst>
                                    </p:anim>
                                  </p:childTnLst>
                                </p:cTn>
                              </p:par>
                              <p:par>
                                <p:cTn id="77" presetID="15" presetClass="entr" presetSubtype="0" fill="hold" nodeType="withEffect">
                                  <p:stCondLst>
                                    <p:cond delay="0"/>
                                  </p:stCondLst>
                                  <p:childTnLst>
                                    <p:set>
                                      <p:cBhvr>
                                        <p:cTn id="78" dur="1" fill="hold">
                                          <p:stCondLst>
                                            <p:cond delay="0"/>
                                          </p:stCondLst>
                                        </p:cTn>
                                        <p:tgtEl>
                                          <p:spTgt spid="35878"/>
                                        </p:tgtEl>
                                        <p:attrNameLst>
                                          <p:attrName>style.visibility</p:attrName>
                                        </p:attrNameLst>
                                      </p:cBhvr>
                                      <p:to>
                                        <p:strVal val="visible"/>
                                      </p:to>
                                    </p:set>
                                    <p:anim calcmode="lin" valueType="num">
                                      <p:cBhvr>
                                        <p:cTn id="79" dur="1000" fill="hold"/>
                                        <p:tgtEl>
                                          <p:spTgt spid="35878"/>
                                        </p:tgtEl>
                                        <p:attrNameLst>
                                          <p:attrName>ppt_w</p:attrName>
                                        </p:attrNameLst>
                                      </p:cBhvr>
                                      <p:tavLst>
                                        <p:tav tm="0">
                                          <p:val>
                                            <p:fltVal val="0"/>
                                          </p:val>
                                        </p:tav>
                                        <p:tav tm="100000">
                                          <p:val>
                                            <p:strVal val="#ppt_w"/>
                                          </p:val>
                                        </p:tav>
                                      </p:tavLst>
                                    </p:anim>
                                    <p:anim calcmode="lin" valueType="num">
                                      <p:cBhvr>
                                        <p:cTn id="80" dur="1000" fill="hold"/>
                                        <p:tgtEl>
                                          <p:spTgt spid="35878"/>
                                        </p:tgtEl>
                                        <p:attrNameLst>
                                          <p:attrName>ppt_h</p:attrName>
                                        </p:attrNameLst>
                                      </p:cBhvr>
                                      <p:tavLst>
                                        <p:tav tm="0">
                                          <p:val>
                                            <p:fltVal val="0"/>
                                          </p:val>
                                        </p:tav>
                                        <p:tav tm="100000">
                                          <p:val>
                                            <p:strVal val="#ppt_h"/>
                                          </p:val>
                                        </p:tav>
                                      </p:tavLst>
                                    </p:anim>
                                    <p:anim calcmode="lin" valueType="num">
                                      <p:cBhvr>
                                        <p:cTn id="81" dur="1000" fill="hold"/>
                                        <p:tgtEl>
                                          <p:spTgt spid="35878"/>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5878"/>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nodeType="withEffect">
                                  <p:stCondLst>
                                    <p:cond delay="0"/>
                                  </p:stCondLst>
                                  <p:childTnLst>
                                    <p:set>
                                      <p:cBhvr>
                                        <p:cTn id="84" dur="1" fill="hold">
                                          <p:stCondLst>
                                            <p:cond delay="0"/>
                                          </p:stCondLst>
                                        </p:cTn>
                                        <p:tgtEl>
                                          <p:spTgt spid="35879"/>
                                        </p:tgtEl>
                                        <p:attrNameLst>
                                          <p:attrName>style.visibility</p:attrName>
                                        </p:attrNameLst>
                                      </p:cBhvr>
                                      <p:to>
                                        <p:strVal val="visible"/>
                                      </p:to>
                                    </p:set>
                                    <p:anim calcmode="lin" valueType="num">
                                      <p:cBhvr>
                                        <p:cTn id="85" dur="1000" fill="hold"/>
                                        <p:tgtEl>
                                          <p:spTgt spid="35879"/>
                                        </p:tgtEl>
                                        <p:attrNameLst>
                                          <p:attrName>ppt_w</p:attrName>
                                        </p:attrNameLst>
                                      </p:cBhvr>
                                      <p:tavLst>
                                        <p:tav tm="0">
                                          <p:val>
                                            <p:fltVal val="0"/>
                                          </p:val>
                                        </p:tav>
                                        <p:tav tm="100000">
                                          <p:val>
                                            <p:strVal val="#ppt_w"/>
                                          </p:val>
                                        </p:tav>
                                      </p:tavLst>
                                    </p:anim>
                                    <p:anim calcmode="lin" valueType="num">
                                      <p:cBhvr>
                                        <p:cTn id="86" dur="1000" fill="hold"/>
                                        <p:tgtEl>
                                          <p:spTgt spid="35879"/>
                                        </p:tgtEl>
                                        <p:attrNameLst>
                                          <p:attrName>ppt_h</p:attrName>
                                        </p:attrNameLst>
                                      </p:cBhvr>
                                      <p:tavLst>
                                        <p:tav tm="0">
                                          <p:val>
                                            <p:fltVal val="0"/>
                                          </p:val>
                                        </p:tav>
                                        <p:tav tm="100000">
                                          <p:val>
                                            <p:strVal val="#ppt_h"/>
                                          </p:val>
                                        </p:tav>
                                      </p:tavLst>
                                    </p:anim>
                                    <p:anim calcmode="lin" valueType="num">
                                      <p:cBhvr>
                                        <p:cTn id="87" dur="1000" fill="hold"/>
                                        <p:tgtEl>
                                          <p:spTgt spid="35879"/>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358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3" presetClass="entr" presetSubtype="16" fill="hold" grpId="0" nodeType="clickEffect">
                                  <p:stCondLst>
                                    <p:cond delay="0"/>
                                  </p:stCondLst>
                                  <p:childTnLst>
                                    <p:set>
                                      <p:cBhvr>
                                        <p:cTn id="92" dur="1" fill="hold">
                                          <p:stCondLst>
                                            <p:cond delay="0"/>
                                          </p:stCondLst>
                                        </p:cTn>
                                        <p:tgtEl>
                                          <p:spTgt spid="35884"/>
                                        </p:tgtEl>
                                        <p:attrNameLst>
                                          <p:attrName>style.visibility</p:attrName>
                                        </p:attrNameLst>
                                      </p:cBhvr>
                                      <p:to>
                                        <p:strVal val="visible"/>
                                      </p:to>
                                    </p:set>
                                    <p:anim calcmode="lin" valueType="num">
                                      <p:cBhvr>
                                        <p:cTn id="93" dur="500" fill="hold"/>
                                        <p:tgtEl>
                                          <p:spTgt spid="35884"/>
                                        </p:tgtEl>
                                        <p:attrNameLst>
                                          <p:attrName>ppt_w</p:attrName>
                                        </p:attrNameLst>
                                      </p:cBhvr>
                                      <p:tavLst>
                                        <p:tav tm="0">
                                          <p:val>
                                            <p:fltVal val="0"/>
                                          </p:val>
                                        </p:tav>
                                        <p:tav tm="100000">
                                          <p:val>
                                            <p:strVal val="#ppt_w"/>
                                          </p:val>
                                        </p:tav>
                                      </p:tavLst>
                                    </p:anim>
                                    <p:anim calcmode="lin" valueType="num">
                                      <p:cBhvr>
                                        <p:cTn id="94" dur="500" fill="hold"/>
                                        <p:tgtEl>
                                          <p:spTgt spid="35884"/>
                                        </p:tgtEl>
                                        <p:attrNameLst>
                                          <p:attrName>ppt_h</p:attrName>
                                        </p:attrNameLst>
                                      </p:cBhvr>
                                      <p:tavLst>
                                        <p:tav tm="0">
                                          <p:val>
                                            <p:fltVal val="0"/>
                                          </p:val>
                                        </p:tav>
                                        <p:tav tm="100000">
                                          <p:val>
                                            <p:strVal val="#ppt_h"/>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5885"/>
                                        </p:tgtEl>
                                        <p:attrNameLst>
                                          <p:attrName>style.visibility</p:attrName>
                                        </p:attrNameLst>
                                      </p:cBhvr>
                                      <p:to>
                                        <p:strVal val="visible"/>
                                      </p:to>
                                    </p:set>
                                    <p:anim calcmode="lin" valueType="num">
                                      <p:cBhvr additive="base">
                                        <p:cTn id="99" dur="500" fill="hold"/>
                                        <p:tgtEl>
                                          <p:spTgt spid="35885"/>
                                        </p:tgtEl>
                                        <p:attrNameLst>
                                          <p:attrName>ppt_x</p:attrName>
                                        </p:attrNameLst>
                                      </p:cBhvr>
                                      <p:tavLst>
                                        <p:tav tm="0">
                                          <p:val>
                                            <p:strVal val="#ppt_x"/>
                                          </p:val>
                                        </p:tav>
                                        <p:tav tm="100000">
                                          <p:val>
                                            <p:strVal val="#ppt_x"/>
                                          </p:val>
                                        </p:tav>
                                      </p:tavLst>
                                    </p:anim>
                                    <p:anim calcmode="lin" valueType="num">
                                      <p:cBhvr additive="base">
                                        <p:cTn id="100" dur="500" fill="hold"/>
                                        <p:tgtEl>
                                          <p:spTgt spid="35885"/>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5" presetClass="entr" presetSubtype="10" fill="hold" grpId="0" nodeType="clickEffect">
                                  <p:stCondLst>
                                    <p:cond delay="0"/>
                                  </p:stCondLst>
                                  <p:childTnLst>
                                    <p:set>
                                      <p:cBhvr>
                                        <p:cTn id="104" dur="1" fill="hold">
                                          <p:stCondLst>
                                            <p:cond delay="0"/>
                                          </p:stCondLst>
                                        </p:cTn>
                                        <p:tgtEl>
                                          <p:spTgt spid="696339"/>
                                        </p:tgtEl>
                                        <p:attrNameLst>
                                          <p:attrName>style.visibility</p:attrName>
                                        </p:attrNameLst>
                                      </p:cBhvr>
                                      <p:to>
                                        <p:strVal val="visible"/>
                                      </p:to>
                                    </p:set>
                                    <p:animEffect transition="in" filter="checkerboard(across)">
                                      <p:cBhvr>
                                        <p:cTn id="105" dur="500"/>
                                        <p:tgtEl>
                                          <p:spTgt spid="696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39" grpId="0" animBg="1"/>
      <p:bldP spid="35884" grpId="0" animBg="1" autoUpdateAnimBg="0"/>
      <p:bldP spid="35885" grpId="0" animBg="1"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4" name="Rectangle 2"/>
          <p:cNvSpPr txBox="1">
            <a:spLocks noChangeArrowheads="1"/>
          </p:cNvSpPr>
          <p:nvPr/>
        </p:nvSpPr>
        <p:spPr bwMode="auto">
          <a:xfrm>
            <a:off x="36512" y="242088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耶稣是超过万有的主宰 </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(1:2, 20; 2:9-11; 3:20-21)</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，是万物之王</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5A0AE11E-ADE2-CC48-A832-E582E96DE3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Tree>
    <p:extLst>
      <p:ext uri="{BB962C8B-B14F-4D97-AF65-F5344CB8AC3E}">
        <p14:creationId xmlns:p14="http://schemas.microsoft.com/office/powerpoint/2010/main" val="2018223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2492896"/>
            <a:ext cx="7569177" cy="32057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效法基督的心态使信徒得着</a:t>
            </a:r>
            <a:endPar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喜乐，</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第</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章</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谦卑的心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第</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章</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平衡</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及平安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6A0497B5-CA3B-5E49-A255-8EE3030974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Tree>
    <p:extLst>
      <p:ext uri="{BB962C8B-B14F-4D97-AF65-F5344CB8AC3E}">
        <p14:creationId xmlns:p14="http://schemas.microsoft.com/office/powerpoint/2010/main" val="2872765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9452"/>
            <a:ext cx="9259159" cy="694745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2708920"/>
            <a:ext cx="9144000" cy="29897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基督是全人的概念出现了</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70</a:t>
            </a: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次，</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包括基督牺牲性的死</a:t>
            </a:r>
            <a:endPar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(1:29; 2:8; 3:18).</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8" name="Rectangle 2">
            <a:extLst>
              <a:ext uri="{FF2B5EF4-FFF2-40B4-BE49-F238E27FC236}">
                <a16:creationId xmlns:a16="http://schemas.microsoft.com/office/drawing/2014/main" id="{86402CF6-04C5-3441-9F8D-55ACD70733D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Tree>
    <p:extLst>
      <p:ext uri="{BB962C8B-B14F-4D97-AF65-F5344CB8AC3E}">
        <p14:creationId xmlns:p14="http://schemas.microsoft.com/office/powerpoint/2010/main" val="2855845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293083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2564904"/>
            <a:ext cx="9144000" cy="31337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保罗书信中关于基督论最重要的段落</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(2:5-11)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肯定基督是神，以谦卑的心放</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弃了一些权立。但是神却要将他升为至高，叫万物向他屈膝，称他为主</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(2:10-11)</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8" name="Rectangle 2">
            <a:extLst>
              <a:ext uri="{FF2B5EF4-FFF2-40B4-BE49-F238E27FC236}">
                <a16:creationId xmlns:a16="http://schemas.microsoft.com/office/drawing/2014/main" id="{42D18086-5B48-C14A-A841-F07E6C581C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Tree>
    <p:extLst>
      <p:ext uri="{BB962C8B-B14F-4D97-AF65-F5344CB8AC3E}">
        <p14:creationId xmlns:p14="http://schemas.microsoft.com/office/powerpoint/2010/main" val="2503849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44001"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 name="Oval 115"/>
          <p:cNvSpPr>
            <a:spLocks noChangeArrowheads="1"/>
          </p:cNvSpPr>
          <p:nvPr/>
        </p:nvSpPr>
        <p:spPr bwMode="auto">
          <a:xfrm>
            <a:off x="6588125" y="692150"/>
            <a:ext cx="2376488"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115" name="Oval 114"/>
          <p:cNvSpPr>
            <a:spLocks noChangeArrowheads="1"/>
          </p:cNvSpPr>
          <p:nvPr/>
        </p:nvSpPr>
        <p:spPr bwMode="auto">
          <a:xfrm>
            <a:off x="4427538" y="692150"/>
            <a:ext cx="2376487"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114" name="Oval 113"/>
          <p:cNvSpPr>
            <a:spLocks noChangeArrowheads="1"/>
          </p:cNvSpPr>
          <p:nvPr/>
        </p:nvSpPr>
        <p:spPr bwMode="auto">
          <a:xfrm>
            <a:off x="2339975" y="692150"/>
            <a:ext cx="2376488"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 name="Oval 2"/>
          <p:cNvSpPr>
            <a:spLocks noChangeArrowheads="1"/>
          </p:cNvSpPr>
          <p:nvPr/>
        </p:nvSpPr>
        <p:spPr bwMode="auto">
          <a:xfrm>
            <a:off x="250825" y="692150"/>
            <a:ext cx="2376488"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graphicFrame>
        <p:nvGraphicFramePr>
          <p:cNvPr id="109" name="Table 108"/>
          <p:cNvGraphicFramePr>
            <a:graphicFrameLocks noGrp="1"/>
          </p:cNvGraphicFramePr>
          <p:nvPr>
            <p:extLst>
              <p:ext uri="{D42A27DB-BD31-4B8C-83A1-F6EECF244321}">
                <p14:modId xmlns:p14="http://schemas.microsoft.com/office/powerpoint/2010/main" val="2241234515"/>
              </p:ext>
            </p:extLst>
          </p:nvPr>
        </p:nvGraphicFramePr>
        <p:xfrm>
          <a:off x="-36512" y="32639"/>
          <a:ext cx="9144001" cy="6850213"/>
        </p:xfrm>
        <a:graphic>
          <a:graphicData uri="http://schemas.openxmlformats.org/drawingml/2006/table">
            <a:tbl>
              <a:tblPr>
                <a:effectLst/>
              </a:tblPr>
              <a:tblGrid>
                <a:gridCol w="75557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796391">
                  <a:extLst>
                    <a:ext uri="{9D8B030D-6E8A-4147-A177-3AD203B41FA5}">
                      <a16:colId xmlns:a16="http://schemas.microsoft.com/office/drawing/2014/main" val="20005"/>
                    </a:ext>
                  </a:extLst>
                </a:gridCol>
                <a:gridCol w="1291841">
                  <a:extLst>
                    <a:ext uri="{9D8B030D-6E8A-4147-A177-3AD203B41FA5}">
                      <a16:colId xmlns:a16="http://schemas.microsoft.com/office/drawing/2014/main" val="20006"/>
                    </a:ext>
                  </a:extLst>
                </a:gridCol>
                <a:gridCol w="720080">
                  <a:extLst>
                    <a:ext uri="{9D8B030D-6E8A-4147-A177-3AD203B41FA5}">
                      <a16:colId xmlns:a16="http://schemas.microsoft.com/office/drawing/2014/main" val="20007"/>
                    </a:ext>
                  </a:extLst>
                </a:gridCol>
                <a:gridCol w="648072">
                  <a:extLst>
                    <a:ext uri="{9D8B030D-6E8A-4147-A177-3AD203B41FA5}">
                      <a16:colId xmlns:a16="http://schemas.microsoft.com/office/drawing/2014/main" val="20008"/>
                    </a:ext>
                  </a:extLst>
                </a:gridCol>
                <a:gridCol w="971601">
                  <a:extLst>
                    <a:ext uri="{9D8B030D-6E8A-4147-A177-3AD203B41FA5}">
                      <a16:colId xmlns:a16="http://schemas.microsoft.com/office/drawing/2014/main" val="20009"/>
                    </a:ext>
                  </a:extLst>
                </a:gridCol>
              </a:tblGrid>
              <a:tr h="692696">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2800" b="1" i="0" u="none" strike="noStrike" cap="none" normalizeH="0" baseline="0" dirty="0">
                          <a:ln>
                            <a:noFill/>
                          </a:ln>
                          <a:solidFill>
                            <a:srgbClr val="FFFFFF"/>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效法基督心态的果效</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gradFill flip="none" rotWithShape="1">
                      <a:gsLst>
                        <a:gs pos="0">
                          <a:srgbClr val="800000"/>
                        </a:gs>
                        <a:gs pos="100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7956">
                <a:tc gridSpan="3">
                  <a:txBody>
                    <a:bodyPr/>
                    <a:lstStyle/>
                    <a:p>
                      <a:pPr algn="ctr"/>
                      <a:r>
                        <a:rPr lang="zh-CN" altLang="en-US" sz="2400" b="1" dirty="0">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喜乐</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zh-SG"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谦卑</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zh-SG"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护佑</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平安</a:t>
                      </a:r>
                      <a:endPar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84041">
                <a:tc gridSpan="3">
                  <a:txBody>
                    <a:bodyPr/>
                    <a:lstStyle/>
                    <a:p>
                      <a:pPr algn="ctr"/>
                      <a:r>
                        <a:rPr lang="zh-CN" altLang="en-US" sz="2400" b="1" dirty="0">
                          <a:latin typeface="Microsoft YaHei UI" panose="020B0503020204020204" pitchFamily="34" charset="-122"/>
                          <a:ea typeface="Microsoft YaHei UI" panose="020B0503020204020204" pitchFamily="34" charset="-122"/>
                          <a:cs typeface="Arial"/>
                        </a:rPr>
                        <a:t>第一章</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400" b="1" dirty="0">
                          <a:latin typeface="Microsoft YaHei UI" panose="020B0503020204020204" pitchFamily="34" charset="-122"/>
                          <a:ea typeface="Microsoft YaHei UI" panose="020B0503020204020204" pitchFamily="34" charset="-122"/>
                          <a:cs typeface="Arial"/>
                        </a:rPr>
                        <a:t>第二章</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algn="ctr"/>
                      <a:r>
                        <a:rPr lang="zh-CN" altLang="en-US" sz="2400" b="1" dirty="0">
                          <a:latin typeface="Microsoft YaHei UI" panose="020B0503020204020204" pitchFamily="34" charset="-122"/>
                          <a:ea typeface="Microsoft YaHei UI" panose="020B0503020204020204" pitchFamily="34" charset="-122"/>
                          <a:cs typeface="Arial"/>
                        </a:rPr>
                        <a:t>第三章</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zh-CN" altLang="en-US" sz="2400" b="1" dirty="0">
                          <a:latin typeface="Microsoft YaHei UI" panose="020B0503020204020204" pitchFamily="34" charset="-122"/>
                          <a:ea typeface="Microsoft YaHei UI" panose="020B0503020204020204" pitchFamily="34" charset="-122"/>
                          <a:cs typeface="Arial"/>
                        </a:rPr>
                        <a:t>第四章</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84041">
                <a:tc gridSpan="3">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喜乐 </a:t>
                      </a:r>
                      <a:r>
                        <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(5x)</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喜乐</a:t>
                      </a:r>
                      <a:r>
                        <a:rPr lang="zh-CN" altLang="en-US" sz="2400" b="1" kern="1200" baseline="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 </a:t>
                      </a:r>
                      <a:r>
                        <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(7x)</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喜乐 </a:t>
                      </a:r>
                      <a:r>
                        <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(1x)</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喜乐</a:t>
                      </a:r>
                      <a:r>
                        <a:rPr lang="zh-CN" altLang="en-US" sz="2400" b="1" kern="1200" baseline="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 </a:t>
                      </a:r>
                      <a:r>
                        <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(4x)</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834345">
                <a:tc gridSpan="3">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态度 </a:t>
                      </a:r>
                      <a:r>
                        <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(1x)</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态度 </a:t>
                      </a:r>
                      <a:r>
                        <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(7x)</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态度 </a:t>
                      </a:r>
                      <a:r>
                        <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(8x)</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态度 </a:t>
                      </a:r>
                      <a:r>
                        <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(4x)</a:t>
                      </a:r>
                      <a:endParaRPr lang="en-US" sz="2400" b="1" dirty="0">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57956">
                <a:tc gridSpan="3">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苦难</a:t>
                      </a:r>
                      <a:endPar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顺服</a:t>
                      </a:r>
                      <a:endPar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救恩</a:t>
                      </a:r>
                      <a:endPar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成圣</a:t>
                      </a:r>
                      <a:endParaRPr 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661704">
                <a:tc>
                  <a:txBody>
                    <a:bodyPr/>
                    <a:lstStyle/>
                    <a:p>
                      <a:pPr algn="ctr"/>
                      <a:r>
                        <a:rPr lang="en-US" altLang="zh-CN" sz="1600" b="1" dirty="0">
                          <a:latin typeface="Microsoft YaHei UI" panose="020B0503020204020204" pitchFamily="34" charset="-122"/>
                          <a:ea typeface="Microsoft YaHei UI" panose="020B0503020204020204" pitchFamily="34" charset="-122"/>
                          <a:cs typeface="Arial"/>
                        </a:rPr>
                        <a:t> </a:t>
                      </a:r>
                      <a:r>
                        <a:rPr lang="zh-CN" altLang="en-US" sz="1600" b="1" dirty="0">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问候</a:t>
                      </a:r>
                      <a:r>
                        <a:rPr lang="en-US" altLang="zh-CN" sz="1600" b="1" dirty="0">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1:1-2</a:t>
                      </a:r>
                      <a:endParaRPr lang="en-US" sz="1600" b="1" dirty="0">
                        <a:effectLst>
                          <a:glow rad="228600">
                            <a:srgbClr val="000000">
                              <a:alpha val="40000"/>
                            </a:srgbClr>
                          </a:glow>
                        </a:effectLst>
                        <a:latin typeface="Microsoft YaHei UI" panose="020B0503020204020204" pitchFamily="34" charset="-122"/>
                        <a:ea typeface="Microsoft YaHei UI" panose="020B0503020204020204" pitchFamily="34" charset="-122"/>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zh-CN" altLang="en-US"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感谢及祷告</a:t>
                      </a:r>
                    </a:p>
                    <a:p>
                      <a:pPr algn="ctr"/>
                      <a:r>
                        <a:rPr lang="en-US" altLang="zh-CN"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 1:3-11</a:t>
                      </a:r>
                      <a:endParaRPr lang="en-US" altLang="zh-CN" sz="1800" b="1" dirty="0">
                        <a:latin typeface="Microsoft YaHei UI" panose="020B0503020204020204" pitchFamily="34" charset="-122"/>
                        <a:ea typeface="Microsoft YaHei UI" panose="020B0503020204020204" pitchFamily="34" charset="-122"/>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zh-CN" altLang="en-US" sz="1800" b="1" dirty="0">
                          <a:latin typeface="Microsoft YaHei UI" panose="020B0503020204020204" pitchFamily="34" charset="-122"/>
                          <a:ea typeface="Microsoft YaHei UI" panose="020B0503020204020204" pitchFamily="34" charset="-122"/>
                          <a:cs typeface="Arial"/>
                        </a:rPr>
                        <a:t>监狱</a:t>
                      </a:r>
                    </a:p>
                    <a:p>
                      <a:pPr algn="ctr"/>
                      <a:r>
                        <a:rPr lang="zh-CN" altLang="en-US" sz="1800" b="1" dirty="0">
                          <a:latin typeface="Microsoft YaHei UI" panose="020B0503020204020204" pitchFamily="34" charset="-122"/>
                          <a:ea typeface="Microsoft YaHei UI" panose="020B0503020204020204" pitchFamily="34" charset="-122"/>
                          <a:cs typeface="Arial"/>
                        </a:rPr>
                        <a:t>事工</a:t>
                      </a:r>
                    </a:p>
                    <a:p>
                      <a:pPr algn="ctr"/>
                      <a:r>
                        <a:rPr lang="en-US" altLang="zh-CN"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1:12-30</a:t>
                      </a:r>
                      <a:endParaRPr lang="en-US" altLang="zh-CN" sz="1800" b="1" dirty="0">
                        <a:latin typeface="Microsoft YaHei UI" panose="020B0503020204020204" pitchFamily="34" charset="-122"/>
                        <a:ea typeface="Microsoft YaHei UI" panose="020B0503020204020204" pitchFamily="34" charset="-122"/>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800" b="1" dirty="0">
                          <a:latin typeface="Microsoft YaHei UI" panose="020B0503020204020204" pitchFamily="34" charset="-122"/>
                          <a:ea typeface="Microsoft YaHei UI" panose="020B0503020204020204" pitchFamily="34" charset="-122"/>
                          <a:cs typeface="Arial"/>
                        </a:rPr>
                        <a:t> </a:t>
                      </a:r>
                      <a:r>
                        <a:rPr lang="zh-CN" altLang="en-US"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 劝勉</a:t>
                      </a:r>
                    </a:p>
                    <a:p>
                      <a:pPr algn="ctr"/>
                      <a:r>
                        <a:rPr lang="en-US" altLang="zh-CN"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2:1-4</a:t>
                      </a:r>
                      <a:endParaRPr lang="en-US" altLang="zh-CN" sz="1800" b="1" dirty="0">
                        <a:latin typeface="Microsoft YaHei UI" panose="020B0503020204020204" pitchFamily="34" charset="-122"/>
                        <a:ea typeface="Microsoft YaHei UI" panose="020B0503020204020204" pitchFamily="34" charset="-122"/>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zh-CN" altLang="en-US" sz="1800" b="1" dirty="0">
                          <a:latin typeface="Microsoft YaHei UI" panose="020B0503020204020204" pitchFamily="34" charset="-122"/>
                          <a:ea typeface="Microsoft YaHei UI" panose="020B0503020204020204" pitchFamily="34" charset="-122"/>
                          <a:cs typeface="Arial"/>
                        </a:rPr>
                        <a:t> 例证</a:t>
                      </a:r>
                    </a:p>
                    <a:p>
                      <a:pPr algn="ctr"/>
                      <a:r>
                        <a:rPr lang="en-US" altLang="zh-CN" sz="1800" b="1" dirty="0">
                          <a:latin typeface="Microsoft YaHei UI" panose="020B0503020204020204" pitchFamily="34" charset="-122"/>
                          <a:ea typeface="Microsoft YaHei UI" panose="020B0503020204020204" pitchFamily="34" charset="-122"/>
                          <a:cs typeface="Arial"/>
                        </a:rPr>
                        <a:t>2:5-30</a:t>
                      </a: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zh-CN" altLang="en-US" sz="1800" b="1" dirty="0">
                          <a:latin typeface="Microsoft YaHei UI" panose="020B0503020204020204" pitchFamily="34" charset="-122"/>
                          <a:ea typeface="Microsoft YaHei UI" panose="020B0503020204020204" pitchFamily="34" charset="-122"/>
                          <a:cs typeface="Arial"/>
                        </a:rPr>
                        <a:t>从</a:t>
                      </a:r>
                    </a:p>
                    <a:p>
                      <a:pPr algn="ctr"/>
                      <a:r>
                        <a:rPr lang="zh-CN" altLang="en-US" sz="1800" b="1" dirty="0">
                          <a:latin typeface="Microsoft YaHei UI" panose="020B0503020204020204" pitchFamily="34" charset="-122"/>
                          <a:ea typeface="Microsoft YaHei UI" panose="020B0503020204020204" pitchFamily="34" charset="-122"/>
                          <a:cs typeface="Arial"/>
                        </a:rPr>
                        <a:t>律法</a:t>
                      </a:r>
                    </a:p>
                    <a:p>
                      <a:pPr algn="ctr"/>
                      <a:r>
                        <a:rPr lang="zh-CN" altLang="en-US" sz="1800" b="1" dirty="0">
                          <a:latin typeface="Microsoft YaHei UI" panose="020B0503020204020204" pitchFamily="34" charset="-122"/>
                          <a:ea typeface="Microsoft YaHei UI" panose="020B0503020204020204" pitchFamily="34" charset="-122"/>
                          <a:cs typeface="Arial"/>
                        </a:rPr>
                        <a:t>主义</a:t>
                      </a:r>
                    </a:p>
                    <a:p>
                      <a:pPr algn="ctr"/>
                      <a:r>
                        <a:rPr lang="en-US" altLang="zh-CN"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3:1-16</a:t>
                      </a:r>
                      <a:endParaRPr lang="en-US" altLang="zh-CN" sz="1800" b="1" dirty="0">
                        <a:latin typeface="Microsoft YaHei UI" panose="020B0503020204020204" pitchFamily="34" charset="-122"/>
                        <a:ea typeface="Microsoft YaHei UI" panose="020B0503020204020204" pitchFamily="34" charset="-122"/>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zh-CN" altLang="en-US" sz="1800" b="1" dirty="0">
                          <a:latin typeface="Microsoft YaHei UI" panose="020B0503020204020204" pitchFamily="34" charset="-122"/>
                          <a:ea typeface="Microsoft YaHei UI" panose="020B0503020204020204" pitchFamily="34" charset="-122"/>
                          <a:cs typeface="Arial"/>
                        </a:rPr>
                        <a:t>从</a:t>
                      </a:r>
                    </a:p>
                    <a:p>
                      <a:pPr algn="ctr"/>
                      <a:r>
                        <a:rPr lang="zh-CN" altLang="en-US" sz="1800" b="1" dirty="0">
                          <a:latin typeface="Microsoft YaHei UI" panose="020B0503020204020204" pitchFamily="34" charset="-122"/>
                          <a:ea typeface="Microsoft YaHei UI" panose="020B0503020204020204" pitchFamily="34" charset="-122"/>
                          <a:cs typeface="Arial"/>
                        </a:rPr>
                        <a:t>放纵</a:t>
                      </a:r>
                    </a:p>
                    <a:p>
                      <a:pPr algn="ctr"/>
                      <a:r>
                        <a:rPr lang="en-US" altLang="zh-CN"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3:17-21</a:t>
                      </a:r>
                      <a:endParaRPr lang="en-US" altLang="zh-CN" sz="1800" b="1" dirty="0">
                        <a:latin typeface="Microsoft YaHei UI" panose="020B0503020204020204" pitchFamily="34" charset="-122"/>
                        <a:ea typeface="Microsoft YaHei UI" panose="020B0503020204020204" pitchFamily="34" charset="-122"/>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800" b="1" dirty="0">
                          <a:latin typeface="Microsoft YaHei UI" panose="020B0503020204020204" pitchFamily="34" charset="-122"/>
                          <a:ea typeface="Microsoft YaHei UI" panose="020B0503020204020204" pitchFamily="34" charset="-122"/>
                          <a:cs typeface="Arial"/>
                        </a:rPr>
                        <a:t> </a:t>
                      </a:r>
                      <a:r>
                        <a:rPr lang="zh-CN" altLang="en-US"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与人</a:t>
                      </a:r>
                      <a:r>
                        <a:rPr lang="en-US" altLang="zh-CN"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4:1-3</a:t>
                      </a:r>
                      <a:endParaRPr lang="en-US" altLang="zh-CN" sz="1800" b="1" dirty="0">
                        <a:latin typeface="Microsoft YaHei UI" panose="020B0503020204020204" pitchFamily="34" charset="-122"/>
                        <a:ea typeface="Microsoft YaHei UI" panose="020B0503020204020204" pitchFamily="34" charset="-122"/>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800" b="1" dirty="0">
                          <a:latin typeface="Microsoft YaHei UI" panose="020B0503020204020204" pitchFamily="34" charset="-122"/>
                          <a:ea typeface="Microsoft YaHei UI" panose="020B0503020204020204" pitchFamily="34" charset="-122"/>
                          <a:cs typeface="Arial"/>
                        </a:rPr>
                        <a:t> </a:t>
                      </a:r>
                      <a:r>
                        <a:rPr lang="zh-CN" altLang="en-US"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与神</a:t>
                      </a:r>
                      <a:r>
                        <a:rPr lang="en-US" altLang="zh-CN" sz="18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4:4-9</a:t>
                      </a:r>
                      <a:endParaRPr lang="en-US" altLang="zh-CN" sz="1800" b="1" dirty="0">
                        <a:latin typeface="Microsoft YaHei UI" panose="020B0503020204020204" pitchFamily="34" charset="-122"/>
                        <a:ea typeface="Microsoft YaHei UI" panose="020B0503020204020204" pitchFamily="34" charset="-122"/>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800" b="1" dirty="0">
                          <a:latin typeface="Microsoft YaHei UI" panose="020B0503020204020204" pitchFamily="34" charset="-122"/>
                          <a:ea typeface="Microsoft YaHei UI" panose="020B0503020204020204" pitchFamily="34" charset="-122"/>
                          <a:cs typeface="Arial"/>
                        </a:rPr>
                        <a:t> </a:t>
                      </a:r>
                      <a:r>
                        <a:rPr lang="zh-CN" altLang="en-US" sz="1800" b="1" dirty="0">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随时</a:t>
                      </a:r>
                      <a:r>
                        <a:rPr lang="en-US" altLang="zh-CN" sz="1800" b="1" dirty="0">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4:10-20 </a:t>
                      </a:r>
                    </a:p>
                    <a:p>
                      <a:pPr algn="ctr" eaLnBrk="0" hangingPunct="0"/>
                      <a:r>
                        <a:rPr lang="en-US" altLang="zh-CN" sz="1800" b="1" dirty="0">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a:t>
                      </a:r>
                    </a:p>
                    <a:p>
                      <a:pPr algn="ctr" eaLnBrk="0" hangingPunct="0"/>
                      <a:r>
                        <a:rPr lang="zh-CN" altLang="en-US" sz="1800" b="1" dirty="0">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问安</a:t>
                      </a:r>
                      <a:r>
                        <a:rPr lang="en-US" altLang="zh-CN" sz="1800" b="1" dirty="0">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4:21-23</a:t>
                      </a: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extLst>
                  <a:ext uri="{0D108BD9-81ED-4DB2-BD59-A6C34878D82A}">
                    <a16:rowId xmlns:a16="http://schemas.microsoft.com/office/drawing/2014/main" val="10006"/>
                  </a:ext>
                </a:extLst>
              </a:tr>
              <a:tr h="488737">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zh-CN" altLang="en-US" sz="2400" b="1" kern="1200" dirty="0">
                          <a:solidFill>
                            <a:schemeClr val="tx1"/>
                          </a:solidFill>
                          <a:effectLst>
                            <a:glow rad="228600">
                              <a:srgbClr val="000000">
                                <a:alpha val="40000"/>
                              </a:srgbClr>
                            </a:glow>
                          </a:effectLst>
                          <a:latin typeface="Microsoft YaHei UI" panose="020B0503020204020204" pitchFamily="34" charset="-122"/>
                          <a:ea typeface="Microsoft YaHei UI" panose="020B0503020204020204" pitchFamily="34" charset="-122"/>
                          <a:cs typeface="Arial"/>
                        </a:rPr>
                        <a:t>来自罗马</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488737">
                <a:tc gridSpan="10">
                  <a:txBody>
                    <a:bodyPr/>
                    <a:lstStyle/>
                    <a:p>
                      <a:pPr algn="ctr"/>
                      <a:r>
                        <a:rPr lang="zh-CN" altLang="en-US" sz="2400" b="1" dirty="0">
                          <a:latin typeface="Microsoft YaHei UI" panose="020B0503020204020204" pitchFamily="34" charset="-122"/>
                          <a:ea typeface="Microsoft YaHei UI" panose="020B0503020204020204" pitchFamily="34" charset="-122"/>
                          <a:cs typeface="Arial"/>
                        </a:rPr>
                        <a:t> 早春 主前</a:t>
                      </a:r>
                      <a:r>
                        <a:rPr lang="en-US" altLang="zh-CN" sz="2400" b="1" dirty="0">
                          <a:latin typeface="Microsoft YaHei UI" panose="020B0503020204020204" pitchFamily="34" charset="-122"/>
                          <a:ea typeface="Microsoft YaHei UI" panose="020B0503020204020204" pitchFamily="34" charset="-122"/>
                          <a:cs typeface="Arial"/>
                        </a:rPr>
                        <a:t>62</a:t>
                      </a:r>
                      <a:r>
                        <a:rPr lang="zh-CN" altLang="en-US" sz="2400" b="1" dirty="0">
                          <a:latin typeface="Microsoft YaHei UI" panose="020B0503020204020204" pitchFamily="34" charset="-122"/>
                          <a:ea typeface="Microsoft YaHei UI" panose="020B0503020204020204" pitchFamily="34" charset="-122"/>
                          <a:cs typeface="Arial"/>
                        </a:rPr>
                        <a:t>年 </a:t>
                      </a:r>
                      <a:r>
                        <a:rPr lang="en-US" altLang="zh-CN" sz="2400" b="1" dirty="0">
                          <a:latin typeface="Microsoft YaHei UI" panose="020B0503020204020204" pitchFamily="34" charset="-122"/>
                          <a:ea typeface="Microsoft YaHei UI" panose="020B0503020204020204" pitchFamily="34" charset="-122"/>
                          <a:cs typeface="Arial"/>
                        </a:rPr>
                        <a:t>(</a:t>
                      </a:r>
                      <a:r>
                        <a:rPr lang="zh-CN" altLang="en-US" sz="2400" b="1" dirty="0">
                          <a:latin typeface="Microsoft YaHei UI" panose="020B0503020204020204" pitchFamily="34" charset="-122"/>
                          <a:ea typeface="Microsoft YaHei UI" panose="020B0503020204020204" pitchFamily="34" charset="-122"/>
                          <a:cs typeface="Arial"/>
                        </a:rPr>
                        <a:t>第一次被囚于罗马</a:t>
                      </a:r>
                      <a:r>
                        <a:rPr lang="en-US" altLang="zh-CN" sz="2400" b="1" dirty="0">
                          <a:latin typeface="Microsoft YaHei UI" panose="020B0503020204020204" pitchFamily="34" charset="-122"/>
                          <a:ea typeface="Microsoft YaHei UI" panose="020B0503020204020204" pitchFamily="34" charset="-122"/>
                          <a:cs typeface="Arial"/>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250887" name="Rectangle 119"/>
          <p:cNvSpPr>
            <a:spLocks noGrp="1" noChangeArrowheads="1"/>
          </p:cNvSpPr>
          <p:nvPr>
            <p:ph type="title" idx="4294967295"/>
          </p:nvPr>
        </p:nvSpPr>
        <p:spPr>
          <a:xfrm>
            <a:off x="0" y="-533400"/>
            <a:ext cx="4829175" cy="539750"/>
          </a:xfrm>
        </p:spPr>
        <p:txBody>
          <a:bodyPr/>
          <a:lstStyle/>
          <a:p>
            <a:pPr eaLnBrk="1" hangingPunct="1"/>
            <a:r>
              <a:rPr lang="en-US" sz="3200">
                <a:solidFill>
                  <a:srgbClr val="000040"/>
                </a:solidFill>
                <a:latin typeface="Arial" charset="0"/>
                <a:ea typeface="ＭＳ Ｐゴシック" charset="0"/>
              </a:rPr>
              <a:t>Book Chart</a:t>
            </a:r>
          </a:p>
        </p:txBody>
      </p:sp>
      <p:sp>
        <p:nvSpPr>
          <p:cNvPr id="250888" name="Rectangle 2"/>
          <p:cNvSpPr>
            <a:spLocks noChangeArrowheads="1"/>
          </p:cNvSpPr>
          <p:nvPr/>
        </p:nvSpPr>
        <p:spPr bwMode="auto">
          <a:xfrm>
            <a:off x="1933575" y="1047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89" name="Rectangle 4"/>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110" name="Rectangle 119"/>
          <p:cNvSpPr txBox="1">
            <a:spLocks noChangeArrowheads="1"/>
          </p:cNvSpPr>
          <p:nvPr/>
        </p:nvSpPr>
        <p:spPr bwMode="auto">
          <a:xfrm rot="20059622">
            <a:off x="49166" y="1755775"/>
            <a:ext cx="1052513" cy="636588"/>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FF"/>
                </a:solidFill>
                <a:effectLst/>
                <a:uLnTx/>
                <a:uFillTx/>
                <a:latin typeface="Arial" charset="0"/>
                <a:ea typeface="ＭＳ Ｐゴシック" charset="0"/>
                <a:cs typeface="Arial" charset="0"/>
              </a:rPr>
              <a:t>17x</a:t>
            </a:r>
          </a:p>
        </p:txBody>
      </p:sp>
      <p:sp>
        <p:nvSpPr>
          <p:cNvPr id="107" name="Rectangle 102"/>
          <p:cNvSpPr>
            <a:spLocks noChangeArrowheads="1"/>
          </p:cNvSpPr>
          <p:nvPr/>
        </p:nvSpPr>
        <p:spPr bwMode="auto">
          <a:xfrm>
            <a:off x="-19050" y="2636838"/>
            <a:ext cx="9163050" cy="876300"/>
          </a:xfrm>
          <a:prstGeom prst="rect">
            <a:avLst/>
          </a:prstGeom>
          <a:noFill/>
          <a:ln w="5715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lIns="91429" tIns="45714" rIns="91429"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111" name="Rectangle 119"/>
          <p:cNvSpPr txBox="1">
            <a:spLocks noChangeArrowheads="1"/>
          </p:cNvSpPr>
          <p:nvPr/>
        </p:nvSpPr>
        <p:spPr bwMode="auto">
          <a:xfrm rot="20059622">
            <a:off x="25353" y="3265488"/>
            <a:ext cx="1052513" cy="63658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20x</a:t>
            </a:r>
          </a:p>
        </p:txBody>
      </p:sp>
      <p:sp>
        <p:nvSpPr>
          <p:cNvPr id="250893" name="Text Box 6"/>
          <p:cNvSpPr txBox="1">
            <a:spLocks noChangeArrowheads="1"/>
          </p:cNvSpPr>
          <p:nvPr/>
        </p:nvSpPr>
        <p:spPr bwMode="auto">
          <a:xfrm>
            <a:off x="8496300" y="-26988"/>
            <a:ext cx="612775" cy="400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EAEAEA"/>
                </a:solidFill>
                <a:effectLst/>
                <a:uLnTx/>
                <a:uFillTx/>
                <a:latin typeface="Arial" charset="0"/>
                <a:ea typeface="ＭＳ Ｐゴシック" charset="0"/>
              </a:rPr>
              <a:t>181</a:t>
            </a:r>
          </a:p>
        </p:txBody>
      </p:sp>
      <p:sp>
        <p:nvSpPr>
          <p:cNvPr id="15" name="Rectangle 119">
            <a:extLst>
              <a:ext uri="{FF2B5EF4-FFF2-40B4-BE49-F238E27FC236}">
                <a16:creationId xmlns:a16="http://schemas.microsoft.com/office/drawing/2014/main" id="{45C2CE99-5DDE-5348-8315-85A421DD4839}"/>
              </a:ext>
            </a:extLst>
          </p:cNvPr>
          <p:cNvSpPr txBox="1">
            <a:spLocks noChangeArrowheads="1"/>
          </p:cNvSpPr>
          <p:nvPr/>
        </p:nvSpPr>
        <p:spPr bwMode="auto">
          <a:xfrm>
            <a:off x="34925" y="104994"/>
            <a:ext cx="2627313" cy="53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lvl1pPr algn="l" rtl="0" eaLnBrk="0" fontAlgn="base" hangingPunct="0">
              <a:spcBef>
                <a:spcPct val="0"/>
              </a:spcBef>
              <a:spcAft>
                <a:spcPct val="0"/>
              </a:spcAft>
              <a:defRPr sz="4400" b="1">
                <a:solidFill>
                  <a:schemeClr val="tx2"/>
                </a:solidFill>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a:lstStyle>
          <a:p>
            <a:pPr algn="r" defTabSz="914400" eaLnBrk="1" hangingPunct="1"/>
            <a:r>
              <a:rPr kumimoji="1" lang="zh-CN" altLang="en-US" sz="2800" dirty="0">
                <a:solidFill>
                  <a:srgbClr val="FFFFFF"/>
                </a:solidFill>
                <a:effectLst>
                  <a:glow rad="228600">
                    <a:srgbClr val="000000">
                      <a:alpha val="40000"/>
                    </a:srgbClr>
                  </a:glow>
                </a:effectLst>
                <a:ea typeface="ＭＳ Ｐゴシック" charset="0"/>
              </a:rPr>
              <a:t>腓利比</a:t>
            </a:r>
            <a:r>
              <a:rPr kumimoji="1" lang="en-US" sz="2800" kern="1200" dirty="0">
                <a:solidFill>
                  <a:srgbClr val="FFFFFF"/>
                </a:solidFill>
                <a:effectLst>
                  <a:glow rad="228600">
                    <a:srgbClr val="000000">
                      <a:alpha val="40000"/>
                    </a:srgbClr>
                  </a:glow>
                </a:effectLst>
                <a:ea typeface="ＭＳ Ｐゴシック" charset="0"/>
              </a:rPr>
              <a:t>:</a:t>
            </a:r>
          </a:p>
        </p:txBody>
      </p:sp>
    </p:spTree>
    <p:extLst>
      <p:ext uri="{BB962C8B-B14F-4D97-AF65-F5344CB8AC3E}">
        <p14:creationId xmlns:p14="http://schemas.microsoft.com/office/powerpoint/2010/main" val="22178751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fade">
                                      <p:cBhvr>
                                        <p:cTn id="7" dur="2000"/>
                                        <p:tgtEl>
                                          <p:spTgt spid="110"/>
                                        </p:tgtEl>
                                      </p:cBhvr>
                                    </p:animEffect>
                                    <p:anim calcmode="lin" valueType="num">
                                      <p:cBhvr>
                                        <p:cTn id="8" dur="2000" fill="hold"/>
                                        <p:tgtEl>
                                          <p:spTgt spid="110"/>
                                        </p:tgtEl>
                                        <p:attrNameLst>
                                          <p:attrName>ppt_w</p:attrName>
                                        </p:attrNameLst>
                                      </p:cBhvr>
                                      <p:tavLst>
                                        <p:tav tm="0" fmla="#ppt_w*sin(2.5*pi*$)">
                                          <p:val>
                                            <p:fltVal val="0"/>
                                          </p:val>
                                        </p:tav>
                                        <p:tav tm="100000">
                                          <p:val>
                                            <p:fltVal val="1"/>
                                          </p:val>
                                        </p:tav>
                                      </p:tavLst>
                                    </p:anim>
                                    <p:anim calcmode="lin" valueType="num">
                                      <p:cBhvr>
                                        <p:cTn id="9" dur="2000" fill="hold"/>
                                        <p:tgtEl>
                                          <p:spTgt spid="11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3" presetClass="entr" presetSubtype="16" fill="hold" grpId="0" nodeType="clickEffect">
                                  <p:stCondLst>
                                    <p:cond delay="0"/>
                                  </p:stCondLst>
                                  <p:childTnLst>
                                    <p:set>
                                      <p:cBhvr>
                                        <p:cTn id="13" dur="1" fill="hold">
                                          <p:stCondLst>
                                            <p:cond delay="0"/>
                                          </p:stCondLst>
                                        </p:cTn>
                                        <p:tgtEl>
                                          <p:spTgt spid="107"/>
                                        </p:tgtEl>
                                        <p:attrNameLst>
                                          <p:attrName>style.visibility</p:attrName>
                                        </p:attrNameLst>
                                      </p:cBhvr>
                                      <p:to>
                                        <p:strVal val="visible"/>
                                      </p:to>
                                    </p:set>
                                    <p:anim calcmode="lin" valueType="num">
                                      <p:cBhvr>
                                        <p:cTn id="14" dur="500" fill="hold"/>
                                        <p:tgtEl>
                                          <p:spTgt spid="107"/>
                                        </p:tgtEl>
                                        <p:attrNameLst>
                                          <p:attrName>ppt_w</p:attrName>
                                        </p:attrNameLst>
                                      </p:cBhvr>
                                      <p:tavLst>
                                        <p:tav tm="0">
                                          <p:val>
                                            <p:fltVal val="0"/>
                                          </p:val>
                                        </p:tav>
                                        <p:tav tm="100000">
                                          <p:val>
                                            <p:strVal val="#ppt_w"/>
                                          </p:val>
                                        </p:tav>
                                      </p:tavLst>
                                    </p:anim>
                                    <p:anim calcmode="lin" valueType="num">
                                      <p:cBhvr>
                                        <p:cTn id="15" dur="500" fill="hold"/>
                                        <p:tgtEl>
                                          <p:spTgt spid="107"/>
                                        </p:tgtEl>
                                        <p:attrNameLst>
                                          <p:attrName>ppt_h</p:attrName>
                                        </p:attrNameLst>
                                      </p:cBhvr>
                                      <p:tavLst>
                                        <p:tav tm="0">
                                          <p:val>
                                            <p:fltVal val="0"/>
                                          </p:val>
                                        </p:tav>
                                        <p:tav tm="100000">
                                          <p:val>
                                            <p:strVal val="#ppt_h"/>
                                          </p:val>
                                        </p:tav>
                                      </p:tavLst>
                                    </p:anim>
                                  </p:childTnLst>
                                </p:cTn>
                              </p:par>
                            </p:childTnLst>
                          </p:cTn>
                        </p:par>
                        <p:par>
                          <p:cTn id="16" fill="hold" nodeType="afterGroup">
                            <p:stCondLst>
                              <p:cond delay="500"/>
                            </p:stCondLst>
                            <p:childTnLst>
                              <p:par>
                                <p:cTn id="17" presetID="45" presetClass="entr" presetSubtype="0" fill="hold" grpId="0" nodeType="afterEffect">
                                  <p:stCondLst>
                                    <p:cond delay="0"/>
                                  </p:stCondLst>
                                  <p:childTnLst>
                                    <p:set>
                                      <p:cBhvr>
                                        <p:cTn id="18" dur="1" fill="hold">
                                          <p:stCondLst>
                                            <p:cond delay="0"/>
                                          </p:stCondLst>
                                        </p:cTn>
                                        <p:tgtEl>
                                          <p:spTgt spid="111"/>
                                        </p:tgtEl>
                                        <p:attrNameLst>
                                          <p:attrName>style.visibility</p:attrName>
                                        </p:attrNameLst>
                                      </p:cBhvr>
                                      <p:to>
                                        <p:strVal val="visible"/>
                                      </p:to>
                                    </p:set>
                                    <p:animEffect transition="in" filter="fade">
                                      <p:cBhvr>
                                        <p:cTn id="19" dur="2000"/>
                                        <p:tgtEl>
                                          <p:spTgt spid="111"/>
                                        </p:tgtEl>
                                      </p:cBhvr>
                                    </p:animEffect>
                                    <p:anim calcmode="lin" valueType="num">
                                      <p:cBhvr>
                                        <p:cTn id="20" dur="2000" fill="hold"/>
                                        <p:tgtEl>
                                          <p:spTgt spid="111"/>
                                        </p:tgtEl>
                                        <p:attrNameLst>
                                          <p:attrName>ppt_w</p:attrName>
                                        </p:attrNameLst>
                                      </p:cBhvr>
                                      <p:tavLst>
                                        <p:tav tm="0" fmla="#ppt_w*sin(2.5*pi*$)">
                                          <p:val>
                                            <p:fltVal val="0"/>
                                          </p:val>
                                        </p:tav>
                                        <p:tav tm="100000">
                                          <p:val>
                                            <p:fltVal val="1"/>
                                          </p:val>
                                        </p:tav>
                                      </p:tavLst>
                                    </p:anim>
                                    <p:anim calcmode="lin" valueType="num">
                                      <p:cBhvr>
                                        <p:cTn id="21" dur="2000" fill="hold"/>
                                        <p:tgtEl>
                                          <p:spTgt spid="111"/>
                                        </p:tgtEl>
                                        <p:attrNameLst>
                                          <p:attrName>ppt_h</p:attrName>
                                        </p:attrNameLst>
                                      </p:cBhvr>
                                      <p:tavLst>
                                        <p:tav tm="0">
                                          <p:val>
                                            <p:strVal val="#ppt_h"/>
                                          </p:val>
                                        </p:tav>
                                        <p:tav tm="100000">
                                          <p:val>
                                            <p:strVal val="#ppt_h"/>
                                          </p:val>
                                        </p:tav>
                                      </p:tavLst>
                                    </p:anim>
                                  </p:childTnLst>
                                </p:cTn>
                              </p:par>
                            </p:childTnLst>
                          </p:cTn>
                        </p:par>
                        <p:par>
                          <p:cTn id="22" fill="hold" nodeType="afterGroup">
                            <p:stCondLst>
                              <p:cond delay="2500"/>
                            </p:stCondLst>
                            <p:childTnLst>
                              <p:par>
                                <p:cTn id="23" presetID="2" presetClass="entr" presetSubtype="4" fill="hold" nodeType="afterEffect">
                                  <p:stCondLst>
                                    <p:cond delay="0"/>
                                  </p:stCondLst>
                                  <p:childTnLst>
                                    <p:set>
                                      <p:cBhvr>
                                        <p:cTn id="24" dur="1" fill="hold">
                                          <p:stCondLst>
                                            <p:cond delay="0"/>
                                          </p:stCondLst>
                                        </p:cTn>
                                        <p:tgtEl>
                                          <p:spTgt spid="112"/>
                                        </p:tgtEl>
                                        <p:attrNameLst>
                                          <p:attrName>style.visibility</p:attrName>
                                        </p:attrNameLst>
                                      </p:cBhvr>
                                      <p:to>
                                        <p:strVal val="visible"/>
                                      </p:to>
                                    </p:set>
                                    <p:anim calcmode="lin" valueType="num">
                                      <p:cBhvr additive="base">
                                        <p:cTn id="25" dur="500" fill="hold"/>
                                        <p:tgtEl>
                                          <p:spTgt spid="112"/>
                                        </p:tgtEl>
                                        <p:attrNameLst>
                                          <p:attrName>ppt_x</p:attrName>
                                        </p:attrNameLst>
                                      </p:cBhvr>
                                      <p:tavLst>
                                        <p:tav tm="0">
                                          <p:val>
                                            <p:strVal val="#ppt_x"/>
                                          </p:val>
                                        </p:tav>
                                        <p:tav tm="100000">
                                          <p:val>
                                            <p:strVal val="#ppt_x"/>
                                          </p:val>
                                        </p:tav>
                                      </p:tavLst>
                                    </p:anim>
                                    <p:anim calcmode="lin" valueType="num">
                                      <p:cBhvr additive="base">
                                        <p:cTn id="26"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114"/>
                                        </p:tgtEl>
                                        <p:attrNameLst>
                                          <p:attrName>style.visibility</p:attrName>
                                        </p:attrNameLst>
                                      </p:cBhvr>
                                      <p:to>
                                        <p:strVal val="visible"/>
                                      </p:to>
                                    </p:set>
                                    <p:animEffect transition="in" filter="dissolve">
                                      <p:cBhvr>
                                        <p:cTn id="36" dur="500"/>
                                        <p:tgtEl>
                                          <p:spTgt spid="114"/>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15"/>
                                        </p:tgtEl>
                                        <p:attrNameLst>
                                          <p:attrName>style.visibility</p:attrName>
                                        </p:attrNameLst>
                                      </p:cBhvr>
                                      <p:to>
                                        <p:strVal val="visible"/>
                                      </p:to>
                                    </p:set>
                                    <p:animEffect transition="in" filter="dissolve">
                                      <p:cBhvr>
                                        <p:cTn id="41" dur="500"/>
                                        <p:tgtEl>
                                          <p:spTgt spid="115"/>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16"/>
                                        </p:tgtEl>
                                        <p:attrNameLst>
                                          <p:attrName>style.visibility</p:attrName>
                                        </p:attrNameLst>
                                      </p:cBhvr>
                                      <p:to>
                                        <p:strVal val="visible"/>
                                      </p:to>
                                    </p:set>
                                    <p:animEffect transition="in" filter="dissolve">
                                      <p:cBhvr>
                                        <p:cTn id="46" dur="500"/>
                                        <p:tgtEl>
                                          <p:spTgt spid="116"/>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5" grpId="0" animBg="1"/>
      <p:bldP spid="114" grpId="0" animBg="1"/>
      <p:bldP spid="3" grpId="0" animBg="1"/>
      <p:bldP spid="110" grpId="0" animBg="1"/>
      <p:bldP spid="107" grpId="0" animBg="1"/>
      <p:bldP spid="111" grpId="0" animBg="1"/>
      <p:bldP spid="15"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54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3800" y="0"/>
            <a:ext cx="54435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6546"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endParaRPr>
          </a:p>
        </p:txBody>
      </p:sp>
      <p:sp>
        <p:nvSpPr>
          <p:cNvPr id="236547"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endParaRPr>
          </a:p>
        </p:txBody>
      </p:sp>
      <p:sp>
        <p:nvSpPr>
          <p:cNvPr id="9" name="Text Box 6"/>
          <p:cNvSpPr txBox="1">
            <a:spLocks noChangeArrowheads="1"/>
          </p:cNvSpPr>
          <p:nvPr/>
        </p:nvSpPr>
        <p:spPr bwMode="auto">
          <a:xfrm>
            <a:off x="0" y="3505200"/>
            <a:ext cx="5638800" cy="1509713"/>
          </a:xfrm>
          <a:prstGeom prst="rect">
            <a:avLst/>
          </a:prstGeom>
          <a:solidFill>
            <a:srgbClr val="000000"/>
          </a:solidFill>
          <a:ln w="9525">
            <a:noFill/>
            <a:miter lim="800000"/>
            <a:headEnd/>
            <a:tailEnd/>
          </a:ln>
          <a:effectLst/>
        </p:spPr>
        <p:txBody>
          <a:bodyPr lIns="91429" tIns="45714" rIns="91429" bIns="45714" anchor="ctr"/>
          <a:lstStyle>
            <a:lvl1pPr marL="446088" indent="-446088"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46088" marR="0" lvl="0" indent="-446088" algn="l" defTabSz="914400" rtl="0" eaLnBrk="1" fontAlgn="base" latinLnBrk="0" hangingPunct="1">
              <a:lnSpc>
                <a:spcPct val="100000"/>
              </a:lnSpc>
              <a:spcBef>
                <a:spcPct val="0"/>
              </a:spcBef>
              <a:spcAft>
                <a:spcPct val="0"/>
              </a:spcAft>
              <a:buClrTx/>
              <a:buSzTx/>
              <a:buFontTx/>
              <a:buAutoNum type="arabicPlain"/>
              <a:tabLst/>
              <a:defRPr/>
            </a:pPr>
            <a:r>
              <a:rPr kumimoji="0" lang="zh-CN" alt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rPr>
              <a:t>信徒团契的喜乐</a:t>
            </a:r>
            <a:endPar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endParaRPr>
          </a:p>
          <a:p>
            <a:pPr marL="446088" marR="0" lvl="0" indent="-446088" algn="l" defTabSz="914400" rtl="0" eaLnBrk="1" fontAlgn="base" latinLnBrk="0" hangingPunct="1">
              <a:lnSpc>
                <a:spcPct val="100000"/>
              </a:lnSpc>
              <a:spcBef>
                <a:spcPct val="0"/>
              </a:spcBef>
              <a:spcAft>
                <a:spcPct val="0"/>
              </a:spcAft>
              <a:buClrTx/>
              <a:buSzTx/>
              <a:buFontTx/>
              <a:buAutoNum type="arabicPlain"/>
              <a:tabLst/>
              <a:defRPr/>
            </a:pPr>
            <a:r>
              <a:rPr kumimoji="0" lang="zh-CN" alt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rPr>
              <a:t>谦卑的外在证明</a:t>
            </a:r>
            <a:endPar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endParaRPr>
          </a:p>
          <a:p>
            <a:pPr marL="446088" marR="0" lvl="0" indent="-446088" algn="l" defTabSz="914400" rtl="0" eaLnBrk="1" fontAlgn="base" latinLnBrk="0" hangingPunct="1">
              <a:lnSpc>
                <a:spcPct val="100000"/>
              </a:lnSpc>
              <a:spcBef>
                <a:spcPct val="0"/>
              </a:spcBef>
              <a:spcAft>
                <a:spcPct val="0"/>
              </a:spcAft>
              <a:buClrTx/>
              <a:buSzTx/>
              <a:buFontTx/>
              <a:buAutoNum type="arabicPlain"/>
              <a:tabLst/>
              <a:defRPr/>
            </a:pPr>
            <a:r>
              <a:rPr kumimoji="0" lang="zh-CN" alt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rPr>
              <a:t>认识基督的渴望</a:t>
            </a:r>
            <a:endPar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endParaRPr>
          </a:p>
          <a:p>
            <a:pPr marL="446088" marR="0" lvl="0" indent="-446088" algn="l" defTabSz="914400" rtl="0" eaLnBrk="1" fontAlgn="base" latinLnBrk="0" hangingPunct="1">
              <a:lnSpc>
                <a:spcPct val="100000"/>
              </a:lnSpc>
              <a:spcBef>
                <a:spcPct val="0"/>
              </a:spcBef>
              <a:spcAft>
                <a:spcPct val="0"/>
              </a:spcAft>
              <a:buClrTx/>
              <a:buSzTx/>
              <a:buFontTx/>
              <a:buAutoNum type="arabicPlain"/>
              <a:tabLst/>
              <a:defRPr/>
            </a:pPr>
            <a:r>
              <a:rPr kumimoji="0" lang="zh-CN" alt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rPr>
              <a:t>神的预备足够</a:t>
            </a:r>
            <a:endPar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endParaRPr>
          </a:p>
        </p:txBody>
      </p:sp>
      <p:sp>
        <p:nvSpPr>
          <p:cNvPr id="2" name="Rectangle 10"/>
          <p:cNvSpPr>
            <a:spLocks noGrp="1" noChangeArrowheads="1"/>
          </p:cNvSpPr>
          <p:nvPr>
            <p:ph type="title" idx="4294967295"/>
          </p:nvPr>
        </p:nvSpPr>
        <p:spPr>
          <a:xfrm>
            <a:off x="0" y="0"/>
            <a:ext cx="4876800" cy="609600"/>
          </a:xfrm>
          <a:solidFill>
            <a:srgbClr val="FFFFFF"/>
          </a:solidFill>
        </p:spPr>
        <p:txBody>
          <a:bodyPr/>
          <a:lstStyle/>
          <a:p>
            <a:pPr eaLnBrk="1" hangingPunct="1">
              <a:defRPr/>
            </a:pPr>
            <a:r>
              <a:rPr lang="zh-CN" altLang="en-US" b="1" i="1" dirty="0">
                <a:solidFill>
                  <a:srgbClr val="000000"/>
                </a:solidFill>
                <a:effectLst>
                  <a:outerShdw blurRad="38100" dist="38100" dir="2700000" algn="tl">
                    <a:srgbClr val="DDDDDD"/>
                  </a:outerShdw>
                </a:effectLst>
                <a:latin typeface="Microsoft YaHei UI" panose="020B0503020204020204" pitchFamily="34" charset="-122"/>
                <a:ea typeface="Microsoft YaHei UI" panose="020B0503020204020204" pitchFamily="34" charset="-122"/>
                <a:cs typeface="Arail" charset="0"/>
              </a:rPr>
              <a:t>腓利比书</a:t>
            </a:r>
            <a:endParaRPr lang="en-US" b="1" i="1" dirty="0">
              <a:solidFill>
                <a:srgbClr val="000000"/>
              </a:solidFill>
              <a:effectLst>
                <a:outerShdw blurRad="38100" dist="38100" dir="2700000" algn="tl">
                  <a:srgbClr val="DDDDDD"/>
                </a:outerShdw>
              </a:effectLst>
              <a:latin typeface="Microsoft YaHei UI" panose="020B0503020204020204" pitchFamily="34" charset="-122"/>
              <a:ea typeface="Microsoft YaHei UI" panose="020B0503020204020204" pitchFamily="34" charset="-122"/>
              <a:cs typeface="Arail" charset="0"/>
            </a:endParaRPr>
          </a:p>
        </p:txBody>
      </p:sp>
      <p:sp>
        <p:nvSpPr>
          <p:cNvPr id="10"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441184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http://gracelandgospelchurch.org/wp-content/uploads/2015/05/Metamorphosis.jpg">
            <a:extLst>
              <a:ext uri="{FF2B5EF4-FFF2-40B4-BE49-F238E27FC236}">
                <a16:creationId xmlns:a16="http://schemas.microsoft.com/office/drawing/2014/main" id="{2809EC5D-D5BF-3A4E-8F57-9F1B532AA0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88"/>
            <a:ext cx="9255038" cy="674295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腓立比书</a:t>
            </a:r>
          </a:p>
        </p:txBody>
      </p:sp>
      <p:sp>
        <p:nvSpPr>
          <p:cNvPr id="900098" name="Rectangle 2"/>
          <p:cNvSpPr>
            <a:spLocks noGrp="1" noChangeArrowheads="1"/>
          </p:cNvSpPr>
          <p:nvPr>
            <p:ph type="ctrTitle"/>
          </p:nvPr>
        </p:nvSpPr>
        <p:spPr>
          <a:xfrm>
            <a:off x="-6802" y="2869"/>
            <a:ext cx="9150802"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Arial" charset="0"/>
                <a:ea typeface="ＭＳ Ｐゴシック" charset="0"/>
                <a:cs typeface="ＭＳ Ｐゴシック" charset="0"/>
              </a:rPr>
              <a:t>要效法基督</a:t>
            </a:r>
            <a:endParaRPr lang="en-US" sz="88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博士</a:t>
            </a:r>
            <a:r>
              <a:rPr kumimoji="0" lang="en-US" altLang="zh-CN"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新加坡神学院</a:t>
            </a:r>
            <a:r>
              <a:rPr kumimoji="0" lang="en-US" altLang="zh-CN"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BibleStudyDownloads.org</a:t>
            </a:r>
            <a:endParaRPr kumimoji="0" lang="en-US" sz="1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1286935654"/>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0842"/>
            <a:ext cx="9143999" cy="527838"/>
          </a:xfrm>
          <a:effectLst/>
        </p:spPr>
        <p:txBody>
          <a:bodyPr/>
          <a:lstStyle/>
          <a:p>
            <a:pPr>
              <a:defRPr/>
            </a:pPr>
            <a:r>
              <a:rPr lang="en-US" sz="3600" b="1" dirty="0">
                <a:solidFill>
                  <a:schemeClr val="tx2"/>
                </a:solidFill>
                <a:effectLst>
                  <a:glow rad="127000">
                    <a:schemeClr val="bg1"/>
                  </a:glow>
                </a:effectLst>
                <a:latin typeface="Arial" charset="0"/>
                <a:ea typeface="ＭＳ Ｐゴシック" charset="0"/>
                <a:cs typeface="ＭＳ Ｐゴシック" charset="0"/>
              </a:rPr>
              <a:t>Most Admired People (2018)</a:t>
            </a:r>
          </a:p>
        </p:txBody>
      </p:sp>
      <p:pic>
        <p:nvPicPr>
          <p:cNvPr id="3" name="Picture 2">
            <a:extLst>
              <a:ext uri="{FF2B5EF4-FFF2-40B4-BE49-F238E27FC236}">
                <a16:creationId xmlns:a16="http://schemas.microsoft.com/office/drawing/2014/main" id="{B475ECB8-A53A-BC45-860E-EBD084D7F7C7}"/>
              </a:ext>
            </a:extLst>
          </p:cNvPr>
          <p:cNvPicPr>
            <a:picLocks noChangeAspect="1"/>
          </p:cNvPicPr>
          <p:nvPr/>
        </p:nvPicPr>
        <p:blipFill>
          <a:blip r:embed="rId3"/>
          <a:stretch>
            <a:fillRect/>
          </a:stretch>
        </p:blipFill>
        <p:spPr>
          <a:xfrm>
            <a:off x="563450" y="0"/>
            <a:ext cx="8017099" cy="6858000"/>
          </a:xfrm>
          <a:prstGeom prst="rect">
            <a:avLst/>
          </a:prstGeom>
        </p:spPr>
      </p:pic>
      <p:sp>
        <p:nvSpPr>
          <p:cNvPr id="2" name="TextBox 1"/>
          <p:cNvSpPr txBox="1"/>
          <p:nvPr/>
        </p:nvSpPr>
        <p:spPr>
          <a:xfrm>
            <a:off x="3512457" y="2931887"/>
            <a:ext cx="2162629" cy="2123658"/>
          </a:xfrm>
          <a:prstGeom prst="rect">
            <a:avLst/>
          </a:prstGeom>
          <a:solidFill>
            <a:schemeClr val="bg1"/>
          </a:solidFill>
        </p:spPr>
        <p:txBody>
          <a:bodyPr wrap="square" rtlCol="0">
            <a:spAutoFit/>
          </a:bodyPr>
          <a:lstStyle/>
          <a:p>
            <a:pPr algn="ctr"/>
            <a:r>
              <a:rPr lang="zh-CN" altLang="en-US" sz="4400" dirty="0">
                <a:latin typeface="Microsoft YaHei UI" panose="020B0503020204020204" pitchFamily="34" charset="-122"/>
                <a:ea typeface="Microsoft YaHei UI" panose="020B0503020204020204" pitchFamily="34" charset="-122"/>
              </a:rPr>
              <a:t>世上最受钦佩的人</a:t>
            </a:r>
            <a:endParaRPr lang="en-SG" sz="4400" dirty="0">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057419949"/>
      </p:ext>
    </p:extLst>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 y="66592"/>
            <a:ext cx="9144000" cy="1327390"/>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你最欣赏的人是谁</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3554" name="Picture 2" descr="https://i.ytimg.com/vi/O0RjwlJDlH4/maxresdefault.jpg">
            <a:extLst>
              <a:ext uri="{FF2B5EF4-FFF2-40B4-BE49-F238E27FC236}">
                <a16:creationId xmlns:a16="http://schemas.microsoft.com/office/drawing/2014/main" id="{63011FCD-70D0-7F43-982F-53046213B3B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4361"/>
          <a:stretch/>
        </p:blipFill>
        <p:spPr bwMode="auto">
          <a:xfrm>
            <a:off x="887016" y="1393982"/>
            <a:ext cx="7344816" cy="5464018"/>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A9CAD790-DCBE-B646-BC6F-380346AD8BF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Tree>
    <p:extLst>
      <p:ext uri="{BB962C8B-B14F-4D97-AF65-F5344CB8AC3E}">
        <p14:creationId xmlns:p14="http://schemas.microsoft.com/office/powerpoint/2010/main" val="4048410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44737"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4775" y="0"/>
            <a:ext cx="9285288" cy="7029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4738" name="Rectangle 2"/>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endParaRPr>
          </a:p>
        </p:txBody>
      </p:sp>
      <p:sp>
        <p:nvSpPr>
          <p:cNvPr id="227331" name="Text Box 5"/>
          <p:cNvSpPr txBox="1">
            <a:spLocks noChangeArrowheads="1"/>
          </p:cNvSpPr>
          <p:nvPr/>
        </p:nvSpPr>
        <p:spPr bwMode="auto">
          <a:xfrm rot="20400000">
            <a:off x="1178170" y="1756903"/>
            <a:ext cx="2709373"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sz="2800" b="1" dirty="0">
                <a:solidFill>
                  <a:srgbClr val="000000"/>
                </a:solidFill>
                <a:latin typeface="Microsoft YaHei UI" panose="020B0503020204020204" pitchFamily="34" charset="-122"/>
                <a:ea typeface="Microsoft YaHei UI" panose="020B0503020204020204" pitchFamily="34" charset="-122"/>
                <a:cs typeface="宋体" charset="0"/>
              </a:rPr>
              <a:t>活出基督徒生活</a:t>
            </a:r>
            <a:endParaRPr lang="en-US" altLang="zh-CN" sz="2800" b="1" dirty="0">
              <a:solidFill>
                <a:srgbClr val="000000"/>
              </a:solidFill>
              <a:latin typeface="Microsoft YaHei UI" panose="020B0503020204020204" pitchFamily="34" charset="-122"/>
              <a:ea typeface="Microsoft YaHei UI" panose="020B0503020204020204" pitchFamily="34" charset="-122"/>
              <a:cs typeface="宋体" charset="0"/>
            </a:endParaRPr>
          </a:p>
        </p:txBody>
      </p:sp>
      <p:sp>
        <p:nvSpPr>
          <p:cNvPr id="227332" name="Text Box 6"/>
          <p:cNvSpPr txBox="1">
            <a:spLocks noChangeArrowheads="1"/>
          </p:cNvSpPr>
          <p:nvPr/>
        </p:nvSpPr>
        <p:spPr bwMode="auto">
          <a:xfrm rot="-1200000">
            <a:off x="2606115" y="2901490"/>
            <a:ext cx="905995"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sz="2800" b="1" dirty="0">
                <a:solidFill>
                  <a:srgbClr val="000000"/>
                </a:solidFill>
                <a:latin typeface="Microsoft YaHei UI" panose="020B0503020204020204" pitchFamily="34" charset="-122"/>
                <a:ea typeface="Microsoft YaHei UI" panose="020B0503020204020204" pitchFamily="34" charset="-122"/>
                <a:cs typeface="宋体" charset="0"/>
              </a:rPr>
              <a:t>牧养</a:t>
            </a:r>
            <a:endParaRPr lang="en-US" altLang="zh-CN" sz="2800" b="1" dirty="0">
              <a:solidFill>
                <a:srgbClr val="000000"/>
              </a:solidFill>
              <a:latin typeface="Microsoft YaHei UI" panose="020B0503020204020204" pitchFamily="34" charset="-122"/>
              <a:ea typeface="Microsoft YaHei UI" panose="020B0503020204020204" pitchFamily="34" charset="-122"/>
              <a:cs typeface="宋体" charset="0"/>
            </a:endParaRPr>
          </a:p>
        </p:txBody>
      </p:sp>
      <p:sp>
        <p:nvSpPr>
          <p:cNvPr id="227333" name="Text Box 7"/>
          <p:cNvSpPr txBox="1">
            <a:spLocks noChangeArrowheads="1"/>
          </p:cNvSpPr>
          <p:nvPr/>
        </p:nvSpPr>
        <p:spPr bwMode="auto">
          <a:xfrm rot="-1200000">
            <a:off x="2012391" y="4727115"/>
            <a:ext cx="905996"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喜乐</a:t>
            </a:r>
            <a:endParaRPr kumimoji="0" 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endParaRPr>
          </a:p>
        </p:txBody>
      </p:sp>
      <p:sp>
        <p:nvSpPr>
          <p:cNvPr id="227334" name="Text Box 8"/>
          <p:cNvSpPr txBox="1">
            <a:spLocks noChangeArrowheads="1"/>
          </p:cNvSpPr>
          <p:nvPr/>
        </p:nvSpPr>
        <p:spPr bwMode="auto">
          <a:xfrm rot="1200000">
            <a:off x="5712071" y="2520490"/>
            <a:ext cx="2709374"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sz="2800" b="1" dirty="0">
                <a:solidFill>
                  <a:srgbClr val="000000"/>
                </a:solidFill>
                <a:latin typeface="Microsoft YaHei UI" panose="020B0503020204020204" pitchFamily="34" charset="-122"/>
                <a:ea typeface="Microsoft YaHei UI" panose="020B0503020204020204" pitchFamily="34" charset="-122"/>
                <a:cs typeface="宋体" charset="0"/>
              </a:rPr>
              <a:t>基督为人的位格</a:t>
            </a:r>
            <a:endParaRPr lang="en-US" altLang="zh-CN" sz="2800" b="1" dirty="0">
              <a:solidFill>
                <a:srgbClr val="000000"/>
              </a:solidFill>
              <a:latin typeface="Microsoft YaHei UI" panose="020B0503020204020204" pitchFamily="34" charset="-122"/>
              <a:ea typeface="Microsoft YaHei UI" panose="020B0503020204020204" pitchFamily="34" charset="-122"/>
              <a:cs typeface="宋体" charset="0"/>
            </a:endParaRPr>
          </a:p>
        </p:txBody>
      </p:sp>
      <p:sp>
        <p:nvSpPr>
          <p:cNvPr id="78857" name="Text Box 9"/>
          <p:cNvSpPr txBox="1">
            <a:spLocks noChangeArrowheads="1"/>
          </p:cNvSpPr>
          <p:nvPr/>
        </p:nvSpPr>
        <p:spPr bwMode="auto">
          <a:xfrm rot="1200000">
            <a:off x="5154691" y="5033503"/>
            <a:ext cx="1266671"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rPr>
              <a:t>多方面</a:t>
            </a:r>
            <a:endParaRPr kumimoji="0" 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SimSun" charset="0"/>
            </a:endParaRPr>
          </a:p>
        </p:txBody>
      </p:sp>
      <p:sp>
        <p:nvSpPr>
          <p:cNvPr id="78858" name="Text Box 10"/>
          <p:cNvSpPr txBox="1">
            <a:spLocks noChangeArrowheads="1"/>
          </p:cNvSpPr>
          <p:nvPr/>
        </p:nvSpPr>
        <p:spPr bwMode="auto">
          <a:xfrm rot="-1200000">
            <a:off x="1101075" y="3000293"/>
            <a:ext cx="6670394" cy="1200316"/>
          </a:xfrm>
          <a:prstGeom prst="rect">
            <a:avLst/>
          </a:prstGeom>
          <a:solidFill>
            <a:schemeClr val="bg2"/>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7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SimSun" charset="0"/>
              </a:rPr>
              <a:t>效法基督的心态</a:t>
            </a:r>
            <a:endParaRPr kumimoji="0" lang="en-US" sz="7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SimSun" charset="0"/>
            </a:endParaRPr>
          </a:p>
        </p:txBody>
      </p:sp>
      <p:sp>
        <p:nvSpPr>
          <p:cNvPr id="244745" name="Text Box 4"/>
          <p:cNvSpPr txBox="1">
            <a:spLocks noChangeArrowheads="1"/>
          </p:cNvSpPr>
          <p:nvPr/>
        </p:nvSpPr>
        <p:spPr bwMode="auto">
          <a:xfrm>
            <a:off x="8243888" y="-26988"/>
            <a:ext cx="900112"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Microsoft YaHei UI" panose="020B0503020204020204" pitchFamily="34" charset="-122"/>
                <a:ea typeface="Microsoft YaHei UI" panose="020B0503020204020204" pitchFamily="34" charset="-122"/>
                <a:cs typeface="Arial" charset="0"/>
              </a:rPr>
              <a:t>183-184</a:t>
            </a:r>
          </a:p>
        </p:txBody>
      </p:sp>
      <p:sp>
        <p:nvSpPr>
          <p:cNvPr id="2" name="Title 1"/>
          <p:cNvSpPr>
            <a:spLocks noGrp="1"/>
          </p:cNvSpPr>
          <p:nvPr>
            <p:ph type="title" idx="4294967295"/>
          </p:nvPr>
        </p:nvSpPr>
        <p:spPr>
          <a:xfrm>
            <a:off x="2987675" y="142875"/>
            <a:ext cx="3308350" cy="523875"/>
          </a:xfrm>
          <a:solidFill>
            <a:schemeClr val="tx2"/>
          </a:solidFill>
          <a:ln>
            <a:solidFill>
              <a:srgbClr val="000000"/>
            </a:solidFill>
          </a:ln>
        </p:spPr>
        <p:txBody>
          <a:bodyPr>
            <a:spAutoFit/>
          </a:bodyPr>
          <a:lstStyle/>
          <a:p>
            <a:pPr algn="ctr" eaLnBrk="1" hangingPunct="1">
              <a:defRPr/>
            </a:pPr>
            <a:r>
              <a:rPr lang="zh-CN" altLang="en-US" sz="2800" b="1" kern="1200" dirty="0">
                <a:solidFill>
                  <a:schemeClr val="bg2"/>
                </a:solidFill>
                <a:latin typeface="Microsoft YaHei UI" panose="020B0503020204020204" pitchFamily="34" charset="-122"/>
                <a:ea typeface="Microsoft YaHei UI" panose="020B0503020204020204" pitchFamily="34" charset="-122"/>
                <a:cs typeface="SimSun" charset="0"/>
              </a:rPr>
              <a:t>中心主题</a:t>
            </a:r>
            <a:endParaRPr lang="en-US" sz="2800" b="1" kern="1200" dirty="0">
              <a:solidFill>
                <a:schemeClr val="bg2"/>
              </a:solidFill>
              <a:latin typeface="Microsoft YaHei UI" panose="020B0503020204020204" pitchFamily="34" charset="-122"/>
              <a:ea typeface="Microsoft YaHei UI" panose="020B0503020204020204" pitchFamily="34" charset="-122"/>
              <a:cs typeface="SimSun" charset="0"/>
            </a:endParaRPr>
          </a:p>
        </p:txBody>
      </p:sp>
      <p:sp>
        <p:nvSpPr>
          <p:cNvPr id="12" name="Rectangle 2">
            <a:extLst>
              <a:ext uri="{FF2B5EF4-FFF2-40B4-BE49-F238E27FC236}">
                <a16:creationId xmlns:a16="http://schemas.microsoft.com/office/drawing/2014/main" id="{24C6DC5F-8919-FE46-AE75-FF6CE4D8F18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Tree>
    <p:extLst>
      <p:ext uri="{BB962C8B-B14F-4D97-AF65-F5344CB8AC3E}">
        <p14:creationId xmlns:p14="http://schemas.microsoft.com/office/powerpoint/2010/main" val="34710179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8857"/>
                                        </p:tgtEl>
                                        <p:attrNameLst>
                                          <p:attrName>style.visibility</p:attrName>
                                        </p:attrNameLst>
                                      </p:cBhvr>
                                      <p:to>
                                        <p:strVal val="visible"/>
                                      </p:to>
                                    </p:set>
                                    <p:anim calcmode="lin" valueType="num">
                                      <p:cBhvr additive="base">
                                        <p:cTn id="7" dur="500" fill="hold"/>
                                        <p:tgtEl>
                                          <p:spTgt spid="78857"/>
                                        </p:tgtEl>
                                        <p:attrNameLst>
                                          <p:attrName>ppt_x</p:attrName>
                                        </p:attrNameLst>
                                      </p:cBhvr>
                                      <p:tavLst>
                                        <p:tav tm="0">
                                          <p:val>
                                            <p:strVal val="#ppt_x"/>
                                          </p:val>
                                        </p:tav>
                                        <p:tav tm="100000">
                                          <p:val>
                                            <p:strVal val="#ppt_x"/>
                                          </p:val>
                                        </p:tav>
                                      </p:tavLst>
                                    </p:anim>
                                    <p:anim calcmode="lin" valueType="num">
                                      <p:cBhvr additive="base">
                                        <p:cTn id="8" dur="500" fill="hold"/>
                                        <p:tgtEl>
                                          <p:spTgt spid="7885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8858"/>
                                        </p:tgtEl>
                                        <p:attrNameLst>
                                          <p:attrName>style.visibility</p:attrName>
                                        </p:attrNameLst>
                                      </p:cBhvr>
                                      <p:to>
                                        <p:strVal val="visible"/>
                                      </p:to>
                                    </p:set>
                                    <p:anim calcmode="lin" valueType="num">
                                      <p:cBhvr additive="base">
                                        <p:cTn id="13" dur="500" fill="hold"/>
                                        <p:tgtEl>
                                          <p:spTgt spid="78858"/>
                                        </p:tgtEl>
                                        <p:attrNameLst>
                                          <p:attrName>ppt_x</p:attrName>
                                        </p:attrNameLst>
                                      </p:cBhvr>
                                      <p:tavLst>
                                        <p:tav tm="0">
                                          <p:val>
                                            <p:strVal val="#ppt_x"/>
                                          </p:val>
                                        </p:tav>
                                        <p:tav tm="100000">
                                          <p:val>
                                            <p:strVal val="#ppt_x"/>
                                          </p:val>
                                        </p:tav>
                                      </p:tavLst>
                                    </p:anim>
                                    <p:anim calcmode="lin" valueType="num">
                                      <p:cBhvr additive="base">
                                        <p:cTn id="14" dur="500" fill="hold"/>
                                        <p:tgtEl>
                                          <p:spTgt spid="7885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7" grpId="0" animBg="1"/>
      <p:bldP spid="78858" grpId="0" animBg="1"/>
      <p:bldP spid="12"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00808"/>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当我们效法基督复活的</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心态</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时，</a:t>
            </a:r>
            <a:br>
              <a:rPr lang="en-US" altLang="zh-CN"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会发生什么？</a:t>
            </a:r>
            <a:r>
              <a:rPr lang="en-SG"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6146" name="Picture 2" descr="https://cdn.images.express.co.uk/img/dynamic/151/590x/jesus-923011.jpg">
            <a:extLst>
              <a:ext uri="{FF2B5EF4-FFF2-40B4-BE49-F238E27FC236}">
                <a16:creationId xmlns:a16="http://schemas.microsoft.com/office/drawing/2014/main" id="{DB41EA8F-C316-1743-99AE-9FD9C3F79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5500" y="1628800"/>
            <a:ext cx="7493000" cy="4445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934CB4E-D015-F144-9118-5EE7ACB1375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Tree>
    <p:extLst>
      <p:ext uri="{BB962C8B-B14F-4D97-AF65-F5344CB8AC3E}">
        <p14:creationId xmlns:p14="http://schemas.microsoft.com/office/powerpoint/2010/main" val="4097590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580F"/>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098" name="Picture 2" descr="https://ctd-thechristianpost.netdna-ssl.com/en/full/74251/cross.jpg?w=760&amp;h=507">
            <a:extLst>
              <a:ext uri="{FF2B5EF4-FFF2-40B4-BE49-F238E27FC236}">
                <a16:creationId xmlns:a16="http://schemas.microsoft.com/office/drawing/2014/main" id="{D87A6730-9773-214F-976A-4A4D15551D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526"/>
            <a:ext cx="9144000" cy="6838474"/>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C37FC35B-56B6-CF4D-A720-B4E6CA57BC32}"/>
              </a:ext>
            </a:extLst>
          </p:cNvPr>
          <p:cNvSpPr txBox="1">
            <a:spLocks noChangeArrowheads="1"/>
          </p:cNvSpPr>
          <p:nvPr/>
        </p:nvSpPr>
        <p:spPr bwMode="auto">
          <a:xfrm>
            <a:off x="0" y="3645024"/>
            <a:ext cx="4665599" cy="3238074"/>
          </a:xfrm>
          <a:prstGeom prst="rect">
            <a:avLst/>
          </a:prstGeom>
          <a:solidFill>
            <a:srgbClr val="0E3915"/>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rPr>
              <a:t>庇佑</a:t>
            </a:r>
            <a:endParaRPr kumimoji="0" lang="en-US" altLang="zh-CN"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rPr>
              <a:t>3</a:t>
            </a:r>
          </a:p>
        </p:txBody>
      </p:sp>
      <p:sp>
        <p:nvSpPr>
          <p:cNvPr id="7" name="Rectangle 2">
            <a:extLst>
              <a:ext uri="{FF2B5EF4-FFF2-40B4-BE49-F238E27FC236}">
                <a16:creationId xmlns:a16="http://schemas.microsoft.com/office/drawing/2014/main" id="{3DC968D8-8F60-284E-8A30-FBC27FBF774E}"/>
              </a:ext>
            </a:extLst>
          </p:cNvPr>
          <p:cNvSpPr txBox="1">
            <a:spLocks noChangeArrowheads="1"/>
          </p:cNvSpPr>
          <p:nvPr/>
        </p:nvSpPr>
        <p:spPr bwMode="auto">
          <a:xfrm>
            <a:off x="4514912" y="3645024"/>
            <a:ext cx="4665600" cy="3238074"/>
          </a:xfrm>
          <a:prstGeom prst="rect">
            <a:avLst/>
          </a:prstGeom>
          <a:solidFill>
            <a:srgbClr val="1C0137"/>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rPr>
              <a:t>和平</a:t>
            </a:r>
            <a:endParaRPr kumimoji="0" lang="en-US" altLang="zh-CN"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rPr>
              <a:t>4</a:t>
            </a:r>
          </a:p>
        </p:txBody>
      </p:sp>
      <p:sp>
        <p:nvSpPr>
          <p:cNvPr id="4" name="Rectangle 2"/>
          <p:cNvSpPr txBox="1">
            <a:spLocks noChangeArrowheads="1"/>
          </p:cNvSpPr>
          <p:nvPr/>
        </p:nvSpPr>
        <p:spPr bwMode="auto">
          <a:xfrm>
            <a:off x="0" y="-27384"/>
            <a:ext cx="4665599" cy="3238074"/>
          </a:xfrm>
          <a:prstGeom prst="rect">
            <a:avLst/>
          </a:prstGeom>
          <a:solidFill>
            <a:srgbClr val="FF0000"/>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spc="-100" dirty="0">
                <a:solidFill>
                  <a:srgbClr val="FFFFFF"/>
                </a:solidFill>
                <a:latin typeface="Microsoft YaHei UI" panose="020B0503020204020204" pitchFamily="34" charset="-122"/>
                <a:ea typeface="Microsoft YaHei UI" panose="020B0503020204020204" pitchFamily="34" charset="-122"/>
                <a:cs typeface="Helvetica Neue Black Condensed"/>
              </a:rPr>
              <a:t>喜乐</a:t>
            </a:r>
            <a:endParaRPr kumimoji="0" lang="en-US"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rPr>
              <a:t>1</a:t>
            </a:r>
          </a:p>
        </p:txBody>
      </p:sp>
      <p:sp>
        <p:nvSpPr>
          <p:cNvPr id="5" name="Rectangle 2"/>
          <p:cNvSpPr txBox="1">
            <a:spLocks noChangeArrowheads="1"/>
          </p:cNvSpPr>
          <p:nvPr/>
        </p:nvSpPr>
        <p:spPr bwMode="auto">
          <a:xfrm>
            <a:off x="4514912" y="-27384"/>
            <a:ext cx="4665600" cy="3238074"/>
          </a:xfrm>
          <a:prstGeom prst="rect">
            <a:avLst/>
          </a:prstGeom>
          <a:solidFill>
            <a:srgbClr val="002060"/>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rPr>
              <a:t>谦卑的心</a:t>
            </a:r>
            <a:endParaRPr kumimoji="0" lang="en-US" altLang="zh-CN"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Helvetica Neue Black Condensed"/>
              </a:rPr>
              <a:t>2</a:t>
            </a:r>
          </a:p>
        </p:txBody>
      </p:sp>
      <p:sp>
        <p:nvSpPr>
          <p:cNvPr id="900098" name="Rectangle 2"/>
          <p:cNvSpPr>
            <a:spLocks noGrp="1" noChangeArrowheads="1"/>
          </p:cNvSpPr>
          <p:nvPr>
            <p:ph type="ctrTitle"/>
          </p:nvPr>
        </p:nvSpPr>
        <p:spPr>
          <a:xfrm>
            <a:off x="0" y="2593330"/>
            <a:ext cx="9144000" cy="1555750"/>
          </a:xfrm>
          <a:effectLst>
            <a:outerShdw blurRad="63500" dist="35921" dir="2700000" algn="ctr" rotWithShape="0">
              <a:schemeClr val="tx2">
                <a:alpha val="74998"/>
              </a:schemeClr>
            </a:outerShdw>
          </a:effectLst>
        </p:spPr>
        <p:txBody>
          <a:bodyPr/>
          <a:lstStyle/>
          <a:p>
            <a:pPr>
              <a:defRPr/>
            </a:pPr>
            <a:r>
              <a:rPr lang="zh-CN" altLang="en-US" sz="4000" b="1" i="1" dirty="0">
                <a:effectLst>
                  <a:glow rad="876300">
                    <a:schemeClr val="tx1"/>
                  </a:glow>
                </a:effectLst>
                <a:latin typeface="Microsoft YaHei UI" panose="020B0503020204020204" pitchFamily="34" charset="-122"/>
                <a:ea typeface="Microsoft YaHei UI" panose="020B0503020204020204" pitchFamily="34" charset="-122"/>
                <a:cs typeface="ＭＳ Ｐゴシック" charset="0"/>
              </a:rPr>
              <a:t>效法基督心态的果效</a:t>
            </a:r>
            <a:endParaRPr lang="en-SG" sz="4000" b="1" i="1" dirty="0">
              <a:effectLst>
                <a:glow rad="8763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8" name="Rectangle 2">
            <a:extLst>
              <a:ext uri="{FF2B5EF4-FFF2-40B4-BE49-F238E27FC236}">
                <a16:creationId xmlns:a16="http://schemas.microsoft.com/office/drawing/2014/main" id="{836ED778-5B3C-764E-94F5-E6DB8A2A407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腓立比书</a:t>
            </a:r>
          </a:p>
        </p:txBody>
      </p:sp>
    </p:spTree>
    <p:extLst>
      <p:ext uri="{BB962C8B-B14F-4D97-AF65-F5344CB8AC3E}">
        <p14:creationId xmlns:p14="http://schemas.microsoft.com/office/powerpoint/2010/main" val="19334279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strVal val="#ppt_w*0.70"/>
                                          </p:val>
                                        </p:tav>
                                        <p:tav tm="100000">
                                          <p:val>
                                            <p:strVal val="#ppt_w"/>
                                          </p:val>
                                        </p:tav>
                                      </p:tavLst>
                                    </p:anim>
                                    <p:anim calcmode="lin" valueType="num">
                                      <p:cBhvr>
                                        <p:cTn id="22" dur="1000" fill="hold"/>
                                        <p:tgtEl>
                                          <p:spTgt spid="6"/>
                                        </p:tgtEl>
                                        <p:attrNameLst>
                                          <p:attrName>ppt_h</p:attrName>
                                        </p:attrNameLst>
                                      </p:cBhvr>
                                      <p:tavLst>
                                        <p:tav tm="0">
                                          <p:val>
                                            <p:strVal val="#ppt_h"/>
                                          </p:val>
                                        </p:tav>
                                        <p:tav tm="100000">
                                          <p:val>
                                            <p:strVal val="#ppt_h"/>
                                          </p:val>
                                        </p:tav>
                                      </p:tavLst>
                                    </p:anim>
                                    <p:animEffect transition="in" filter="fade">
                                      <p:cBhvr>
                                        <p:cTn id="23" dur="10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strVal val="#ppt_w*0.70"/>
                                          </p:val>
                                        </p:tav>
                                        <p:tav tm="100000">
                                          <p:val>
                                            <p:strVal val="#ppt_w"/>
                                          </p:val>
                                        </p:tav>
                                      </p:tavLst>
                                    </p:anim>
                                    <p:anim calcmode="lin" valueType="num">
                                      <p:cBhvr>
                                        <p:cTn id="29" dur="1000" fill="hold"/>
                                        <p:tgtEl>
                                          <p:spTgt spid="7"/>
                                        </p:tgtEl>
                                        <p:attrNameLst>
                                          <p:attrName>ppt_h</p:attrName>
                                        </p:attrNameLst>
                                      </p:cBhvr>
                                      <p:tavLst>
                                        <p:tav tm="0">
                                          <p:val>
                                            <p:strVal val="#ppt_h"/>
                                          </p:val>
                                        </p:tav>
                                        <p:tav tm="100000">
                                          <p:val>
                                            <p:strVal val="#ppt_h"/>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 grpId="0" animBg="1"/>
      <p:bldP spid="5" grpId="0" animBg="1"/>
      <p:bldP spid="8"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196752"/>
          </a:xfrm>
          <a:effectLst/>
        </p:spPr>
        <p:txBody>
          <a:bodyPr/>
          <a:lstStyle/>
          <a:p>
            <a:pPr>
              <a:defRPr/>
            </a:pPr>
            <a:r>
              <a:rPr lang="zh-CN" altLang="en-US" sz="4800" b="1" dirty="0">
                <a:solidFill>
                  <a:schemeClr val="tx1"/>
                </a:solidFill>
                <a:effectLst>
                  <a:glow rad="127000">
                    <a:schemeClr val="bg2"/>
                  </a:glow>
                </a:effectLst>
                <a:latin typeface="Microsoft YaHei UI" panose="020B0503020204020204" pitchFamily="34" charset="-122"/>
                <a:ea typeface="Microsoft YaHei UI" panose="020B0503020204020204" pitchFamily="34" charset="-122"/>
                <a:cs typeface="ＭＳ Ｐゴシック" charset="0"/>
              </a:rPr>
              <a:t>腓利比书主要思想</a:t>
            </a:r>
            <a:endParaRPr lang="en-US" sz="4800" b="1" dirty="0">
              <a:solidFill>
                <a:schemeClr val="tx1"/>
              </a:solidFill>
              <a:effectLst>
                <a:glow rad="127000">
                  <a:schemeClr val="bg2"/>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1835696" y="1720528"/>
            <a:ext cx="7308304" cy="42287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lvl1pPr eaLnBrk="0" hangingPunct="0">
              <a:defRPr sz="4800" b="1">
                <a:effectLst>
                  <a:glow rad="127000">
                    <a:schemeClr val="bg2"/>
                  </a:glow>
                </a:effectLst>
                <a:latin typeface="Arial" charset="0"/>
              </a:defRPr>
            </a:lvl1pPr>
            <a:lvl2pPr eaLnBrk="0" hangingPunct="0">
              <a:defRPr sz="4400" b="1">
                <a:solidFill>
                  <a:schemeClr val="tx2"/>
                </a:solidFill>
                <a:latin typeface="Arial" charset="0"/>
                <a:ea typeface="ＭＳ Ｐゴシック" charset="-128"/>
                <a:cs typeface="ＭＳ Ｐゴシック" charset="-128"/>
              </a:defRPr>
            </a:lvl2pPr>
            <a:lvl3pPr eaLnBrk="0" hangingPunct="0">
              <a:defRPr sz="4400" b="1">
                <a:solidFill>
                  <a:schemeClr val="tx2"/>
                </a:solidFill>
                <a:latin typeface="Arial" charset="0"/>
                <a:ea typeface="ＭＳ Ｐゴシック" charset="-128"/>
                <a:cs typeface="ＭＳ Ｐゴシック" charset="-128"/>
              </a:defRPr>
            </a:lvl3pPr>
            <a:lvl4pPr eaLnBrk="0" hangingPunct="0">
              <a:defRPr sz="4400" b="1">
                <a:solidFill>
                  <a:schemeClr val="tx2"/>
                </a:solidFill>
                <a:latin typeface="Arial" charset="0"/>
                <a:ea typeface="ＭＳ Ｐゴシック" charset="-128"/>
                <a:cs typeface="ＭＳ Ｐゴシック" charset="-128"/>
              </a:defRPr>
            </a:lvl4pPr>
            <a:lvl5pPr eaLnBrk="0" hangingPunct="0">
              <a:defRPr sz="4400" b="1">
                <a:solidFill>
                  <a:schemeClr val="tx2"/>
                </a:solidFill>
                <a:latin typeface="Arial" charset="0"/>
                <a:ea typeface="ＭＳ Ｐゴシック" charset="-128"/>
                <a:cs typeface="ＭＳ Ｐゴシック" charset="-128"/>
              </a:defRPr>
            </a:lvl5pPr>
            <a:lvl6pPr marL="457146" fontAlgn="base">
              <a:spcBef>
                <a:spcPct val="0"/>
              </a:spcBef>
              <a:spcAft>
                <a:spcPct val="0"/>
              </a:spcAft>
              <a:defRPr sz="4400">
                <a:solidFill>
                  <a:schemeClr val="tx2"/>
                </a:solidFill>
                <a:latin typeface="Times New Roman" pitchFamily="-111" charset="0"/>
              </a:defRPr>
            </a:lvl6pPr>
            <a:lvl7pPr marL="914293" fontAlgn="base">
              <a:spcBef>
                <a:spcPct val="0"/>
              </a:spcBef>
              <a:spcAft>
                <a:spcPct val="0"/>
              </a:spcAft>
              <a:defRPr sz="4400">
                <a:solidFill>
                  <a:schemeClr val="tx2"/>
                </a:solidFill>
                <a:latin typeface="Times New Roman" pitchFamily="-111" charset="0"/>
              </a:defRPr>
            </a:lvl7pPr>
            <a:lvl8pPr marL="1371440" fontAlgn="base">
              <a:spcBef>
                <a:spcPct val="0"/>
              </a:spcBef>
              <a:spcAft>
                <a:spcPct val="0"/>
              </a:spcAft>
              <a:defRPr sz="4400">
                <a:solidFill>
                  <a:schemeClr val="tx2"/>
                </a:solidFill>
                <a:latin typeface="Times New Roman" pitchFamily="-111" charset="0"/>
              </a:defRPr>
            </a:lvl8pPr>
            <a:lvl9pPr marL="1828586"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EAEAEA"/>
                </a:solidFill>
                <a:effectLst>
                  <a:glow rad="127000">
                    <a:srgbClr val="200B5B"/>
                  </a:glow>
                </a:effectLst>
                <a:uLnTx/>
                <a:uFillTx/>
                <a:latin typeface="Microsoft YaHei UI" panose="020B0503020204020204" pitchFamily="34" charset="-122"/>
                <a:ea typeface="Microsoft YaHei UI" panose="020B0503020204020204" pitchFamily="34" charset="-122"/>
              </a:rPr>
              <a:t>效法基督复活的</a:t>
            </a:r>
            <a:r>
              <a:rPr kumimoji="0" lang="zh-CN" altLang="en-US" sz="4400" b="1" i="0" u="none" strike="noStrike" kern="1200" cap="none" spc="0" normalizeH="0" baseline="0" noProof="0" dirty="0">
                <a:ln>
                  <a:noFill/>
                </a:ln>
                <a:solidFill>
                  <a:srgbClr val="FFFF00"/>
                </a:solidFill>
                <a:effectLst>
                  <a:glow rad="127000">
                    <a:srgbClr val="200B5B"/>
                  </a:glow>
                </a:effectLst>
                <a:uLnTx/>
                <a:uFillTx/>
                <a:latin typeface="Microsoft YaHei UI" panose="020B0503020204020204" pitchFamily="34" charset="-122"/>
                <a:ea typeface="Microsoft YaHei UI" panose="020B0503020204020204" pitchFamily="34" charset="-122"/>
              </a:rPr>
              <a:t>心态</a:t>
            </a:r>
            <a:endParaRPr kumimoji="0" lang="en-US" altLang="zh-CN" sz="4400" b="1" i="0" u="none" strike="noStrike" kern="1200" cap="none" spc="0" normalizeH="0" baseline="0" noProof="0" dirty="0">
              <a:ln>
                <a:noFill/>
              </a:ln>
              <a:solidFill>
                <a:srgbClr val="FFFF00"/>
              </a:solidFill>
              <a:effectLst>
                <a:glow rad="127000">
                  <a:srgbClr val="200B5B"/>
                </a:glow>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EAEAEA"/>
                </a:solidFill>
                <a:effectLst>
                  <a:glow rad="127000">
                    <a:srgbClr val="200B5B"/>
                  </a:glow>
                </a:effectLst>
                <a:uLnTx/>
                <a:uFillTx/>
                <a:latin typeface="Microsoft YaHei UI" panose="020B0503020204020204" pitchFamily="34" charset="-122"/>
                <a:ea typeface="Microsoft YaHei UI" panose="020B0503020204020204" pitchFamily="34" charset="-122"/>
              </a:rPr>
              <a:t>会带来喜乐</a:t>
            </a:r>
            <a:r>
              <a:rPr lang="zh-CN" altLang="en-US" sz="4400" dirty="0">
                <a:solidFill>
                  <a:srgbClr val="EAEAEA"/>
                </a:solidFill>
                <a:effectLst>
                  <a:glow rad="127000">
                    <a:srgbClr val="200B5B"/>
                  </a:glow>
                </a:effectLst>
                <a:latin typeface="Microsoft YaHei UI" panose="020B0503020204020204" pitchFamily="34" charset="-122"/>
                <a:ea typeface="Microsoft YaHei UI" panose="020B0503020204020204" pitchFamily="34" charset="-122"/>
              </a:rPr>
              <a:t>，</a:t>
            </a:r>
            <a:r>
              <a:rPr kumimoji="0" lang="zh-CN" altLang="en-US" sz="4400" b="1" i="0" u="none" strike="noStrike" kern="1200" cap="none" spc="0" normalizeH="0" baseline="0" noProof="0" dirty="0">
                <a:ln>
                  <a:noFill/>
                </a:ln>
                <a:solidFill>
                  <a:srgbClr val="EAEAEA"/>
                </a:solidFill>
                <a:effectLst>
                  <a:glow rad="127000">
                    <a:srgbClr val="200B5B"/>
                  </a:glow>
                </a:effectLst>
                <a:uLnTx/>
                <a:uFillTx/>
                <a:latin typeface="Microsoft YaHei UI" panose="020B0503020204020204" pitchFamily="34" charset="-122"/>
                <a:ea typeface="Microsoft YaHei UI" panose="020B0503020204020204" pitchFamily="34" charset="-122"/>
              </a:rPr>
              <a:t>谦卑的心</a:t>
            </a:r>
            <a:r>
              <a:rPr lang="zh-CN" altLang="en-US" sz="4400" dirty="0">
                <a:solidFill>
                  <a:srgbClr val="EAEAEA"/>
                </a:solidFill>
                <a:effectLst>
                  <a:glow rad="127000">
                    <a:srgbClr val="200B5B"/>
                  </a:glow>
                </a:effectLst>
                <a:latin typeface="Microsoft YaHei UI" panose="020B0503020204020204" pitchFamily="34" charset="-122"/>
                <a:ea typeface="Microsoft YaHei UI" panose="020B0503020204020204" pitchFamily="34" charset="-122"/>
              </a:rPr>
              <a:t>，</a:t>
            </a:r>
            <a:endParaRPr lang="en-US" altLang="zh-CN" sz="4400" dirty="0">
              <a:solidFill>
                <a:srgbClr val="EAEAEA"/>
              </a:solidFill>
              <a:effectLst>
                <a:glow rad="127000">
                  <a:srgbClr val="200B5B"/>
                </a:glow>
              </a:effectLst>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EAEAEA"/>
                </a:solidFill>
                <a:effectLst>
                  <a:glow rad="127000">
                    <a:srgbClr val="200B5B"/>
                  </a:glow>
                </a:effectLst>
                <a:uLnTx/>
                <a:uFillTx/>
                <a:latin typeface="Microsoft YaHei UI" panose="020B0503020204020204" pitchFamily="34" charset="-122"/>
                <a:ea typeface="Microsoft YaHei UI" panose="020B0503020204020204" pitchFamily="34" charset="-122"/>
              </a:rPr>
              <a:t>庇护及平安。</a:t>
            </a:r>
            <a:endParaRPr kumimoji="0" lang="en-US" sz="4400" b="1" i="0" u="none" strike="noStrike" kern="1200" cap="none" spc="0" normalizeH="0" baseline="0" noProof="0" dirty="0">
              <a:ln>
                <a:noFill/>
              </a:ln>
              <a:solidFill>
                <a:srgbClr val="EAEAEA"/>
              </a:solidFill>
              <a:effectLst>
                <a:glow rad="127000">
                  <a:srgbClr val="200B5B"/>
                </a:glo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041528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dissolve">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2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5842" name="Rectangle 2"/>
          <p:cNvSpPr>
            <a:spLocks noGrp="1" noChangeArrowheads="1"/>
          </p:cNvSpPr>
          <p:nvPr>
            <p:ph type="title"/>
          </p:nvPr>
        </p:nvSpPr>
        <p:spPr>
          <a:xfrm>
            <a:off x="685800" y="152400"/>
            <a:ext cx="7772400" cy="1143000"/>
          </a:xfrm>
          <a:effectLst>
            <a:outerShdw blurRad="63500" dist="107763" dir="2700000" algn="ctr" rotWithShape="0">
              <a:srgbClr val="000000">
                <a:alpha val="74998"/>
              </a:srgbClr>
            </a:outerShdw>
          </a:effectLst>
        </p:spPr>
        <p:txBody>
          <a:bodyPr/>
          <a:lstStyle/>
          <a:p>
            <a:pPr eaLnBrk="1" hangingPunct="1">
              <a:defRPr/>
            </a:pPr>
            <a:r>
              <a:rPr lang="zh-CN" altLang="en-US" sz="8000" dirty="0">
                <a:latin typeface="Arial" charset="0"/>
                <a:ea typeface="ＭＳ Ｐゴシック" charset="0"/>
                <a:cs typeface="ＭＳ Ｐゴシック" charset="0"/>
              </a:rPr>
              <a:t>马可福音</a:t>
            </a:r>
            <a:endParaRPr lang="en-US" sz="8000" dirty="0">
              <a:effectLst>
                <a:outerShdw blurRad="38100" dist="38100" dir="2700000" algn="tl">
                  <a:srgbClr val="FFFFFF"/>
                </a:outerShd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en-US" sz="1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1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3569353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8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47"/>
          <p:cNvSpPr>
            <a:spLocks noGrp="1" noChangeArrowheads="1"/>
          </p:cNvSpPr>
          <p:nvPr>
            <p:ph type="title" idx="4294967295"/>
          </p:nvPr>
        </p:nvSpPr>
        <p:spPr>
          <a:xfrm>
            <a:off x="0" y="6400800"/>
            <a:ext cx="9144000" cy="457200"/>
          </a:xfrm>
        </p:spPr>
        <p:txBody>
          <a:bodyPr/>
          <a:lstStyle/>
          <a:p>
            <a:pPr algn="ctr" eaLnBrk="1" hangingPunct="1"/>
            <a:r>
              <a:rPr lang="en-US" sz="3200" dirty="0">
                <a:latin typeface="Microsoft YaHei UI" panose="020B0503020204020204" pitchFamily="34" charset="-122"/>
                <a:ea typeface="Microsoft YaHei UI" panose="020B0503020204020204" pitchFamily="34" charset="-122"/>
                <a:cs typeface="ＭＳ Ｐゴシック" charset="0"/>
              </a:rPr>
              <a:t>Summary Statement &amp; Application</a:t>
            </a:r>
            <a:endParaRPr lang="en-US" dirty="0">
              <a:latin typeface="Microsoft YaHei UI" panose="020B0503020204020204" pitchFamily="34" charset="-122"/>
              <a:ea typeface="Microsoft YaHei UI" panose="020B0503020204020204" pitchFamily="34" charset="-122"/>
              <a:cs typeface="ＭＳ Ｐゴシック" charset="0"/>
            </a:endParaRPr>
          </a:p>
        </p:txBody>
      </p:sp>
      <p:pic>
        <p:nvPicPr>
          <p:cNvPr id="35874" name="3BD2394D.WAV">
            <a:hlinkClick r:id="" action="ppaction://media"/>
          </p:cNvPr>
          <p:cNvPicPr>
            <a:picLocks noRot="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990600"/>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5" name="Picture 25" descr="j034319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752600" cy="1474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7" name="Picture 27" descr="j018253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62600" y="1219200"/>
            <a:ext cx="244475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8" name="Picture 28" descr="j014900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99250" y="3276600"/>
            <a:ext cx="244475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9" name="Picture 29" descr="j0216073"/>
          <p:cNvPicPr>
            <a:picLocks noChangeAspect="1" noChangeArrowheads="1"/>
          </p:cNvPicPr>
          <p:nvPr/>
        </p:nvPicPr>
        <p:blipFill>
          <a:blip r:embed="rId7">
            <a:extLst>
              <a:ext uri="{28A0092B-C50C-407E-A947-70E740481C1C}">
                <a14:useLocalDpi xmlns:a14="http://schemas.microsoft.com/office/drawing/2010/main" val="0"/>
              </a:ext>
            </a:extLst>
          </a:blip>
          <a:srcRect l="14583"/>
          <a:stretch>
            <a:fillRect/>
          </a:stretch>
        </p:blipFill>
        <p:spPr bwMode="auto">
          <a:xfrm>
            <a:off x="5715000" y="0"/>
            <a:ext cx="31242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0" name="Picture 30" descr="j022773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3200400"/>
            <a:ext cx="2395538"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1" name="8A87825F.WAV">
            <a:hlinkClick r:id="" action="ppaction://media"/>
          </p:cNvPr>
          <p:cNvPicPr>
            <a:picLocks noRot="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685800"/>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2" name="Picture 32" descr="j031686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57400" y="0"/>
            <a:ext cx="365760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3" name="43B34533.WAV">
            <a:hlinkClick r:id="" action="ppaction://media"/>
          </p:cNvPr>
          <p:cNvPicPr>
            <a:picLocks noRot="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9763" y="3306763"/>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5" name="Picture 35" descr="j031697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286000" y="2193925"/>
            <a:ext cx="3657600" cy="2468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6" name="Picture 36" descr="j028516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200" y="0"/>
            <a:ext cx="24511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7" name="Picture 37" descr="j028496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362200" y="4443413"/>
            <a:ext cx="3657600" cy="2414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8" name="Picture 38" descr="j0262731"/>
          <p:cNvPicPr>
            <a:picLocks noChangeAspect="1" noChangeArrowheads="1"/>
          </p:cNvPicPr>
          <p:nvPr/>
        </p:nvPicPr>
        <p:blipFill>
          <a:blip r:embed="rId13">
            <a:extLst>
              <a:ext uri="{28A0092B-C50C-407E-A947-70E740481C1C}">
                <a14:useLocalDpi xmlns:a14="http://schemas.microsoft.com/office/drawing/2010/main" val="0"/>
              </a:ext>
            </a:extLst>
          </a:blip>
          <a:srcRect r="22917"/>
          <a:stretch>
            <a:fillRect/>
          </a:stretch>
        </p:blipFill>
        <p:spPr bwMode="auto">
          <a:xfrm>
            <a:off x="5105400" y="4648200"/>
            <a:ext cx="2819400" cy="243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9" name="Picture 39" descr="j0227709"/>
          <p:cNvPicPr>
            <a:picLocks noChangeAspect="1" noChangeArrowheads="1"/>
          </p:cNvPicPr>
          <p:nvPr/>
        </p:nvPicPr>
        <p:blipFill>
          <a:blip r:embed="rId14">
            <a:extLst>
              <a:ext uri="{28A0092B-C50C-407E-A947-70E740481C1C}">
                <a14:useLocalDpi xmlns:a14="http://schemas.microsoft.com/office/drawing/2010/main" val="0"/>
              </a:ext>
            </a:extLst>
          </a:blip>
          <a:srcRect l="37500" r="12500"/>
          <a:stretch>
            <a:fillRect/>
          </a:stretch>
        </p:blipFill>
        <p:spPr bwMode="auto">
          <a:xfrm>
            <a:off x="7924800" y="990600"/>
            <a:ext cx="182880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36" name="Rectangle 40"/>
          <p:cNvSpPr>
            <a:spLocks noChangeArrowheads="1"/>
          </p:cNvSpPr>
          <p:nvPr/>
        </p:nvSpPr>
        <p:spPr bwMode="auto">
          <a:xfrm>
            <a:off x="1933575" y="1809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defTabSz="914400" fontAlgn="base">
              <a:spcBef>
                <a:spcPct val="0"/>
              </a:spcBef>
              <a:spcAft>
                <a:spcPct val="0"/>
              </a:spcAft>
              <a:defRPr/>
            </a:pPr>
            <a:endParaRPr lang="en-US" sz="2400">
              <a:solidFill>
                <a:srgbClr val="EAEAEA"/>
              </a:solidFill>
              <a:latin typeface="Microsoft YaHei UI" panose="020B0503020204020204" pitchFamily="34" charset="-122"/>
              <a:ea typeface="Microsoft YaHei UI" panose="020B0503020204020204" pitchFamily="34" charset="-122"/>
            </a:endParaRPr>
          </a:p>
        </p:txBody>
      </p:sp>
      <p:sp>
        <p:nvSpPr>
          <p:cNvPr id="696337" name="Rectangle 41"/>
          <p:cNvSpPr>
            <a:spLocks noChangeArrowheads="1"/>
          </p:cNvSpPr>
          <p:nvPr/>
        </p:nvSpPr>
        <p:spPr bwMode="auto">
          <a:xfrm>
            <a:off x="2733675" y="28813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defTabSz="914400" fontAlgn="base">
              <a:spcBef>
                <a:spcPct val="0"/>
              </a:spcBef>
              <a:spcAft>
                <a:spcPct val="0"/>
              </a:spcAft>
              <a:defRPr/>
            </a:pPr>
            <a:endParaRPr lang="en-US" sz="2400">
              <a:solidFill>
                <a:srgbClr val="EAEAEA"/>
              </a:solidFill>
              <a:latin typeface="Microsoft YaHei UI" panose="020B0503020204020204" pitchFamily="34" charset="-122"/>
              <a:ea typeface="Microsoft YaHei UI" panose="020B0503020204020204" pitchFamily="34" charset="-122"/>
            </a:endParaRPr>
          </a:p>
        </p:txBody>
      </p:sp>
      <p:sp>
        <p:nvSpPr>
          <p:cNvPr id="696338" name="Text Box 42"/>
          <p:cNvSpPr txBox="1">
            <a:spLocks noChangeArrowheads="1"/>
          </p:cNvSpPr>
          <p:nvPr/>
        </p:nvSpPr>
        <p:spPr bwMode="auto">
          <a:xfrm>
            <a:off x="8345671" y="76200"/>
            <a:ext cx="752108" cy="46165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en-US" b="1">
                <a:solidFill>
                  <a:srgbClr val="EAEAEA"/>
                </a:solidFill>
                <a:latin typeface="Microsoft YaHei UI" panose="020B0503020204020204" pitchFamily="34" charset="-122"/>
                <a:ea typeface="Microsoft YaHei UI" panose="020B0503020204020204" pitchFamily="34" charset="-122"/>
              </a:rPr>
              <a:t>181</a:t>
            </a:r>
          </a:p>
        </p:txBody>
      </p:sp>
      <p:sp>
        <p:nvSpPr>
          <p:cNvPr id="696339" name="Text Box 43"/>
          <p:cNvSpPr txBox="1">
            <a:spLocks noChangeArrowheads="1"/>
          </p:cNvSpPr>
          <p:nvPr/>
        </p:nvSpPr>
        <p:spPr bwMode="auto">
          <a:xfrm>
            <a:off x="3975004" y="152400"/>
            <a:ext cx="1620934" cy="52320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defRPr/>
            </a:pPr>
            <a:r>
              <a:rPr lang="zh-SG"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腓立比书</a:t>
            </a:r>
          </a:p>
        </p:txBody>
      </p:sp>
      <p:sp>
        <p:nvSpPr>
          <p:cNvPr id="35884" name="Text Box 44"/>
          <p:cNvSpPr txBox="1">
            <a:spLocks noChangeArrowheads="1"/>
          </p:cNvSpPr>
          <p:nvPr/>
        </p:nvSpPr>
        <p:spPr bwMode="auto">
          <a:xfrm>
            <a:off x="107503" y="1497013"/>
            <a:ext cx="8963471" cy="1815870"/>
          </a:xfrm>
          <a:prstGeom prst="rect">
            <a:avLst/>
          </a:prstGeom>
          <a:solidFill>
            <a:srgbClr val="FFFFFF"/>
          </a:solidFill>
          <a:ln w="9525">
            <a:solidFill>
              <a:schemeClr val="tx1"/>
            </a:solidFill>
            <a:miter lim="800000"/>
            <a:headEnd/>
            <a:tailEnd/>
          </a:ln>
        </p:spPr>
        <p:txBody>
          <a:bodyPr wrap="squar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zh-SG" altLang="en-US" sz="2800" b="1" u="sng" dirty="0">
                <a:solidFill>
                  <a:srgbClr val="000000"/>
                </a:solidFill>
                <a:latin typeface="Microsoft YaHei UI" panose="020B0503020204020204" pitchFamily="34" charset="-122"/>
                <a:ea typeface="Microsoft YaHei UI" panose="020B0503020204020204" pitchFamily="34" charset="-122"/>
                <a:cs typeface="SimSun" charset="0"/>
              </a:rPr>
              <a:t>总结概要</a:t>
            </a:r>
            <a:endParaRPr lang="en-US" altLang="zh-SG" sz="2800" b="1" u="sng" dirty="0">
              <a:solidFill>
                <a:srgbClr val="000000"/>
              </a:solidFill>
              <a:latin typeface="Microsoft YaHei UI" panose="020B0503020204020204" pitchFamily="34" charset="-122"/>
              <a:ea typeface="Microsoft YaHei UI" panose="020B0503020204020204" pitchFamily="34" charset="-122"/>
              <a:cs typeface="SimSun" charset="0"/>
            </a:endParaRPr>
          </a:p>
          <a:p>
            <a:pPr algn="ctr" defTabSz="914400" eaLnBrk="1" fontAlgn="base" hangingPunct="1">
              <a:spcBef>
                <a:spcPct val="0"/>
              </a:spcBef>
              <a:spcAft>
                <a:spcPct val="0"/>
              </a:spcAft>
              <a:defRPr/>
            </a:pPr>
            <a:r>
              <a:rPr lang="zh-CN" altLang="en-US" sz="2800" b="1" i="1" dirty="0">
                <a:solidFill>
                  <a:srgbClr val="000000"/>
                </a:solidFill>
                <a:latin typeface="Microsoft YaHei UI" panose="020B0503020204020204" pitchFamily="34" charset="-122"/>
                <a:ea typeface="Microsoft YaHei UI" panose="020B0503020204020204" pitchFamily="34" charset="-122"/>
                <a:cs typeface="SimSun" charset="0"/>
              </a:rPr>
              <a:t>我们必须</a:t>
            </a:r>
            <a:r>
              <a:rPr lang="zh-CN" altLang="en-US" sz="2800" b="1" i="1" dirty="0">
                <a:solidFill>
                  <a:srgbClr val="5725E5"/>
                </a:solidFill>
                <a:latin typeface="Microsoft YaHei UI" panose="020B0503020204020204" pitchFamily="34" charset="-122"/>
                <a:ea typeface="Microsoft YaHei UI" panose="020B0503020204020204" pitchFamily="34" charset="-122"/>
                <a:cs typeface="SimSun" charset="0"/>
              </a:rPr>
              <a:t>效法基督的心态</a:t>
            </a:r>
            <a:r>
              <a:rPr lang="zh-CN" altLang="en-US" sz="2800" b="1" i="1" dirty="0">
                <a:solidFill>
                  <a:srgbClr val="000000"/>
                </a:solidFill>
                <a:latin typeface="Microsoft YaHei UI" panose="020B0503020204020204" pitchFamily="34" charset="-122"/>
                <a:ea typeface="Microsoft YaHei UI" panose="020B0503020204020204" pitchFamily="34" charset="-122"/>
                <a:cs typeface="SimSun" charset="0"/>
              </a:rPr>
              <a:t>才能得着喜乐，</a:t>
            </a:r>
          </a:p>
          <a:p>
            <a:pPr algn="ctr" defTabSz="914400" eaLnBrk="1" fontAlgn="base" hangingPunct="1">
              <a:spcBef>
                <a:spcPct val="0"/>
              </a:spcBef>
              <a:spcAft>
                <a:spcPct val="0"/>
              </a:spcAft>
              <a:defRPr/>
            </a:pPr>
            <a:r>
              <a:rPr lang="zh-CN" altLang="en-US" sz="2800" b="1" i="1" dirty="0">
                <a:solidFill>
                  <a:srgbClr val="000000"/>
                </a:solidFill>
                <a:latin typeface="Microsoft YaHei UI" panose="020B0503020204020204" pitchFamily="34" charset="-122"/>
                <a:ea typeface="Microsoft YaHei UI" panose="020B0503020204020204" pitchFamily="34" charset="-122"/>
                <a:cs typeface="SimSun" charset="0"/>
              </a:rPr>
              <a:t>谦卑的心和平安，使我们在教会里的</a:t>
            </a:r>
            <a:endParaRPr lang="en-US" altLang="zh-CN" sz="2800" b="1" i="1" dirty="0">
              <a:solidFill>
                <a:srgbClr val="000000"/>
              </a:solidFill>
              <a:latin typeface="Microsoft YaHei UI" panose="020B0503020204020204" pitchFamily="34" charset="-122"/>
              <a:ea typeface="Microsoft YaHei UI" panose="020B0503020204020204" pitchFamily="34" charset="-122"/>
              <a:cs typeface="SimSun" charset="0"/>
            </a:endParaRPr>
          </a:p>
          <a:p>
            <a:pPr algn="ctr" defTabSz="914400" eaLnBrk="1" fontAlgn="base" hangingPunct="1">
              <a:spcBef>
                <a:spcPct val="0"/>
              </a:spcBef>
              <a:spcAft>
                <a:spcPct val="0"/>
              </a:spcAft>
              <a:defRPr/>
            </a:pPr>
            <a:r>
              <a:rPr lang="zh-CN" altLang="en-US" sz="2800" b="1" i="1" dirty="0">
                <a:solidFill>
                  <a:srgbClr val="000000"/>
                </a:solidFill>
                <a:latin typeface="Microsoft YaHei UI" panose="020B0503020204020204" pitchFamily="34" charset="-122"/>
                <a:ea typeface="Microsoft YaHei UI" panose="020B0503020204020204" pitchFamily="34" charset="-122"/>
                <a:cs typeface="SimSun" charset="0"/>
              </a:rPr>
              <a:t>假师傅与不合一中受到庇护。</a:t>
            </a:r>
            <a:endParaRPr lang="en-US" altLang="zh-CN" sz="2800" b="1" i="1" dirty="0">
              <a:solidFill>
                <a:srgbClr val="000000"/>
              </a:solidFill>
              <a:latin typeface="Microsoft YaHei UI" panose="020B0503020204020204" pitchFamily="34" charset="-122"/>
              <a:ea typeface="Microsoft YaHei UI" panose="020B0503020204020204" pitchFamily="34" charset="-122"/>
              <a:cs typeface="SimSun" charset="0"/>
            </a:endParaRPr>
          </a:p>
        </p:txBody>
      </p:sp>
      <p:sp>
        <p:nvSpPr>
          <p:cNvPr id="35885" name="Text Box 45"/>
          <p:cNvSpPr txBox="1">
            <a:spLocks noChangeArrowheads="1"/>
          </p:cNvSpPr>
          <p:nvPr/>
        </p:nvSpPr>
        <p:spPr bwMode="auto">
          <a:xfrm>
            <a:off x="990600" y="4484688"/>
            <a:ext cx="7086600" cy="954095"/>
          </a:xfrm>
          <a:prstGeom prst="rect">
            <a:avLst/>
          </a:prstGeom>
          <a:solidFill>
            <a:srgbClr val="CC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zh-CN" altLang="en-US" sz="2800" b="1" u="sng" dirty="0">
                <a:solidFill>
                  <a:srgbClr val="000000"/>
                </a:solidFill>
                <a:latin typeface="Microsoft YaHei UI" panose="020B0503020204020204" pitchFamily="34" charset="-122"/>
                <a:ea typeface="Microsoft YaHei UI" panose="020B0503020204020204" pitchFamily="34" charset="-122"/>
                <a:cs typeface="SimSun" charset="0"/>
              </a:rPr>
              <a:t>应用</a:t>
            </a:r>
            <a:endParaRPr lang="en-US" altLang="zh-CN" sz="2800" b="1" u="sng" dirty="0">
              <a:solidFill>
                <a:srgbClr val="000000"/>
              </a:solidFill>
              <a:latin typeface="Microsoft YaHei UI" panose="020B0503020204020204" pitchFamily="34" charset="-122"/>
              <a:ea typeface="Microsoft YaHei UI" panose="020B0503020204020204" pitchFamily="34" charset="-122"/>
              <a:cs typeface="SimSun" charset="0"/>
            </a:endParaRPr>
          </a:p>
          <a:p>
            <a:pPr algn="ctr" defTabSz="914400" eaLnBrk="1" fontAlgn="base" hangingPunct="1">
              <a:spcBef>
                <a:spcPct val="0"/>
              </a:spcBef>
              <a:spcAft>
                <a:spcPct val="0"/>
              </a:spcAft>
              <a:defRPr/>
            </a:pPr>
            <a:r>
              <a:rPr lang="zh-CN" altLang="en-US" sz="2800" b="1" dirty="0">
                <a:solidFill>
                  <a:srgbClr val="000000"/>
                </a:solidFill>
                <a:latin typeface="Microsoft YaHei UI" panose="020B0503020204020204" pitchFamily="34" charset="-122"/>
                <a:ea typeface="Microsoft YaHei UI" panose="020B0503020204020204" pitchFamily="34" charset="-122"/>
                <a:cs typeface="SimSun" charset="0"/>
              </a:rPr>
              <a:t>你要怎么样在困苦中需要表示出基督的心态</a:t>
            </a:r>
            <a:r>
              <a:rPr lang="en-US" altLang="zh-CN" sz="2800" b="1" dirty="0">
                <a:solidFill>
                  <a:srgbClr val="000000"/>
                </a:solidFill>
                <a:latin typeface="Microsoft YaHei UI" panose="020B0503020204020204" pitchFamily="34" charset="-122"/>
                <a:ea typeface="Microsoft YaHei UI" panose="020B0503020204020204" pitchFamily="34" charset="-122"/>
                <a:cs typeface="SimSun" charset="0"/>
              </a:rPr>
              <a:t>?</a:t>
            </a:r>
          </a:p>
        </p:txBody>
      </p:sp>
    </p:spTree>
    <p:extLst>
      <p:ext uri="{BB962C8B-B14F-4D97-AF65-F5344CB8AC3E}">
        <p14:creationId xmlns:p14="http://schemas.microsoft.com/office/powerpoint/2010/main" val="14609957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withEffect">
                                  <p:stCondLst>
                                    <p:cond delay="0"/>
                                  </p:stCondLst>
                                  <p:childTnLst>
                                    <p:set>
                                      <p:cBhvr>
                                        <p:cTn id="6" dur="1" fill="hold">
                                          <p:stCondLst>
                                            <p:cond delay="0"/>
                                          </p:stCondLst>
                                        </p:cTn>
                                        <p:tgtEl>
                                          <p:spTgt spid="35874"/>
                                        </p:tgtEl>
                                        <p:attrNameLst>
                                          <p:attrName>style.visibility</p:attrName>
                                        </p:attrNameLst>
                                      </p:cBhvr>
                                      <p:to>
                                        <p:strVal val="visible"/>
                                      </p:to>
                                    </p:set>
                                    <p:anim calcmode="lin" valueType="num">
                                      <p:cBhvr>
                                        <p:cTn id="7" dur="1000" fill="hold"/>
                                        <p:tgtEl>
                                          <p:spTgt spid="35874"/>
                                        </p:tgtEl>
                                        <p:attrNameLst>
                                          <p:attrName>ppt_w</p:attrName>
                                        </p:attrNameLst>
                                      </p:cBhvr>
                                      <p:tavLst>
                                        <p:tav tm="0">
                                          <p:val>
                                            <p:fltVal val="0"/>
                                          </p:val>
                                        </p:tav>
                                        <p:tav tm="100000">
                                          <p:val>
                                            <p:strVal val="#ppt_w"/>
                                          </p:val>
                                        </p:tav>
                                      </p:tavLst>
                                    </p:anim>
                                    <p:anim calcmode="lin" valueType="num">
                                      <p:cBhvr>
                                        <p:cTn id="8" dur="1000" fill="hold"/>
                                        <p:tgtEl>
                                          <p:spTgt spid="35874"/>
                                        </p:tgtEl>
                                        <p:attrNameLst>
                                          <p:attrName>ppt_h</p:attrName>
                                        </p:attrNameLst>
                                      </p:cBhvr>
                                      <p:tavLst>
                                        <p:tav tm="0">
                                          <p:val>
                                            <p:fltVal val="0"/>
                                          </p:val>
                                        </p:tav>
                                        <p:tav tm="100000">
                                          <p:val>
                                            <p:strVal val="#ppt_h"/>
                                          </p:val>
                                        </p:tav>
                                      </p:tavLst>
                                    </p:anim>
                                    <p:anim calcmode="lin" valueType="num">
                                      <p:cBhvr>
                                        <p:cTn id="9" dur="1000" fill="hold"/>
                                        <p:tgtEl>
                                          <p:spTgt spid="358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74"/>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35865"/>
                                        </p:tgtEl>
                                        <p:attrNameLst>
                                          <p:attrName>style.visibility</p:attrName>
                                        </p:attrNameLst>
                                      </p:cBhvr>
                                      <p:to>
                                        <p:strVal val="visible"/>
                                      </p:to>
                                    </p:set>
                                    <p:anim calcmode="lin" valueType="num">
                                      <p:cBhvr>
                                        <p:cTn id="13" dur="1000" fill="hold"/>
                                        <p:tgtEl>
                                          <p:spTgt spid="35865"/>
                                        </p:tgtEl>
                                        <p:attrNameLst>
                                          <p:attrName>ppt_w</p:attrName>
                                        </p:attrNameLst>
                                      </p:cBhvr>
                                      <p:tavLst>
                                        <p:tav tm="0">
                                          <p:val>
                                            <p:fltVal val="0"/>
                                          </p:val>
                                        </p:tav>
                                        <p:tav tm="100000">
                                          <p:val>
                                            <p:strVal val="#ppt_w"/>
                                          </p:val>
                                        </p:tav>
                                      </p:tavLst>
                                    </p:anim>
                                    <p:anim calcmode="lin" valueType="num">
                                      <p:cBhvr>
                                        <p:cTn id="14" dur="1000" fill="hold"/>
                                        <p:tgtEl>
                                          <p:spTgt spid="35865"/>
                                        </p:tgtEl>
                                        <p:attrNameLst>
                                          <p:attrName>ppt_h</p:attrName>
                                        </p:attrNameLst>
                                      </p:cBhvr>
                                      <p:tavLst>
                                        <p:tav tm="0">
                                          <p:val>
                                            <p:fltVal val="0"/>
                                          </p:val>
                                        </p:tav>
                                        <p:tav tm="100000">
                                          <p:val>
                                            <p:strVal val="#ppt_h"/>
                                          </p:val>
                                        </p:tav>
                                      </p:tavLst>
                                    </p:anim>
                                    <p:anim calcmode="lin" valueType="num">
                                      <p:cBhvr>
                                        <p:cTn id="15" dur="1000" fill="hold"/>
                                        <p:tgtEl>
                                          <p:spTgt spid="3586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5865"/>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0"/>
                                  </p:stCondLst>
                                  <p:childTnLst>
                                    <p:set>
                                      <p:cBhvr>
                                        <p:cTn id="18" dur="1" fill="hold">
                                          <p:stCondLst>
                                            <p:cond delay="0"/>
                                          </p:stCondLst>
                                        </p:cTn>
                                        <p:tgtEl>
                                          <p:spTgt spid="35867"/>
                                        </p:tgtEl>
                                        <p:attrNameLst>
                                          <p:attrName>style.visibility</p:attrName>
                                        </p:attrNameLst>
                                      </p:cBhvr>
                                      <p:to>
                                        <p:strVal val="visible"/>
                                      </p:to>
                                    </p:set>
                                    <p:anim calcmode="lin" valueType="num">
                                      <p:cBhvr>
                                        <p:cTn id="19" dur="1000" fill="hold"/>
                                        <p:tgtEl>
                                          <p:spTgt spid="35867"/>
                                        </p:tgtEl>
                                        <p:attrNameLst>
                                          <p:attrName>ppt_w</p:attrName>
                                        </p:attrNameLst>
                                      </p:cBhvr>
                                      <p:tavLst>
                                        <p:tav tm="0">
                                          <p:val>
                                            <p:fltVal val="0"/>
                                          </p:val>
                                        </p:tav>
                                        <p:tav tm="100000">
                                          <p:val>
                                            <p:strVal val="#ppt_w"/>
                                          </p:val>
                                        </p:tav>
                                      </p:tavLst>
                                    </p:anim>
                                    <p:anim calcmode="lin" valueType="num">
                                      <p:cBhvr>
                                        <p:cTn id="20" dur="1000" fill="hold"/>
                                        <p:tgtEl>
                                          <p:spTgt spid="35867"/>
                                        </p:tgtEl>
                                        <p:attrNameLst>
                                          <p:attrName>ppt_h</p:attrName>
                                        </p:attrNameLst>
                                      </p:cBhvr>
                                      <p:tavLst>
                                        <p:tav tm="0">
                                          <p:val>
                                            <p:fltVal val="0"/>
                                          </p:val>
                                        </p:tav>
                                        <p:tav tm="100000">
                                          <p:val>
                                            <p:strVal val="#ppt_h"/>
                                          </p:val>
                                        </p:tav>
                                      </p:tavLst>
                                    </p:anim>
                                    <p:anim calcmode="lin" valueType="num">
                                      <p:cBhvr>
                                        <p:cTn id="21" dur="1000" fill="hold"/>
                                        <p:tgtEl>
                                          <p:spTgt spid="3586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35867"/>
                                        </p:tgtEl>
                                        <p:attrNameLst>
                                          <p:attrName>ppt_y</p:attrName>
                                        </p:attrNameLst>
                                      </p:cBhvr>
                                      <p:tavLst>
                                        <p:tav tm="0" fmla="#ppt_y+(sin(-2*pi*(1-$))*-#ppt_x+cos(-2*pi*(1-$))*(1-#ppt_y))*(1-$)">
                                          <p:val>
                                            <p:fltVal val="0"/>
                                          </p:val>
                                        </p:tav>
                                        <p:tav tm="100000">
                                          <p:val>
                                            <p:fltVal val="1"/>
                                          </p:val>
                                        </p:tav>
                                      </p:tavLst>
                                    </p:anim>
                                  </p:childTnLst>
                                </p:cTn>
                              </p:par>
                              <p:par>
                                <p:cTn id="23" presetID="15" presetClass="entr" presetSubtype="0" fill="hold" nodeType="withEffect">
                                  <p:stCondLst>
                                    <p:cond delay="0"/>
                                  </p:stCondLst>
                                  <p:childTnLst>
                                    <p:set>
                                      <p:cBhvr>
                                        <p:cTn id="24" dur="1" fill="hold">
                                          <p:stCondLst>
                                            <p:cond delay="0"/>
                                          </p:stCondLst>
                                        </p:cTn>
                                        <p:tgtEl>
                                          <p:spTgt spid="35868"/>
                                        </p:tgtEl>
                                        <p:attrNameLst>
                                          <p:attrName>style.visibility</p:attrName>
                                        </p:attrNameLst>
                                      </p:cBhvr>
                                      <p:to>
                                        <p:strVal val="visible"/>
                                      </p:to>
                                    </p:set>
                                    <p:anim calcmode="lin" valueType="num">
                                      <p:cBhvr>
                                        <p:cTn id="25" dur="1000" fill="hold"/>
                                        <p:tgtEl>
                                          <p:spTgt spid="35868"/>
                                        </p:tgtEl>
                                        <p:attrNameLst>
                                          <p:attrName>ppt_w</p:attrName>
                                        </p:attrNameLst>
                                      </p:cBhvr>
                                      <p:tavLst>
                                        <p:tav tm="0">
                                          <p:val>
                                            <p:fltVal val="0"/>
                                          </p:val>
                                        </p:tav>
                                        <p:tav tm="100000">
                                          <p:val>
                                            <p:strVal val="#ppt_w"/>
                                          </p:val>
                                        </p:tav>
                                      </p:tavLst>
                                    </p:anim>
                                    <p:anim calcmode="lin" valueType="num">
                                      <p:cBhvr>
                                        <p:cTn id="26" dur="1000" fill="hold"/>
                                        <p:tgtEl>
                                          <p:spTgt spid="35868"/>
                                        </p:tgtEl>
                                        <p:attrNameLst>
                                          <p:attrName>ppt_h</p:attrName>
                                        </p:attrNameLst>
                                      </p:cBhvr>
                                      <p:tavLst>
                                        <p:tav tm="0">
                                          <p:val>
                                            <p:fltVal val="0"/>
                                          </p:val>
                                        </p:tav>
                                        <p:tav tm="100000">
                                          <p:val>
                                            <p:strVal val="#ppt_h"/>
                                          </p:val>
                                        </p:tav>
                                      </p:tavLst>
                                    </p:anim>
                                    <p:anim calcmode="lin" valueType="num">
                                      <p:cBhvr>
                                        <p:cTn id="27" dur="1000" fill="hold"/>
                                        <p:tgtEl>
                                          <p:spTgt spid="35868"/>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35868"/>
                                        </p:tgtEl>
                                        <p:attrNameLst>
                                          <p:attrName>ppt_y</p:attrName>
                                        </p:attrNameLst>
                                      </p:cBhvr>
                                      <p:tavLst>
                                        <p:tav tm="0" fmla="#ppt_y+(sin(-2*pi*(1-$))*-#ppt_x+cos(-2*pi*(1-$))*(1-#ppt_y))*(1-$)">
                                          <p:val>
                                            <p:fltVal val="0"/>
                                          </p:val>
                                        </p:tav>
                                        <p:tav tm="100000">
                                          <p:val>
                                            <p:fltVal val="1"/>
                                          </p:val>
                                        </p:tav>
                                      </p:tavLst>
                                    </p:anim>
                                  </p:childTnLst>
                                </p:cTn>
                              </p:par>
                              <p:par>
                                <p:cTn id="29" presetID="15" presetClass="entr" presetSubtype="0" fill="hold" nodeType="withEffect">
                                  <p:stCondLst>
                                    <p:cond delay="0"/>
                                  </p:stCondLst>
                                  <p:childTnLst>
                                    <p:set>
                                      <p:cBhvr>
                                        <p:cTn id="30" dur="1" fill="hold">
                                          <p:stCondLst>
                                            <p:cond delay="0"/>
                                          </p:stCondLst>
                                        </p:cTn>
                                        <p:tgtEl>
                                          <p:spTgt spid="35869"/>
                                        </p:tgtEl>
                                        <p:attrNameLst>
                                          <p:attrName>style.visibility</p:attrName>
                                        </p:attrNameLst>
                                      </p:cBhvr>
                                      <p:to>
                                        <p:strVal val="visible"/>
                                      </p:to>
                                    </p:set>
                                    <p:anim calcmode="lin" valueType="num">
                                      <p:cBhvr>
                                        <p:cTn id="31" dur="1000" fill="hold"/>
                                        <p:tgtEl>
                                          <p:spTgt spid="35869"/>
                                        </p:tgtEl>
                                        <p:attrNameLst>
                                          <p:attrName>ppt_w</p:attrName>
                                        </p:attrNameLst>
                                      </p:cBhvr>
                                      <p:tavLst>
                                        <p:tav tm="0">
                                          <p:val>
                                            <p:fltVal val="0"/>
                                          </p:val>
                                        </p:tav>
                                        <p:tav tm="100000">
                                          <p:val>
                                            <p:strVal val="#ppt_w"/>
                                          </p:val>
                                        </p:tav>
                                      </p:tavLst>
                                    </p:anim>
                                    <p:anim calcmode="lin" valueType="num">
                                      <p:cBhvr>
                                        <p:cTn id="32" dur="1000" fill="hold"/>
                                        <p:tgtEl>
                                          <p:spTgt spid="35869"/>
                                        </p:tgtEl>
                                        <p:attrNameLst>
                                          <p:attrName>ppt_h</p:attrName>
                                        </p:attrNameLst>
                                      </p:cBhvr>
                                      <p:tavLst>
                                        <p:tav tm="0">
                                          <p:val>
                                            <p:fltVal val="0"/>
                                          </p:val>
                                        </p:tav>
                                        <p:tav tm="100000">
                                          <p:val>
                                            <p:strVal val="#ppt_h"/>
                                          </p:val>
                                        </p:tav>
                                      </p:tavLst>
                                    </p:anim>
                                    <p:anim calcmode="lin" valueType="num">
                                      <p:cBhvr>
                                        <p:cTn id="33" dur="1000" fill="hold"/>
                                        <p:tgtEl>
                                          <p:spTgt spid="3586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5869"/>
                                        </p:tgtEl>
                                        <p:attrNameLst>
                                          <p:attrName>ppt_y</p:attrName>
                                        </p:attrNameLst>
                                      </p:cBhvr>
                                      <p:tavLst>
                                        <p:tav tm="0" fmla="#ppt_y+(sin(-2*pi*(1-$))*-#ppt_x+cos(-2*pi*(1-$))*(1-#ppt_y))*(1-$)">
                                          <p:val>
                                            <p:fltVal val="0"/>
                                          </p:val>
                                        </p:tav>
                                        <p:tav tm="100000">
                                          <p:val>
                                            <p:fltVal val="1"/>
                                          </p:val>
                                        </p:tav>
                                      </p:tavLst>
                                    </p:anim>
                                  </p:childTnLst>
                                </p:cTn>
                              </p:par>
                              <p:par>
                                <p:cTn id="35" presetID="15" presetClass="entr" presetSubtype="0" fill="hold" nodeType="withEffect">
                                  <p:stCondLst>
                                    <p:cond delay="0"/>
                                  </p:stCondLst>
                                  <p:childTnLst>
                                    <p:set>
                                      <p:cBhvr>
                                        <p:cTn id="36" dur="1" fill="hold">
                                          <p:stCondLst>
                                            <p:cond delay="0"/>
                                          </p:stCondLst>
                                        </p:cTn>
                                        <p:tgtEl>
                                          <p:spTgt spid="35870"/>
                                        </p:tgtEl>
                                        <p:attrNameLst>
                                          <p:attrName>style.visibility</p:attrName>
                                        </p:attrNameLst>
                                      </p:cBhvr>
                                      <p:to>
                                        <p:strVal val="visible"/>
                                      </p:to>
                                    </p:set>
                                    <p:anim calcmode="lin" valueType="num">
                                      <p:cBhvr>
                                        <p:cTn id="37" dur="1000" fill="hold"/>
                                        <p:tgtEl>
                                          <p:spTgt spid="35870"/>
                                        </p:tgtEl>
                                        <p:attrNameLst>
                                          <p:attrName>ppt_w</p:attrName>
                                        </p:attrNameLst>
                                      </p:cBhvr>
                                      <p:tavLst>
                                        <p:tav tm="0">
                                          <p:val>
                                            <p:fltVal val="0"/>
                                          </p:val>
                                        </p:tav>
                                        <p:tav tm="100000">
                                          <p:val>
                                            <p:strVal val="#ppt_w"/>
                                          </p:val>
                                        </p:tav>
                                      </p:tavLst>
                                    </p:anim>
                                    <p:anim calcmode="lin" valueType="num">
                                      <p:cBhvr>
                                        <p:cTn id="38" dur="1000" fill="hold"/>
                                        <p:tgtEl>
                                          <p:spTgt spid="35870"/>
                                        </p:tgtEl>
                                        <p:attrNameLst>
                                          <p:attrName>ppt_h</p:attrName>
                                        </p:attrNameLst>
                                      </p:cBhvr>
                                      <p:tavLst>
                                        <p:tav tm="0">
                                          <p:val>
                                            <p:fltVal val="0"/>
                                          </p:val>
                                        </p:tav>
                                        <p:tav tm="100000">
                                          <p:val>
                                            <p:strVal val="#ppt_h"/>
                                          </p:val>
                                        </p:tav>
                                      </p:tavLst>
                                    </p:anim>
                                    <p:anim calcmode="lin" valueType="num">
                                      <p:cBhvr>
                                        <p:cTn id="39" dur="1000" fill="hold"/>
                                        <p:tgtEl>
                                          <p:spTgt spid="358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5870"/>
                                        </p:tgtEl>
                                        <p:attrNameLst>
                                          <p:attrName>ppt_y</p:attrName>
                                        </p:attrNameLst>
                                      </p:cBhvr>
                                      <p:tavLst>
                                        <p:tav tm="0" fmla="#ppt_y+(sin(-2*pi*(1-$))*-#ppt_x+cos(-2*pi*(1-$))*(1-#ppt_y))*(1-$)">
                                          <p:val>
                                            <p:fltVal val="0"/>
                                          </p:val>
                                        </p:tav>
                                        <p:tav tm="100000">
                                          <p:val>
                                            <p:fltVal val="1"/>
                                          </p:val>
                                        </p:tav>
                                      </p:tavLst>
                                    </p:anim>
                                  </p:childTnLst>
                                </p:cTn>
                              </p:par>
                              <p:par>
                                <p:cTn id="41" presetID="15" presetClass="entr" presetSubtype="0" fill="hold" nodeType="withEffect">
                                  <p:stCondLst>
                                    <p:cond delay="0"/>
                                  </p:stCondLst>
                                  <p:childTnLst>
                                    <p:set>
                                      <p:cBhvr>
                                        <p:cTn id="42" dur="1" fill="hold">
                                          <p:stCondLst>
                                            <p:cond delay="0"/>
                                          </p:stCondLst>
                                        </p:cTn>
                                        <p:tgtEl>
                                          <p:spTgt spid="35871"/>
                                        </p:tgtEl>
                                        <p:attrNameLst>
                                          <p:attrName>style.visibility</p:attrName>
                                        </p:attrNameLst>
                                      </p:cBhvr>
                                      <p:to>
                                        <p:strVal val="visible"/>
                                      </p:to>
                                    </p:set>
                                    <p:anim calcmode="lin" valueType="num">
                                      <p:cBhvr>
                                        <p:cTn id="43" dur="1000" fill="hold"/>
                                        <p:tgtEl>
                                          <p:spTgt spid="35871"/>
                                        </p:tgtEl>
                                        <p:attrNameLst>
                                          <p:attrName>ppt_w</p:attrName>
                                        </p:attrNameLst>
                                      </p:cBhvr>
                                      <p:tavLst>
                                        <p:tav tm="0">
                                          <p:val>
                                            <p:fltVal val="0"/>
                                          </p:val>
                                        </p:tav>
                                        <p:tav tm="100000">
                                          <p:val>
                                            <p:strVal val="#ppt_w"/>
                                          </p:val>
                                        </p:tav>
                                      </p:tavLst>
                                    </p:anim>
                                    <p:anim calcmode="lin" valueType="num">
                                      <p:cBhvr>
                                        <p:cTn id="44" dur="1000" fill="hold"/>
                                        <p:tgtEl>
                                          <p:spTgt spid="35871"/>
                                        </p:tgtEl>
                                        <p:attrNameLst>
                                          <p:attrName>ppt_h</p:attrName>
                                        </p:attrNameLst>
                                      </p:cBhvr>
                                      <p:tavLst>
                                        <p:tav tm="0">
                                          <p:val>
                                            <p:fltVal val="0"/>
                                          </p:val>
                                        </p:tav>
                                        <p:tav tm="100000">
                                          <p:val>
                                            <p:strVal val="#ppt_h"/>
                                          </p:val>
                                        </p:tav>
                                      </p:tavLst>
                                    </p:anim>
                                    <p:anim calcmode="lin" valueType="num">
                                      <p:cBhvr>
                                        <p:cTn id="45" dur="1000" fill="hold"/>
                                        <p:tgtEl>
                                          <p:spTgt spid="35871"/>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35871"/>
                                        </p:tgtEl>
                                        <p:attrNameLst>
                                          <p:attrName>ppt_y</p:attrName>
                                        </p:attrNameLst>
                                      </p:cBhvr>
                                      <p:tavLst>
                                        <p:tav tm="0" fmla="#ppt_y+(sin(-2*pi*(1-$))*-#ppt_x+cos(-2*pi*(1-$))*(1-#ppt_y))*(1-$)">
                                          <p:val>
                                            <p:fltVal val="0"/>
                                          </p:val>
                                        </p:tav>
                                        <p:tav tm="100000">
                                          <p:val>
                                            <p:fltVal val="1"/>
                                          </p:val>
                                        </p:tav>
                                      </p:tavLst>
                                    </p:anim>
                                  </p:childTnLst>
                                </p:cTn>
                              </p:par>
                              <p:par>
                                <p:cTn id="47" presetID="15" presetClass="entr" presetSubtype="0" fill="hold" nodeType="withEffect">
                                  <p:stCondLst>
                                    <p:cond delay="0"/>
                                  </p:stCondLst>
                                  <p:childTnLst>
                                    <p:set>
                                      <p:cBhvr>
                                        <p:cTn id="48" dur="1" fill="hold">
                                          <p:stCondLst>
                                            <p:cond delay="0"/>
                                          </p:stCondLst>
                                        </p:cTn>
                                        <p:tgtEl>
                                          <p:spTgt spid="35872"/>
                                        </p:tgtEl>
                                        <p:attrNameLst>
                                          <p:attrName>style.visibility</p:attrName>
                                        </p:attrNameLst>
                                      </p:cBhvr>
                                      <p:to>
                                        <p:strVal val="visible"/>
                                      </p:to>
                                    </p:set>
                                    <p:anim calcmode="lin" valueType="num">
                                      <p:cBhvr>
                                        <p:cTn id="49" dur="1000" fill="hold"/>
                                        <p:tgtEl>
                                          <p:spTgt spid="35872"/>
                                        </p:tgtEl>
                                        <p:attrNameLst>
                                          <p:attrName>ppt_w</p:attrName>
                                        </p:attrNameLst>
                                      </p:cBhvr>
                                      <p:tavLst>
                                        <p:tav tm="0">
                                          <p:val>
                                            <p:fltVal val="0"/>
                                          </p:val>
                                        </p:tav>
                                        <p:tav tm="100000">
                                          <p:val>
                                            <p:strVal val="#ppt_w"/>
                                          </p:val>
                                        </p:tav>
                                      </p:tavLst>
                                    </p:anim>
                                    <p:anim calcmode="lin" valueType="num">
                                      <p:cBhvr>
                                        <p:cTn id="50" dur="1000" fill="hold"/>
                                        <p:tgtEl>
                                          <p:spTgt spid="35872"/>
                                        </p:tgtEl>
                                        <p:attrNameLst>
                                          <p:attrName>ppt_h</p:attrName>
                                        </p:attrNameLst>
                                      </p:cBhvr>
                                      <p:tavLst>
                                        <p:tav tm="0">
                                          <p:val>
                                            <p:fltVal val="0"/>
                                          </p:val>
                                        </p:tav>
                                        <p:tav tm="100000">
                                          <p:val>
                                            <p:strVal val="#ppt_h"/>
                                          </p:val>
                                        </p:tav>
                                      </p:tavLst>
                                    </p:anim>
                                    <p:anim calcmode="lin" valueType="num">
                                      <p:cBhvr>
                                        <p:cTn id="51" dur="1000" fill="hold"/>
                                        <p:tgtEl>
                                          <p:spTgt spid="3587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35872"/>
                                        </p:tgtEl>
                                        <p:attrNameLst>
                                          <p:attrName>ppt_y</p:attrName>
                                        </p:attrNameLst>
                                      </p:cBhvr>
                                      <p:tavLst>
                                        <p:tav tm="0" fmla="#ppt_y+(sin(-2*pi*(1-$))*-#ppt_x+cos(-2*pi*(1-$))*(1-#ppt_y))*(1-$)">
                                          <p:val>
                                            <p:fltVal val="0"/>
                                          </p:val>
                                        </p:tav>
                                        <p:tav tm="100000">
                                          <p:val>
                                            <p:fltVal val="1"/>
                                          </p:val>
                                        </p:tav>
                                      </p:tavLst>
                                    </p:anim>
                                  </p:childTnLst>
                                </p:cTn>
                              </p:par>
                              <p:par>
                                <p:cTn id="53" presetID="15" presetClass="entr" presetSubtype="0" fill="hold" nodeType="withEffect">
                                  <p:stCondLst>
                                    <p:cond delay="0"/>
                                  </p:stCondLst>
                                  <p:childTnLst>
                                    <p:set>
                                      <p:cBhvr>
                                        <p:cTn id="54" dur="1" fill="hold">
                                          <p:stCondLst>
                                            <p:cond delay="0"/>
                                          </p:stCondLst>
                                        </p:cTn>
                                        <p:tgtEl>
                                          <p:spTgt spid="35873"/>
                                        </p:tgtEl>
                                        <p:attrNameLst>
                                          <p:attrName>style.visibility</p:attrName>
                                        </p:attrNameLst>
                                      </p:cBhvr>
                                      <p:to>
                                        <p:strVal val="visible"/>
                                      </p:to>
                                    </p:set>
                                    <p:anim calcmode="lin" valueType="num">
                                      <p:cBhvr>
                                        <p:cTn id="55" dur="1000" fill="hold"/>
                                        <p:tgtEl>
                                          <p:spTgt spid="35873"/>
                                        </p:tgtEl>
                                        <p:attrNameLst>
                                          <p:attrName>ppt_w</p:attrName>
                                        </p:attrNameLst>
                                      </p:cBhvr>
                                      <p:tavLst>
                                        <p:tav tm="0">
                                          <p:val>
                                            <p:fltVal val="0"/>
                                          </p:val>
                                        </p:tav>
                                        <p:tav tm="100000">
                                          <p:val>
                                            <p:strVal val="#ppt_w"/>
                                          </p:val>
                                        </p:tav>
                                      </p:tavLst>
                                    </p:anim>
                                    <p:anim calcmode="lin" valueType="num">
                                      <p:cBhvr>
                                        <p:cTn id="56" dur="1000" fill="hold"/>
                                        <p:tgtEl>
                                          <p:spTgt spid="35873"/>
                                        </p:tgtEl>
                                        <p:attrNameLst>
                                          <p:attrName>ppt_h</p:attrName>
                                        </p:attrNameLst>
                                      </p:cBhvr>
                                      <p:tavLst>
                                        <p:tav tm="0">
                                          <p:val>
                                            <p:fltVal val="0"/>
                                          </p:val>
                                        </p:tav>
                                        <p:tav tm="100000">
                                          <p:val>
                                            <p:strVal val="#ppt_h"/>
                                          </p:val>
                                        </p:tav>
                                      </p:tavLst>
                                    </p:anim>
                                    <p:anim calcmode="lin" valueType="num">
                                      <p:cBhvr>
                                        <p:cTn id="57" dur="1000" fill="hold"/>
                                        <p:tgtEl>
                                          <p:spTgt spid="3587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5873"/>
                                        </p:tgtEl>
                                        <p:attrNameLst>
                                          <p:attrName>ppt_y</p:attrName>
                                        </p:attrNameLst>
                                      </p:cBhvr>
                                      <p:tavLst>
                                        <p:tav tm="0" fmla="#ppt_y+(sin(-2*pi*(1-$))*-#ppt_x+cos(-2*pi*(1-$))*(1-#ppt_y))*(1-$)">
                                          <p:val>
                                            <p:fltVal val="0"/>
                                          </p:val>
                                        </p:tav>
                                        <p:tav tm="100000">
                                          <p:val>
                                            <p:fltVal val="1"/>
                                          </p:val>
                                        </p:tav>
                                      </p:tavLst>
                                    </p:anim>
                                  </p:childTnLst>
                                </p:cTn>
                              </p:par>
                              <p:par>
                                <p:cTn id="59" presetID="15" presetClass="entr" presetSubtype="0" fill="hold" nodeType="withEffect">
                                  <p:stCondLst>
                                    <p:cond delay="0"/>
                                  </p:stCondLst>
                                  <p:childTnLst>
                                    <p:set>
                                      <p:cBhvr>
                                        <p:cTn id="60" dur="1" fill="hold">
                                          <p:stCondLst>
                                            <p:cond delay="0"/>
                                          </p:stCondLst>
                                        </p:cTn>
                                        <p:tgtEl>
                                          <p:spTgt spid="35875"/>
                                        </p:tgtEl>
                                        <p:attrNameLst>
                                          <p:attrName>style.visibility</p:attrName>
                                        </p:attrNameLst>
                                      </p:cBhvr>
                                      <p:to>
                                        <p:strVal val="visible"/>
                                      </p:to>
                                    </p:set>
                                    <p:anim calcmode="lin" valueType="num">
                                      <p:cBhvr>
                                        <p:cTn id="61" dur="1000" fill="hold"/>
                                        <p:tgtEl>
                                          <p:spTgt spid="35875"/>
                                        </p:tgtEl>
                                        <p:attrNameLst>
                                          <p:attrName>ppt_w</p:attrName>
                                        </p:attrNameLst>
                                      </p:cBhvr>
                                      <p:tavLst>
                                        <p:tav tm="0">
                                          <p:val>
                                            <p:fltVal val="0"/>
                                          </p:val>
                                        </p:tav>
                                        <p:tav tm="100000">
                                          <p:val>
                                            <p:strVal val="#ppt_w"/>
                                          </p:val>
                                        </p:tav>
                                      </p:tavLst>
                                    </p:anim>
                                    <p:anim calcmode="lin" valueType="num">
                                      <p:cBhvr>
                                        <p:cTn id="62" dur="1000" fill="hold"/>
                                        <p:tgtEl>
                                          <p:spTgt spid="35875"/>
                                        </p:tgtEl>
                                        <p:attrNameLst>
                                          <p:attrName>ppt_h</p:attrName>
                                        </p:attrNameLst>
                                      </p:cBhvr>
                                      <p:tavLst>
                                        <p:tav tm="0">
                                          <p:val>
                                            <p:fltVal val="0"/>
                                          </p:val>
                                        </p:tav>
                                        <p:tav tm="100000">
                                          <p:val>
                                            <p:strVal val="#ppt_h"/>
                                          </p:val>
                                        </p:tav>
                                      </p:tavLst>
                                    </p:anim>
                                    <p:anim calcmode="lin" valueType="num">
                                      <p:cBhvr>
                                        <p:cTn id="63" dur="1000" fill="hold"/>
                                        <p:tgtEl>
                                          <p:spTgt spid="35875"/>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35875"/>
                                        </p:tgtEl>
                                        <p:attrNameLst>
                                          <p:attrName>ppt_y</p:attrName>
                                        </p:attrNameLst>
                                      </p:cBhvr>
                                      <p:tavLst>
                                        <p:tav tm="0" fmla="#ppt_y+(sin(-2*pi*(1-$))*-#ppt_x+cos(-2*pi*(1-$))*(1-#ppt_y))*(1-$)">
                                          <p:val>
                                            <p:fltVal val="0"/>
                                          </p:val>
                                        </p:tav>
                                        <p:tav tm="100000">
                                          <p:val>
                                            <p:fltVal val="1"/>
                                          </p:val>
                                        </p:tav>
                                      </p:tavLst>
                                    </p:anim>
                                  </p:childTnLst>
                                </p:cTn>
                              </p:par>
                              <p:par>
                                <p:cTn id="65" presetID="15" presetClass="entr" presetSubtype="0" fill="hold" nodeType="withEffect">
                                  <p:stCondLst>
                                    <p:cond delay="0"/>
                                  </p:stCondLst>
                                  <p:childTnLst>
                                    <p:set>
                                      <p:cBhvr>
                                        <p:cTn id="66" dur="1" fill="hold">
                                          <p:stCondLst>
                                            <p:cond delay="0"/>
                                          </p:stCondLst>
                                        </p:cTn>
                                        <p:tgtEl>
                                          <p:spTgt spid="35876"/>
                                        </p:tgtEl>
                                        <p:attrNameLst>
                                          <p:attrName>style.visibility</p:attrName>
                                        </p:attrNameLst>
                                      </p:cBhvr>
                                      <p:to>
                                        <p:strVal val="visible"/>
                                      </p:to>
                                    </p:set>
                                    <p:anim calcmode="lin" valueType="num">
                                      <p:cBhvr>
                                        <p:cTn id="67" dur="1000" fill="hold"/>
                                        <p:tgtEl>
                                          <p:spTgt spid="35876"/>
                                        </p:tgtEl>
                                        <p:attrNameLst>
                                          <p:attrName>ppt_w</p:attrName>
                                        </p:attrNameLst>
                                      </p:cBhvr>
                                      <p:tavLst>
                                        <p:tav tm="0">
                                          <p:val>
                                            <p:fltVal val="0"/>
                                          </p:val>
                                        </p:tav>
                                        <p:tav tm="100000">
                                          <p:val>
                                            <p:strVal val="#ppt_w"/>
                                          </p:val>
                                        </p:tav>
                                      </p:tavLst>
                                    </p:anim>
                                    <p:anim calcmode="lin" valueType="num">
                                      <p:cBhvr>
                                        <p:cTn id="68" dur="1000" fill="hold"/>
                                        <p:tgtEl>
                                          <p:spTgt spid="35876"/>
                                        </p:tgtEl>
                                        <p:attrNameLst>
                                          <p:attrName>ppt_h</p:attrName>
                                        </p:attrNameLst>
                                      </p:cBhvr>
                                      <p:tavLst>
                                        <p:tav tm="0">
                                          <p:val>
                                            <p:fltVal val="0"/>
                                          </p:val>
                                        </p:tav>
                                        <p:tav tm="100000">
                                          <p:val>
                                            <p:strVal val="#ppt_h"/>
                                          </p:val>
                                        </p:tav>
                                      </p:tavLst>
                                    </p:anim>
                                    <p:anim calcmode="lin" valueType="num">
                                      <p:cBhvr>
                                        <p:cTn id="69" dur="1000" fill="hold"/>
                                        <p:tgtEl>
                                          <p:spTgt spid="35876"/>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5876"/>
                                        </p:tgtEl>
                                        <p:attrNameLst>
                                          <p:attrName>ppt_y</p:attrName>
                                        </p:attrNameLst>
                                      </p:cBhvr>
                                      <p:tavLst>
                                        <p:tav tm="0" fmla="#ppt_y+(sin(-2*pi*(1-$))*-#ppt_x+cos(-2*pi*(1-$))*(1-#ppt_y))*(1-$)">
                                          <p:val>
                                            <p:fltVal val="0"/>
                                          </p:val>
                                        </p:tav>
                                        <p:tav tm="100000">
                                          <p:val>
                                            <p:fltVal val="1"/>
                                          </p:val>
                                        </p:tav>
                                      </p:tavLst>
                                    </p:anim>
                                  </p:childTnLst>
                                </p:cTn>
                              </p:par>
                              <p:par>
                                <p:cTn id="71" presetID="15" presetClass="entr" presetSubtype="0" fill="hold" nodeType="withEffect">
                                  <p:stCondLst>
                                    <p:cond delay="0"/>
                                  </p:stCondLst>
                                  <p:childTnLst>
                                    <p:set>
                                      <p:cBhvr>
                                        <p:cTn id="72" dur="1" fill="hold">
                                          <p:stCondLst>
                                            <p:cond delay="0"/>
                                          </p:stCondLst>
                                        </p:cTn>
                                        <p:tgtEl>
                                          <p:spTgt spid="35877"/>
                                        </p:tgtEl>
                                        <p:attrNameLst>
                                          <p:attrName>style.visibility</p:attrName>
                                        </p:attrNameLst>
                                      </p:cBhvr>
                                      <p:to>
                                        <p:strVal val="visible"/>
                                      </p:to>
                                    </p:set>
                                    <p:anim calcmode="lin" valueType="num">
                                      <p:cBhvr>
                                        <p:cTn id="73" dur="1000" fill="hold"/>
                                        <p:tgtEl>
                                          <p:spTgt spid="35877"/>
                                        </p:tgtEl>
                                        <p:attrNameLst>
                                          <p:attrName>ppt_w</p:attrName>
                                        </p:attrNameLst>
                                      </p:cBhvr>
                                      <p:tavLst>
                                        <p:tav tm="0">
                                          <p:val>
                                            <p:fltVal val="0"/>
                                          </p:val>
                                        </p:tav>
                                        <p:tav tm="100000">
                                          <p:val>
                                            <p:strVal val="#ppt_w"/>
                                          </p:val>
                                        </p:tav>
                                      </p:tavLst>
                                    </p:anim>
                                    <p:anim calcmode="lin" valueType="num">
                                      <p:cBhvr>
                                        <p:cTn id="74" dur="1000" fill="hold"/>
                                        <p:tgtEl>
                                          <p:spTgt spid="35877"/>
                                        </p:tgtEl>
                                        <p:attrNameLst>
                                          <p:attrName>ppt_h</p:attrName>
                                        </p:attrNameLst>
                                      </p:cBhvr>
                                      <p:tavLst>
                                        <p:tav tm="0">
                                          <p:val>
                                            <p:fltVal val="0"/>
                                          </p:val>
                                        </p:tav>
                                        <p:tav tm="100000">
                                          <p:val>
                                            <p:strVal val="#ppt_h"/>
                                          </p:val>
                                        </p:tav>
                                      </p:tavLst>
                                    </p:anim>
                                    <p:anim calcmode="lin" valueType="num">
                                      <p:cBhvr>
                                        <p:cTn id="75" dur="1000" fill="hold"/>
                                        <p:tgtEl>
                                          <p:spTgt spid="35877"/>
                                        </p:tgtEl>
                                        <p:attrNameLst>
                                          <p:attrName>ppt_x</p:attrName>
                                        </p:attrNameLst>
                                      </p:cBhvr>
                                      <p:tavLst>
                                        <p:tav tm="0" fmla="#ppt_x+(cos(-2*pi*(1-$))*-#ppt_x-sin(-2*pi*(1-$))*(1-#ppt_y))*(1-$)">
                                          <p:val>
                                            <p:fltVal val="0"/>
                                          </p:val>
                                        </p:tav>
                                        <p:tav tm="100000">
                                          <p:val>
                                            <p:fltVal val="1"/>
                                          </p:val>
                                        </p:tav>
                                      </p:tavLst>
                                    </p:anim>
                                    <p:anim calcmode="lin" valueType="num">
                                      <p:cBhvr>
                                        <p:cTn id="76" dur="1000" fill="hold"/>
                                        <p:tgtEl>
                                          <p:spTgt spid="35877"/>
                                        </p:tgtEl>
                                        <p:attrNameLst>
                                          <p:attrName>ppt_y</p:attrName>
                                        </p:attrNameLst>
                                      </p:cBhvr>
                                      <p:tavLst>
                                        <p:tav tm="0" fmla="#ppt_y+(sin(-2*pi*(1-$))*-#ppt_x+cos(-2*pi*(1-$))*(1-#ppt_y))*(1-$)">
                                          <p:val>
                                            <p:fltVal val="0"/>
                                          </p:val>
                                        </p:tav>
                                        <p:tav tm="100000">
                                          <p:val>
                                            <p:fltVal val="1"/>
                                          </p:val>
                                        </p:tav>
                                      </p:tavLst>
                                    </p:anim>
                                  </p:childTnLst>
                                </p:cTn>
                              </p:par>
                              <p:par>
                                <p:cTn id="77" presetID="15" presetClass="entr" presetSubtype="0" fill="hold" nodeType="withEffect">
                                  <p:stCondLst>
                                    <p:cond delay="0"/>
                                  </p:stCondLst>
                                  <p:childTnLst>
                                    <p:set>
                                      <p:cBhvr>
                                        <p:cTn id="78" dur="1" fill="hold">
                                          <p:stCondLst>
                                            <p:cond delay="0"/>
                                          </p:stCondLst>
                                        </p:cTn>
                                        <p:tgtEl>
                                          <p:spTgt spid="35878"/>
                                        </p:tgtEl>
                                        <p:attrNameLst>
                                          <p:attrName>style.visibility</p:attrName>
                                        </p:attrNameLst>
                                      </p:cBhvr>
                                      <p:to>
                                        <p:strVal val="visible"/>
                                      </p:to>
                                    </p:set>
                                    <p:anim calcmode="lin" valueType="num">
                                      <p:cBhvr>
                                        <p:cTn id="79" dur="1000" fill="hold"/>
                                        <p:tgtEl>
                                          <p:spTgt spid="35878"/>
                                        </p:tgtEl>
                                        <p:attrNameLst>
                                          <p:attrName>ppt_w</p:attrName>
                                        </p:attrNameLst>
                                      </p:cBhvr>
                                      <p:tavLst>
                                        <p:tav tm="0">
                                          <p:val>
                                            <p:fltVal val="0"/>
                                          </p:val>
                                        </p:tav>
                                        <p:tav tm="100000">
                                          <p:val>
                                            <p:strVal val="#ppt_w"/>
                                          </p:val>
                                        </p:tav>
                                      </p:tavLst>
                                    </p:anim>
                                    <p:anim calcmode="lin" valueType="num">
                                      <p:cBhvr>
                                        <p:cTn id="80" dur="1000" fill="hold"/>
                                        <p:tgtEl>
                                          <p:spTgt spid="35878"/>
                                        </p:tgtEl>
                                        <p:attrNameLst>
                                          <p:attrName>ppt_h</p:attrName>
                                        </p:attrNameLst>
                                      </p:cBhvr>
                                      <p:tavLst>
                                        <p:tav tm="0">
                                          <p:val>
                                            <p:fltVal val="0"/>
                                          </p:val>
                                        </p:tav>
                                        <p:tav tm="100000">
                                          <p:val>
                                            <p:strVal val="#ppt_h"/>
                                          </p:val>
                                        </p:tav>
                                      </p:tavLst>
                                    </p:anim>
                                    <p:anim calcmode="lin" valueType="num">
                                      <p:cBhvr>
                                        <p:cTn id="81" dur="1000" fill="hold"/>
                                        <p:tgtEl>
                                          <p:spTgt spid="35878"/>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5878"/>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nodeType="withEffect">
                                  <p:stCondLst>
                                    <p:cond delay="0"/>
                                  </p:stCondLst>
                                  <p:childTnLst>
                                    <p:set>
                                      <p:cBhvr>
                                        <p:cTn id="84" dur="1" fill="hold">
                                          <p:stCondLst>
                                            <p:cond delay="0"/>
                                          </p:stCondLst>
                                        </p:cTn>
                                        <p:tgtEl>
                                          <p:spTgt spid="35879"/>
                                        </p:tgtEl>
                                        <p:attrNameLst>
                                          <p:attrName>style.visibility</p:attrName>
                                        </p:attrNameLst>
                                      </p:cBhvr>
                                      <p:to>
                                        <p:strVal val="visible"/>
                                      </p:to>
                                    </p:set>
                                    <p:anim calcmode="lin" valueType="num">
                                      <p:cBhvr>
                                        <p:cTn id="85" dur="1000" fill="hold"/>
                                        <p:tgtEl>
                                          <p:spTgt spid="35879"/>
                                        </p:tgtEl>
                                        <p:attrNameLst>
                                          <p:attrName>ppt_w</p:attrName>
                                        </p:attrNameLst>
                                      </p:cBhvr>
                                      <p:tavLst>
                                        <p:tav tm="0">
                                          <p:val>
                                            <p:fltVal val="0"/>
                                          </p:val>
                                        </p:tav>
                                        <p:tav tm="100000">
                                          <p:val>
                                            <p:strVal val="#ppt_w"/>
                                          </p:val>
                                        </p:tav>
                                      </p:tavLst>
                                    </p:anim>
                                    <p:anim calcmode="lin" valueType="num">
                                      <p:cBhvr>
                                        <p:cTn id="86" dur="1000" fill="hold"/>
                                        <p:tgtEl>
                                          <p:spTgt spid="35879"/>
                                        </p:tgtEl>
                                        <p:attrNameLst>
                                          <p:attrName>ppt_h</p:attrName>
                                        </p:attrNameLst>
                                      </p:cBhvr>
                                      <p:tavLst>
                                        <p:tav tm="0">
                                          <p:val>
                                            <p:fltVal val="0"/>
                                          </p:val>
                                        </p:tav>
                                        <p:tav tm="100000">
                                          <p:val>
                                            <p:strVal val="#ppt_h"/>
                                          </p:val>
                                        </p:tav>
                                      </p:tavLst>
                                    </p:anim>
                                    <p:anim calcmode="lin" valueType="num">
                                      <p:cBhvr>
                                        <p:cTn id="87" dur="1000" fill="hold"/>
                                        <p:tgtEl>
                                          <p:spTgt spid="35879"/>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358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3" presetClass="entr" presetSubtype="16" fill="hold" grpId="0" nodeType="clickEffect">
                                  <p:stCondLst>
                                    <p:cond delay="0"/>
                                  </p:stCondLst>
                                  <p:childTnLst>
                                    <p:set>
                                      <p:cBhvr>
                                        <p:cTn id="92" dur="1" fill="hold">
                                          <p:stCondLst>
                                            <p:cond delay="0"/>
                                          </p:stCondLst>
                                        </p:cTn>
                                        <p:tgtEl>
                                          <p:spTgt spid="35884"/>
                                        </p:tgtEl>
                                        <p:attrNameLst>
                                          <p:attrName>style.visibility</p:attrName>
                                        </p:attrNameLst>
                                      </p:cBhvr>
                                      <p:to>
                                        <p:strVal val="visible"/>
                                      </p:to>
                                    </p:set>
                                    <p:anim calcmode="lin" valueType="num">
                                      <p:cBhvr>
                                        <p:cTn id="93" dur="500" fill="hold"/>
                                        <p:tgtEl>
                                          <p:spTgt spid="35884"/>
                                        </p:tgtEl>
                                        <p:attrNameLst>
                                          <p:attrName>ppt_w</p:attrName>
                                        </p:attrNameLst>
                                      </p:cBhvr>
                                      <p:tavLst>
                                        <p:tav tm="0">
                                          <p:val>
                                            <p:fltVal val="0"/>
                                          </p:val>
                                        </p:tav>
                                        <p:tav tm="100000">
                                          <p:val>
                                            <p:strVal val="#ppt_w"/>
                                          </p:val>
                                        </p:tav>
                                      </p:tavLst>
                                    </p:anim>
                                    <p:anim calcmode="lin" valueType="num">
                                      <p:cBhvr>
                                        <p:cTn id="94" dur="500" fill="hold"/>
                                        <p:tgtEl>
                                          <p:spTgt spid="35884"/>
                                        </p:tgtEl>
                                        <p:attrNameLst>
                                          <p:attrName>ppt_h</p:attrName>
                                        </p:attrNameLst>
                                      </p:cBhvr>
                                      <p:tavLst>
                                        <p:tav tm="0">
                                          <p:val>
                                            <p:fltVal val="0"/>
                                          </p:val>
                                        </p:tav>
                                        <p:tav tm="100000">
                                          <p:val>
                                            <p:strVal val="#ppt_h"/>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5885"/>
                                        </p:tgtEl>
                                        <p:attrNameLst>
                                          <p:attrName>style.visibility</p:attrName>
                                        </p:attrNameLst>
                                      </p:cBhvr>
                                      <p:to>
                                        <p:strVal val="visible"/>
                                      </p:to>
                                    </p:set>
                                    <p:anim calcmode="lin" valueType="num">
                                      <p:cBhvr additive="base">
                                        <p:cTn id="99" dur="500" fill="hold"/>
                                        <p:tgtEl>
                                          <p:spTgt spid="35885"/>
                                        </p:tgtEl>
                                        <p:attrNameLst>
                                          <p:attrName>ppt_x</p:attrName>
                                        </p:attrNameLst>
                                      </p:cBhvr>
                                      <p:tavLst>
                                        <p:tav tm="0">
                                          <p:val>
                                            <p:strVal val="#ppt_x"/>
                                          </p:val>
                                        </p:tav>
                                        <p:tav tm="100000">
                                          <p:val>
                                            <p:strVal val="#ppt_x"/>
                                          </p:val>
                                        </p:tav>
                                      </p:tavLst>
                                    </p:anim>
                                    <p:anim calcmode="lin" valueType="num">
                                      <p:cBhvr additive="base">
                                        <p:cTn id="100" dur="500" fill="hold"/>
                                        <p:tgtEl>
                                          <p:spTgt spid="35885"/>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5" presetClass="entr" presetSubtype="10" fill="hold" grpId="0" nodeType="clickEffect">
                                  <p:stCondLst>
                                    <p:cond delay="0"/>
                                  </p:stCondLst>
                                  <p:childTnLst>
                                    <p:set>
                                      <p:cBhvr>
                                        <p:cTn id="104" dur="1" fill="hold">
                                          <p:stCondLst>
                                            <p:cond delay="0"/>
                                          </p:stCondLst>
                                        </p:cTn>
                                        <p:tgtEl>
                                          <p:spTgt spid="696339"/>
                                        </p:tgtEl>
                                        <p:attrNameLst>
                                          <p:attrName>style.visibility</p:attrName>
                                        </p:attrNameLst>
                                      </p:cBhvr>
                                      <p:to>
                                        <p:strVal val="visible"/>
                                      </p:to>
                                    </p:set>
                                    <p:animEffect transition="in" filter="checkerboard(across)">
                                      <p:cBhvr>
                                        <p:cTn id="105" dur="500"/>
                                        <p:tgtEl>
                                          <p:spTgt spid="696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39" grpId="0" animBg="1"/>
      <p:bldP spid="35884" grpId="0" animBg="1" autoUpdateAnimBg="0"/>
      <p:bldP spid="35885" grpId="0" animBg="1" autoUpdateAnimBg="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407696988"/>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7569" name="Picture 2" descr="Prison Bars Ol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7570" name="TextBox 5"/>
          <p:cNvSpPr txBox="1">
            <a:spLocks noChangeArrowheads="1"/>
          </p:cNvSpPr>
          <p:nvPr/>
        </p:nvSpPr>
        <p:spPr bwMode="auto">
          <a:xfrm>
            <a:off x="457200" y="6477000"/>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Times New Roman" charset="0"/>
              </a:rPr>
              <a:t>Jeremy Chew, East Asia School of Theology, Singapore</a:t>
            </a:r>
          </a:p>
        </p:txBody>
      </p:sp>
      <p:pic>
        <p:nvPicPr>
          <p:cNvPr id="237571" name="Picture 5" descr="Paul.prison.writing.jpg"/>
          <p:cNvPicPr>
            <a:picLocks noChangeAspect="1"/>
          </p:cNvPicPr>
          <p:nvPr/>
        </p:nvPicPr>
        <p:blipFill>
          <a:blip r:embed="rId4">
            <a:extLst>
              <a:ext uri="{28A0092B-C50C-407E-A947-70E740481C1C}">
                <a14:useLocalDpi xmlns:a14="http://schemas.microsoft.com/office/drawing/2010/main" val="0"/>
              </a:ext>
            </a:extLst>
          </a:blip>
          <a:srcRect t="6015"/>
          <a:stretch>
            <a:fillRect/>
          </a:stretch>
        </p:blipFill>
        <p:spPr bwMode="auto">
          <a:xfrm>
            <a:off x="17463" y="922338"/>
            <a:ext cx="9144000" cy="5935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0"/>
            <a:ext cx="9251950" cy="981075"/>
          </a:xfrm>
        </p:spPr>
        <p:txBody>
          <a:bodyPr/>
          <a:lstStyle/>
          <a:p>
            <a:pPr eaLnBrk="1" hangingPunct="1">
              <a:defRPr/>
            </a:pPr>
            <a:r>
              <a:rPr lang="zh-CN" altLang="en-US" sz="6000" b="1" kern="1200" dirty="0">
                <a:solidFill>
                  <a:srgbClr val="FFFFFF"/>
                </a:solidFill>
                <a:latin typeface="Microsoft YaHei UI" panose="020B0503020204020204" pitchFamily="34" charset="-122"/>
                <a:ea typeface="Microsoft YaHei UI" panose="020B0503020204020204" pitchFamily="34" charset="-122"/>
              </a:rPr>
              <a:t>歌罗西书</a:t>
            </a:r>
            <a:endParaRPr lang="en-US" sz="6600" dirty="0">
              <a:latin typeface="Microsoft YaHei UI" panose="020B0503020204020204" pitchFamily="34" charset="-122"/>
              <a:ea typeface="Microsoft YaHei UI" panose="020B0503020204020204" pitchFamily="34" charset="-122"/>
            </a:endParaRPr>
          </a:p>
        </p:txBody>
      </p:sp>
      <p:sp>
        <p:nvSpPr>
          <p:cNvPr id="6" name="Rectangle 5"/>
          <p:cNvSpPr>
            <a:spLocks noChangeArrowheads="1"/>
          </p:cNvSpPr>
          <p:nvPr/>
        </p:nvSpPr>
        <p:spPr bwMode="auto">
          <a:xfrm>
            <a:off x="0" y="6381328"/>
            <a:ext cx="9144000" cy="487806"/>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7" name="Rectangle 2">
            <a:extLst>
              <a:ext uri="{FF2B5EF4-FFF2-40B4-BE49-F238E27FC236}">
                <a16:creationId xmlns:a16="http://schemas.microsoft.com/office/drawing/2014/main" id="{3BCAA24E-3CE9-BC45-8A1F-72DA8689396A}"/>
              </a:ext>
            </a:extLst>
          </p:cNvPr>
          <p:cNvSpPr txBox="1">
            <a:spLocks noChangeArrowheads="1"/>
          </p:cNvSpPr>
          <p:nvPr/>
        </p:nvSpPr>
        <p:spPr bwMode="auto">
          <a:xfrm>
            <a:off x="37592" y="5229200"/>
            <a:ext cx="921435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zh-CN" altLang="en-US"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集中于基督的神性</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53102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神性</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187</a:t>
            </a:r>
            <a:endParaRPr kumimoji="0" lang="en-US" sz="24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020008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2206486"/>
            <a:ext cx="9144000" cy="31675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SG"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向</a:t>
            </a: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融合异端</a:t>
            </a:r>
            <a:endParaRPr lang="en-US" altLang="zh-SG"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捍卫基督的神性</a:t>
            </a:r>
            <a:endPar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歌罗西书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776229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514081"/>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en-US" altLang="zh-CN"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zh-CN" altLang="en-US"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因为　神本性的一切丰盛，都有形有体地住在基督里面</a:t>
            </a:r>
            <a:r>
              <a:rPr lang="en-US" altLang="zh-CN"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a:t>
            </a:r>
          </a:p>
          <a:p>
            <a:pPr lvl="0">
              <a:defRPr/>
            </a:pPr>
            <a:r>
              <a:rPr lang="en-US" altLang="zh-CN"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(2:9).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59849"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187</a:t>
            </a:r>
            <a:endParaRPr kumimoji="0" lang="en-US" sz="24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938572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6241" name="Text Box 2"/>
          <p:cNvSpPr txBox="1">
            <a:spLocks noChangeArrowheads="1"/>
          </p:cNvSpPr>
          <p:nvPr/>
        </p:nvSpPr>
        <p:spPr bwMode="auto">
          <a:xfrm>
            <a:off x="8313910" y="44450"/>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187</a:t>
            </a:r>
          </a:p>
        </p:txBody>
      </p:sp>
      <p:sp>
        <p:nvSpPr>
          <p:cNvPr id="17414" name="Text Box 6"/>
          <p:cNvSpPr txBox="1">
            <a:spLocks noChangeArrowheads="1"/>
          </p:cNvSpPr>
          <p:nvPr/>
        </p:nvSpPr>
        <p:spPr bwMode="auto">
          <a:xfrm>
            <a:off x="381000" y="987425"/>
            <a:ext cx="8458200" cy="2554545"/>
          </a:xfrm>
          <a:prstGeom prst="rect">
            <a:avLst/>
          </a:prstGeom>
          <a:solidFill>
            <a:srgbClr val="C7C7C7"/>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SG" altLang="en-US" sz="3200" b="1" u="sng" dirty="0">
                <a:solidFill>
                  <a:srgbClr val="000000"/>
                </a:solidFill>
                <a:latin typeface="Microsoft YaHei UI" panose="020B0503020204020204" pitchFamily="34" charset="-122"/>
                <a:ea typeface="Microsoft YaHei UI" panose="020B0503020204020204" pitchFamily="34" charset="-122"/>
                <a:cs typeface="SimSun" charset="0"/>
              </a:rPr>
              <a:t>总结概要</a:t>
            </a:r>
            <a:endParaRPr lang="en-US" altLang="zh-SG" sz="3200" b="1" u="sng" dirty="0">
              <a:solidFill>
                <a:srgbClr val="000000"/>
              </a:solidFill>
              <a:latin typeface="Microsoft YaHei UI" panose="020B0503020204020204" pitchFamily="34" charset="-122"/>
              <a:ea typeface="Microsoft YaHei UI" panose="020B0503020204020204" pitchFamily="34" charset="-122"/>
              <a:cs typeface="SimSun" charset="0"/>
            </a:endParaRPr>
          </a:p>
          <a:p>
            <a:pPr lvl="0" algn="ctr" defTabSz="914400" eaLnBrk="1" fontAlgn="base" hangingPunct="1">
              <a:spcBef>
                <a:spcPct val="0"/>
              </a:spcBef>
              <a:spcAft>
                <a:spcPct val="0"/>
              </a:spcAft>
              <a:defRPr/>
            </a:pPr>
            <a:r>
              <a:rPr lang="zh-CN" altLang="en-US" sz="3200" b="1" dirty="0">
                <a:solidFill>
                  <a:srgbClr val="000000"/>
                </a:solidFill>
                <a:latin typeface="Microsoft YaHei UI" panose="020B0503020204020204" pitchFamily="34" charset="-122"/>
                <a:ea typeface="Microsoft YaHei UI" panose="020B0503020204020204" pitchFamily="34" charset="-122"/>
                <a:cs typeface="SimSun" charset="0"/>
              </a:rPr>
              <a:t>保罗指示歌罗西教会关于基督在凡事上居首位和具有神本性的教导。他也劝勉会友们在生活上应用这个教理以致抵抗和攻击那对教会生活与事奉不利的混合主义的异端教导。</a:t>
            </a:r>
          </a:p>
        </p:txBody>
      </p:sp>
      <p:sp>
        <p:nvSpPr>
          <p:cNvPr id="17415" name="Text Box 7"/>
          <p:cNvSpPr txBox="1">
            <a:spLocks noChangeArrowheads="1"/>
          </p:cNvSpPr>
          <p:nvPr/>
        </p:nvSpPr>
        <p:spPr bwMode="auto">
          <a:xfrm>
            <a:off x="990600" y="4005064"/>
            <a:ext cx="7086600" cy="1815882"/>
          </a:xfrm>
          <a:prstGeom prst="rect">
            <a:avLst/>
          </a:prstGeom>
          <a:solidFill>
            <a:srgbClr val="CC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zh-CN" altLang="en-US" sz="2800" b="1" u="sng"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SimSun" charset="0"/>
              </a:rPr>
              <a:t>应用</a:t>
            </a:r>
          </a:p>
          <a:p>
            <a:pPr marL="457200" indent="-457200" algn="ctr" eaLnBrk="1" hangingPunct="1">
              <a:buFont typeface="Arial" panose="020B0604020202020204" pitchFamily="34" charset="0"/>
              <a:buChar char="•"/>
              <a:defRPr/>
            </a:pPr>
            <a:r>
              <a:rPr lang="zh-CN" altLang="en-US" sz="28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SimSun" charset="0"/>
              </a:rPr>
              <a:t>设法更深的了解‘新纪元运动’</a:t>
            </a:r>
            <a:r>
              <a:rPr lang="en-US" altLang="zh-CN" sz="28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SimSun" charset="0"/>
              </a:rPr>
              <a:t>,</a:t>
            </a:r>
            <a:r>
              <a:rPr lang="zh-CN" altLang="en-US" sz="28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SimSun" charset="0"/>
              </a:rPr>
              <a:t>这样你就能提醒教会会友关于那教导的错误观点。 </a:t>
            </a:r>
          </a:p>
          <a:p>
            <a:pPr marL="457200" indent="-457200" algn="ctr" eaLnBrk="1" hangingPunct="1">
              <a:buFont typeface="Arial" panose="020B0604020202020204" pitchFamily="34" charset="0"/>
              <a:buChar char="•"/>
              <a:defRPr/>
            </a:pPr>
            <a:r>
              <a:rPr lang="zh-CN" altLang="en-US" sz="28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SimSun" charset="0"/>
              </a:rPr>
              <a:t>避免 ‘法律主义’ 和 ‘苦修主义’ 。</a:t>
            </a:r>
            <a:endParaRPr lang="en-US" altLang="zh-CN" sz="28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SimSun" charset="0"/>
            </a:endParaRPr>
          </a:p>
        </p:txBody>
      </p:sp>
      <p:sp>
        <p:nvSpPr>
          <p:cNvPr id="266244" name="Rectangle 8"/>
          <p:cNvSpPr>
            <a:spLocks noGrp="1" noChangeArrowheads="1"/>
          </p:cNvSpPr>
          <p:nvPr>
            <p:ph type="title" idx="4294967295"/>
          </p:nvPr>
        </p:nvSpPr>
        <p:spPr>
          <a:xfrm>
            <a:off x="3477121" y="242888"/>
            <a:ext cx="2162772" cy="523220"/>
          </a:xfrm>
          <a:solidFill>
            <a:srgbClr val="000000"/>
          </a:solidFill>
        </p:spPr>
        <p:txBody>
          <a:bodyPr wrap="none" lIns="91440" tIns="45720" rIns="91440" bIns="45720" anchor="t">
            <a:spAutoFit/>
          </a:bodyPr>
          <a:lstStyle/>
          <a:p>
            <a:pPr eaLnBrk="1" hangingPunct="1"/>
            <a:r>
              <a:rPr lang="zh-SG" altLang="en-US" sz="2800" b="1" dirty="0">
                <a:solidFill>
                  <a:srgbClr val="FFFFFF"/>
                </a:solidFill>
                <a:latin typeface="Microsoft YaHei UI" panose="020B0503020204020204" pitchFamily="34" charset="-122"/>
                <a:ea typeface="Microsoft YaHei UI" panose="020B0503020204020204" pitchFamily="34" charset="-122"/>
                <a:cs typeface="SimSun" charset="0"/>
              </a:rPr>
              <a:t>概要 </a:t>
            </a:r>
            <a:r>
              <a:rPr lang="en-US" altLang="zh-SG" sz="2800" b="1" dirty="0">
                <a:solidFill>
                  <a:srgbClr val="FFFFFF"/>
                </a:solidFill>
                <a:latin typeface="Microsoft YaHei UI" panose="020B0503020204020204" pitchFamily="34" charset="-122"/>
                <a:ea typeface="Microsoft YaHei UI" panose="020B0503020204020204" pitchFamily="34" charset="-122"/>
                <a:cs typeface="SimSun" charset="0"/>
              </a:rPr>
              <a:t>&amp; </a:t>
            </a:r>
            <a:r>
              <a:rPr lang="zh-SG" altLang="en-US" sz="2800" b="1" dirty="0">
                <a:solidFill>
                  <a:srgbClr val="FFFFFF"/>
                </a:solidFill>
                <a:latin typeface="Microsoft YaHei UI" panose="020B0503020204020204" pitchFamily="34" charset="-122"/>
                <a:ea typeface="Microsoft YaHei UI" panose="020B0503020204020204" pitchFamily="34" charset="-122"/>
                <a:cs typeface="SimSun" charset="0"/>
              </a:rPr>
              <a:t>应用</a:t>
            </a:r>
            <a:endParaRPr lang="en-US" sz="2800" b="1" dirty="0">
              <a:solidFill>
                <a:srgbClr val="FFFFFF"/>
              </a:solidFill>
              <a:latin typeface="Microsoft YaHei UI" panose="020B0503020204020204" pitchFamily="34" charset="-122"/>
              <a:ea typeface="Microsoft YaHei UI" panose="020B0503020204020204" pitchFamily="34" charset="-122"/>
              <a:cs typeface="SimSun" charset="0"/>
            </a:endParaRPr>
          </a:p>
        </p:txBody>
      </p:sp>
      <p:sp>
        <p:nvSpPr>
          <p:cNvPr id="6" name="Rectangle 2">
            <a:extLst>
              <a:ext uri="{FF2B5EF4-FFF2-40B4-BE49-F238E27FC236}">
                <a16:creationId xmlns:a16="http://schemas.microsoft.com/office/drawing/2014/main" id="{B2FDEE76-1C2B-964D-B6D5-F0C81B511B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chemeClr val="tx1"/>
                </a:solidFill>
                <a:effectLst/>
                <a:latin typeface="Microsoft YaHei UI" panose="020B0503020204020204" pitchFamily="34" charset="-122"/>
                <a:ea typeface="Microsoft YaHei UI" panose="020B0503020204020204" pitchFamily="34" charset="-122"/>
                <a:cs typeface="ＭＳ Ｐゴシック" charset="0"/>
              </a:rPr>
              <a:t>歌罗西书</a:t>
            </a:r>
            <a:endParaRPr lang="en-US" sz="4800" b="1" dirty="0">
              <a:solidFill>
                <a:schemeClr val="tx1"/>
              </a:solidFill>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1569441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7414"/>
                                        </p:tgtEl>
                                        <p:attrNameLst>
                                          <p:attrName>style.visibility</p:attrName>
                                        </p:attrNameLst>
                                      </p:cBhvr>
                                      <p:to>
                                        <p:strVal val="visible"/>
                                      </p:to>
                                    </p:set>
                                    <p:anim calcmode="lin" valueType="num">
                                      <p:cBhvr>
                                        <p:cTn id="7" dur="500" fill="hold"/>
                                        <p:tgtEl>
                                          <p:spTgt spid="17414"/>
                                        </p:tgtEl>
                                        <p:attrNameLst>
                                          <p:attrName>ppt_w</p:attrName>
                                        </p:attrNameLst>
                                      </p:cBhvr>
                                      <p:tavLst>
                                        <p:tav tm="0">
                                          <p:val>
                                            <p:fltVal val="0"/>
                                          </p:val>
                                        </p:tav>
                                        <p:tav tm="100000">
                                          <p:val>
                                            <p:strVal val="#ppt_w"/>
                                          </p:val>
                                        </p:tav>
                                      </p:tavLst>
                                    </p:anim>
                                    <p:anim calcmode="lin" valueType="num">
                                      <p:cBhvr>
                                        <p:cTn id="8" dur="500" fill="hold"/>
                                        <p:tgtEl>
                                          <p:spTgt spid="1741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415"/>
                                        </p:tgtEl>
                                        <p:attrNameLst>
                                          <p:attrName>style.visibility</p:attrName>
                                        </p:attrNameLst>
                                      </p:cBhvr>
                                      <p:to>
                                        <p:strVal val="visible"/>
                                      </p:to>
                                    </p:set>
                                    <p:anim calcmode="lin" valueType="num">
                                      <p:cBhvr additive="base">
                                        <p:cTn id="13" dur="500" fill="hold"/>
                                        <p:tgtEl>
                                          <p:spTgt spid="17415"/>
                                        </p:tgtEl>
                                        <p:attrNameLst>
                                          <p:attrName>ppt_x</p:attrName>
                                        </p:attrNameLst>
                                      </p:cBhvr>
                                      <p:tavLst>
                                        <p:tav tm="0">
                                          <p:val>
                                            <p:strVal val="#ppt_x"/>
                                          </p:val>
                                        </p:tav>
                                        <p:tav tm="100000">
                                          <p:val>
                                            <p:strVal val="#ppt_x"/>
                                          </p:val>
                                        </p:tav>
                                      </p:tavLst>
                                    </p:anim>
                                    <p:anim calcmode="lin" valueType="num">
                                      <p:cBhvr additive="base">
                                        <p:cTn id="14" dur="500" fill="hold"/>
                                        <p:tgtEl>
                                          <p:spTgt spid="174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linds(horizont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4" grpId="0" animBg="1" autoUpdateAnimBg="0"/>
      <p:bldP spid="17415" grpId="0" animBg="1" autoUpdateAnimBg="0"/>
      <p:bldP spid="6" grpId="0"/>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SG"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本性的一切丰盛，都有形有体地住在基督里面</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(2:9)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可说是圣经里最清楚说明基督是神的一句， 因为他</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救了我们脱离黑暗的权势、把我们迁到他爱子的国里</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(1:13). </a:t>
            </a: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7" name="Rectangle 2">
            <a:extLst>
              <a:ext uri="{FF2B5EF4-FFF2-40B4-BE49-F238E27FC236}">
                <a16:creationId xmlns:a16="http://schemas.microsoft.com/office/drawing/2014/main" id="{2AE0E411-37CF-9949-BAE0-B69136A20FC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446003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Arial"/>
              </a:rPr>
              <a:t>圣约陈述</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基督</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涂抹了在律例上所写</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(2:14)</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，表示基督的死</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涂抹了摩西的律法</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对比 罗</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7:7).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7" name="Rectangle 2">
            <a:extLst>
              <a:ext uri="{FF2B5EF4-FFF2-40B4-BE49-F238E27FC236}">
                <a16:creationId xmlns:a16="http://schemas.microsoft.com/office/drawing/2014/main" id="{F7518950-6592-FE45-9314-78638C459C6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798324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9180512"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耶稣借着他</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的死，胜过属灵权势 </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(2:15)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b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把信徒从黑暗的权势迁入光明</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(1:13-14)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8" name="Rectangle 2">
            <a:extLst>
              <a:ext uri="{FF2B5EF4-FFF2-40B4-BE49-F238E27FC236}">
                <a16:creationId xmlns:a16="http://schemas.microsoft.com/office/drawing/2014/main" id="{A6709866-0743-9E48-B552-8AD2A902CEA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9966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6675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作门徒</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48755"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85</a:t>
            </a:r>
            <a:endParaRPr kumimoji="0" lang="en-US" sz="2400" b="0"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32159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531896" y="1602007"/>
            <a:ext cx="861210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42925" marR="0" lvl="0" indent="-542925" algn="l"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基督的神性明显地显示在以下的经节中</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a:p>
            <a:pPr marL="542925" lvl="0" indent="-542925" algn="l">
              <a:buFontTx/>
              <a:buAutoNum type="arabicParenBoth"/>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爱子是那</a:t>
            </a:r>
            <a:r>
              <a:rPr lang="zh-CN" altLang="en-US" sz="2800" b="1"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不能看见之神的像</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、是首生的、在一切被造的以先。</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因为万有都是靠他造的</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(1:15-16</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上</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a:p>
            <a:pPr marL="542925" lvl="0" indent="-542925" algn="l">
              <a:buFontTx/>
              <a:buAutoNum type="arabicParenBoth"/>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因为父喜欢叫一切的丰盛、</a:t>
            </a:r>
            <a:r>
              <a:rPr lang="zh-CN" altLang="en-US" sz="2800" b="1"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在他里面居住</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(1:19),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及</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542925" lvl="0" indent="-542925" algn="l">
              <a:buFontTx/>
              <a:buAutoNum type="arabicParenBoth"/>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a:t>
            </a:r>
            <a:r>
              <a:rPr lang="zh-CN" altLang="en-US" sz="2800" b="1"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神本性一切的丰盛</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、都有形有体的居住在基督里面</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(2:9).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27c</a:t>
            </a:r>
          </a:p>
        </p:txBody>
      </p:sp>
      <p:sp>
        <p:nvSpPr>
          <p:cNvPr id="9" name="Rectangle 2">
            <a:extLst>
              <a:ext uri="{FF2B5EF4-FFF2-40B4-BE49-F238E27FC236}">
                <a16:creationId xmlns:a16="http://schemas.microsoft.com/office/drawing/2014/main" id="{7228FBA4-570C-5044-A760-F6B1F79BB3C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91889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AutoShape 1"/>
          <p:cNvSpPr>
            <a:spLocks/>
          </p:cNvSpPr>
          <p:nvPr/>
        </p:nvSpPr>
        <p:spPr bwMode="auto">
          <a:xfrm>
            <a:off x="228600" y="687388"/>
            <a:ext cx="8683625" cy="754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003300"/>
          </a:solidFill>
          <a:ln w="3175" cap="sq" cmpd="sng">
            <a:solidFill>
              <a:srgbClr val="000000"/>
            </a:solidFill>
            <a:prstDash val="solid"/>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solidFill>
                <a:srgbClr val="000000"/>
              </a:solidFill>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nvGrpSpPr>
          <p:cNvPr id="264194" name="Group 2"/>
          <p:cNvGrpSpPr>
            <a:grpSpLocks/>
          </p:cNvGrpSpPr>
          <p:nvPr/>
        </p:nvGrpSpPr>
        <p:grpSpPr bwMode="auto">
          <a:xfrm>
            <a:off x="152400" y="685800"/>
            <a:ext cx="8839200" cy="755650"/>
            <a:chOff x="0" y="-1"/>
            <a:chExt cx="8839200" cy="755617"/>
          </a:xfrm>
        </p:grpSpPr>
        <p:sp>
          <p:nvSpPr>
            <p:cNvPr id="19459" name="AutoShape 3"/>
            <p:cNvSpPr>
              <a:spLocks/>
            </p:cNvSpPr>
            <p:nvPr/>
          </p:nvSpPr>
          <p:spPr bwMode="auto">
            <a:xfrm>
              <a:off x="0" y="-1"/>
              <a:ext cx="8839200" cy="755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00330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sz="3200">
                <a:solidFill>
                  <a:srgbClr val="E9E2B6"/>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Times New Roman" charset="0"/>
                <a:sym typeface="Times New Roman" charset="0"/>
              </a:endParaRPr>
            </a:p>
          </p:txBody>
        </p:sp>
        <p:sp>
          <p:nvSpPr>
            <p:cNvPr id="19460" name="AutoShape 4"/>
            <p:cNvSpPr>
              <a:spLocks/>
            </p:cNvSpPr>
            <p:nvPr/>
          </p:nvSpPr>
          <p:spPr bwMode="auto">
            <a:xfrm>
              <a:off x="0" y="141281"/>
              <a:ext cx="8839200" cy="4730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ja-JP" altLang="en-US" sz="3200">
                  <a:solidFill>
                    <a:srgbClr val="E9E2B6"/>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Times New Roman" charset="0"/>
                  <a:sym typeface="Times New Roman" charset="0"/>
                </a:rPr>
                <a:t>“</a:t>
              </a:r>
              <a:r>
                <a:rPr lang="ja-JP" altLang="en-US" sz="3200">
                  <a:solidFill>
                    <a:srgbClr val="E9E2B6"/>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sym typeface="Helvetica" charset="0"/>
                </a:rPr>
                <a:t>具有神本性的</a:t>
              </a:r>
              <a:r>
                <a:rPr lang="ja-JP" altLang="en-US" sz="3200" u="sng">
                  <a:solidFill>
                    <a:srgbClr val="E9E2B6"/>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sym typeface="Helvetica" charset="0"/>
                </a:rPr>
                <a:t>基督</a:t>
              </a:r>
              <a:r>
                <a:rPr lang="ja-JP" altLang="en-US" sz="3200">
                  <a:solidFill>
                    <a:srgbClr val="E9E2B6"/>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Times New Roman" charset="0"/>
                  <a:sym typeface="Times New Roman" charset="0"/>
                </a:rPr>
                <a:t>”</a:t>
              </a:r>
              <a:r>
                <a:rPr lang="ja-JP" altLang="en-US">
                  <a:solidFill>
                    <a:srgbClr val="E9E2B6"/>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sym typeface="Helvetica" charset="0"/>
                </a:rPr>
                <a:t>相对于</a:t>
              </a:r>
              <a:r>
                <a:rPr lang="ja-JP" altLang="en-US" sz="3200">
                  <a:solidFill>
                    <a:srgbClr val="E9E2B6"/>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Narrow" charset="0"/>
                  <a:sym typeface="Arial Narrow" charset="0"/>
                </a:rPr>
                <a:t>“</a:t>
              </a:r>
              <a:r>
                <a:rPr lang="ja-JP" altLang="en-US" sz="3200">
                  <a:solidFill>
                    <a:srgbClr val="E9E2B6"/>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sym typeface="Helvetica" charset="0"/>
                </a:rPr>
                <a:t>混合主义的异端教导</a:t>
              </a:r>
              <a:r>
                <a:rPr lang="ja-JP" altLang="en-US" sz="3200">
                  <a:solidFill>
                    <a:srgbClr val="E9E2B6"/>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Times New Roman" charset="0"/>
                  <a:sym typeface="Times New Roman" charset="0"/>
                </a:rPr>
                <a:t>”</a:t>
              </a:r>
              <a:endParaRPr lang="en-US" sz="2400">
                <a:solidFill>
                  <a:srgbClr val="000000"/>
                </a:solidFill>
                <a:latin typeface="Microsoft YaHei UI" panose="020B0503020204020204" pitchFamily="34" charset="-122"/>
                <a:ea typeface="Microsoft YaHei UI" panose="020B0503020204020204" pitchFamily="34" charset="-122"/>
                <a:sym typeface="Helvetica" charset="0"/>
              </a:endParaRPr>
            </a:p>
          </p:txBody>
        </p:sp>
      </p:grpSp>
      <p:grpSp>
        <p:nvGrpSpPr>
          <p:cNvPr id="264195" name="Group 5"/>
          <p:cNvGrpSpPr>
            <a:grpSpLocks/>
          </p:cNvGrpSpPr>
          <p:nvPr/>
        </p:nvGrpSpPr>
        <p:grpSpPr bwMode="auto">
          <a:xfrm>
            <a:off x="228600" y="1443038"/>
            <a:ext cx="4333875" cy="709612"/>
            <a:chOff x="0" y="0"/>
            <a:chExt cx="4333875" cy="709613"/>
          </a:xfrm>
        </p:grpSpPr>
        <p:sp>
          <p:nvSpPr>
            <p:cNvPr id="19462" name="AutoShape 6"/>
            <p:cNvSpPr>
              <a:spLocks/>
            </p:cNvSpPr>
            <p:nvPr/>
          </p:nvSpPr>
          <p:spPr bwMode="auto">
            <a:xfrm>
              <a:off x="65088" y="138112"/>
              <a:ext cx="4203700" cy="4318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dirty="0">
                  <a:latin typeface="Microsoft YaHei UI" panose="020B0503020204020204" pitchFamily="34" charset="-122"/>
                  <a:ea typeface="Microsoft YaHei UI" panose="020B0503020204020204" pitchFamily="34" charset="-122"/>
                  <a:cs typeface="Arial Narrow" charset="0"/>
                  <a:sym typeface="Arial Narrow" charset="0"/>
                </a:rPr>
                <a:t> </a:t>
              </a:r>
              <a:r>
                <a:rPr lang="ja-JP" alt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在凡事上居首位</a:t>
              </a:r>
              <a:r>
                <a:rPr 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a:t>
              </a:r>
              <a:r>
                <a:rPr lang="ja-JP" alt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神本性</a:t>
              </a:r>
              <a:r>
                <a:rPr lang="en-US" dirty="0">
                  <a:latin typeface="Microsoft YaHei UI" panose="020B0503020204020204" pitchFamily="34" charset="-122"/>
                  <a:ea typeface="Microsoft YaHei UI" panose="020B0503020204020204" pitchFamily="34" charset="-122"/>
                  <a:cs typeface="Arial Narrow" charset="0"/>
                  <a:sym typeface="Arial Narrow" charset="0"/>
                </a:rPr>
                <a:t> </a:t>
              </a:r>
              <a:endParaRPr lang="en-US" sz="2400" dirty="0">
                <a:latin typeface="Microsoft YaHei UI" panose="020B0503020204020204" pitchFamily="34" charset="-122"/>
                <a:ea typeface="Microsoft YaHei UI" panose="020B0503020204020204" pitchFamily="34" charset="-122"/>
                <a:sym typeface="Helvetica" charset="0"/>
              </a:endParaRPr>
            </a:p>
          </p:txBody>
        </p:sp>
        <p:sp>
          <p:nvSpPr>
            <p:cNvPr id="19463" name="AutoShape 7"/>
            <p:cNvSpPr>
              <a:spLocks/>
            </p:cNvSpPr>
            <p:nvPr/>
          </p:nvSpPr>
          <p:spPr bwMode="auto">
            <a:xfrm>
              <a:off x="0" y="0"/>
              <a:ext cx="4333875" cy="709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196" name="Group 8"/>
          <p:cNvGrpSpPr>
            <a:grpSpLocks/>
          </p:cNvGrpSpPr>
          <p:nvPr/>
        </p:nvGrpSpPr>
        <p:grpSpPr bwMode="auto">
          <a:xfrm>
            <a:off x="4562475" y="1443038"/>
            <a:ext cx="4348163" cy="709612"/>
            <a:chOff x="0" y="0"/>
            <a:chExt cx="4349549" cy="709613"/>
          </a:xfrm>
        </p:grpSpPr>
        <p:sp>
          <p:nvSpPr>
            <p:cNvPr id="19465" name="AutoShape 9"/>
            <p:cNvSpPr>
              <a:spLocks/>
            </p:cNvSpPr>
            <p:nvPr/>
          </p:nvSpPr>
          <p:spPr bwMode="auto">
            <a:xfrm>
              <a:off x="65109" y="176212"/>
              <a:ext cx="4219332" cy="3571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a:latin typeface="Microsoft YaHei UI" panose="020B0503020204020204" pitchFamily="34" charset="-122"/>
                  <a:ea typeface="Microsoft YaHei UI" panose="020B0503020204020204" pitchFamily="34" charset="-122"/>
                  <a:cs typeface="Arial Narrow" charset="0"/>
                  <a:sym typeface="Arial Narrow" charset="0"/>
                </a:rPr>
                <a:t> </a:t>
              </a:r>
              <a:r>
                <a:rPr lang="ja-JP" altLang="en-US" sz="280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实际的指导</a:t>
              </a:r>
              <a:endParaRPr lang="en-US" sz="2400">
                <a:latin typeface="Microsoft YaHei UI" panose="020B0503020204020204" pitchFamily="34" charset="-122"/>
                <a:ea typeface="Microsoft YaHei UI" panose="020B0503020204020204" pitchFamily="34" charset="-122"/>
                <a:sym typeface="Helvetica" charset="0"/>
              </a:endParaRPr>
            </a:p>
          </p:txBody>
        </p:sp>
        <p:sp>
          <p:nvSpPr>
            <p:cNvPr id="19466" name="AutoShape 10"/>
            <p:cNvSpPr>
              <a:spLocks/>
            </p:cNvSpPr>
            <p:nvPr/>
          </p:nvSpPr>
          <p:spPr bwMode="auto">
            <a:xfrm>
              <a:off x="0" y="0"/>
              <a:ext cx="4349549" cy="709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197" name="Group 11"/>
          <p:cNvGrpSpPr>
            <a:grpSpLocks/>
          </p:cNvGrpSpPr>
          <p:nvPr/>
        </p:nvGrpSpPr>
        <p:grpSpPr bwMode="auto">
          <a:xfrm>
            <a:off x="228600" y="2154238"/>
            <a:ext cx="4333875" cy="709612"/>
            <a:chOff x="0" y="0"/>
            <a:chExt cx="4333875" cy="709613"/>
          </a:xfrm>
        </p:grpSpPr>
        <p:sp>
          <p:nvSpPr>
            <p:cNvPr id="19468" name="AutoShape 12"/>
            <p:cNvSpPr>
              <a:spLocks/>
            </p:cNvSpPr>
            <p:nvPr/>
          </p:nvSpPr>
          <p:spPr bwMode="auto">
            <a:xfrm>
              <a:off x="65088" y="150812"/>
              <a:ext cx="4203700" cy="407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sz="2800" dirty="0">
                  <a:latin typeface="Microsoft YaHei UI" panose="020B0503020204020204" pitchFamily="34" charset="-122"/>
                  <a:ea typeface="Microsoft YaHei UI" panose="020B0503020204020204" pitchFamily="34" charset="-122"/>
                  <a:cs typeface="Arial Narrow" charset="0"/>
                  <a:sym typeface="Arial Narrow" charset="0"/>
                </a:rPr>
                <a:t> </a:t>
              </a:r>
              <a:r>
                <a:rPr lang="ja-JP" alt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第一到二章</a:t>
              </a:r>
              <a:endParaRPr lang="en-US" sz="2400" dirty="0">
                <a:latin typeface="Microsoft YaHei UI" panose="020B0503020204020204" pitchFamily="34" charset="-122"/>
                <a:ea typeface="Microsoft YaHei UI" panose="020B0503020204020204" pitchFamily="34" charset="-122"/>
                <a:sym typeface="Helvetica" charset="0"/>
              </a:endParaRPr>
            </a:p>
          </p:txBody>
        </p:sp>
        <p:sp>
          <p:nvSpPr>
            <p:cNvPr id="19469" name="AutoShape 13"/>
            <p:cNvSpPr>
              <a:spLocks/>
            </p:cNvSpPr>
            <p:nvPr/>
          </p:nvSpPr>
          <p:spPr bwMode="auto">
            <a:xfrm>
              <a:off x="0" y="0"/>
              <a:ext cx="4333875" cy="709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198" name="Group 14"/>
          <p:cNvGrpSpPr>
            <a:grpSpLocks/>
          </p:cNvGrpSpPr>
          <p:nvPr/>
        </p:nvGrpSpPr>
        <p:grpSpPr bwMode="auto">
          <a:xfrm>
            <a:off x="4562475" y="2154238"/>
            <a:ext cx="4348163" cy="709612"/>
            <a:chOff x="0" y="0"/>
            <a:chExt cx="4349549" cy="709613"/>
          </a:xfrm>
        </p:grpSpPr>
        <p:sp>
          <p:nvSpPr>
            <p:cNvPr id="19471" name="AutoShape 15"/>
            <p:cNvSpPr>
              <a:spLocks/>
            </p:cNvSpPr>
            <p:nvPr/>
          </p:nvSpPr>
          <p:spPr bwMode="auto">
            <a:xfrm>
              <a:off x="65109" y="176212"/>
              <a:ext cx="4219332" cy="3571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a:latin typeface="Microsoft YaHei UI" panose="020B0503020204020204" pitchFamily="34" charset="-122"/>
                  <a:ea typeface="Microsoft YaHei UI" panose="020B0503020204020204" pitchFamily="34" charset="-122"/>
                  <a:cs typeface="Arial Narrow" charset="0"/>
                  <a:sym typeface="Arial Narrow" charset="0"/>
                </a:rPr>
                <a:t> </a:t>
              </a:r>
              <a:r>
                <a:rPr lang="ja-JP" altLang="en-US" sz="280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第三到四章</a:t>
              </a:r>
              <a:endParaRPr lang="en-US" sz="2400">
                <a:latin typeface="Microsoft YaHei UI" panose="020B0503020204020204" pitchFamily="34" charset="-122"/>
                <a:ea typeface="Microsoft YaHei UI" panose="020B0503020204020204" pitchFamily="34" charset="-122"/>
                <a:sym typeface="Helvetica" charset="0"/>
              </a:endParaRPr>
            </a:p>
          </p:txBody>
        </p:sp>
        <p:sp>
          <p:nvSpPr>
            <p:cNvPr id="19472" name="AutoShape 16"/>
            <p:cNvSpPr>
              <a:spLocks/>
            </p:cNvSpPr>
            <p:nvPr/>
          </p:nvSpPr>
          <p:spPr bwMode="auto">
            <a:xfrm>
              <a:off x="0" y="0"/>
              <a:ext cx="4349549" cy="709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199" name="Group 17"/>
          <p:cNvGrpSpPr>
            <a:grpSpLocks/>
          </p:cNvGrpSpPr>
          <p:nvPr/>
        </p:nvGrpSpPr>
        <p:grpSpPr bwMode="auto">
          <a:xfrm>
            <a:off x="228600" y="2865438"/>
            <a:ext cx="4333875" cy="709612"/>
            <a:chOff x="0" y="0"/>
            <a:chExt cx="4333875" cy="709613"/>
          </a:xfrm>
        </p:grpSpPr>
        <p:sp>
          <p:nvSpPr>
            <p:cNvPr id="19474" name="AutoShape 18"/>
            <p:cNvSpPr>
              <a:spLocks/>
            </p:cNvSpPr>
            <p:nvPr/>
          </p:nvSpPr>
          <p:spPr bwMode="auto">
            <a:xfrm>
              <a:off x="65088" y="176212"/>
              <a:ext cx="4203700" cy="3571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ja-JP" altLang="en-US" sz="280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异端的生活方式</a:t>
              </a:r>
              <a:endParaRPr lang="en-US" sz="2400">
                <a:latin typeface="Microsoft YaHei UI" panose="020B0503020204020204" pitchFamily="34" charset="-122"/>
                <a:ea typeface="Microsoft YaHei UI" panose="020B0503020204020204" pitchFamily="34" charset="-122"/>
                <a:sym typeface="Helvetica" charset="0"/>
              </a:endParaRPr>
            </a:p>
          </p:txBody>
        </p:sp>
        <p:sp>
          <p:nvSpPr>
            <p:cNvPr id="19475" name="AutoShape 19"/>
            <p:cNvSpPr>
              <a:spLocks/>
            </p:cNvSpPr>
            <p:nvPr/>
          </p:nvSpPr>
          <p:spPr bwMode="auto">
            <a:xfrm>
              <a:off x="0" y="0"/>
              <a:ext cx="4333875" cy="709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200" name="Group 20"/>
          <p:cNvGrpSpPr>
            <a:grpSpLocks/>
          </p:cNvGrpSpPr>
          <p:nvPr/>
        </p:nvGrpSpPr>
        <p:grpSpPr bwMode="auto">
          <a:xfrm>
            <a:off x="4562475" y="2865438"/>
            <a:ext cx="4348163" cy="709612"/>
            <a:chOff x="0" y="0"/>
            <a:chExt cx="4349549" cy="709613"/>
          </a:xfrm>
        </p:grpSpPr>
        <p:sp>
          <p:nvSpPr>
            <p:cNvPr id="19477" name="AutoShape 21"/>
            <p:cNvSpPr>
              <a:spLocks/>
            </p:cNvSpPr>
            <p:nvPr/>
          </p:nvSpPr>
          <p:spPr bwMode="auto">
            <a:xfrm>
              <a:off x="65109" y="176212"/>
              <a:ext cx="4219332" cy="3571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a:latin typeface="Microsoft YaHei UI" panose="020B0503020204020204" pitchFamily="34" charset="-122"/>
                  <a:ea typeface="Microsoft YaHei UI" panose="020B0503020204020204" pitchFamily="34" charset="-122"/>
                  <a:cs typeface="Arial Narrow" charset="0"/>
                  <a:sym typeface="Arial Narrow" charset="0"/>
                </a:rPr>
                <a:t> </a:t>
              </a:r>
              <a:r>
                <a:rPr lang="ja-JP" altLang="en-US" sz="280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圣洁的生活方式</a:t>
              </a:r>
              <a:endParaRPr lang="en-US" sz="2400">
                <a:latin typeface="Microsoft YaHei UI" panose="020B0503020204020204" pitchFamily="34" charset="-122"/>
                <a:ea typeface="Microsoft YaHei UI" panose="020B0503020204020204" pitchFamily="34" charset="-122"/>
                <a:sym typeface="Helvetica" charset="0"/>
              </a:endParaRPr>
            </a:p>
          </p:txBody>
        </p:sp>
        <p:sp>
          <p:nvSpPr>
            <p:cNvPr id="19478" name="AutoShape 22"/>
            <p:cNvSpPr>
              <a:spLocks/>
            </p:cNvSpPr>
            <p:nvPr/>
          </p:nvSpPr>
          <p:spPr bwMode="auto">
            <a:xfrm>
              <a:off x="0" y="0"/>
              <a:ext cx="4349549" cy="709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201" name="Group 23"/>
          <p:cNvGrpSpPr>
            <a:grpSpLocks/>
          </p:cNvGrpSpPr>
          <p:nvPr/>
        </p:nvGrpSpPr>
        <p:grpSpPr bwMode="auto">
          <a:xfrm>
            <a:off x="228600" y="3575050"/>
            <a:ext cx="4333875" cy="712788"/>
            <a:chOff x="0" y="0"/>
            <a:chExt cx="4333875" cy="714342"/>
          </a:xfrm>
        </p:grpSpPr>
        <p:sp>
          <p:nvSpPr>
            <p:cNvPr id="19480" name="AutoShape 24"/>
            <p:cNvSpPr>
              <a:spLocks/>
            </p:cNvSpPr>
            <p:nvPr/>
          </p:nvSpPr>
          <p:spPr bwMode="auto">
            <a:xfrm>
              <a:off x="65088" y="154324"/>
              <a:ext cx="4203700" cy="4056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sz="2800">
                  <a:latin typeface="Microsoft YaHei UI" panose="020B0503020204020204" pitchFamily="34" charset="-122"/>
                  <a:ea typeface="Microsoft YaHei UI" panose="020B0503020204020204" pitchFamily="34" charset="-122"/>
                  <a:cs typeface="Arial Narrow" charset="0"/>
                  <a:sym typeface="Arial Narrow" charset="0"/>
                </a:rPr>
                <a:t> </a:t>
              </a:r>
              <a:r>
                <a:rPr lang="ja-JP" altLang="en-US" sz="280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信仰</a:t>
              </a:r>
              <a:endParaRPr lang="en-US" sz="2400">
                <a:latin typeface="Microsoft YaHei UI" panose="020B0503020204020204" pitchFamily="34" charset="-122"/>
                <a:ea typeface="Microsoft YaHei UI" panose="020B0503020204020204" pitchFamily="34" charset="-122"/>
                <a:sym typeface="Helvetica" charset="0"/>
              </a:endParaRPr>
            </a:p>
          </p:txBody>
        </p:sp>
        <p:sp>
          <p:nvSpPr>
            <p:cNvPr id="19481" name="AutoShape 25"/>
            <p:cNvSpPr>
              <a:spLocks/>
            </p:cNvSpPr>
            <p:nvPr/>
          </p:nvSpPr>
          <p:spPr bwMode="auto">
            <a:xfrm>
              <a:off x="0" y="0"/>
              <a:ext cx="4333875" cy="714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202" name="Group 26"/>
          <p:cNvGrpSpPr>
            <a:grpSpLocks/>
          </p:cNvGrpSpPr>
          <p:nvPr/>
        </p:nvGrpSpPr>
        <p:grpSpPr bwMode="auto">
          <a:xfrm>
            <a:off x="4562475" y="3575050"/>
            <a:ext cx="4348163" cy="712788"/>
            <a:chOff x="0" y="0"/>
            <a:chExt cx="4349549" cy="714342"/>
          </a:xfrm>
        </p:grpSpPr>
        <p:sp>
          <p:nvSpPr>
            <p:cNvPr id="19483" name="AutoShape 27"/>
            <p:cNvSpPr>
              <a:spLocks/>
            </p:cNvSpPr>
            <p:nvPr/>
          </p:nvSpPr>
          <p:spPr bwMode="auto">
            <a:xfrm>
              <a:off x="65109" y="178188"/>
              <a:ext cx="4219332" cy="3579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a:latin typeface="Microsoft YaHei UI" panose="020B0503020204020204" pitchFamily="34" charset="-122"/>
                  <a:ea typeface="Microsoft YaHei UI" panose="020B0503020204020204" pitchFamily="34" charset="-122"/>
                  <a:cs typeface="Arial Narrow" charset="0"/>
                  <a:sym typeface="Arial Narrow" charset="0"/>
                </a:rPr>
                <a:t> </a:t>
              </a:r>
              <a:r>
                <a:rPr lang="ja-JP" altLang="en-US" sz="280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行为</a:t>
              </a:r>
              <a:endParaRPr lang="en-US" sz="2400">
                <a:latin typeface="Microsoft YaHei UI" panose="020B0503020204020204" pitchFamily="34" charset="-122"/>
                <a:ea typeface="Microsoft YaHei UI" panose="020B0503020204020204" pitchFamily="34" charset="-122"/>
                <a:sym typeface="Helvetica" charset="0"/>
              </a:endParaRPr>
            </a:p>
          </p:txBody>
        </p:sp>
        <p:sp>
          <p:nvSpPr>
            <p:cNvPr id="19484" name="AutoShape 28"/>
            <p:cNvSpPr>
              <a:spLocks/>
            </p:cNvSpPr>
            <p:nvPr/>
          </p:nvSpPr>
          <p:spPr bwMode="auto">
            <a:xfrm>
              <a:off x="0" y="0"/>
              <a:ext cx="4349549" cy="714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203" name="Group 29"/>
          <p:cNvGrpSpPr>
            <a:grpSpLocks/>
          </p:cNvGrpSpPr>
          <p:nvPr/>
        </p:nvGrpSpPr>
        <p:grpSpPr bwMode="auto">
          <a:xfrm>
            <a:off x="228600" y="4289425"/>
            <a:ext cx="1384300" cy="1068388"/>
            <a:chOff x="0" y="0"/>
            <a:chExt cx="1384300" cy="1068388"/>
          </a:xfrm>
        </p:grpSpPr>
        <p:sp>
          <p:nvSpPr>
            <p:cNvPr id="19486" name="AutoShape 30"/>
            <p:cNvSpPr>
              <a:spLocks/>
            </p:cNvSpPr>
            <p:nvPr/>
          </p:nvSpPr>
          <p:spPr bwMode="auto">
            <a:xfrm>
              <a:off x="65088" y="69850"/>
              <a:ext cx="1319212" cy="928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b="1" dirty="0">
                  <a:latin typeface="Microsoft YaHei UI" panose="020B0503020204020204" pitchFamily="34" charset="-122"/>
                  <a:ea typeface="Microsoft YaHei UI" panose="020B0503020204020204" pitchFamily="34" charset="-122"/>
                  <a:sym typeface="Helvetica" charset="0"/>
                </a:rPr>
                <a:t> </a:t>
              </a:r>
              <a:r>
                <a:rPr lang="ja-JP" altLang="en-US" b="1" dirty="0">
                  <a:latin typeface="Microsoft YaHei UI" panose="020B0503020204020204" pitchFamily="34" charset="-122"/>
                  <a:ea typeface="Microsoft YaHei UI" panose="020B0503020204020204" pitchFamily="34" charset="-122"/>
                  <a:sym typeface="Helvetica" charset="0"/>
                </a:rPr>
                <a:t>致词</a:t>
              </a:r>
              <a:r>
                <a:rPr lang="en-US" sz="2000" b="1" dirty="0">
                  <a:latin typeface="Microsoft YaHei UI" panose="020B0503020204020204" pitchFamily="34" charset="-122"/>
                  <a:ea typeface="Microsoft YaHei UI" panose="020B0503020204020204" pitchFamily="34" charset="-122"/>
                  <a:sym typeface="Helvetica" charset="0"/>
                </a:rPr>
                <a:t> &amp;</a:t>
              </a:r>
              <a:endParaRPr lang="en-US" sz="2000" b="1" dirty="0">
                <a:latin typeface="Microsoft YaHei UI" panose="020B0503020204020204" pitchFamily="34" charset="-122"/>
                <a:ea typeface="Microsoft YaHei UI" panose="020B0503020204020204" pitchFamily="34" charset="-122"/>
                <a:cs typeface="Times New Roman Bold" charset="0"/>
                <a:sym typeface="Times New Roman Bold" charset="0"/>
              </a:endParaRPr>
            </a:p>
            <a:p>
              <a:pPr algn="ctr" fontAlgn="base" hangingPunct="0">
                <a:spcBef>
                  <a:spcPct val="0"/>
                </a:spcBef>
                <a:spcAft>
                  <a:spcPct val="0"/>
                </a:spcAft>
                <a:defRPr/>
              </a:pPr>
              <a:r>
                <a:rPr lang="en-US" sz="2000" b="1" dirty="0">
                  <a:latin typeface="Microsoft YaHei UI" panose="020B0503020204020204" pitchFamily="34" charset="-122"/>
                  <a:ea typeface="Microsoft YaHei UI" panose="020B0503020204020204" pitchFamily="34" charset="-122"/>
                  <a:sym typeface="Helvetica" charset="0"/>
                </a:rPr>
                <a:t> </a:t>
              </a:r>
              <a:r>
                <a:rPr lang="ja-JP" altLang="en-US" b="1" dirty="0">
                  <a:latin typeface="Microsoft YaHei UI" panose="020B0503020204020204" pitchFamily="34" charset="-122"/>
                  <a:ea typeface="Microsoft YaHei UI" panose="020B0503020204020204" pitchFamily="34" charset="-122"/>
                  <a:sym typeface="Helvetica" charset="0"/>
                </a:rPr>
                <a:t>祷告</a:t>
              </a:r>
              <a:r>
                <a:rPr lang="en-US" sz="2000" b="1" dirty="0">
                  <a:latin typeface="Microsoft YaHei UI" panose="020B0503020204020204" pitchFamily="34" charset="-122"/>
                  <a:ea typeface="Microsoft YaHei UI" panose="020B0503020204020204" pitchFamily="34" charset="-122"/>
                  <a:sym typeface="Helvetica" charset="0"/>
                </a:rPr>
                <a:t> </a:t>
              </a:r>
              <a:endParaRPr lang="en-US" sz="2000" b="1" dirty="0">
                <a:latin typeface="Microsoft YaHei UI" panose="020B0503020204020204" pitchFamily="34" charset="-122"/>
                <a:ea typeface="Microsoft YaHei UI" panose="020B0503020204020204" pitchFamily="34" charset="-122"/>
                <a:cs typeface="Times New Roman Bold" charset="0"/>
                <a:sym typeface="Times New Roman Bold" charset="0"/>
              </a:endParaRPr>
            </a:p>
            <a:p>
              <a:pPr algn="ctr" fontAlgn="base" hangingPunct="0">
                <a:spcBef>
                  <a:spcPct val="0"/>
                </a:spcBef>
                <a:spcAft>
                  <a:spcPct val="0"/>
                </a:spcAft>
                <a:defRPr/>
              </a:pPr>
              <a:r>
                <a:rPr lang="en-US" sz="2000" b="1" dirty="0">
                  <a:latin typeface="Microsoft YaHei UI" panose="020B0503020204020204" pitchFamily="34" charset="-122"/>
                  <a:ea typeface="Microsoft YaHei UI" panose="020B0503020204020204" pitchFamily="34" charset="-122"/>
                  <a:sym typeface="Helvetica" charset="0"/>
                </a:rPr>
                <a:t>1:1-14</a:t>
              </a:r>
              <a:endParaRPr lang="en-US" sz="2400" b="1" dirty="0">
                <a:latin typeface="Microsoft YaHei UI" panose="020B0503020204020204" pitchFamily="34" charset="-122"/>
                <a:ea typeface="Microsoft YaHei UI" panose="020B0503020204020204" pitchFamily="34" charset="-122"/>
                <a:sym typeface="Helvetica" charset="0"/>
              </a:endParaRPr>
            </a:p>
          </p:txBody>
        </p:sp>
        <p:sp>
          <p:nvSpPr>
            <p:cNvPr id="19487" name="AutoShape 31"/>
            <p:cNvSpPr>
              <a:spLocks/>
            </p:cNvSpPr>
            <p:nvPr/>
          </p:nvSpPr>
          <p:spPr bwMode="auto">
            <a:xfrm>
              <a:off x="0" y="0"/>
              <a:ext cx="1300439" cy="1068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b="1">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204" name="Group 32"/>
          <p:cNvGrpSpPr>
            <a:grpSpLocks/>
          </p:cNvGrpSpPr>
          <p:nvPr/>
        </p:nvGrpSpPr>
        <p:grpSpPr bwMode="auto">
          <a:xfrm>
            <a:off x="1530626" y="4289425"/>
            <a:ext cx="1596749" cy="1068388"/>
            <a:chOff x="-144182" y="0"/>
            <a:chExt cx="1596678" cy="1068388"/>
          </a:xfrm>
        </p:grpSpPr>
        <p:sp>
          <p:nvSpPr>
            <p:cNvPr id="19489" name="AutoShape 33"/>
            <p:cNvSpPr>
              <a:spLocks/>
            </p:cNvSpPr>
            <p:nvPr/>
          </p:nvSpPr>
          <p:spPr bwMode="auto">
            <a:xfrm>
              <a:off x="-61912" y="95250"/>
              <a:ext cx="1449324" cy="877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b="1" dirty="0">
                  <a:latin typeface="Microsoft YaHei UI" panose="020B0503020204020204" pitchFamily="34" charset="-122"/>
                  <a:ea typeface="Microsoft YaHei UI" panose="020B0503020204020204" pitchFamily="34" charset="-122"/>
                  <a:sym typeface="Helvetica" charset="0"/>
                </a:rPr>
                <a:t> </a:t>
              </a:r>
              <a:r>
                <a:rPr lang="ja-JP" altLang="en-US" b="1">
                  <a:latin typeface="Microsoft YaHei UI" panose="020B0503020204020204" pitchFamily="34" charset="-122"/>
                  <a:ea typeface="Microsoft YaHei UI" panose="020B0503020204020204" pitchFamily="34" charset="-122"/>
                  <a:sym typeface="Helvetica" charset="0"/>
                </a:rPr>
                <a:t>在凡事上居首位</a:t>
              </a:r>
              <a:r>
                <a:rPr lang="en-US" b="1" dirty="0">
                  <a:latin typeface="Microsoft YaHei UI" panose="020B0503020204020204" pitchFamily="34" charset="-122"/>
                  <a:ea typeface="Microsoft YaHei UI" panose="020B0503020204020204" pitchFamily="34" charset="-122"/>
                  <a:sym typeface="Helvetica" charset="0"/>
                </a:rPr>
                <a:t>&amp;</a:t>
              </a:r>
              <a:r>
                <a:rPr lang="ja-JP" altLang="en-US" b="1">
                  <a:latin typeface="Microsoft YaHei UI" panose="020B0503020204020204" pitchFamily="34" charset="-122"/>
                  <a:ea typeface="Microsoft YaHei UI" panose="020B0503020204020204" pitchFamily="34" charset="-122"/>
                  <a:sym typeface="Helvetica" charset="0"/>
                </a:rPr>
                <a:t>神本性</a:t>
              </a:r>
              <a:r>
                <a:rPr lang="en-US" b="1" dirty="0">
                  <a:latin typeface="Microsoft YaHei UI" panose="020B0503020204020204" pitchFamily="34" charset="-122"/>
                  <a:ea typeface="Microsoft YaHei UI" panose="020B0503020204020204" pitchFamily="34" charset="-122"/>
                  <a:sym typeface="Helvetica" charset="0"/>
                </a:rPr>
                <a:t> </a:t>
              </a:r>
              <a:endParaRPr lang="en-US" sz="2000" b="1" dirty="0">
                <a:latin typeface="Microsoft YaHei UI" panose="020B0503020204020204" pitchFamily="34" charset="-122"/>
                <a:ea typeface="Microsoft YaHei UI" panose="020B0503020204020204" pitchFamily="34" charset="-122"/>
                <a:cs typeface="Times New Roman Bold" charset="0"/>
                <a:sym typeface="Times New Roman Bold" charset="0"/>
              </a:endParaRPr>
            </a:p>
            <a:p>
              <a:pPr algn="ctr" fontAlgn="base" hangingPunct="0">
                <a:spcBef>
                  <a:spcPct val="0"/>
                </a:spcBef>
                <a:spcAft>
                  <a:spcPct val="0"/>
                </a:spcAft>
                <a:defRPr/>
              </a:pPr>
              <a:r>
                <a:rPr lang="en-US" sz="2000" b="1" dirty="0">
                  <a:latin typeface="Microsoft YaHei UI" panose="020B0503020204020204" pitchFamily="34" charset="-122"/>
                  <a:ea typeface="Microsoft YaHei UI" panose="020B0503020204020204" pitchFamily="34" charset="-122"/>
                  <a:sym typeface="Helvetica" charset="0"/>
                </a:rPr>
                <a:t>1:15—2:5</a:t>
              </a:r>
              <a:endParaRPr lang="en-US" sz="2400" b="1" dirty="0">
                <a:latin typeface="Microsoft YaHei UI" panose="020B0503020204020204" pitchFamily="34" charset="-122"/>
                <a:ea typeface="Microsoft YaHei UI" panose="020B0503020204020204" pitchFamily="34" charset="-122"/>
                <a:sym typeface="Helvetica" charset="0"/>
              </a:endParaRPr>
            </a:p>
          </p:txBody>
        </p:sp>
        <p:sp>
          <p:nvSpPr>
            <p:cNvPr id="19490" name="AutoShape 34"/>
            <p:cNvSpPr>
              <a:spLocks/>
            </p:cNvSpPr>
            <p:nvPr/>
          </p:nvSpPr>
          <p:spPr bwMode="auto">
            <a:xfrm>
              <a:off x="-144182" y="0"/>
              <a:ext cx="1596678" cy="1068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b="1">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sp>
        <p:nvSpPr>
          <p:cNvPr id="19491" name="AutoShape 35"/>
          <p:cNvSpPr>
            <a:spLocks/>
          </p:cNvSpPr>
          <p:nvPr/>
        </p:nvSpPr>
        <p:spPr bwMode="auto">
          <a:xfrm>
            <a:off x="3124200" y="4406900"/>
            <a:ext cx="1373188" cy="884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sz="2000" b="1" dirty="0">
                <a:latin typeface="Microsoft YaHei UI" panose="020B0503020204020204" pitchFamily="34" charset="-122"/>
                <a:ea typeface="Microsoft YaHei UI" panose="020B0503020204020204" pitchFamily="34" charset="-122"/>
                <a:sym typeface="Helvetica" charset="0"/>
              </a:rPr>
              <a:t> </a:t>
            </a:r>
            <a:r>
              <a:rPr lang="ja-JP" altLang="en-US" sz="2000" b="1">
                <a:latin typeface="Microsoft YaHei UI" panose="020B0503020204020204" pitchFamily="34" charset="-122"/>
                <a:ea typeface="Microsoft YaHei UI" panose="020B0503020204020204" pitchFamily="34" charset="-122"/>
                <a:sym typeface="Helvetica" charset="0"/>
              </a:rPr>
              <a:t>混合主义的异端教导</a:t>
            </a:r>
            <a:endParaRPr lang="en-US" sz="2000" b="1" dirty="0">
              <a:latin typeface="Microsoft YaHei UI" panose="020B0503020204020204" pitchFamily="34" charset="-122"/>
              <a:ea typeface="Microsoft YaHei UI" panose="020B0503020204020204" pitchFamily="34" charset="-122"/>
              <a:cs typeface="Times New Roman Bold" charset="0"/>
              <a:sym typeface="Times New Roman Bold" charset="0"/>
            </a:endParaRPr>
          </a:p>
          <a:p>
            <a:pPr algn="ctr" fontAlgn="base" hangingPunct="0">
              <a:spcBef>
                <a:spcPct val="0"/>
              </a:spcBef>
              <a:spcAft>
                <a:spcPct val="0"/>
              </a:spcAft>
              <a:defRPr/>
            </a:pPr>
            <a:r>
              <a:rPr lang="en-US" sz="2000" b="1" dirty="0">
                <a:latin typeface="Microsoft YaHei UI" panose="020B0503020204020204" pitchFamily="34" charset="-122"/>
                <a:ea typeface="Microsoft YaHei UI" panose="020B0503020204020204" pitchFamily="34" charset="-122"/>
                <a:sym typeface="Helvetica" charset="0"/>
              </a:rPr>
              <a:t>2:6-23</a:t>
            </a:r>
            <a:endParaRPr lang="en-US" sz="2400" b="1" dirty="0">
              <a:latin typeface="Microsoft YaHei UI" panose="020B0503020204020204" pitchFamily="34" charset="-122"/>
              <a:ea typeface="Microsoft YaHei UI" panose="020B0503020204020204" pitchFamily="34" charset="-122"/>
              <a:sym typeface="Helvetica" charset="0"/>
            </a:endParaRPr>
          </a:p>
        </p:txBody>
      </p:sp>
      <p:sp>
        <p:nvSpPr>
          <p:cNvPr id="19492" name="AutoShape 36"/>
          <p:cNvSpPr>
            <a:spLocks/>
          </p:cNvSpPr>
          <p:nvPr/>
        </p:nvSpPr>
        <p:spPr bwMode="auto">
          <a:xfrm>
            <a:off x="3128963" y="4289425"/>
            <a:ext cx="1431925" cy="1068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nvGrpSpPr>
          <p:cNvPr id="264207" name="Group 37"/>
          <p:cNvGrpSpPr>
            <a:grpSpLocks/>
          </p:cNvGrpSpPr>
          <p:nvPr/>
        </p:nvGrpSpPr>
        <p:grpSpPr bwMode="auto">
          <a:xfrm>
            <a:off x="4554538" y="4289425"/>
            <a:ext cx="1599923" cy="1068388"/>
            <a:chOff x="-7937" y="0"/>
            <a:chExt cx="1599923" cy="1068388"/>
          </a:xfrm>
        </p:grpSpPr>
        <p:sp>
          <p:nvSpPr>
            <p:cNvPr id="19494" name="AutoShape 38"/>
            <p:cNvSpPr>
              <a:spLocks/>
            </p:cNvSpPr>
            <p:nvPr/>
          </p:nvSpPr>
          <p:spPr bwMode="auto">
            <a:xfrm>
              <a:off x="-7937" y="9525"/>
              <a:ext cx="1599923" cy="1049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ja-JP" altLang="en-US" b="1">
                  <a:latin typeface="Microsoft YaHei UI" panose="020B0503020204020204" pitchFamily="34" charset="-122"/>
                  <a:ea typeface="Microsoft YaHei UI" panose="020B0503020204020204" pitchFamily="34" charset="-122"/>
                  <a:sym typeface="Helvetica" charset="0"/>
                </a:rPr>
                <a:t>位置</a:t>
              </a:r>
              <a:r>
                <a:rPr lang="en-US" b="1" dirty="0">
                  <a:latin typeface="Microsoft YaHei UI" panose="020B0503020204020204" pitchFamily="34" charset="-122"/>
                  <a:ea typeface="Microsoft YaHei UI" panose="020B0503020204020204" pitchFamily="34" charset="-122"/>
                  <a:sym typeface="Helvetica" charset="0"/>
                </a:rPr>
                <a:t>:</a:t>
              </a:r>
              <a:endParaRPr lang="en-US" b="1" dirty="0">
                <a:latin typeface="Microsoft YaHei UI" panose="020B0503020204020204" pitchFamily="34" charset="-122"/>
                <a:ea typeface="Microsoft YaHei UI" panose="020B0503020204020204" pitchFamily="34" charset="-122"/>
                <a:cs typeface="Times New Roman Bold" charset="0"/>
                <a:sym typeface="Times New Roman Bold" charset="0"/>
              </a:endParaRPr>
            </a:p>
            <a:p>
              <a:pPr algn="ctr" fontAlgn="base" hangingPunct="0">
                <a:spcBef>
                  <a:spcPct val="0"/>
                </a:spcBef>
                <a:spcAft>
                  <a:spcPct val="0"/>
                </a:spcAft>
                <a:defRPr/>
              </a:pPr>
              <a:r>
                <a:rPr lang="ja-JP" altLang="en-US" b="1">
                  <a:latin typeface="Microsoft YaHei UI" panose="020B0503020204020204" pitchFamily="34" charset="-122"/>
                  <a:ea typeface="Microsoft YaHei UI" panose="020B0503020204020204" pitchFamily="34" charset="-122"/>
                  <a:sym typeface="Helvetica" charset="0"/>
                </a:rPr>
                <a:t>与</a:t>
              </a:r>
              <a:r>
                <a:rPr lang="ja-JP" altLang="en-US" b="1" u="sng">
                  <a:latin typeface="Microsoft YaHei UI" panose="020B0503020204020204" pitchFamily="34" charset="-122"/>
                  <a:ea typeface="Microsoft YaHei UI" panose="020B0503020204020204" pitchFamily="34" charset="-122"/>
                  <a:sym typeface="Helvetica" charset="0"/>
                </a:rPr>
                <a:t>基督</a:t>
              </a:r>
              <a:r>
                <a:rPr lang="ja-JP" altLang="en-US" b="1">
                  <a:latin typeface="Microsoft YaHei UI" panose="020B0503020204020204" pitchFamily="34" charset="-122"/>
                  <a:ea typeface="Microsoft YaHei UI" panose="020B0503020204020204" pitchFamily="34" charset="-122"/>
                  <a:sym typeface="Helvetica" charset="0"/>
                </a:rPr>
                <a:t>的联合</a:t>
              </a:r>
              <a:endParaRPr lang="en-US" b="1" dirty="0">
                <a:latin typeface="Microsoft YaHei UI" panose="020B0503020204020204" pitchFamily="34" charset="-122"/>
                <a:ea typeface="Microsoft YaHei UI" panose="020B0503020204020204" pitchFamily="34" charset="-122"/>
                <a:cs typeface="Times New Roman Bold" charset="0"/>
                <a:sym typeface="Times New Roman Bold" charset="0"/>
              </a:endParaRPr>
            </a:p>
            <a:p>
              <a:pPr algn="ctr" fontAlgn="base" hangingPunct="0">
                <a:spcBef>
                  <a:spcPct val="0"/>
                </a:spcBef>
                <a:spcAft>
                  <a:spcPct val="0"/>
                </a:spcAft>
                <a:defRPr/>
              </a:pPr>
              <a:r>
                <a:rPr lang="en-US" sz="2000" b="1" dirty="0">
                  <a:latin typeface="Microsoft YaHei UI" panose="020B0503020204020204" pitchFamily="34" charset="-122"/>
                  <a:ea typeface="Microsoft YaHei UI" panose="020B0503020204020204" pitchFamily="34" charset="-122"/>
                  <a:sym typeface="Helvetica" charset="0"/>
                </a:rPr>
                <a:t>3:1-4</a:t>
              </a:r>
              <a:endParaRPr lang="en-US" sz="2800" b="1" dirty="0">
                <a:latin typeface="Microsoft YaHei UI" panose="020B0503020204020204" pitchFamily="34" charset="-122"/>
                <a:ea typeface="Microsoft YaHei UI" panose="020B0503020204020204" pitchFamily="34" charset="-122"/>
                <a:sym typeface="Helvetica" charset="0"/>
              </a:endParaRPr>
            </a:p>
          </p:txBody>
        </p:sp>
        <p:sp>
          <p:nvSpPr>
            <p:cNvPr id="19495" name="AutoShape 39"/>
            <p:cNvSpPr>
              <a:spLocks/>
            </p:cNvSpPr>
            <p:nvPr/>
          </p:nvSpPr>
          <p:spPr bwMode="auto">
            <a:xfrm>
              <a:off x="-1" y="0"/>
              <a:ext cx="1591987" cy="1068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b="1">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208" name="Group 40"/>
          <p:cNvGrpSpPr>
            <a:grpSpLocks/>
          </p:cNvGrpSpPr>
          <p:nvPr/>
        </p:nvGrpSpPr>
        <p:grpSpPr bwMode="auto">
          <a:xfrm>
            <a:off x="6073774" y="4289425"/>
            <a:ext cx="1538012" cy="1068388"/>
            <a:chOff x="65082" y="0"/>
            <a:chExt cx="1537943" cy="1068388"/>
          </a:xfrm>
        </p:grpSpPr>
        <p:sp>
          <p:nvSpPr>
            <p:cNvPr id="19497" name="AutoShape 41"/>
            <p:cNvSpPr>
              <a:spLocks/>
            </p:cNvSpPr>
            <p:nvPr/>
          </p:nvSpPr>
          <p:spPr bwMode="auto">
            <a:xfrm>
              <a:off x="65082" y="149225"/>
              <a:ext cx="1537942" cy="769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b="1" dirty="0">
                  <a:latin typeface="Microsoft YaHei UI" panose="020B0503020204020204" pitchFamily="34" charset="-122"/>
                  <a:ea typeface="Microsoft YaHei UI" panose="020B0503020204020204" pitchFamily="34" charset="-122"/>
                  <a:sym typeface="Helvetica" charset="0"/>
                </a:rPr>
                <a:t> </a:t>
              </a:r>
              <a:r>
                <a:rPr lang="ja-JP" altLang="en-US" b="1">
                  <a:latin typeface="Microsoft YaHei UI" panose="020B0503020204020204" pitchFamily="34" charset="-122"/>
                  <a:ea typeface="Microsoft YaHei UI" panose="020B0503020204020204" pitchFamily="34" charset="-122"/>
                  <a:sym typeface="Helvetica" charset="0"/>
                </a:rPr>
                <a:t>实践</a:t>
              </a:r>
              <a:r>
                <a:rPr lang="en-US" b="1" dirty="0">
                  <a:latin typeface="Microsoft YaHei UI" panose="020B0503020204020204" pitchFamily="34" charset="-122"/>
                  <a:ea typeface="Microsoft YaHei UI" panose="020B0503020204020204" pitchFamily="34" charset="-122"/>
                  <a:sym typeface="Helvetica" charset="0"/>
                </a:rPr>
                <a:t>: </a:t>
              </a:r>
              <a:r>
                <a:rPr lang="ja-JP" altLang="en-US" b="1">
                  <a:latin typeface="Microsoft YaHei UI" panose="020B0503020204020204" pitchFamily="34" charset="-122"/>
                  <a:ea typeface="Microsoft YaHei UI" panose="020B0503020204020204" pitchFamily="34" charset="-122"/>
                  <a:sym typeface="Helvetica" charset="0"/>
                </a:rPr>
                <a:t>圣洁的人际关系</a:t>
              </a:r>
              <a:endParaRPr lang="en-US" b="1" dirty="0">
                <a:latin typeface="Microsoft YaHei UI" panose="020B0503020204020204" pitchFamily="34" charset="-122"/>
                <a:ea typeface="Microsoft YaHei UI" panose="020B0503020204020204" pitchFamily="34" charset="-122"/>
                <a:cs typeface="Times New Roman Bold" charset="0"/>
                <a:sym typeface="Times New Roman Bold" charset="0"/>
              </a:endParaRPr>
            </a:p>
            <a:p>
              <a:pPr algn="ctr" fontAlgn="base" hangingPunct="0">
                <a:spcBef>
                  <a:spcPct val="0"/>
                </a:spcBef>
                <a:spcAft>
                  <a:spcPct val="0"/>
                </a:spcAft>
                <a:defRPr/>
              </a:pPr>
              <a:r>
                <a:rPr lang="en-US" sz="2000" b="1" dirty="0">
                  <a:latin typeface="Microsoft YaHei UI" panose="020B0503020204020204" pitchFamily="34" charset="-122"/>
                  <a:ea typeface="Microsoft YaHei UI" panose="020B0503020204020204" pitchFamily="34" charset="-122"/>
                  <a:sym typeface="Helvetica" charset="0"/>
                </a:rPr>
                <a:t>3:5—4:6</a:t>
              </a:r>
              <a:endParaRPr lang="en-US" sz="3200" b="1" dirty="0">
                <a:latin typeface="Microsoft YaHei UI" panose="020B0503020204020204" pitchFamily="34" charset="-122"/>
                <a:ea typeface="Microsoft YaHei UI" panose="020B0503020204020204" pitchFamily="34" charset="-122"/>
                <a:sym typeface="Helvetica" charset="0"/>
              </a:endParaRPr>
            </a:p>
          </p:txBody>
        </p:sp>
        <p:sp>
          <p:nvSpPr>
            <p:cNvPr id="19498" name="AutoShape 42"/>
            <p:cNvSpPr>
              <a:spLocks/>
            </p:cNvSpPr>
            <p:nvPr/>
          </p:nvSpPr>
          <p:spPr bwMode="auto">
            <a:xfrm>
              <a:off x="147353" y="0"/>
              <a:ext cx="1455672" cy="1068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b="1">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209" name="Group 43"/>
          <p:cNvGrpSpPr>
            <a:grpSpLocks/>
          </p:cNvGrpSpPr>
          <p:nvPr/>
        </p:nvGrpSpPr>
        <p:grpSpPr bwMode="auto">
          <a:xfrm>
            <a:off x="7527925" y="4289425"/>
            <a:ext cx="1384300" cy="1068388"/>
            <a:chOff x="65087" y="0"/>
            <a:chExt cx="1384301" cy="1068388"/>
          </a:xfrm>
        </p:grpSpPr>
        <p:sp>
          <p:nvSpPr>
            <p:cNvPr id="19500" name="AutoShape 44"/>
            <p:cNvSpPr>
              <a:spLocks/>
            </p:cNvSpPr>
            <p:nvPr/>
          </p:nvSpPr>
          <p:spPr bwMode="auto">
            <a:xfrm>
              <a:off x="65087" y="196850"/>
              <a:ext cx="1319214"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ja-JP" altLang="en-US" sz="2000" b="1">
                  <a:latin typeface="Microsoft YaHei UI" panose="020B0503020204020204" pitchFamily="34" charset="-122"/>
                  <a:ea typeface="Microsoft YaHei UI" panose="020B0503020204020204" pitchFamily="34" charset="-122"/>
                  <a:sym typeface="Helvetica" charset="0"/>
                </a:rPr>
                <a:t>总结</a:t>
              </a:r>
              <a:endParaRPr lang="en-US" sz="2000" b="1" dirty="0">
                <a:latin typeface="Microsoft YaHei UI" panose="020B0503020204020204" pitchFamily="34" charset="-122"/>
                <a:ea typeface="Microsoft YaHei UI" panose="020B0503020204020204" pitchFamily="34" charset="-122"/>
                <a:cs typeface="Times New Roman Bold" charset="0"/>
                <a:sym typeface="Times New Roman Bold" charset="0"/>
              </a:endParaRPr>
            </a:p>
            <a:p>
              <a:pPr algn="ctr" fontAlgn="base" hangingPunct="0">
                <a:spcBef>
                  <a:spcPct val="0"/>
                </a:spcBef>
                <a:spcAft>
                  <a:spcPct val="0"/>
                </a:spcAft>
                <a:defRPr/>
              </a:pPr>
              <a:r>
                <a:rPr lang="en-US" sz="2000" b="1" dirty="0">
                  <a:latin typeface="Microsoft YaHei UI" panose="020B0503020204020204" pitchFamily="34" charset="-122"/>
                  <a:ea typeface="Microsoft YaHei UI" panose="020B0503020204020204" pitchFamily="34" charset="-122"/>
                  <a:sym typeface="Helvetica" charset="0"/>
                </a:rPr>
                <a:t>4:7-18</a:t>
              </a:r>
              <a:endParaRPr lang="en-US" sz="2400" b="1" dirty="0">
                <a:latin typeface="Microsoft YaHei UI" panose="020B0503020204020204" pitchFamily="34" charset="-122"/>
                <a:ea typeface="Microsoft YaHei UI" panose="020B0503020204020204" pitchFamily="34" charset="-122"/>
                <a:sym typeface="Helvetica" charset="0"/>
              </a:endParaRPr>
            </a:p>
          </p:txBody>
        </p:sp>
        <p:sp>
          <p:nvSpPr>
            <p:cNvPr id="19501" name="AutoShape 45"/>
            <p:cNvSpPr>
              <a:spLocks/>
            </p:cNvSpPr>
            <p:nvPr/>
          </p:nvSpPr>
          <p:spPr bwMode="auto">
            <a:xfrm>
              <a:off x="150536" y="0"/>
              <a:ext cx="1298852" cy="1068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b="1">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210" name="Group 46"/>
          <p:cNvGrpSpPr>
            <a:grpSpLocks/>
          </p:cNvGrpSpPr>
          <p:nvPr/>
        </p:nvGrpSpPr>
        <p:grpSpPr bwMode="auto">
          <a:xfrm>
            <a:off x="228600" y="5356225"/>
            <a:ext cx="8675688" cy="712788"/>
            <a:chOff x="0" y="0"/>
            <a:chExt cx="8675688" cy="714342"/>
          </a:xfrm>
        </p:grpSpPr>
        <p:sp>
          <p:nvSpPr>
            <p:cNvPr id="19503" name="AutoShape 47"/>
            <p:cNvSpPr>
              <a:spLocks/>
            </p:cNvSpPr>
            <p:nvPr/>
          </p:nvSpPr>
          <p:spPr bwMode="auto">
            <a:xfrm>
              <a:off x="47625" y="175006"/>
              <a:ext cx="8586788"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ja-JP" altLang="en-US" sz="2800" u="sng"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罗马</a:t>
              </a:r>
              <a:endParaRPr lang="en-US" sz="2400" dirty="0">
                <a:latin typeface="Microsoft YaHei UI" panose="020B0503020204020204" pitchFamily="34" charset="-122"/>
                <a:ea typeface="Microsoft YaHei UI" panose="020B0503020204020204" pitchFamily="34" charset="-122"/>
                <a:sym typeface="Helvetica" charset="0"/>
              </a:endParaRPr>
            </a:p>
          </p:txBody>
        </p:sp>
        <p:sp>
          <p:nvSpPr>
            <p:cNvPr id="19504" name="AutoShape 48"/>
            <p:cNvSpPr>
              <a:spLocks/>
            </p:cNvSpPr>
            <p:nvPr/>
          </p:nvSpPr>
          <p:spPr bwMode="auto">
            <a:xfrm>
              <a:off x="0" y="0"/>
              <a:ext cx="8675688" cy="714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grpSp>
        <p:nvGrpSpPr>
          <p:cNvPr id="264211" name="Group 49"/>
          <p:cNvGrpSpPr>
            <a:grpSpLocks/>
          </p:cNvGrpSpPr>
          <p:nvPr/>
        </p:nvGrpSpPr>
        <p:grpSpPr bwMode="auto">
          <a:xfrm>
            <a:off x="228600" y="6070600"/>
            <a:ext cx="8675688" cy="709613"/>
            <a:chOff x="0" y="0"/>
            <a:chExt cx="8675688" cy="709613"/>
          </a:xfrm>
        </p:grpSpPr>
        <p:sp>
          <p:nvSpPr>
            <p:cNvPr id="19506" name="AutoShape 50"/>
            <p:cNvSpPr>
              <a:spLocks/>
            </p:cNvSpPr>
            <p:nvPr/>
          </p:nvSpPr>
          <p:spPr bwMode="auto">
            <a:xfrm>
              <a:off x="47625" y="138113"/>
              <a:ext cx="85867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r>
                <a:rPr lang="en-US" dirty="0">
                  <a:latin typeface="Microsoft YaHei UI" panose="020B0503020204020204" pitchFamily="34" charset="-122"/>
                  <a:ea typeface="Microsoft YaHei UI" panose="020B0503020204020204" pitchFamily="34" charset="-122"/>
                  <a:sym typeface="Helvetica" charset="0"/>
                </a:rPr>
                <a:t> </a:t>
              </a:r>
              <a:r>
                <a:rPr lang="ja-JP" alt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秋季，主后</a:t>
              </a:r>
              <a:r>
                <a:rPr 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 61 </a:t>
              </a:r>
              <a:r>
                <a:rPr lang="ja-JP" alt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年</a:t>
              </a:r>
              <a:r>
                <a:rPr 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 (</a:t>
              </a:r>
              <a:r>
                <a:rPr lang="ja-JP" alt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第一次被关进</a:t>
              </a:r>
              <a:r>
                <a:rPr lang="ja-JP" altLang="en-US" sz="2800" u="sng"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罗马</a:t>
              </a:r>
              <a:r>
                <a:rPr lang="ja-JP" alt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监狱</a:t>
              </a:r>
              <a:r>
                <a:rPr lang="en-US" sz="2800" dirty="0">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Helvetica" charset="0"/>
                </a:rPr>
                <a:t>)</a:t>
              </a:r>
              <a:endParaRPr lang="en-US" sz="2400" dirty="0">
                <a:latin typeface="Microsoft YaHei UI" panose="020B0503020204020204" pitchFamily="34" charset="-122"/>
                <a:ea typeface="Microsoft YaHei UI" panose="020B0503020204020204" pitchFamily="34" charset="-122"/>
                <a:sym typeface="Helvetica" charset="0"/>
              </a:endParaRPr>
            </a:p>
          </p:txBody>
        </p:sp>
        <p:sp>
          <p:nvSpPr>
            <p:cNvPr id="19507" name="AutoShape 51"/>
            <p:cNvSpPr>
              <a:spLocks/>
            </p:cNvSpPr>
            <p:nvPr/>
          </p:nvSpPr>
          <p:spPr bwMode="auto">
            <a:xfrm>
              <a:off x="0" y="0"/>
              <a:ext cx="8675688" cy="709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w="3175" cap="sq"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ct val="0"/>
                </a:spcBef>
                <a:spcAft>
                  <a:spcPct val="0"/>
                </a:spcAft>
                <a:defRPr/>
              </a:pPr>
              <a:endParaRPr lang="en-US">
                <a:latin typeface="Microsoft YaHei UI" panose="020B0503020204020204" pitchFamily="34" charset="-122"/>
                <a:ea typeface="Microsoft YaHei UI" panose="020B0503020204020204" pitchFamily="34" charset="-122"/>
                <a:cs typeface="Times New Roman" charset="0"/>
                <a:sym typeface="Times New Roman" charset="0"/>
              </a:endParaRPr>
            </a:p>
          </p:txBody>
        </p:sp>
      </p:grpSp>
      <p:sp>
        <p:nvSpPr>
          <p:cNvPr id="19508" name="AutoShape 52"/>
          <p:cNvSpPr>
            <a:spLocks/>
          </p:cNvSpPr>
          <p:nvPr/>
        </p:nvSpPr>
        <p:spPr bwMode="auto">
          <a:xfrm>
            <a:off x="8199784" y="76200"/>
            <a:ext cx="763242" cy="34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5718" tIns="45718" rIns="45718" bIns="45718"/>
          <a:lstStyle/>
          <a:p>
            <a:pPr algn="ctr" fontAlgn="base" hangingPunct="0">
              <a:spcBef>
                <a:spcPct val="0"/>
              </a:spcBef>
              <a:spcAft>
                <a:spcPct val="0"/>
              </a:spcAft>
              <a:defRPr/>
            </a:pPr>
            <a:r>
              <a:rPr lang="en-US" b="1" dirty="0">
                <a:solidFill>
                  <a:srgbClr val="000000"/>
                </a:solidFill>
                <a:latin typeface="Microsoft YaHei UI" panose="020B0503020204020204" pitchFamily="34" charset="-122"/>
                <a:ea typeface="Microsoft YaHei UI" panose="020B0503020204020204" pitchFamily="34" charset="-122"/>
                <a:cs typeface="Arial" charset="0"/>
                <a:sym typeface="Arial" charset="0"/>
              </a:rPr>
              <a:t>187</a:t>
            </a:r>
            <a:endParaRPr lang="en-US" sz="2400" b="1" dirty="0">
              <a:solidFill>
                <a:srgbClr val="000000"/>
              </a:solidFill>
              <a:latin typeface="Microsoft YaHei UI" panose="020B0503020204020204" pitchFamily="34" charset="-122"/>
              <a:ea typeface="Microsoft YaHei UI" panose="020B0503020204020204" pitchFamily="34" charset="-122"/>
              <a:sym typeface="Helvetica" charset="0"/>
            </a:endParaRPr>
          </a:p>
        </p:txBody>
      </p:sp>
      <p:sp>
        <p:nvSpPr>
          <p:cNvPr id="19510" name="Rectangle 54"/>
          <p:cNvSpPr>
            <a:spLocks noGrp="1" noChangeArrowheads="1"/>
          </p:cNvSpPr>
          <p:nvPr>
            <p:ph type="title"/>
          </p:nvPr>
        </p:nvSpPr>
        <p:spPr>
          <a:xfrm>
            <a:off x="2438400" y="0"/>
            <a:ext cx="4191000" cy="685800"/>
          </a:xfrm>
        </p:spPr>
        <p:txBody>
          <a:bodyPr lIns="0" tIns="0" rIns="0" bIns="0" anchor="ctr"/>
          <a:lstStyle/>
          <a:p>
            <a:pPr algn="ctr" defTabSz="914400" eaLnBrk="1">
              <a:defRPr/>
            </a:pPr>
            <a:r>
              <a:rPr lang="ja-JP" altLang="en-US" sz="4400" b="1">
                <a:solidFill>
                  <a:srgbClr val="996600"/>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书之分析表</a:t>
            </a:r>
            <a:endParaRPr lang="en-US">
              <a:latin typeface="Microsoft YaHei UI" panose="020B0503020204020204" pitchFamily="34" charset="-122"/>
              <a:ea typeface="Microsoft YaHei UI" panose="020B0503020204020204" pitchFamily="34" charset="-122"/>
            </a:endParaRPr>
          </a:p>
        </p:txBody>
      </p:sp>
      <p:sp>
        <p:nvSpPr>
          <p:cNvPr id="57" name="WordArt 66"/>
          <p:cNvSpPr>
            <a:spLocks noChangeArrowheads="1" noChangeShapeType="1" noTextEdit="1"/>
          </p:cNvSpPr>
          <p:nvPr/>
        </p:nvSpPr>
        <p:spPr bwMode="auto">
          <a:xfrm rot="20722333">
            <a:off x="-175358" y="70905"/>
            <a:ext cx="2362200" cy="914400"/>
          </a:xfrm>
          <a:prstGeom prst="rect">
            <a:avLst/>
          </a:prstGeom>
        </p:spPr>
        <p:txBody>
          <a:bodyPr wrap="none" fromWordArt="1">
            <a:prstTxWarp prst="textPlain">
              <a:avLst>
                <a:gd name="adj" fmla="val 44398"/>
              </a:avLst>
            </a:prstTxWarp>
          </a:bodyPr>
          <a:lstStyle/>
          <a:p>
            <a:pPr lvl="0" algn="ctr" defTabSz="914400" fontAlgn="base">
              <a:spcBef>
                <a:spcPct val="0"/>
              </a:spcBef>
              <a:spcAft>
                <a:spcPct val="0"/>
              </a:spcAft>
              <a:defRPr/>
            </a:pPr>
            <a:r>
              <a:rPr lang="zh-SG" altLang="en-US" sz="3600" kern="10" dirty="0">
                <a:ln w="19050" cap="sq">
                  <a:solidFill>
                    <a:srgbClr val="99CCFF"/>
                  </a:solidFill>
                  <a:miter lim="800000"/>
                  <a:headEnd type="none" w="sm" len="sm"/>
                  <a:tailEnd type="none" w="sm" len="sm"/>
                </a:ln>
                <a:solidFill>
                  <a:srgbClr val="0066CC"/>
                </a:solidFill>
                <a:effectLst>
                  <a:outerShdw blurRad="63500" dist="38099" dir="2700000" algn="ctr" rotWithShape="0">
                    <a:srgbClr val="990000">
                      <a:alpha val="74997"/>
                    </a:srgbClr>
                  </a:outerShdw>
                </a:effectLst>
                <a:latin typeface="Microsoft YaHei UI" panose="020B0503020204020204" pitchFamily="34" charset="-122"/>
                <a:ea typeface="Microsoft YaHei UI" panose="020B0503020204020204" pitchFamily="34" charset="-122"/>
                <a:cs typeface="Impact"/>
              </a:rPr>
              <a:t>歌罗西书</a:t>
            </a:r>
          </a:p>
        </p:txBody>
      </p:sp>
    </p:spTree>
    <p:extLst>
      <p:ext uri="{BB962C8B-B14F-4D97-AF65-F5344CB8AC3E}">
        <p14:creationId xmlns:p14="http://schemas.microsoft.com/office/powerpoint/2010/main" val="3065923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2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347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340" b="2399"/>
          <a:stretch>
            <a:fillRect/>
          </a:stretch>
        </p:blipFill>
        <p:spPr bwMode="auto">
          <a:xfrm>
            <a:off x="0" y="657225"/>
            <a:ext cx="5038725" cy="6200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7"/>
          <p:cNvSpPr>
            <a:spLocks noChangeArrowheads="1"/>
          </p:cNvSpPr>
          <p:nvPr/>
        </p:nvSpPr>
        <p:spPr bwMode="auto">
          <a:xfrm>
            <a:off x="0" y="6381328"/>
            <a:ext cx="9144000" cy="487806"/>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defTabSz="914400" fontAlgn="base">
              <a:spcBef>
                <a:spcPct val="20000"/>
              </a:spcBef>
              <a:buClr>
                <a:srgbClr val="FFCC00"/>
              </a:buClr>
              <a:buSzPct val="70000"/>
              <a:buFont typeface="Wingdings" charset="0"/>
              <a:buNone/>
              <a:defRPr/>
            </a:pPr>
            <a:r>
              <a:rPr lang="zh-TW"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sym typeface="Helvetica" charset="0"/>
              </a:rPr>
              <a:t>哈德生</a:t>
            </a:r>
            <a:r>
              <a:rPr lang="en-US" altLang="zh-TW"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sym typeface="Helvetica" charset="0"/>
              </a:rPr>
              <a:t>(Huddleston)</a:t>
            </a:r>
            <a:r>
              <a:rPr lang="zh-TW"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sym typeface="Helvetica" charset="0"/>
              </a:rPr>
              <a:t>对歌罗西书的概要</a:t>
            </a:r>
            <a:endParaRPr 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sym typeface="Helvetica" charset="0"/>
            </a:endParaRPr>
          </a:p>
        </p:txBody>
      </p:sp>
      <p:sp>
        <p:nvSpPr>
          <p:cNvPr id="6" name="Text Box 6"/>
          <p:cNvSpPr txBox="1">
            <a:spLocks noChangeArrowheads="1"/>
          </p:cNvSpPr>
          <p:nvPr/>
        </p:nvSpPr>
        <p:spPr bwMode="auto">
          <a:xfrm>
            <a:off x="0" y="0"/>
            <a:ext cx="50292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zh-SG" altLang="en-US" sz="4400" b="1" i="1" dirty="0">
                <a:solidFill>
                  <a:srgbClr val="000000"/>
                </a:solidFill>
                <a:effectLst>
                  <a:outerShdw blurRad="38100" dist="38100" dir="2700000" algn="tl">
                    <a:srgbClr val="DDDDDD"/>
                  </a:outerShdw>
                </a:effectLst>
                <a:latin typeface="Microsoft YaHei UI" panose="020B0503020204020204" pitchFamily="34" charset="-122"/>
                <a:ea typeface="Microsoft YaHei UI" panose="020B0503020204020204" pitchFamily="34" charset="-122"/>
                <a:cs typeface="Arail" charset="0"/>
              </a:rPr>
              <a:t>歌罗西书</a:t>
            </a:r>
          </a:p>
        </p:txBody>
      </p:sp>
      <p:sp>
        <p:nvSpPr>
          <p:cNvPr id="233477" name="Text Box 6"/>
          <p:cNvSpPr txBox="1">
            <a:spLocks noChangeArrowheads="1"/>
          </p:cNvSpPr>
          <p:nvPr/>
        </p:nvSpPr>
        <p:spPr bwMode="auto">
          <a:xfrm>
            <a:off x="3923928" y="-27384"/>
            <a:ext cx="5220072" cy="20882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buFontTx/>
              <a:buAutoNum type="arabicPlain"/>
            </a:pPr>
            <a:r>
              <a:rPr lang="zh-CN" altLang="en-US" sz="3200" b="1" dirty="0">
                <a:solidFill>
                  <a:srgbClr val="FFFFFF"/>
                </a:solidFill>
                <a:latin typeface="Microsoft YaHei UI" panose="020B0503020204020204" pitchFamily="34" charset="-122"/>
                <a:ea typeface="Microsoft YaHei UI" panose="020B0503020204020204" pitchFamily="34" charset="-122"/>
                <a:cs typeface="Arail" charset="0"/>
                <a:sym typeface="Helvetica" charset="0"/>
              </a:rPr>
              <a:t>基督所赐的盼望</a:t>
            </a:r>
          </a:p>
          <a:p>
            <a:pPr defTabSz="914400" eaLnBrk="1" fontAlgn="base" hangingPunct="1">
              <a:spcBef>
                <a:spcPct val="0"/>
              </a:spcBef>
              <a:spcAft>
                <a:spcPct val="0"/>
              </a:spcAft>
              <a:buFontTx/>
              <a:buAutoNum type="arabicPlain"/>
            </a:pPr>
            <a:r>
              <a:rPr lang="zh-CN" altLang="en-US" sz="3200" b="1" dirty="0">
                <a:solidFill>
                  <a:srgbClr val="FFFFFF"/>
                </a:solidFill>
                <a:latin typeface="Microsoft YaHei UI" panose="020B0503020204020204" pitchFamily="34" charset="-122"/>
                <a:ea typeface="Microsoft YaHei UI" panose="020B0503020204020204" pitchFamily="34" charset="-122"/>
                <a:cs typeface="Arail" charset="0"/>
                <a:sym typeface="Helvetica" charset="0"/>
              </a:rPr>
              <a:t>反对假教师</a:t>
            </a:r>
          </a:p>
          <a:p>
            <a:pPr defTabSz="914400" eaLnBrk="1" fontAlgn="base" hangingPunct="1">
              <a:spcBef>
                <a:spcPct val="0"/>
              </a:spcBef>
              <a:spcAft>
                <a:spcPct val="0"/>
              </a:spcAft>
              <a:buFontTx/>
              <a:buAutoNum type="arabicPlain"/>
            </a:pPr>
            <a:r>
              <a:rPr lang="zh-CN" altLang="en-US" sz="3200" b="1" dirty="0">
                <a:solidFill>
                  <a:srgbClr val="FFFFFF"/>
                </a:solidFill>
                <a:latin typeface="Microsoft YaHei UI" panose="020B0503020204020204" pitchFamily="34" charset="-122"/>
                <a:ea typeface="Microsoft YaHei UI" panose="020B0503020204020204" pitchFamily="34" charset="-122"/>
                <a:cs typeface="Arail" charset="0"/>
                <a:sym typeface="Helvetica" charset="0"/>
              </a:rPr>
              <a:t>基督徒生活方式的原则</a:t>
            </a:r>
          </a:p>
          <a:p>
            <a:pPr defTabSz="914400" eaLnBrk="1" fontAlgn="base" hangingPunct="1">
              <a:spcBef>
                <a:spcPct val="0"/>
              </a:spcBef>
              <a:spcAft>
                <a:spcPct val="0"/>
              </a:spcAft>
              <a:buFontTx/>
              <a:buAutoNum type="arabicPlain"/>
            </a:pPr>
            <a:r>
              <a:rPr lang="zh-CN" altLang="en-US" sz="3200" b="1" dirty="0">
                <a:solidFill>
                  <a:srgbClr val="FFFFFF"/>
                </a:solidFill>
                <a:latin typeface="Microsoft YaHei UI" panose="020B0503020204020204" pitchFamily="34" charset="-122"/>
                <a:ea typeface="Microsoft YaHei UI" panose="020B0503020204020204" pitchFamily="34" charset="-122"/>
                <a:cs typeface="Arail" charset="0"/>
                <a:sym typeface="Helvetica" charset="0"/>
              </a:rPr>
              <a:t>期待的祷告，和致词</a:t>
            </a:r>
          </a:p>
        </p:txBody>
      </p:sp>
    </p:spTree>
    <p:extLst>
      <p:ext uri="{BB962C8B-B14F-4D97-AF65-F5344CB8AC3E}">
        <p14:creationId xmlns:p14="http://schemas.microsoft.com/office/powerpoint/2010/main" val="2655409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87426" name="Picture 2" descr="https://hopeforallpeople.files.wordpress.com/2018/01/bethel.jpg">
            <a:extLst>
              <a:ext uri="{FF2B5EF4-FFF2-40B4-BE49-F238E27FC236}">
                <a16:creationId xmlns:a16="http://schemas.microsoft.com/office/drawing/2014/main" id="{7EC189FA-2827-324A-B4E7-4ECD93B257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89" y="-32687"/>
            <a:ext cx="9147969" cy="612551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5256112"/>
            <a:ext cx="9144000" cy="765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p>
        </p:txBody>
      </p:sp>
      <p:sp>
        <p:nvSpPr>
          <p:cNvPr id="900098" name="Rectangle 2"/>
          <p:cNvSpPr>
            <a:spLocks noGrp="1" noChangeArrowheads="1"/>
          </p:cNvSpPr>
          <p:nvPr>
            <p:ph type="ctrTitle"/>
          </p:nvPr>
        </p:nvSpPr>
        <p:spPr>
          <a:xfrm>
            <a:off x="11906" y="0"/>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要受庇护</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 </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34424417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2273"/>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假师傅否认基督的神性与作为</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478212" name="Picture 4" descr="Related image">
            <a:extLst>
              <a:ext uri="{FF2B5EF4-FFF2-40B4-BE49-F238E27FC236}">
                <a16:creationId xmlns:a16="http://schemas.microsoft.com/office/drawing/2014/main" id="{9186B96B-0653-CE48-987E-8EC9A08B48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52273"/>
            <a:ext cx="9168853" cy="53285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93162F2-F32D-0B40-A33E-83924756580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p>
        </p:txBody>
      </p:sp>
    </p:spTree>
    <p:extLst>
      <p:ext uri="{BB962C8B-B14F-4D97-AF65-F5344CB8AC3E}">
        <p14:creationId xmlns:p14="http://schemas.microsoft.com/office/powerpoint/2010/main" val="1793328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AutoShape 2"/>
          <p:cNvSpPr>
            <a:spLocks/>
          </p:cNvSpPr>
          <p:nvPr/>
        </p:nvSpPr>
        <p:spPr bwMode="auto">
          <a:xfrm>
            <a:off x="112713" y="793750"/>
            <a:ext cx="8915400" cy="6307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p>
            <a:pPr fontAlgn="base" hangingPunct="0">
              <a:lnSpc>
                <a:spcPct val="115000"/>
              </a:lnSpc>
              <a:spcBef>
                <a:spcPts val="1000"/>
              </a:spcBef>
              <a:spcAft>
                <a:spcPct val="0"/>
              </a:spcAft>
              <a:defRPr/>
            </a:pPr>
            <a:r>
              <a:rPr lang="ja-JP" altLang="en-US" sz="2500" dirty="0">
                <a:solidFill>
                  <a:srgbClr val="FFFFFF"/>
                </a:solidFill>
                <a:latin typeface="宋体" charset="0"/>
                <a:ea typeface="宋体" charset="0"/>
                <a:cs typeface="宋体" charset="0"/>
                <a:sym typeface="宋体" charset="0"/>
              </a:rPr>
              <a:t>诺斯底主义的发源地就是第二世纪的小亚细亚。保罗反驳该异端：</a:t>
            </a:r>
            <a:endParaRPr lang="en-US" sz="2500" dirty="0">
              <a:solidFill>
                <a:srgbClr val="FFFFFF"/>
              </a:solidFill>
              <a:latin typeface="宋体" charset="0"/>
              <a:ea typeface="宋体" charset="0"/>
              <a:cs typeface="宋体" charset="0"/>
              <a:sym typeface="宋体" charset="0"/>
            </a:endParaRPr>
          </a:p>
          <a:p>
            <a:pPr fontAlgn="base" hangingPunct="0">
              <a:lnSpc>
                <a:spcPct val="115000"/>
              </a:lnSpc>
              <a:spcBef>
                <a:spcPts val="1000"/>
              </a:spcBef>
              <a:spcAft>
                <a:spcPct val="0"/>
              </a:spcAft>
              <a:buSzPct val="100000"/>
              <a:defRPr/>
            </a:pPr>
            <a:r>
              <a:rPr lang="en-US" sz="2500" dirty="0">
                <a:solidFill>
                  <a:srgbClr val="FFFB00"/>
                </a:solidFill>
                <a:latin typeface="宋体" charset="0"/>
                <a:ea typeface="宋体" charset="0"/>
                <a:cs typeface="宋体" charset="0"/>
                <a:sym typeface="宋体" charset="0"/>
              </a:rPr>
              <a:t>1.</a:t>
            </a:r>
            <a:r>
              <a:rPr lang="ja-JP" altLang="en-US" sz="2500" dirty="0">
                <a:solidFill>
                  <a:srgbClr val="FFFB00"/>
                </a:solidFill>
                <a:latin typeface="宋体" charset="0"/>
                <a:ea typeface="宋体" charset="0"/>
                <a:cs typeface="宋体" charset="0"/>
                <a:sym typeface="宋体" charset="0"/>
              </a:rPr>
              <a:t>犹太教</a:t>
            </a:r>
            <a:r>
              <a:rPr lang="en-US" sz="2500" dirty="0">
                <a:solidFill>
                  <a:srgbClr val="FFFFFF"/>
                </a:solidFill>
                <a:latin typeface="宋体" charset="0"/>
                <a:ea typeface="宋体" charset="0"/>
                <a:cs typeface="宋体" charset="0"/>
                <a:sym typeface="宋体" charset="0"/>
              </a:rPr>
              <a:t>——</a:t>
            </a:r>
            <a:r>
              <a:rPr lang="ja-JP" altLang="en-US" sz="2500" dirty="0">
                <a:solidFill>
                  <a:srgbClr val="FFFFFF"/>
                </a:solidFill>
                <a:latin typeface="宋体" charset="0"/>
                <a:ea typeface="宋体" charset="0"/>
                <a:cs typeface="宋体" charset="0"/>
                <a:sym typeface="宋体" charset="0"/>
              </a:rPr>
              <a:t>跟随旧约律法及礼仪的律法主义（</a:t>
            </a:r>
            <a:r>
              <a:rPr lang="en-US" sz="2500" dirty="0">
                <a:solidFill>
                  <a:srgbClr val="FFFFFF"/>
                </a:solidFill>
                <a:latin typeface="宋体" charset="0"/>
                <a:ea typeface="宋体" charset="0"/>
                <a:cs typeface="宋体" charset="0"/>
                <a:sym typeface="宋体" charset="0"/>
              </a:rPr>
              <a:t>2:16-17</a:t>
            </a:r>
            <a:r>
              <a:rPr lang="ja-JP" altLang="en-US" sz="2500" dirty="0">
                <a:solidFill>
                  <a:srgbClr val="FFFFFF"/>
                </a:solidFill>
                <a:latin typeface="宋体" charset="0"/>
                <a:ea typeface="宋体" charset="0"/>
                <a:cs typeface="宋体" charset="0"/>
                <a:sym typeface="宋体" charset="0"/>
              </a:rPr>
              <a:t>）</a:t>
            </a:r>
            <a:endParaRPr lang="en-US" sz="2500" dirty="0">
              <a:solidFill>
                <a:srgbClr val="FFFFFF"/>
              </a:solidFill>
              <a:latin typeface="宋体" charset="0"/>
              <a:ea typeface="宋体" charset="0"/>
              <a:cs typeface="宋体" charset="0"/>
              <a:sym typeface="宋体" charset="0"/>
            </a:endParaRPr>
          </a:p>
          <a:p>
            <a:pPr fontAlgn="base" hangingPunct="0">
              <a:lnSpc>
                <a:spcPct val="115000"/>
              </a:lnSpc>
              <a:spcBef>
                <a:spcPts val="1000"/>
              </a:spcBef>
              <a:spcAft>
                <a:spcPct val="0"/>
              </a:spcAft>
              <a:buSzPct val="100000"/>
              <a:defRPr/>
            </a:pPr>
            <a:r>
              <a:rPr lang="en-US" sz="2500" dirty="0">
                <a:solidFill>
                  <a:srgbClr val="FFFB00"/>
                </a:solidFill>
                <a:latin typeface="宋体" charset="0"/>
                <a:ea typeface="宋体" charset="0"/>
                <a:cs typeface="宋体" charset="0"/>
                <a:sym typeface="宋体" charset="0"/>
              </a:rPr>
              <a:t>2.</a:t>
            </a:r>
            <a:r>
              <a:rPr lang="ja-JP" altLang="en-US" sz="2500" dirty="0">
                <a:solidFill>
                  <a:srgbClr val="FFFB00"/>
                </a:solidFill>
                <a:latin typeface="宋体" charset="0"/>
                <a:ea typeface="宋体" charset="0"/>
                <a:cs typeface="宋体" charset="0"/>
                <a:sym typeface="宋体" charset="0"/>
              </a:rPr>
              <a:t>希腊哲学</a:t>
            </a:r>
            <a:r>
              <a:rPr lang="en-US" sz="2500" dirty="0">
                <a:solidFill>
                  <a:srgbClr val="FFFFFF"/>
                </a:solidFill>
                <a:latin typeface="宋体" charset="0"/>
                <a:ea typeface="宋体" charset="0"/>
                <a:cs typeface="宋体" charset="0"/>
                <a:sym typeface="宋体" charset="0"/>
              </a:rPr>
              <a:t>——</a:t>
            </a:r>
            <a:r>
              <a:rPr lang="ja-JP" altLang="en-US" sz="2500" dirty="0">
                <a:solidFill>
                  <a:srgbClr val="FFFFFF"/>
                </a:solidFill>
                <a:latin typeface="宋体" charset="0"/>
                <a:ea typeface="宋体" charset="0"/>
                <a:cs typeface="宋体" charset="0"/>
                <a:sym typeface="宋体" charset="0"/>
              </a:rPr>
              <a:t>跟随一个所谓的「秘传知识」，只有获得传授该奥秘的人才可得着。（</a:t>
            </a:r>
            <a:r>
              <a:rPr lang="en-US" sz="2500" dirty="0">
                <a:solidFill>
                  <a:srgbClr val="FFFFFF"/>
                </a:solidFill>
                <a:latin typeface="宋体" charset="0"/>
                <a:ea typeface="宋体" charset="0"/>
                <a:cs typeface="宋体" charset="0"/>
                <a:sym typeface="宋体" charset="0"/>
              </a:rPr>
              <a:t>2:2b-4,8-10</a:t>
            </a:r>
            <a:r>
              <a:rPr lang="ja-JP" altLang="en-US" sz="2500" dirty="0">
                <a:solidFill>
                  <a:srgbClr val="FFFFFF"/>
                </a:solidFill>
                <a:latin typeface="宋体" charset="0"/>
                <a:ea typeface="宋体" charset="0"/>
                <a:cs typeface="宋体" charset="0"/>
                <a:sym typeface="宋体" charset="0"/>
              </a:rPr>
              <a:t>）</a:t>
            </a:r>
            <a:endParaRPr lang="en-US" sz="2500" dirty="0">
              <a:solidFill>
                <a:srgbClr val="FFFFFF"/>
              </a:solidFill>
              <a:latin typeface="宋体" charset="0"/>
              <a:ea typeface="宋体" charset="0"/>
              <a:cs typeface="宋体" charset="0"/>
              <a:sym typeface="宋体" charset="0"/>
            </a:endParaRPr>
          </a:p>
          <a:p>
            <a:pPr fontAlgn="base" hangingPunct="0">
              <a:lnSpc>
                <a:spcPct val="115000"/>
              </a:lnSpc>
              <a:spcBef>
                <a:spcPts val="1000"/>
              </a:spcBef>
              <a:spcAft>
                <a:spcPct val="0"/>
              </a:spcAft>
              <a:buSzPct val="100000"/>
              <a:defRPr/>
            </a:pPr>
            <a:r>
              <a:rPr lang="en-US" sz="2500" dirty="0">
                <a:solidFill>
                  <a:srgbClr val="FFFB00"/>
                </a:solidFill>
                <a:latin typeface="宋体" charset="0"/>
                <a:ea typeface="宋体" charset="0"/>
                <a:cs typeface="宋体" charset="0"/>
                <a:sym typeface="宋体" charset="0"/>
              </a:rPr>
              <a:t>3.</a:t>
            </a:r>
            <a:r>
              <a:rPr lang="ja-JP" altLang="en-US" sz="2500" dirty="0">
                <a:solidFill>
                  <a:srgbClr val="FFFB00"/>
                </a:solidFill>
                <a:latin typeface="宋体" charset="0"/>
                <a:ea typeface="宋体" charset="0"/>
                <a:cs typeface="宋体" charset="0"/>
                <a:sym typeface="宋体" charset="0"/>
              </a:rPr>
              <a:t>敬拜天使</a:t>
            </a:r>
            <a:r>
              <a:rPr lang="en-US" sz="2500" dirty="0">
                <a:solidFill>
                  <a:srgbClr val="FFFFFF"/>
                </a:solidFill>
                <a:latin typeface="宋体" charset="0"/>
                <a:ea typeface="宋体" charset="0"/>
                <a:cs typeface="宋体" charset="0"/>
                <a:sym typeface="宋体" charset="0"/>
              </a:rPr>
              <a:t>——</a:t>
            </a:r>
            <a:r>
              <a:rPr lang="ja-JP" altLang="en-US" sz="2500" dirty="0">
                <a:solidFill>
                  <a:srgbClr val="FFFFFF"/>
                </a:solidFill>
                <a:latin typeface="宋体" charset="0"/>
                <a:ea typeface="宋体" charset="0"/>
                <a:cs typeface="宋体" charset="0"/>
                <a:sym typeface="宋体" charset="0"/>
              </a:rPr>
              <a:t>是神和人的中保（</a:t>
            </a:r>
            <a:r>
              <a:rPr lang="en-US" sz="2500" dirty="0">
                <a:solidFill>
                  <a:srgbClr val="FFFFFF"/>
                </a:solidFill>
                <a:latin typeface="宋体" charset="0"/>
                <a:ea typeface="宋体" charset="0"/>
                <a:cs typeface="宋体" charset="0"/>
                <a:sym typeface="宋体" charset="0"/>
              </a:rPr>
              <a:t>2:18</a:t>
            </a:r>
            <a:r>
              <a:rPr lang="ja-JP" altLang="en-US" sz="2500" dirty="0">
                <a:solidFill>
                  <a:srgbClr val="FFFFFF"/>
                </a:solidFill>
                <a:latin typeface="宋体" charset="0"/>
                <a:ea typeface="宋体" charset="0"/>
                <a:cs typeface="宋体" charset="0"/>
                <a:sym typeface="宋体" charset="0"/>
              </a:rPr>
              <a:t>）</a:t>
            </a:r>
            <a:endParaRPr lang="en-US" sz="2500" dirty="0">
              <a:solidFill>
                <a:srgbClr val="FFFFFF"/>
              </a:solidFill>
              <a:latin typeface="宋体" charset="0"/>
              <a:ea typeface="宋体" charset="0"/>
              <a:cs typeface="宋体" charset="0"/>
              <a:sym typeface="宋体" charset="0"/>
            </a:endParaRPr>
          </a:p>
          <a:p>
            <a:pPr fontAlgn="base" hangingPunct="0">
              <a:lnSpc>
                <a:spcPct val="115000"/>
              </a:lnSpc>
              <a:spcBef>
                <a:spcPts val="1000"/>
              </a:spcBef>
              <a:spcAft>
                <a:spcPct val="0"/>
              </a:spcAft>
              <a:buSzPct val="100000"/>
              <a:defRPr/>
            </a:pPr>
            <a:r>
              <a:rPr lang="en-US" sz="2500" dirty="0">
                <a:solidFill>
                  <a:srgbClr val="FFFB00"/>
                </a:solidFill>
                <a:latin typeface="宋体" charset="0"/>
                <a:ea typeface="宋体" charset="0"/>
                <a:cs typeface="宋体" charset="0"/>
                <a:sym typeface="宋体" charset="0"/>
              </a:rPr>
              <a:t>4.</a:t>
            </a:r>
            <a:r>
              <a:rPr lang="ja-JP" altLang="en-US" sz="2500" dirty="0">
                <a:solidFill>
                  <a:srgbClr val="FFFB00"/>
                </a:solidFill>
                <a:latin typeface="宋体" charset="0"/>
                <a:ea typeface="宋体" charset="0"/>
                <a:cs typeface="宋体" charset="0"/>
                <a:sym typeface="宋体" charset="0"/>
              </a:rPr>
              <a:t>否定基督的神性</a:t>
            </a:r>
            <a:r>
              <a:rPr lang="ja-JP" altLang="en-US" sz="2500" dirty="0">
                <a:solidFill>
                  <a:srgbClr val="FFFFFF"/>
                </a:solidFill>
                <a:latin typeface="宋体" charset="0"/>
                <a:ea typeface="宋体" charset="0"/>
                <a:cs typeface="宋体" charset="0"/>
                <a:sym typeface="宋体" charset="0"/>
              </a:rPr>
              <a:t>（</a:t>
            </a:r>
            <a:r>
              <a:rPr lang="en-US" sz="2500" dirty="0">
                <a:solidFill>
                  <a:srgbClr val="FFFFFF"/>
                </a:solidFill>
                <a:latin typeface="宋体" charset="0"/>
                <a:ea typeface="宋体" charset="0"/>
                <a:cs typeface="宋体" charset="0"/>
                <a:sym typeface="宋体" charset="0"/>
              </a:rPr>
              <a:t>1:15</a:t>
            </a:r>
            <a:r>
              <a:rPr lang="ja-JP" altLang="en-US" sz="2500" dirty="0">
                <a:solidFill>
                  <a:srgbClr val="FFFFFF"/>
                </a:solidFill>
                <a:latin typeface="宋体" charset="0"/>
                <a:ea typeface="宋体" charset="0"/>
                <a:cs typeface="宋体" charset="0"/>
                <a:sym typeface="宋体" charset="0"/>
              </a:rPr>
              <a:t>；</a:t>
            </a:r>
            <a:r>
              <a:rPr lang="en-US" sz="2500" dirty="0">
                <a:solidFill>
                  <a:srgbClr val="FFFFFF"/>
                </a:solidFill>
                <a:latin typeface="宋体" charset="0"/>
                <a:ea typeface="宋体" charset="0"/>
                <a:cs typeface="宋体" charset="0"/>
                <a:sym typeface="宋体" charset="0"/>
              </a:rPr>
              <a:t>2:19</a:t>
            </a:r>
            <a:r>
              <a:rPr lang="ja-JP" altLang="en-US" sz="2500" dirty="0">
                <a:solidFill>
                  <a:srgbClr val="FFFFFF"/>
                </a:solidFill>
                <a:latin typeface="宋体" charset="0"/>
                <a:ea typeface="宋体" charset="0"/>
                <a:cs typeface="宋体" charset="0"/>
                <a:sym typeface="宋体" charset="0"/>
              </a:rPr>
              <a:t>）、基督的超越性（</a:t>
            </a:r>
            <a:r>
              <a:rPr lang="en-US" sz="2500" dirty="0">
                <a:solidFill>
                  <a:srgbClr val="FFFFFF"/>
                </a:solidFill>
                <a:latin typeface="宋体" charset="0"/>
                <a:ea typeface="宋体" charset="0"/>
                <a:cs typeface="宋体" charset="0"/>
                <a:sym typeface="宋体" charset="0"/>
              </a:rPr>
              <a:t>1:15b</a:t>
            </a:r>
            <a:r>
              <a:rPr lang="ja-JP" altLang="en-US" sz="2500" dirty="0">
                <a:solidFill>
                  <a:srgbClr val="FFFFFF"/>
                </a:solidFill>
                <a:latin typeface="宋体" charset="0"/>
                <a:ea typeface="宋体" charset="0"/>
                <a:cs typeface="宋体" charset="0"/>
                <a:sym typeface="宋体" charset="0"/>
              </a:rPr>
              <a:t>，</a:t>
            </a:r>
            <a:r>
              <a:rPr lang="en-US" sz="2500" dirty="0">
                <a:solidFill>
                  <a:srgbClr val="FFFFFF"/>
                </a:solidFill>
                <a:latin typeface="宋体" charset="0"/>
                <a:ea typeface="宋体" charset="0"/>
                <a:cs typeface="宋体" charset="0"/>
                <a:sym typeface="宋体" charset="0"/>
              </a:rPr>
              <a:t>17a</a:t>
            </a:r>
            <a:r>
              <a:rPr lang="ja-JP" altLang="en-US" sz="2500" dirty="0">
                <a:solidFill>
                  <a:srgbClr val="FFFFFF"/>
                </a:solidFill>
                <a:latin typeface="宋体" charset="0"/>
                <a:ea typeface="宋体" charset="0"/>
                <a:cs typeface="宋体" charset="0"/>
                <a:sym typeface="宋体" charset="0"/>
              </a:rPr>
              <a:t>）、基督创造的能力（</a:t>
            </a:r>
            <a:r>
              <a:rPr lang="en-US" sz="2500" dirty="0">
                <a:solidFill>
                  <a:srgbClr val="FFFFFF"/>
                </a:solidFill>
                <a:latin typeface="宋体" charset="0"/>
                <a:ea typeface="宋体" charset="0"/>
                <a:cs typeface="宋体" charset="0"/>
                <a:sym typeface="宋体" charset="0"/>
              </a:rPr>
              <a:t>1:16</a:t>
            </a:r>
            <a:r>
              <a:rPr lang="ja-JP" altLang="en-US" sz="2500" dirty="0">
                <a:solidFill>
                  <a:srgbClr val="FFFFFF"/>
                </a:solidFill>
                <a:latin typeface="宋体" charset="0"/>
                <a:ea typeface="宋体" charset="0"/>
                <a:cs typeface="宋体" charset="0"/>
                <a:sym typeface="宋体" charset="0"/>
              </a:rPr>
              <a:t>）及支撑宇宙的能力（</a:t>
            </a:r>
            <a:r>
              <a:rPr lang="en-US" sz="2500" dirty="0">
                <a:solidFill>
                  <a:srgbClr val="FFFFFF"/>
                </a:solidFill>
                <a:latin typeface="宋体" charset="0"/>
                <a:ea typeface="宋体" charset="0"/>
                <a:cs typeface="宋体" charset="0"/>
                <a:sym typeface="宋体" charset="0"/>
              </a:rPr>
              <a:t>1:17</a:t>
            </a:r>
            <a:r>
              <a:rPr lang="ja-JP" altLang="en-US" sz="2500" dirty="0">
                <a:solidFill>
                  <a:srgbClr val="FFFFFF"/>
                </a:solidFill>
                <a:latin typeface="宋体" charset="0"/>
                <a:ea typeface="宋体" charset="0"/>
                <a:cs typeface="宋体" charset="0"/>
                <a:sym typeface="宋体" charset="0"/>
              </a:rPr>
              <a:t>）</a:t>
            </a:r>
            <a:endParaRPr lang="en-US" sz="2500" dirty="0">
              <a:solidFill>
                <a:srgbClr val="FFFFFF"/>
              </a:solidFill>
              <a:latin typeface="宋体" charset="0"/>
              <a:ea typeface="宋体" charset="0"/>
              <a:cs typeface="宋体" charset="0"/>
              <a:sym typeface="宋体" charset="0"/>
            </a:endParaRPr>
          </a:p>
          <a:p>
            <a:pPr fontAlgn="base" hangingPunct="0">
              <a:lnSpc>
                <a:spcPct val="115000"/>
              </a:lnSpc>
              <a:spcBef>
                <a:spcPts val="1000"/>
              </a:spcBef>
              <a:spcAft>
                <a:spcPct val="0"/>
              </a:spcAft>
              <a:buSzPct val="100000"/>
              <a:defRPr/>
            </a:pPr>
            <a:r>
              <a:rPr lang="en-US" sz="2500" dirty="0">
                <a:solidFill>
                  <a:srgbClr val="FFFB00"/>
                </a:solidFill>
                <a:latin typeface="宋体" charset="0"/>
                <a:ea typeface="宋体" charset="0"/>
                <a:cs typeface="宋体" charset="0"/>
                <a:sym typeface="宋体" charset="0"/>
              </a:rPr>
              <a:t>5.</a:t>
            </a:r>
            <a:r>
              <a:rPr lang="ja-JP" altLang="en-US" sz="2500" dirty="0">
                <a:solidFill>
                  <a:srgbClr val="FFFB00"/>
                </a:solidFill>
                <a:latin typeface="宋体" charset="0"/>
                <a:ea typeface="宋体" charset="0"/>
                <a:cs typeface="宋体" charset="0"/>
                <a:sym typeface="宋体" charset="0"/>
              </a:rPr>
              <a:t>禁欲主义</a:t>
            </a:r>
            <a:r>
              <a:rPr lang="ja-JP" altLang="en-US" sz="2500" dirty="0">
                <a:solidFill>
                  <a:srgbClr val="FFFFFF"/>
                </a:solidFill>
                <a:latin typeface="宋体" charset="0"/>
                <a:ea typeface="宋体" charset="0"/>
                <a:cs typeface="宋体" charset="0"/>
                <a:sym typeface="宋体" charset="0"/>
              </a:rPr>
              <a:t>：贬低身体欲望的观点（</a:t>
            </a:r>
            <a:r>
              <a:rPr lang="en-US" sz="2500" dirty="0">
                <a:solidFill>
                  <a:srgbClr val="FFFFFF"/>
                </a:solidFill>
                <a:latin typeface="宋体" charset="0"/>
                <a:ea typeface="宋体" charset="0"/>
                <a:cs typeface="宋体" charset="0"/>
                <a:sym typeface="宋体" charset="0"/>
              </a:rPr>
              <a:t>2:20-23</a:t>
            </a:r>
            <a:r>
              <a:rPr lang="ja-JP" altLang="en-US" sz="2500" dirty="0">
                <a:solidFill>
                  <a:srgbClr val="FFFFFF"/>
                </a:solidFill>
                <a:latin typeface="宋体" charset="0"/>
                <a:ea typeface="宋体" charset="0"/>
                <a:cs typeface="宋体" charset="0"/>
                <a:sym typeface="宋体" charset="0"/>
              </a:rPr>
              <a:t>）</a:t>
            </a:r>
            <a:endParaRPr lang="en-US" sz="2500" dirty="0">
              <a:solidFill>
                <a:srgbClr val="FFFFFF"/>
              </a:solidFill>
              <a:latin typeface="宋体" charset="0"/>
              <a:ea typeface="宋体" charset="0"/>
              <a:cs typeface="宋体" charset="0"/>
              <a:sym typeface="宋体" charset="0"/>
            </a:endParaRPr>
          </a:p>
          <a:p>
            <a:pPr fontAlgn="base" hangingPunct="0">
              <a:lnSpc>
                <a:spcPct val="115000"/>
              </a:lnSpc>
              <a:spcBef>
                <a:spcPts val="1000"/>
              </a:spcBef>
              <a:spcAft>
                <a:spcPct val="0"/>
              </a:spcAft>
              <a:defRPr/>
            </a:pPr>
            <a:r>
              <a:rPr lang="ja-JP" altLang="en-US" sz="2500" dirty="0">
                <a:solidFill>
                  <a:srgbClr val="FFFFFF"/>
                </a:solidFill>
                <a:latin typeface="宋体" charset="0"/>
                <a:ea typeface="宋体" charset="0"/>
                <a:cs typeface="宋体" charset="0"/>
                <a:sym typeface="宋体" charset="0"/>
              </a:rPr>
              <a:t>何谓歌罗西书的异端？以上述所指的就是一种综合于犹太</a:t>
            </a:r>
            <a:r>
              <a:rPr lang="en-US" sz="2500" dirty="0">
                <a:solidFill>
                  <a:srgbClr val="FFFFFF"/>
                </a:solidFill>
                <a:latin typeface="宋体" charset="0"/>
                <a:ea typeface="宋体" charset="0"/>
                <a:cs typeface="宋体" charset="0"/>
                <a:sym typeface="宋体" charset="0"/>
              </a:rPr>
              <a:t>-</a:t>
            </a:r>
            <a:r>
              <a:rPr lang="ja-JP" altLang="en-US" sz="2500" dirty="0">
                <a:solidFill>
                  <a:srgbClr val="FFFFFF"/>
                </a:solidFill>
                <a:latin typeface="宋体" charset="0"/>
                <a:ea typeface="宋体" charset="0"/>
                <a:cs typeface="宋体" charset="0"/>
                <a:sym typeface="宋体" charset="0"/>
              </a:rPr>
              <a:t>希腊</a:t>
            </a:r>
            <a:r>
              <a:rPr lang="en-US" sz="2500" dirty="0">
                <a:solidFill>
                  <a:srgbClr val="FFFFFF"/>
                </a:solidFill>
                <a:latin typeface="宋体" charset="0"/>
                <a:ea typeface="宋体" charset="0"/>
                <a:cs typeface="宋体" charset="0"/>
                <a:sym typeface="宋体" charset="0"/>
              </a:rPr>
              <a:t>-</a:t>
            </a:r>
            <a:r>
              <a:rPr lang="ja-JP" altLang="en-US" sz="2500" dirty="0">
                <a:solidFill>
                  <a:srgbClr val="FFFFFF"/>
                </a:solidFill>
                <a:latin typeface="宋体" charset="0"/>
                <a:ea typeface="宋体" charset="0"/>
                <a:cs typeface="宋体" charset="0"/>
                <a:sym typeface="宋体" charset="0"/>
              </a:rPr>
              <a:t>苦行</a:t>
            </a:r>
            <a:r>
              <a:rPr lang="en-US" sz="2500" dirty="0">
                <a:solidFill>
                  <a:srgbClr val="FFFFFF"/>
                </a:solidFill>
                <a:latin typeface="宋体" charset="0"/>
                <a:ea typeface="宋体" charset="0"/>
                <a:cs typeface="宋体" charset="0"/>
                <a:sym typeface="宋体" charset="0"/>
              </a:rPr>
              <a:t>-</a:t>
            </a:r>
            <a:r>
              <a:rPr lang="ja-JP" altLang="en-US" sz="2500" dirty="0">
                <a:solidFill>
                  <a:srgbClr val="FFFFFF"/>
                </a:solidFill>
                <a:latin typeface="宋体" charset="0"/>
                <a:ea typeface="宋体" charset="0"/>
                <a:cs typeface="宋体" charset="0"/>
                <a:sym typeface="宋体" charset="0"/>
              </a:rPr>
              <a:t>外邦的异端。保罗反驳该异端的方法就是强调基督的神性及超越性。</a:t>
            </a:r>
            <a:endParaRPr lang="en-US" sz="2500" dirty="0">
              <a:solidFill>
                <a:srgbClr val="FFFFFF"/>
              </a:solidFill>
              <a:latin typeface="宋体" charset="0"/>
              <a:ea typeface="宋体" charset="0"/>
              <a:cs typeface="宋体" charset="0"/>
              <a:sym typeface="宋体" charset="0"/>
            </a:endParaRPr>
          </a:p>
        </p:txBody>
      </p:sp>
      <p:sp>
        <p:nvSpPr>
          <p:cNvPr id="5" name="Frame 4"/>
          <p:cNvSpPr/>
          <p:nvPr/>
        </p:nvSpPr>
        <p:spPr bwMode="auto">
          <a:xfrm>
            <a:off x="36513" y="1773238"/>
            <a:ext cx="1655762" cy="576262"/>
          </a:xfrm>
          <a:prstGeom prst="frame">
            <a:avLst/>
          </a:prstGeom>
          <a:solidFill>
            <a:schemeClr val="accent1"/>
          </a:solidFill>
          <a:ln w="12700" cap="sq" cmpd="sng" algn="ctr">
            <a:solidFill>
              <a:srgbClr val="F2EED7"/>
            </a:solidFill>
            <a:prstDash val="solid"/>
            <a:miter lim="800000"/>
            <a:headEnd type="none" w="sm" len="sm"/>
            <a:tailEnd type="none" w="sm" len="sm"/>
          </a:ln>
          <a:effectLst/>
        </p:spPr>
        <p:txBody>
          <a:bodyPr wrap="none"/>
          <a:lstStyle/>
          <a:p>
            <a:pPr defTabSz="914400" fontAlgn="base">
              <a:spcBef>
                <a:spcPct val="0"/>
              </a:spcBef>
              <a:spcAft>
                <a:spcPct val="0"/>
              </a:spcAft>
              <a:defRPr/>
            </a:pPr>
            <a:endParaRPr lang="en-US" sz="2400">
              <a:solidFill>
                <a:srgbClr val="000000"/>
              </a:solidFill>
              <a:latin typeface="Times New Roman" pitchFamily="-111" charset="0"/>
              <a:sym typeface="Helvetica" charset="0"/>
            </a:endParaRPr>
          </a:p>
        </p:txBody>
      </p:sp>
      <p:sp>
        <p:nvSpPr>
          <p:cNvPr id="2" name="Title 1"/>
          <p:cNvSpPr>
            <a:spLocks noGrp="1"/>
          </p:cNvSpPr>
          <p:nvPr>
            <p:ph type="title"/>
          </p:nvPr>
        </p:nvSpPr>
        <p:spPr>
          <a:xfrm>
            <a:off x="744538" y="44450"/>
            <a:ext cx="7715250" cy="561975"/>
          </a:xfrm>
        </p:spPr>
        <p:txBody>
          <a:bodyPr/>
          <a:lstStyle/>
          <a:p>
            <a:pPr algn="ctr">
              <a:defRPr/>
            </a:pPr>
            <a:r>
              <a:rPr lang="ja-JP" altLang="en-US" sz="4400" b="1" dirty="0">
                <a:solidFill>
                  <a:schemeClr val="tx1"/>
                </a:solidFill>
                <a:effectLst>
                  <a:outerShdw blurRad="38100" dist="38100" dir="2700000" algn="tl" rotWithShape="0">
                    <a:srgbClr val="FFFFFF"/>
                  </a:outerShdw>
                </a:effectLst>
                <a:latin typeface="Times New Roman"/>
                <a:ea typeface="ＭＳ Ｐゴシック"/>
                <a:cs typeface="ＭＳ Ｐゴシック"/>
              </a:rPr>
              <a:t>写这封信的背景</a:t>
            </a:r>
            <a:r>
              <a:rPr lang="ja-JP" altLang="en-US" dirty="0">
                <a:solidFill>
                  <a:schemeClr val="tx1"/>
                </a:solidFill>
              </a:rPr>
              <a:t> </a:t>
            </a:r>
            <a:endParaRPr lang="en-US" dirty="0">
              <a:solidFill>
                <a:schemeClr val="tx1"/>
              </a:solidFill>
            </a:endParaRPr>
          </a:p>
        </p:txBody>
      </p:sp>
    </p:spTree>
    <p:extLst>
      <p:ext uri="{BB962C8B-B14F-4D97-AF65-F5344CB8AC3E}">
        <p14:creationId xmlns:p14="http://schemas.microsoft.com/office/powerpoint/2010/main" val="14779999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1673425"/>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你怎么能从假教导中</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受庇护</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3" name="Picture 2" descr="http://messiahsmandate.org/wp-content/uploads/2018/08/How-to-Detect-a-Wolf-in-Sheeps-Clothing.001.jpeg">
            <a:extLst>
              <a:ext uri="{FF2B5EF4-FFF2-40B4-BE49-F238E27FC236}">
                <a16:creationId xmlns:a16="http://schemas.microsoft.com/office/drawing/2014/main" id="{1D9C1A46-5DDE-1B43-9ECE-369D383877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73424"/>
            <a:ext cx="9206774" cy="518457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6DF97B18-6ECB-5D48-BDD4-C52C2310244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p>
        </p:txBody>
      </p:sp>
    </p:spTree>
    <p:extLst>
      <p:ext uri="{BB962C8B-B14F-4D97-AF65-F5344CB8AC3E}">
        <p14:creationId xmlns:p14="http://schemas.microsoft.com/office/powerpoint/2010/main" val="812903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7972" name="Group 5"/>
          <p:cNvGrpSpPr/>
          <p:nvPr/>
        </p:nvGrpSpPr>
        <p:grpSpPr>
          <a:xfrm>
            <a:off x="1905000" y="1021446"/>
            <a:ext cx="5219700" cy="5219700"/>
            <a:chOff x="1200" y="696"/>
            <a:chExt cx="3288" cy="3288"/>
          </a:xfrm>
        </p:grpSpPr>
        <p:sp>
          <p:nvSpPr>
            <p:cNvPr id="467973" name="Oval 6"/>
            <p:cNvSpPr/>
            <p:nvPr/>
          </p:nvSpPr>
          <p:spPr>
            <a:xfrm>
              <a:off x="1200" y="696"/>
              <a:ext cx="3288" cy="3288"/>
            </a:xfrm>
            <a:prstGeom prst="ellipse">
              <a:avLst/>
            </a:prstGeom>
            <a:noFill/>
            <a:ln w="57150" cap="flat" cmpd="sng">
              <a:solidFill>
                <a:schemeClr val="bg1"/>
              </a:solidFill>
              <a:prstDash val="solid"/>
              <a:round/>
              <a:headEnd type="none" w="med" len="med"/>
              <a:tailEnd type="none" w="med" len="med"/>
            </a:ln>
            <a:effectLst>
              <a:outerShdw dist="35921" dir="2699999" algn="ctr" rotWithShape="0">
                <a:schemeClr val="tx1"/>
              </a:outerShdw>
            </a:effectLst>
          </p:spPr>
          <p:txBody>
            <a:bodyPr wrap="none" anchor="ctr"/>
            <a:lstStyle/>
            <a:p>
              <a:pPr hangingPunct="1">
                <a:buFont typeface="Arial" pitchFamily="34" charset="0"/>
                <a:buNone/>
              </a:pPr>
              <a:endParaRPr lang="en-US" altLang="en-US" sz="1800">
                <a:latin typeface="Microsoft YaHei UI" panose="020B0503020204020204" pitchFamily="34" charset="-122"/>
                <a:ea typeface="Microsoft YaHei UI" panose="020B0503020204020204" pitchFamily="34" charset="-122"/>
              </a:endParaRPr>
            </a:p>
          </p:txBody>
        </p:sp>
        <p:sp>
          <p:nvSpPr>
            <p:cNvPr id="467974" name="Oval 7"/>
            <p:cNvSpPr/>
            <p:nvPr/>
          </p:nvSpPr>
          <p:spPr>
            <a:xfrm>
              <a:off x="1500" y="996"/>
              <a:ext cx="2688" cy="2688"/>
            </a:xfrm>
            <a:prstGeom prst="ellipse">
              <a:avLst/>
            </a:prstGeom>
            <a:noFill/>
            <a:ln w="57150" cap="flat" cmpd="sng">
              <a:solidFill>
                <a:schemeClr val="bg1"/>
              </a:solidFill>
              <a:prstDash val="solid"/>
              <a:round/>
              <a:headEnd type="none" w="med" len="med"/>
              <a:tailEnd type="none" w="med" len="med"/>
            </a:ln>
            <a:effectLst>
              <a:outerShdw dist="35921" dir="2699999" algn="ctr" rotWithShape="0">
                <a:schemeClr val="tx1"/>
              </a:outerShdw>
            </a:effectLst>
          </p:spPr>
          <p:txBody>
            <a:bodyPr wrap="none" anchor="ctr"/>
            <a:lstStyle/>
            <a:p>
              <a:pPr hangingPunct="1">
                <a:buFont typeface="Arial" pitchFamily="34" charset="0"/>
                <a:buNone/>
              </a:pPr>
              <a:endParaRPr lang="en-US" altLang="en-US" sz="1800">
                <a:latin typeface="Microsoft YaHei UI" panose="020B0503020204020204" pitchFamily="34" charset="-122"/>
                <a:ea typeface="Microsoft YaHei UI" panose="020B0503020204020204" pitchFamily="34" charset="-122"/>
              </a:endParaRPr>
            </a:p>
          </p:txBody>
        </p:sp>
      </p:grpSp>
      <p:sp>
        <p:nvSpPr>
          <p:cNvPr id="467975" name="Text Box 8"/>
          <p:cNvSpPr txBox="1"/>
          <p:nvPr/>
        </p:nvSpPr>
        <p:spPr>
          <a:xfrm>
            <a:off x="3581400" y="381000"/>
            <a:ext cx="5562600" cy="369332"/>
          </a:xfrm>
          <a:prstGeom prst="rect">
            <a:avLst/>
          </a:prstGeom>
          <a:noFill/>
          <a:ln w="9525">
            <a:noFill/>
            <a:miter/>
          </a:ln>
        </p:spPr>
        <p:txBody>
          <a:bodyPr anchor="t">
            <a:spAutoFit/>
          </a:bodyPr>
          <a:lstStyle/>
          <a:p>
            <a:pPr hangingPunct="1">
              <a:spcBef>
                <a:spcPct val="50000"/>
              </a:spcBef>
              <a:buFont typeface="Arial" pitchFamily="34" charset="0"/>
              <a:buChar char="•"/>
            </a:pPr>
            <a:endParaRPr lang="en-US" altLang="en-US" sz="1800">
              <a:latin typeface="Microsoft YaHei UI" panose="020B0503020204020204" pitchFamily="34" charset="-122"/>
              <a:ea typeface="Microsoft YaHei UI" panose="020B0503020204020204" pitchFamily="34" charset="-122"/>
            </a:endParaRPr>
          </a:p>
        </p:txBody>
      </p:sp>
      <p:sp>
        <p:nvSpPr>
          <p:cNvPr id="467976" name="AutoShape 9"/>
          <p:cNvSpPr/>
          <p:nvPr/>
        </p:nvSpPr>
        <p:spPr>
          <a:xfrm>
            <a:off x="1733550" y="449946"/>
            <a:ext cx="5791200" cy="4773613"/>
          </a:xfrm>
          <a:prstGeom prst="triangle">
            <a:avLst>
              <a:gd name="adj" fmla="val 50000"/>
            </a:avLst>
          </a:prstGeom>
          <a:gradFill rotWithShape="1">
            <a:gsLst>
              <a:gs pos="0">
                <a:srgbClr val="5E0000"/>
              </a:gs>
              <a:gs pos="100000">
                <a:srgbClr val="CC0000"/>
              </a:gs>
            </a:gsLst>
            <a:path path="shape">
              <a:fillToRect l="50000" t="50000" r="50000" b="50000"/>
            </a:path>
            <a:tileRect/>
          </a:gradFill>
          <a:ln w="76200">
            <a:noFill/>
            <a:miter/>
          </a:ln>
          <a:effectLst>
            <a:outerShdw dist="35921" dir="2699999" algn="ctr" rotWithShape="0">
              <a:schemeClr val="tx1"/>
            </a:outerShdw>
          </a:effectLst>
        </p:spPr>
        <p:txBody>
          <a:bodyPr wrap="none" anchor="ctr"/>
          <a:lstStyle/>
          <a:p>
            <a:pPr hangingPunct="1">
              <a:buFont typeface="Arial" pitchFamily="34" charset="0"/>
              <a:buNone/>
            </a:pPr>
            <a:endParaRPr lang="en-US" altLang="en-US" sz="1800">
              <a:latin typeface="Microsoft YaHei UI" panose="020B0503020204020204" pitchFamily="34" charset="-122"/>
              <a:ea typeface="Microsoft YaHei UI" panose="020B0503020204020204" pitchFamily="34" charset="-122"/>
            </a:endParaRPr>
          </a:p>
        </p:txBody>
      </p:sp>
      <p:sp>
        <p:nvSpPr>
          <p:cNvPr id="15" name="Text Box 10"/>
          <p:cNvSpPr txBox="1"/>
          <p:nvPr/>
        </p:nvSpPr>
        <p:spPr>
          <a:xfrm>
            <a:off x="4114800" y="1881871"/>
            <a:ext cx="1066800" cy="701675"/>
          </a:xfrm>
          <a:prstGeom prst="rect">
            <a:avLst/>
          </a:prstGeom>
          <a:noFill/>
          <a:ln w="9525">
            <a:noFill/>
            <a:miter/>
          </a:ln>
          <a:effectLst>
            <a:outerShdw dist="35921" dir="2699999" algn="ctr" rotWithShape="0">
              <a:schemeClr val="tx1"/>
            </a:outerShdw>
          </a:effectLst>
        </p:spPr>
        <p:txBody>
          <a:bodyPr anchor="t">
            <a:spAutoFit/>
          </a:bodyPr>
          <a:lstStyle/>
          <a:p>
            <a:pPr algn="ctr" hangingPunct="1">
              <a:buFont typeface="Arial" pitchFamily="34" charset="0"/>
              <a:buNone/>
            </a:pPr>
            <a:r>
              <a:rPr lang="zh-CN" altLang="en-US" sz="4000" b="1" i="1">
                <a:solidFill>
                  <a:srgbClr val="FFFFFF"/>
                </a:solidFill>
                <a:latin typeface="Microsoft YaHei UI" panose="020B0503020204020204" pitchFamily="34" charset="-122"/>
                <a:ea typeface="Microsoft YaHei UI" panose="020B0503020204020204" pitchFamily="34" charset="-122"/>
              </a:rPr>
              <a:t>是</a:t>
            </a:r>
          </a:p>
        </p:txBody>
      </p:sp>
      <p:sp>
        <p:nvSpPr>
          <p:cNvPr id="16" name="Text Box 11"/>
          <p:cNvSpPr txBox="1"/>
          <p:nvPr/>
        </p:nvSpPr>
        <p:spPr>
          <a:xfrm>
            <a:off x="5608638" y="4091671"/>
            <a:ext cx="1066800" cy="701675"/>
          </a:xfrm>
          <a:prstGeom prst="rect">
            <a:avLst/>
          </a:prstGeom>
          <a:noFill/>
          <a:ln w="9525">
            <a:noFill/>
            <a:miter/>
          </a:ln>
          <a:effectLst>
            <a:outerShdw dist="35921" dir="2699999" algn="ctr" rotWithShape="0">
              <a:schemeClr val="tx1"/>
            </a:outerShdw>
          </a:effectLst>
        </p:spPr>
        <p:txBody>
          <a:bodyPr anchor="t">
            <a:spAutoFit/>
          </a:bodyPr>
          <a:lstStyle/>
          <a:p>
            <a:pPr hangingPunct="1">
              <a:buFont typeface="Arial" pitchFamily="34" charset="0"/>
              <a:buNone/>
            </a:pPr>
            <a:r>
              <a:rPr lang="zh-CN" altLang="en-US" sz="4000" b="1" i="1">
                <a:solidFill>
                  <a:srgbClr val="FFFFFF"/>
                </a:solidFill>
                <a:latin typeface="Microsoft YaHei UI" panose="020B0503020204020204" pitchFamily="34" charset="-122"/>
                <a:ea typeface="Microsoft YaHei UI" panose="020B0503020204020204" pitchFamily="34" charset="-122"/>
              </a:rPr>
              <a:t>是</a:t>
            </a:r>
          </a:p>
        </p:txBody>
      </p:sp>
      <p:sp>
        <p:nvSpPr>
          <p:cNvPr id="17" name="Text Box 12"/>
          <p:cNvSpPr txBox="1"/>
          <p:nvPr/>
        </p:nvSpPr>
        <p:spPr>
          <a:xfrm>
            <a:off x="2438400" y="4091671"/>
            <a:ext cx="1066800" cy="701675"/>
          </a:xfrm>
          <a:prstGeom prst="rect">
            <a:avLst/>
          </a:prstGeom>
          <a:noFill/>
          <a:ln w="9525">
            <a:noFill/>
            <a:miter/>
          </a:ln>
          <a:effectLst>
            <a:outerShdw dist="35921" dir="2699999" algn="ctr" rotWithShape="0">
              <a:schemeClr val="tx1"/>
            </a:outerShdw>
          </a:effectLst>
        </p:spPr>
        <p:txBody>
          <a:bodyPr anchor="t">
            <a:spAutoFit/>
          </a:bodyPr>
          <a:lstStyle/>
          <a:p>
            <a:pPr algn="r" hangingPunct="1">
              <a:buFont typeface="Arial" pitchFamily="34" charset="0"/>
              <a:buNone/>
            </a:pPr>
            <a:r>
              <a:rPr lang="zh-CN" altLang="en-US" sz="4000" b="1" i="1" dirty="0">
                <a:solidFill>
                  <a:srgbClr val="FFFFFF"/>
                </a:solidFill>
                <a:latin typeface="Microsoft YaHei UI" panose="020B0503020204020204" pitchFamily="34" charset="-122"/>
                <a:ea typeface="Microsoft YaHei UI" panose="020B0503020204020204" pitchFamily="34" charset="-122"/>
              </a:rPr>
              <a:t>是</a:t>
            </a:r>
          </a:p>
        </p:txBody>
      </p:sp>
      <p:sp>
        <p:nvSpPr>
          <p:cNvPr id="18" name="Text Box 13"/>
          <p:cNvSpPr txBox="1"/>
          <p:nvPr/>
        </p:nvSpPr>
        <p:spPr>
          <a:xfrm>
            <a:off x="1905000" y="4548871"/>
            <a:ext cx="1828800" cy="701675"/>
          </a:xfrm>
          <a:prstGeom prst="rect">
            <a:avLst/>
          </a:prstGeom>
          <a:noFill/>
          <a:ln w="9525">
            <a:noFill/>
            <a:miter/>
          </a:ln>
          <a:effectLst>
            <a:outerShdw dist="35921" dir="2699999" algn="ctr" rotWithShape="0">
              <a:schemeClr val="tx1"/>
            </a:outerShdw>
          </a:effectLst>
        </p:spPr>
        <p:txBody>
          <a:bodyPr anchor="t">
            <a:spAutoFit/>
          </a:bodyPr>
          <a:lstStyle/>
          <a:p>
            <a:pPr hangingPunct="1">
              <a:buFont typeface="Arial" pitchFamily="34" charset="0"/>
              <a:buNone/>
            </a:pPr>
            <a:r>
              <a:rPr lang="zh-CN" altLang="en-US" sz="4000" b="1" i="1" dirty="0">
                <a:solidFill>
                  <a:srgbClr val="FFFFFF"/>
                </a:solidFill>
                <a:latin typeface="Microsoft YaHei UI" panose="020B0503020204020204" pitchFamily="34" charset="-122"/>
                <a:ea typeface="Microsoft YaHei UI" panose="020B0503020204020204" pitchFamily="34" charset="-122"/>
              </a:rPr>
              <a:t>子</a:t>
            </a:r>
          </a:p>
        </p:txBody>
      </p:sp>
      <p:grpSp>
        <p:nvGrpSpPr>
          <p:cNvPr id="19" name="Group 14"/>
          <p:cNvGrpSpPr/>
          <p:nvPr/>
        </p:nvGrpSpPr>
        <p:grpSpPr>
          <a:xfrm>
            <a:off x="3629025" y="2702609"/>
            <a:ext cx="1981200" cy="1752600"/>
            <a:chOff x="2286" y="1803"/>
            <a:chExt cx="1248" cy="1104"/>
          </a:xfrm>
        </p:grpSpPr>
        <p:sp>
          <p:nvSpPr>
            <p:cNvPr id="467982" name="Text Box 15"/>
            <p:cNvSpPr txBox="1"/>
            <p:nvPr/>
          </p:nvSpPr>
          <p:spPr>
            <a:xfrm>
              <a:off x="2448" y="2112"/>
              <a:ext cx="864" cy="442"/>
            </a:xfrm>
            <a:prstGeom prst="rect">
              <a:avLst/>
            </a:prstGeom>
            <a:noFill/>
            <a:ln w="9525">
              <a:noFill/>
              <a:miter/>
            </a:ln>
            <a:effectLst>
              <a:outerShdw dist="35921" dir="2699999" algn="ctr" rotWithShape="0">
                <a:schemeClr val="tx1"/>
              </a:outerShdw>
            </a:effectLst>
          </p:spPr>
          <p:txBody>
            <a:bodyPr anchor="t">
              <a:spAutoFit/>
            </a:bodyPr>
            <a:lstStyle/>
            <a:p>
              <a:pPr algn="ctr" hangingPunct="1">
                <a:buFont typeface="Arial" pitchFamily="34" charset="0"/>
                <a:buNone/>
              </a:pPr>
              <a:r>
                <a:rPr lang="zh-CN" altLang="en-US" sz="4000" b="1" i="1">
                  <a:solidFill>
                    <a:srgbClr val="FFFFFF"/>
                  </a:solidFill>
                  <a:latin typeface="Microsoft YaHei UI" panose="020B0503020204020204" pitchFamily="34" charset="-122"/>
                  <a:ea typeface="Microsoft YaHei UI" panose="020B0503020204020204" pitchFamily="34" charset="-122"/>
                </a:rPr>
                <a:t>神</a:t>
              </a:r>
            </a:p>
          </p:txBody>
        </p:sp>
        <p:sp>
          <p:nvSpPr>
            <p:cNvPr id="467983" name="AutoShape 16"/>
            <p:cNvSpPr/>
            <p:nvPr/>
          </p:nvSpPr>
          <p:spPr>
            <a:xfrm>
              <a:off x="2286" y="1803"/>
              <a:ext cx="1248" cy="1104"/>
            </a:xfrm>
            <a:prstGeom prst="irregularSeal1">
              <a:avLst/>
            </a:prstGeom>
            <a:noFill/>
            <a:ln w="57150" cap="flat" cmpd="sng">
              <a:solidFill>
                <a:schemeClr val="bg1"/>
              </a:solidFill>
              <a:prstDash val="solid"/>
              <a:miter/>
              <a:headEnd type="none" w="med" len="med"/>
              <a:tailEnd type="none" w="med" len="med"/>
            </a:ln>
            <a:effectLst>
              <a:outerShdw dist="35921" dir="2699999" algn="ctr" rotWithShape="0">
                <a:schemeClr val="tx1"/>
              </a:outerShdw>
            </a:effectLst>
          </p:spPr>
          <p:txBody>
            <a:bodyPr wrap="none" anchor="ctr"/>
            <a:lstStyle/>
            <a:p>
              <a:pPr hangingPunct="1">
                <a:buFont typeface="Arial" pitchFamily="34" charset="0"/>
                <a:buNone/>
              </a:pPr>
              <a:endParaRPr lang="en-US" altLang="en-US" sz="1800">
                <a:latin typeface="Microsoft YaHei UI" panose="020B0503020204020204" pitchFamily="34" charset="-122"/>
                <a:ea typeface="Microsoft YaHei UI" panose="020B0503020204020204" pitchFamily="34" charset="-122"/>
              </a:endParaRPr>
            </a:p>
          </p:txBody>
        </p:sp>
      </p:grpSp>
      <p:sp>
        <p:nvSpPr>
          <p:cNvPr id="22" name="Text Box 17"/>
          <p:cNvSpPr txBox="1"/>
          <p:nvPr/>
        </p:nvSpPr>
        <p:spPr>
          <a:xfrm>
            <a:off x="3714750" y="1272271"/>
            <a:ext cx="1828800" cy="701675"/>
          </a:xfrm>
          <a:prstGeom prst="rect">
            <a:avLst/>
          </a:prstGeom>
          <a:noFill/>
          <a:ln w="9525">
            <a:noFill/>
            <a:miter/>
          </a:ln>
          <a:effectLst>
            <a:outerShdw dist="35921" dir="2699999" algn="ctr" rotWithShape="0">
              <a:schemeClr val="tx1"/>
            </a:outerShdw>
          </a:effectLst>
        </p:spPr>
        <p:txBody>
          <a:bodyPr anchor="t">
            <a:spAutoFit/>
          </a:bodyPr>
          <a:lstStyle/>
          <a:p>
            <a:pPr algn="ctr" hangingPunct="1">
              <a:buFont typeface="Arial" pitchFamily="34" charset="0"/>
              <a:buNone/>
            </a:pPr>
            <a:r>
              <a:rPr lang="zh-CN" altLang="en-US" sz="4000" b="1" i="1">
                <a:solidFill>
                  <a:srgbClr val="FFFFFF"/>
                </a:solidFill>
                <a:latin typeface="Microsoft YaHei UI" panose="020B0503020204020204" pitchFamily="34" charset="-122"/>
                <a:ea typeface="Microsoft YaHei UI" panose="020B0503020204020204" pitchFamily="34" charset="-122"/>
              </a:rPr>
              <a:t>父</a:t>
            </a:r>
          </a:p>
        </p:txBody>
      </p:sp>
      <p:sp>
        <p:nvSpPr>
          <p:cNvPr id="23" name="Text Box 18"/>
          <p:cNvSpPr txBox="1"/>
          <p:nvPr/>
        </p:nvSpPr>
        <p:spPr>
          <a:xfrm>
            <a:off x="5486400" y="4548871"/>
            <a:ext cx="1828800" cy="701675"/>
          </a:xfrm>
          <a:prstGeom prst="rect">
            <a:avLst/>
          </a:prstGeom>
          <a:noFill/>
          <a:ln w="9525">
            <a:noFill/>
            <a:miter/>
          </a:ln>
          <a:effectLst>
            <a:outerShdw dist="35921" dir="2699999" algn="ctr" rotWithShape="0">
              <a:schemeClr val="tx1"/>
            </a:outerShdw>
          </a:effectLst>
        </p:spPr>
        <p:txBody>
          <a:bodyPr anchor="t">
            <a:spAutoFit/>
          </a:bodyPr>
          <a:lstStyle/>
          <a:p>
            <a:pPr algn="r" hangingPunct="1">
              <a:buFont typeface="Arial" pitchFamily="34" charset="0"/>
              <a:buNone/>
            </a:pPr>
            <a:r>
              <a:rPr lang="zh-CN" altLang="en-US" sz="4000" b="1" i="1">
                <a:solidFill>
                  <a:srgbClr val="FFFFFF"/>
                </a:solidFill>
                <a:latin typeface="Microsoft YaHei UI" panose="020B0503020204020204" pitchFamily="34" charset="-122"/>
                <a:ea typeface="Microsoft YaHei UI" panose="020B0503020204020204" pitchFamily="34" charset="-122"/>
              </a:rPr>
              <a:t>灵</a:t>
            </a:r>
          </a:p>
        </p:txBody>
      </p:sp>
      <p:sp>
        <p:nvSpPr>
          <p:cNvPr id="24" name="WordArt 19"/>
          <p:cNvSpPr>
            <a:spLocks noTextEdit="1"/>
          </p:cNvSpPr>
          <p:nvPr/>
        </p:nvSpPr>
        <p:spPr>
          <a:xfrm rot="-3731304">
            <a:off x="1997075" y="2397809"/>
            <a:ext cx="1066800" cy="276225"/>
          </a:xfrm>
          <a:prstGeom prst="rect">
            <a:avLst/>
          </a:prstGeom>
        </p:spPr>
        <p:txBody>
          <a:bodyPr wrap="none" fromWordArt="1">
            <a:prstTxWarp prst="textArchUp">
              <a:avLst>
                <a:gd name="adj" fmla="val 10800000"/>
              </a:avLst>
            </a:prstTxWarp>
            <a:normAutofit fontScale="47500" lnSpcReduction="20000"/>
          </a:bodyPr>
          <a:lstStyle/>
          <a:p>
            <a:pPr algn="ctr" hangingPunct="1">
              <a:buFont typeface="Arial" pitchFamily="34" charset="0"/>
              <a:buNone/>
            </a:pPr>
            <a:r>
              <a:rPr lang="en-US" sz="3200" b="1">
                <a:ln w="9525" cap="flat" cmpd="sng">
                  <a:solidFill>
                    <a:srgbClr val="000000"/>
                  </a:solidFill>
                  <a:prstDash val="solid"/>
                  <a:round/>
                  <a:headEnd type="none" w="med" len="med"/>
                  <a:tailEnd type="none" w="med" len="med"/>
                </a:ln>
                <a:solidFill>
                  <a:srgbClr val="FFFFFF"/>
                </a:solidFill>
                <a:latin typeface="Microsoft YaHei UI" panose="020B0503020204020204" pitchFamily="34" charset="-122"/>
                <a:ea typeface="Microsoft YaHei UI" panose="020B0503020204020204" pitchFamily="34" charset="-122"/>
              </a:rPr>
              <a:t>不是</a:t>
            </a:r>
          </a:p>
        </p:txBody>
      </p:sp>
      <p:sp>
        <p:nvSpPr>
          <p:cNvPr id="25" name="WordArt 20"/>
          <p:cNvSpPr>
            <a:spLocks noTextEdit="1"/>
          </p:cNvSpPr>
          <p:nvPr/>
        </p:nvSpPr>
        <p:spPr>
          <a:xfrm rot="3668274">
            <a:off x="5957888" y="2397809"/>
            <a:ext cx="1066800" cy="276225"/>
          </a:xfrm>
          <a:prstGeom prst="rect">
            <a:avLst/>
          </a:prstGeom>
        </p:spPr>
        <p:txBody>
          <a:bodyPr wrap="none" fromWordArt="1">
            <a:prstTxWarp prst="textArchUp">
              <a:avLst>
                <a:gd name="adj" fmla="val 10800000"/>
              </a:avLst>
            </a:prstTxWarp>
            <a:normAutofit fontScale="82500" lnSpcReduction="20000"/>
          </a:bodyPr>
          <a:lstStyle/>
          <a:p>
            <a:pPr algn="ctr" hangingPunct="1">
              <a:buFont typeface="Arial" pitchFamily="34" charset="0"/>
              <a:buNone/>
            </a:pPr>
            <a:r>
              <a:rPr lang="zh-CN" altLang="en-US" sz="1800" b="1" noProof="1">
                <a:ln w="9525" cap="flat" cmpd="sng">
                  <a:solidFill>
                    <a:srgbClr val="000000"/>
                  </a:solidFill>
                  <a:prstDash val="solid"/>
                  <a:round/>
                  <a:headEnd type="none" w="med" len="med"/>
                  <a:tailEnd type="none" w="med" len="med"/>
                </a:ln>
                <a:solidFill>
                  <a:srgbClr val="FFFFFF"/>
                </a:solidFill>
                <a:latin typeface="Microsoft YaHei UI" panose="020B0503020204020204" pitchFamily="34" charset="-122"/>
                <a:ea typeface="Microsoft YaHei UI" panose="020B0503020204020204" pitchFamily="34" charset="-122"/>
                <a:cs typeface="+mn-ea"/>
              </a:rPr>
              <a:t>不是</a:t>
            </a:r>
            <a:endParaRPr lang="zh-CN" altLang="en-US" sz="1800" b="1" noProof="1">
              <a:ln w="9525" cap="flat" cmpd="sng">
                <a:solidFill>
                  <a:srgbClr val="000000"/>
                </a:solidFill>
                <a:prstDash val="solid"/>
                <a:round/>
                <a:headEnd type="none" w="med" len="med"/>
                <a:tailEnd type="none" w="med" len="med"/>
              </a:ln>
              <a:solidFill>
                <a:srgbClr val="FFFFFF"/>
              </a:solidFill>
              <a:latin typeface="Microsoft YaHei UI" panose="020B0503020204020204" pitchFamily="34" charset="-122"/>
              <a:ea typeface="Microsoft YaHei UI" panose="020B0503020204020204" pitchFamily="34" charset="-122"/>
            </a:endParaRPr>
          </a:p>
        </p:txBody>
      </p:sp>
      <p:sp>
        <p:nvSpPr>
          <p:cNvPr id="26" name="WordArt 21"/>
          <p:cNvSpPr>
            <a:spLocks noTextEdit="1"/>
          </p:cNvSpPr>
          <p:nvPr/>
        </p:nvSpPr>
        <p:spPr>
          <a:xfrm>
            <a:off x="4038600" y="5812521"/>
            <a:ext cx="1119188" cy="204788"/>
          </a:xfrm>
          <a:prstGeom prst="rect">
            <a:avLst/>
          </a:prstGeom>
        </p:spPr>
        <p:txBody>
          <a:bodyPr wrap="none" fromWordArt="1">
            <a:prstTxWarp prst="textArchDown">
              <a:avLst>
                <a:gd name="adj" fmla="val 0"/>
              </a:avLst>
            </a:prstTxWarp>
            <a:normAutofit fontScale="50000" lnSpcReduction="20000"/>
          </a:bodyPr>
          <a:lstStyle/>
          <a:p>
            <a:pPr algn="ctr" hangingPunct="1">
              <a:buFont typeface="Arial" pitchFamily="34" charset="0"/>
              <a:buNone/>
            </a:pPr>
            <a:r>
              <a:rPr lang="zh-CN" altLang="en-US" sz="1800" b="1" noProof="1">
                <a:ln w="9525" cap="flat" cmpd="sng">
                  <a:solidFill>
                    <a:srgbClr val="000000"/>
                  </a:solidFill>
                  <a:prstDash val="solid"/>
                  <a:round/>
                  <a:headEnd type="none" w="med" len="med"/>
                  <a:tailEnd type="none" w="med" len="med"/>
                </a:ln>
                <a:solidFill>
                  <a:srgbClr val="FFFFFF"/>
                </a:solidFill>
                <a:latin typeface="Microsoft YaHei UI" panose="020B0503020204020204" pitchFamily="34" charset="-122"/>
                <a:ea typeface="Microsoft YaHei UI" panose="020B0503020204020204" pitchFamily="34" charset="-122"/>
                <a:cs typeface="+mn-ea"/>
              </a:rPr>
              <a:t>不是</a:t>
            </a:r>
            <a:endParaRPr lang="zh-CN" altLang="en-US" sz="1800" b="1" noProof="1">
              <a:ln w="9525" cap="flat" cmpd="sng">
                <a:solidFill>
                  <a:srgbClr val="000000"/>
                </a:solidFill>
                <a:prstDash val="solid"/>
                <a:round/>
                <a:headEnd type="none" w="med" len="med"/>
                <a:tailEnd type="none" w="med" len="med"/>
              </a:ln>
              <a:solidFill>
                <a:srgbClr val="FFFFFF"/>
              </a:solidFill>
              <a:latin typeface="Microsoft YaHei UI" panose="020B0503020204020204" pitchFamily="34" charset="-122"/>
              <a:ea typeface="Microsoft YaHei UI" panose="020B0503020204020204" pitchFamily="34" charset="-122"/>
            </a:endParaRPr>
          </a:p>
        </p:txBody>
      </p:sp>
      <p:sp>
        <p:nvSpPr>
          <p:cNvPr id="29" name="Rectangle 2"/>
          <p:cNvSpPr txBox="1">
            <a:spLocks noChangeArrowheads="1"/>
          </p:cNvSpPr>
          <p:nvPr/>
        </p:nvSpPr>
        <p:spPr bwMode="auto">
          <a:xfrm>
            <a:off x="609601" y="49784"/>
            <a:ext cx="4744278" cy="8652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4800" b="1"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sz="4800" b="1"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相信基督是</a:t>
            </a:r>
            <a:r>
              <a:rPr lang="zh-CN" altLang="en-US" sz="4800" b="1" kern="0"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a:t>
            </a:r>
            <a:endParaRPr lang="en-US" sz="4800" b="1"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1" name="Rectangle 2">
            <a:extLst>
              <a:ext uri="{FF2B5EF4-FFF2-40B4-BE49-F238E27FC236}">
                <a16:creationId xmlns:a16="http://schemas.microsoft.com/office/drawing/2014/main" id="{9F810DD0-59F5-AC47-9AE7-C4384A94C454}"/>
              </a:ext>
            </a:extLst>
          </p:cNvPr>
          <p:cNvSpPr txBox="1">
            <a:spLocks noChangeArrowheads="1"/>
          </p:cNvSpPr>
          <p:nvPr/>
        </p:nvSpPr>
        <p:spPr bwMode="auto">
          <a:xfrm>
            <a:off x="0" y="6308203"/>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32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你怎么能从假教导中受庇护</a:t>
            </a:r>
            <a:r>
              <a:rPr lang="en-US" altLang="zh-CN" sz="32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kumimoji="0" 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Rectangle 2">
            <a:extLst>
              <a:ext uri="{FF2B5EF4-FFF2-40B4-BE49-F238E27FC236}">
                <a16:creationId xmlns:a16="http://schemas.microsoft.com/office/drawing/2014/main" id="{4264AE96-6E4E-374A-BBA7-5EA96B68B5C7}"/>
              </a:ext>
            </a:extLst>
          </p:cNvPr>
          <p:cNvSpPr txBox="1">
            <a:spLocks noChangeArrowheads="1"/>
          </p:cNvSpPr>
          <p:nvPr/>
        </p:nvSpPr>
        <p:spPr bwMode="auto">
          <a:xfrm>
            <a:off x="5204793" y="49784"/>
            <a:ext cx="3922643" cy="9016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a:t>
            </a:r>
            <a:r>
              <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1–2</a:t>
            </a: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a:t>
            </a:r>
            <a:r>
              <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a:p>
            <a:pPr defTabSz="914400">
              <a:defRPr/>
            </a:pPr>
            <a:r>
              <a:rPr lang="zh-CN" altLang="en-US" sz="4800" b="1" kern="0"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endParaRPr lang="en-US" sz="4800" b="1"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005136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20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2000"/>
                                        <p:tgtEl>
                                          <p:spTgt spid="22"/>
                                        </p:tgtEl>
                                      </p:cBhvr>
                                    </p:animEffect>
                                  </p:childTnLst>
                                </p:cTn>
                              </p:par>
                            </p:childTnLst>
                          </p:cTn>
                        </p:par>
                        <p:par>
                          <p:cTn id="13" fill="hold">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20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2000"/>
                                        <p:tgtEl>
                                          <p:spTgt spid="1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2000"/>
                                        <p:tgtEl>
                                          <p:spTgt spid="17"/>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2000"/>
                                        <p:tgtEl>
                                          <p:spTgt spid="23"/>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200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20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2000"/>
                                        <p:tgtEl>
                                          <p:spTgt spid="26"/>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fade">
                                      <p:cBhvr>
                                        <p:cTn id="49" dur="2000"/>
                                        <p:tgtEl>
                                          <p:spTgt spid="2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ldLvl="0" animBg="1"/>
      <p:bldP spid="16" grpId="0" bldLvl="0" animBg="1"/>
      <p:bldP spid="17" grpId="0" bldLvl="0" animBg="1"/>
      <p:bldP spid="18" grpId="0" bldLvl="0" animBg="1"/>
      <p:bldP spid="22" grpId="0" bldLvl="0" animBg="1"/>
      <p:bldP spid="23" grpId="0" bldLvl="0" animBg="1"/>
      <p:bldP spid="24" grpId="0" animBg="1"/>
      <p:bldP spid="25" grpId="0" animBg="1"/>
      <p:bldP spid="26" grpId="0" animBg="1"/>
      <p:bldP spid="21"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5"/>
            <a:ext cx="5297557" cy="930944"/>
          </a:xfrm>
          <a:effectLst>
            <a:outerShdw blurRad="63500" dist="35921" dir="2700000" algn="ctr" rotWithShape="0">
              <a:schemeClr val="tx2">
                <a:alpha val="74998"/>
              </a:schemeClr>
            </a:outerShdw>
          </a:effectLst>
        </p:spPr>
        <p:txBody>
          <a:bodyPr anchor="t"/>
          <a:lstStyle/>
          <a:p>
            <a:pPr algn="l">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追求</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圣洁</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的生活</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498690" name="Picture 2" descr="http://www.swordofthespirit.net/bulwark/what-is-the-holy-spirit2-720x420.jpg">
            <a:extLst>
              <a:ext uri="{FF2B5EF4-FFF2-40B4-BE49-F238E27FC236}">
                <a16:creationId xmlns:a16="http://schemas.microsoft.com/office/drawing/2014/main" id="{8DF40EC5-4BC2-B64F-BF2B-B9F20F087C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80728"/>
            <a:ext cx="9144000" cy="533064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9F810DD0-59F5-AC47-9AE7-C4384A94C454}"/>
              </a:ext>
            </a:extLst>
          </p:cNvPr>
          <p:cNvSpPr txBox="1">
            <a:spLocks noChangeArrowheads="1"/>
          </p:cNvSpPr>
          <p:nvPr/>
        </p:nvSpPr>
        <p:spPr bwMode="auto">
          <a:xfrm>
            <a:off x="0" y="6308203"/>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32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你怎么能从假教导中受庇护</a:t>
            </a:r>
            <a:r>
              <a:rPr lang="en-US" altLang="zh-CN" sz="32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kumimoji="0" 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24960D21-6F74-F943-877C-7E49D45DB3A7}"/>
              </a:ext>
            </a:extLst>
          </p:cNvPr>
          <p:cNvSpPr txBox="1">
            <a:spLocks noChangeArrowheads="1"/>
          </p:cNvSpPr>
          <p:nvPr/>
        </p:nvSpPr>
        <p:spPr bwMode="auto">
          <a:xfrm>
            <a:off x="5204793" y="49784"/>
            <a:ext cx="3922643" cy="9016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a:t>
            </a:r>
            <a:r>
              <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3–4</a:t>
            </a: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a:t>
            </a:r>
            <a:r>
              <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a:p>
            <a:pPr defTabSz="914400">
              <a:defRPr/>
            </a:pPr>
            <a:r>
              <a:rPr lang="zh-CN" altLang="en-US" sz="4800" b="1" kern="0"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endParaRPr lang="en-US" sz="4800" b="1"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708788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Microsoft YaHei UI" panose="020B0503020204020204" pitchFamily="34" charset="-122"/>
                <a:ea typeface="Microsoft YaHei UI" panose="020B0503020204020204" pitchFamily="34" charset="-122"/>
                <a:cs typeface="ＭＳ Ｐゴシック" charset="0"/>
              </a:rPr>
              <a:t>要追求什么</a:t>
            </a:r>
            <a:endParaRPr lang="en-US" b="1" i="1" dirty="0">
              <a:effectLst>
                <a:glow rad="8763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p:cNvSpPr txBox="1">
            <a:spLocks noChangeArrowheads="1"/>
          </p:cNvSpPr>
          <p:nvPr/>
        </p:nvSpPr>
        <p:spPr bwMode="auto">
          <a:xfrm>
            <a:off x="323528" y="1773238"/>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rPr>
              <a:t>神性</a:t>
            </a:r>
            <a:endParaRPr kumimoji="0" lang="en-US" sz="32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5" name="Rectangle 2"/>
          <p:cNvSpPr txBox="1">
            <a:spLocks noChangeArrowheads="1"/>
          </p:cNvSpPr>
          <p:nvPr/>
        </p:nvSpPr>
        <p:spPr bwMode="auto">
          <a:xfrm>
            <a:off x="5726914" y="1773238"/>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5400" spc="-100" dirty="0">
                <a:solidFill>
                  <a:srgbClr val="000090"/>
                </a:solidFill>
                <a:latin typeface="Microsoft YaHei UI" panose="020B0503020204020204" pitchFamily="34" charset="-122"/>
                <a:ea typeface="Microsoft YaHei UI" panose="020B0503020204020204" pitchFamily="34" charset="-122"/>
                <a:cs typeface="Helvetica Neue Black Condensed"/>
              </a:rPr>
              <a:t>圣洁</a:t>
            </a:r>
            <a:endParaRPr kumimoji="0" lang="en-US" sz="54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2" name="Notched Right Arrow 1"/>
          <p:cNvSpPr/>
          <p:nvPr/>
        </p:nvSpPr>
        <p:spPr bwMode="auto">
          <a:xfrm>
            <a:off x="3194377" y="2478458"/>
            <a:ext cx="2745775" cy="1838491"/>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rPr>
              <a:t>到</a:t>
            </a:r>
            <a:endParaRPr kumimoji="0" lang="en-US" sz="24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 name="Rectangle 2">
            <a:extLst>
              <a:ext uri="{FF2B5EF4-FFF2-40B4-BE49-F238E27FC236}">
                <a16:creationId xmlns:a16="http://schemas.microsoft.com/office/drawing/2014/main" id="{998C55BD-EDDA-CD4E-99E0-730D1E472A35}"/>
              </a:ext>
            </a:extLst>
          </p:cNvPr>
          <p:cNvSpPr txBox="1">
            <a:spLocks noChangeArrowheads="1"/>
          </p:cNvSpPr>
          <p:nvPr/>
        </p:nvSpPr>
        <p:spPr bwMode="auto">
          <a:xfrm>
            <a:off x="0" y="6065250"/>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endParaRPr 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203482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879296" y="1456334"/>
            <a:ext cx="7725586"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zh-CN" altLang="en-US" sz="4800" b="1" noProof="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成为受苦的仆人</a:t>
            </a:r>
            <a:endParaRPr lang="en-US" altLang="zh-CN" sz="4800" b="1" noProof="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lang="zh-CN" altLang="en-US" sz="4800" b="1" noProof="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来设立榜样的神</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8392439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ark Blue Worship Backgrounds.jpg">
            <a:extLst>
              <a:ext uri="{FF2B5EF4-FFF2-40B4-BE49-F238E27FC236}">
                <a16:creationId xmlns:a16="http://schemas.microsoft.com/office/drawing/2014/main" id="{0B470321-189C-F045-AE3B-29BC714084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7384"/>
            <a:ext cx="9144000" cy="1023543"/>
          </a:xfrm>
          <a:solidFill>
            <a:schemeClr val="tx1"/>
          </a:solidFill>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108520" y="1255551"/>
            <a:ext cx="9144000" cy="34889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以相信基督的神性</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与追求圣洁的生活</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从假教导中保护自己。</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C617C4F2-B793-894B-BA04-2BD9D17D2656}"/>
              </a:ext>
            </a:extLst>
          </p:cNvPr>
          <p:cNvSpPr txBox="1">
            <a:spLocks noChangeArrowheads="1"/>
          </p:cNvSpPr>
          <p:nvPr/>
        </p:nvSpPr>
        <p:spPr bwMode="auto">
          <a:xfrm>
            <a:off x="0" y="6065250"/>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歌罗西书</a:t>
            </a:r>
            <a:endParaRPr 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55042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086093236"/>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586" name="Title 4"/>
          <p:cNvSpPr>
            <a:spLocks noGrp="1"/>
          </p:cNvSpPr>
          <p:nvPr>
            <p:ph type="title" idx="4294967295"/>
          </p:nvPr>
        </p:nvSpPr>
        <p:spPr>
          <a:xfrm>
            <a:off x="457200" y="2819400"/>
            <a:ext cx="7772400" cy="1143000"/>
          </a:xfrm>
        </p:spPr>
        <p:txBody>
          <a:bodyPr/>
          <a:lstStyle/>
          <a:p>
            <a:r>
              <a:rPr lang="en-US" dirty="0">
                <a:latin typeface="Microsoft YaHei UI" panose="020B0503020204020204" pitchFamily="34" charset="-122"/>
                <a:ea typeface="Microsoft YaHei UI" panose="020B0503020204020204" pitchFamily="34" charset="-122"/>
                <a:cs typeface="ＭＳ Ｐゴシック" charset="0"/>
              </a:rPr>
              <a:t>1 Thessalonians</a:t>
            </a:r>
          </a:p>
        </p:txBody>
      </p:sp>
      <p:pic>
        <p:nvPicPr>
          <p:cNvPr id="67587" name="Picture 5" descr="Left Behi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6350" y="0"/>
            <a:ext cx="91376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588" name="WordArt 4"/>
          <p:cNvSpPr>
            <a:spLocks noChangeArrowheads="1" noChangeShapeType="1" noTextEdit="1"/>
          </p:cNvSpPr>
          <p:nvPr/>
        </p:nvSpPr>
        <p:spPr bwMode="auto">
          <a:xfrm>
            <a:off x="533400" y="114300"/>
            <a:ext cx="8001000" cy="8001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914400" eaLnBrk="0" fontAlgn="base" hangingPunct="0">
              <a:spcBef>
                <a:spcPct val="0"/>
              </a:spcBef>
              <a:spcAft>
                <a:spcPct val="0"/>
              </a:spcAft>
              <a:defRPr/>
            </a:pPr>
            <a:r>
              <a:rPr lang="zh-CN" altLang="en-US" sz="3600" kern="10" dirty="0">
                <a:solidFill>
                  <a:srgbClr val="000000"/>
                </a:solidFill>
                <a:effectLst>
                  <a:outerShdw blurRad="63500" dist="38099" dir="2700000" algn="ctr" rotWithShape="0">
                    <a:srgbClr val="C0C0C0">
                      <a:alpha val="74997"/>
                    </a:srgbClr>
                  </a:outerShdw>
                </a:effectLst>
                <a:latin typeface="Microsoft YaHei UI" panose="020B0503020204020204" pitchFamily="34" charset="-122"/>
                <a:ea typeface="Microsoft YaHei UI" panose="020B0503020204020204" pitchFamily="34" charset="-122"/>
                <a:cs typeface="Impact"/>
              </a:rPr>
              <a:t>帖撒罗尼迦前书</a:t>
            </a:r>
          </a:p>
        </p:txBody>
      </p:sp>
      <p:sp>
        <p:nvSpPr>
          <p:cNvPr id="67589" name="Text Box 5"/>
          <p:cNvSpPr txBox="1">
            <a:spLocks noChangeArrowheads="1"/>
          </p:cNvSpPr>
          <p:nvPr/>
        </p:nvSpPr>
        <p:spPr bwMode="auto">
          <a:xfrm>
            <a:off x="0" y="6491288"/>
            <a:ext cx="9144000" cy="36671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05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1605634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7588"/>
                                        </p:tgtEl>
                                        <p:attrNameLst>
                                          <p:attrName>style.visibility</p:attrName>
                                        </p:attrNameLst>
                                      </p:cBhvr>
                                      <p:to>
                                        <p:strVal val="visible"/>
                                      </p:to>
                                    </p:set>
                                    <p:animEffect transition="in" filter="checkerboard(across)">
                                      <p:cBhvr>
                                        <p:cTn id="7" dur="500"/>
                                        <p:tgtEl>
                                          <p:spTgt spid="675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8"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被提</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203</a:t>
            </a:r>
          </a:p>
        </p:txBody>
      </p:sp>
    </p:spTree>
    <p:extLst>
      <p:ext uri="{BB962C8B-B14F-4D97-AF65-F5344CB8AC3E}">
        <p14:creationId xmlns:p14="http://schemas.microsoft.com/office/powerpoint/2010/main" val="30520312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2003778"/>
            <a:ext cx="9144000" cy="27173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为被提做准备</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203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Tree>
    <p:extLst>
      <p:ext uri="{BB962C8B-B14F-4D97-AF65-F5344CB8AC3E}">
        <p14:creationId xmlns:p14="http://schemas.microsoft.com/office/powerpoint/2010/main" val="1242393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173876" y="1602008"/>
            <a:ext cx="8759201"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“又愿主叫你们彼此相爱的心，和爱众人的心，</a:t>
            </a:r>
            <a:b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br>
            <a:r>
              <a:rPr lang="zh-CN"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都充充足足，多而又多，好象我们爱你们一样。 也愿他坚定你们的心，好叫你们在我们主耶稣和众圣徒再来的时候，在我们的父　神面前，</a:t>
            </a:r>
            <a:b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br>
            <a:r>
              <a:rPr lang="zh-CN"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完全圣洁，无可指摘。”（</a:t>
            </a:r>
            <a:r>
              <a:rPr lang="en-US" altLang="zh-CN"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3:12-13).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
        <p:nvSpPr>
          <p:cNvPr id="7" name="Text Box 24"/>
          <p:cNvSpPr txBox="1">
            <a:spLocks noChangeArrowheads="1"/>
          </p:cNvSpPr>
          <p:nvPr/>
        </p:nvSpPr>
        <p:spPr bwMode="auto">
          <a:xfrm>
            <a:off x="8359849"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203</a:t>
            </a:r>
          </a:p>
        </p:txBody>
      </p:sp>
    </p:spTree>
    <p:extLst>
      <p:ext uri="{BB962C8B-B14F-4D97-AF65-F5344CB8AC3E}">
        <p14:creationId xmlns:p14="http://schemas.microsoft.com/office/powerpoint/2010/main" val="4873997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Hope Rising Religious Worship Background.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6512" y="-27384"/>
            <a:ext cx="9180512" cy="1143000"/>
          </a:xfrm>
          <a:solidFill>
            <a:srgbClr val="CCFFCC"/>
          </a:solidFill>
        </p:spPr>
        <p:txBody>
          <a:bodyPr/>
          <a:lstStyle/>
          <a:p>
            <a:r>
              <a:rPr lang="zh-SG" altLang="en-US" b="1" dirty="0">
                <a:solidFill>
                  <a:schemeClr val="tx1"/>
                </a:solidFill>
                <a:latin typeface="Microsoft YaHei UI" panose="020B0503020204020204" pitchFamily="34" charset="-122"/>
                <a:ea typeface="Microsoft YaHei UI" panose="020B0503020204020204" pitchFamily="34" charset="-122"/>
              </a:rPr>
              <a:t>总结概要</a:t>
            </a:r>
            <a:endParaRPr lang="en-US" b="1" dirty="0">
              <a:solidFill>
                <a:schemeClr val="tx1"/>
              </a:solidFill>
              <a:latin typeface="Microsoft YaHei UI" panose="020B0503020204020204" pitchFamily="34" charset="-122"/>
              <a:ea typeface="Microsoft YaHei UI" panose="020B0503020204020204" pitchFamily="34" charset="-122"/>
            </a:endParaRPr>
          </a:p>
        </p:txBody>
      </p:sp>
      <p:sp>
        <p:nvSpPr>
          <p:cNvPr id="4" name="Rectangle 3"/>
          <p:cNvSpPr/>
          <p:nvPr/>
        </p:nvSpPr>
        <p:spPr>
          <a:xfrm>
            <a:off x="8335480" y="94603"/>
            <a:ext cx="752130"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203</a:t>
            </a:r>
          </a:p>
        </p:txBody>
      </p:sp>
      <p:sp>
        <p:nvSpPr>
          <p:cNvPr id="5" name="Content Placeholder 2"/>
          <p:cNvSpPr txBox="1">
            <a:spLocks/>
          </p:cNvSpPr>
          <p:nvPr/>
        </p:nvSpPr>
        <p:spPr bwMode="auto">
          <a:xfrm>
            <a:off x="539552" y="1763950"/>
            <a:ext cx="8136904"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a:lstStyle>
          <a:p>
            <a:pPr marL="0" lvl="0" indent="0" algn="ctr">
              <a:buNone/>
              <a:defRPr/>
            </a:pPr>
            <a:r>
              <a:rPr lang="zh-CN" altLang="en-US" sz="3600" b="1" dirty="0">
                <a:solidFill>
                  <a:srgbClr val="FFFFFF"/>
                </a:solidFill>
                <a:latin typeface="Microsoft YaHei UI" panose="020B0503020204020204" pitchFamily="34" charset="-122"/>
                <a:ea typeface="Microsoft YaHei UI" panose="020B0503020204020204" pitchFamily="34" charset="-122"/>
              </a:rPr>
              <a:t>保罗通过为他开始建立教会的动机辩护（被暗中指责他出于贪心），预备帖撒罗尼迦人被提，并教导信徒（加强教会的教义和关系的基</a:t>
            </a:r>
          </a:p>
          <a:p>
            <a:pPr marL="0" lvl="0" indent="0" algn="ctr">
              <a:buNone/>
              <a:defRPr/>
            </a:pPr>
            <a:r>
              <a:rPr lang="zh-CN" altLang="en-US" sz="3600" b="1" dirty="0">
                <a:solidFill>
                  <a:srgbClr val="FFFFFF"/>
                </a:solidFill>
                <a:latin typeface="Microsoft YaHei UI" panose="020B0503020204020204" pitchFamily="34" charset="-122"/>
                <a:ea typeface="Microsoft YaHei UI" panose="020B0503020204020204" pitchFamily="34" charset="-122"/>
              </a:rPr>
              <a:t>础，使其能够继续增长）。</a:t>
            </a:r>
          </a:p>
        </p:txBody>
      </p:sp>
      <p:sp>
        <p:nvSpPr>
          <p:cNvPr id="6" name="Rectangle 2">
            <a:extLst>
              <a:ext uri="{FF2B5EF4-FFF2-40B4-BE49-F238E27FC236}">
                <a16:creationId xmlns:a16="http://schemas.microsoft.com/office/drawing/2014/main" id="{25B8FFA0-6AB6-854D-994E-860EC3D6D58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Tree>
    <p:extLst>
      <p:ext uri="{BB962C8B-B14F-4D97-AF65-F5344CB8AC3E}">
        <p14:creationId xmlns:p14="http://schemas.microsoft.com/office/powerpoint/2010/main" val="3191851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566057" y="1602008"/>
            <a:ext cx="7982858"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王国教导是切实的：“ 我们安慰你们，劝勉你们，督促你们， 好叫你们行事为人对得起上帝，祂呼召你们进入祂的国、享受祂的”</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(2:12). </a:t>
            </a: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413B11B7-CE32-CF42-8845-0B6A5A738E4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Tree>
    <p:extLst>
      <p:ext uri="{BB962C8B-B14F-4D97-AF65-F5344CB8AC3E}">
        <p14:creationId xmlns:p14="http://schemas.microsoft.com/office/powerpoint/2010/main" val="389064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在这封信里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(4:13–5:11)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出现了对于圣经里被提的最完整， 最全面的解释。当时教会时代的那些 “在耶稣里睡着” 的信徒会在他回来的时候起来迎接耶稣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(4:14).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75415C7C-7CF6-0E4B-881E-9E70B7E57A0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Tree>
    <p:extLst>
      <p:ext uri="{BB962C8B-B14F-4D97-AF65-F5344CB8AC3E}">
        <p14:creationId xmlns:p14="http://schemas.microsoft.com/office/powerpoint/2010/main" val="1025719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2" y="0"/>
            <a:ext cx="9252520"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08231" y="1405360"/>
            <a:ext cx="896303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帖撒罗尼迦的犹太人不但不相信，甚至试图阻止保罗宣讲，阻止外邦人得救（</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16</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因为耶稣的救恩 （重复了</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16</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次</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，而不是愤怒，是我们的盼望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5</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8-9</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8809572C-2D2B-954E-BA63-E992145070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Tree>
    <p:extLst>
      <p:ext uri="{BB962C8B-B14F-4D97-AF65-F5344CB8AC3E}">
        <p14:creationId xmlns:p14="http://schemas.microsoft.com/office/powerpoint/2010/main" val="200355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06064"/>
            <a:ext cx="9144000" cy="32671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 为 人 子 来 ， 并 不 是 要 受 人 的 服 事 ， 乃 是 要 服 事 人 ， 并 且 要 舍 命 作 多 人 的 赎 价” </a:t>
            </a:r>
          </a:p>
          <a:p>
            <a:pPr lvl="0">
              <a:defRPr/>
            </a:pPr>
            <a:r>
              <a:rPr lang="en-US" altLang="zh-CN"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(10:45)</a:t>
            </a: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altLang="zh-CN"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85</a:t>
            </a:r>
            <a:endParaRPr kumimoji="0" lang="en-US" sz="2400" b="0"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0182196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273700" y="1602007"/>
            <a:ext cx="857794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在仅有</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89</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节经文的五个短帐里，耶稣被称为“主”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24</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次， 强调了“祂是要服从的君王” （托马斯。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L</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。康斯特布尔， “帖撒罗尼迦前书”，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圣经知识评论</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b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690</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AAB29030-21CB-B949-98D2-CAA08B00D3B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Tree>
    <p:extLst>
      <p:ext uri="{BB962C8B-B14F-4D97-AF65-F5344CB8AC3E}">
        <p14:creationId xmlns:p14="http://schemas.microsoft.com/office/powerpoint/2010/main" val="315206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5"/>
          <p:cNvSpPr>
            <a:spLocks noGrp="1" noChangeArrowheads="1"/>
          </p:cNvSpPr>
          <p:nvPr>
            <p:ph type="title" idx="4294967295"/>
          </p:nvPr>
        </p:nvSpPr>
        <p:spPr>
          <a:xfrm>
            <a:off x="0" y="0"/>
            <a:ext cx="2590800" cy="3048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90000"/>
          </a:bodyPr>
          <a:lstStyle/>
          <a:p>
            <a:pPr eaLnBrk="1" fontAlgn="auto" hangingPunct="1">
              <a:spcAft>
                <a:spcPts val="0"/>
              </a:spcAft>
              <a:defRPr/>
            </a:pPr>
            <a:r>
              <a:rPr lang="en-US" sz="2000">
                <a:effectLst/>
                <a:latin typeface="Arial" charset="0"/>
                <a:ea typeface="ＭＳ Ｐゴシック" charset="0"/>
                <a:cs typeface="+mj-cs"/>
              </a:rPr>
              <a:t>Book Chart</a:t>
            </a:r>
          </a:p>
        </p:txBody>
      </p:sp>
      <p:graphicFrame>
        <p:nvGraphicFramePr>
          <p:cNvPr id="25" name="Table 24"/>
          <p:cNvGraphicFramePr>
            <a:graphicFrameLocks noGrp="1"/>
          </p:cNvGraphicFramePr>
          <p:nvPr>
            <p:extLst>
              <p:ext uri="{D42A27DB-BD31-4B8C-83A1-F6EECF244321}">
                <p14:modId xmlns:p14="http://schemas.microsoft.com/office/powerpoint/2010/main" val="3055065960"/>
              </p:ext>
            </p:extLst>
          </p:nvPr>
        </p:nvGraphicFramePr>
        <p:xfrm>
          <a:off x="0" y="0"/>
          <a:ext cx="9143999" cy="6856418"/>
        </p:xfrm>
        <a:graphic>
          <a:graphicData uri="http://schemas.openxmlformats.org/drawingml/2006/table">
            <a:tbl>
              <a:tblPr/>
              <a:tblGrid>
                <a:gridCol w="1849825">
                  <a:extLst>
                    <a:ext uri="{9D8B030D-6E8A-4147-A177-3AD203B41FA5}">
                      <a16:colId xmlns:a16="http://schemas.microsoft.com/office/drawing/2014/main" val="20000"/>
                    </a:ext>
                  </a:extLst>
                </a:gridCol>
                <a:gridCol w="1459148">
                  <a:extLst>
                    <a:ext uri="{9D8B030D-6E8A-4147-A177-3AD203B41FA5}">
                      <a16:colId xmlns:a16="http://schemas.microsoft.com/office/drawing/2014/main" val="20001"/>
                    </a:ext>
                  </a:extLst>
                </a:gridCol>
                <a:gridCol w="1388544">
                  <a:extLst>
                    <a:ext uri="{9D8B030D-6E8A-4147-A177-3AD203B41FA5}">
                      <a16:colId xmlns:a16="http://schemas.microsoft.com/office/drawing/2014/main" val="20002"/>
                    </a:ext>
                  </a:extLst>
                </a:gridCol>
                <a:gridCol w="1423063">
                  <a:extLst>
                    <a:ext uri="{9D8B030D-6E8A-4147-A177-3AD203B41FA5}">
                      <a16:colId xmlns:a16="http://schemas.microsoft.com/office/drawing/2014/main" val="20003"/>
                    </a:ext>
                  </a:extLst>
                </a:gridCol>
                <a:gridCol w="1529752">
                  <a:extLst>
                    <a:ext uri="{9D8B030D-6E8A-4147-A177-3AD203B41FA5}">
                      <a16:colId xmlns:a16="http://schemas.microsoft.com/office/drawing/2014/main" val="20004"/>
                    </a:ext>
                  </a:extLst>
                </a:gridCol>
                <a:gridCol w="1493667">
                  <a:extLst>
                    <a:ext uri="{9D8B030D-6E8A-4147-A177-3AD203B41FA5}">
                      <a16:colId xmlns:a16="http://schemas.microsoft.com/office/drawing/2014/main" val="20005"/>
                    </a:ext>
                  </a:extLst>
                </a:gridCol>
              </a:tblGrid>
              <a:tr h="471488">
                <a:tc gridSpan="6">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FFFFFF"/>
                          </a:solidFill>
                          <a:effectLst/>
                          <a:latin typeface="Arial" pitchFamily="34" charset="0"/>
                          <a:ea typeface="MS PGothic" pitchFamily="34" charset="-128"/>
                          <a:cs typeface="Arial" pitchFamily="34" charset="0"/>
                        </a:rPr>
                        <a:t>帖撒罗尼迦前书</a:t>
                      </a:r>
                      <a:r>
                        <a:rPr kumimoji="1" lang="en-US" altLang="ja-JP" sz="2400" b="1" i="0" u="none" strike="noStrike" cap="none" normalizeH="0" baseline="0" dirty="0">
                          <a:ln>
                            <a:noFill/>
                          </a:ln>
                          <a:solidFill>
                            <a:srgbClr val="FFFFFF"/>
                          </a:solidFill>
                          <a:effectLst/>
                          <a:latin typeface="Arial" pitchFamily="34" charset="0"/>
                          <a:ea typeface="MS PGothic" pitchFamily="34" charset="-128"/>
                          <a:cs typeface="Arial" pitchFamily="34" charset="0"/>
                        </a:rPr>
                        <a:t>: </a:t>
                      </a:r>
                      <a:r>
                        <a:rPr kumimoji="1" lang="zh-CN" altLang="en-US" sz="2400" b="1" i="0" u="none" strike="noStrike" cap="none" normalizeH="0" baseline="0" dirty="0">
                          <a:ln>
                            <a:noFill/>
                          </a:ln>
                          <a:solidFill>
                            <a:srgbClr val="FFFFFF"/>
                          </a:solidFill>
                          <a:effectLst/>
                          <a:latin typeface="Arial" pitchFamily="34" charset="0"/>
                          <a:ea typeface="MS PGothic" pitchFamily="34" charset="-128"/>
                          <a:cs typeface="Arial" pitchFamily="34" charset="0"/>
                        </a:rPr>
                        <a:t>为教会被提作准备</a:t>
                      </a:r>
                      <a:endParaRPr kumimoji="0" lang="en-US" altLang="en-US" sz="2400" b="1" i="0" u="none" strike="noStrike" cap="none" normalizeH="0" baseline="0" dirty="0">
                        <a:ln>
                          <a:noFill/>
                        </a:ln>
                        <a:solidFill>
                          <a:srgbClr val="FFFFFF"/>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90"/>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471488">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无知之贪念</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GB"/>
                    </a:p>
                  </a:txBody>
                  <a:tcPr/>
                </a:tc>
                <a:tc hMerge="1">
                  <a:txBody>
                    <a:bodyPr/>
                    <a:lstStyle/>
                    <a:p>
                      <a:endParaRPr lang="en-GB"/>
                    </a:p>
                  </a:txBody>
                  <a:tcPr/>
                </a:tc>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成长的原理</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471488">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1–3</a:t>
                      </a: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章</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GB"/>
                    </a:p>
                  </a:txBody>
                  <a:tcPr/>
                </a:tc>
                <a:tc hMerge="1">
                  <a:txBody>
                    <a:bodyPr/>
                    <a:lstStyle/>
                    <a:p>
                      <a:endParaRPr lang="en-GB"/>
                    </a:p>
                  </a:txBody>
                  <a:tcPr/>
                </a:tc>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4–5</a:t>
                      </a: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章</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2"/>
                  </a:ext>
                </a:extLst>
              </a:tr>
              <a:tr h="471488">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个人</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GB"/>
                    </a:p>
                  </a:txBody>
                  <a:tcPr/>
                </a:tc>
                <a:tc hMerge="1">
                  <a:txBody>
                    <a:bodyPr/>
                    <a:lstStyle/>
                    <a:p>
                      <a:endParaRPr lang="en-GB"/>
                    </a:p>
                  </a:txBody>
                  <a:tcPr/>
                </a:tc>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实用</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3"/>
                  </a:ext>
                </a:extLst>
              </a:tr>
              <a:tr h="471488">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无声毁谤</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GB"/>
                    </a:p>
                  </a:txBody>
                  <a:tcPr/>
                </a:tc>
                <a:tc hMerge="1">
                  <a:txBody>
                    <a:bodyPr/>
                    <a:lstStyle/>
                    <a:p>
                      <a:endParaRPr lang="en-GB"/>
                    </a:p>
                  </a:txBody>
                  <a:tcPr/>
                </a:tc>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加强立场</a:t>
                      </a:r>
                      <a:endParaRPr kumimoji="0" lang="en-US" altLang="en-US" sz="1800" b="1" i="0" u="none" strike="noStrike" cap="none" normalizeH="0" baseline="0" dirty="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4"/>
                  </a:ext>
                </a:extLst>
              </a:tr>
              <a:tr h="471488">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过去</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GB"/>
                    </a:p>
                  </a:txBody>
                  <a:tcPr/>
                </a:tc>
                <a:tc hMerge="1">
                  <a:txBody>
                    <a:bodyPr/>
                    <a:lstStyle/>
                    <a:p>
                      <a:endParaRPr lang="en-GB"/>
                    </a:p>
                  </a:txBody>
                  <a:tcPr/>
                </a:tc>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劝告</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5"/>
                  </a:ext>
                </a:extLst>
              </a:tr>
              <a:tr h="471488">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反思</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GB"/>
                    </a:p>
                  </a:txBody>
                  <a:tcPr/>
                </a:tc>
                <a:tc hMerge="1">
                  <a:txBody>
                    <a:bodyPr/>
                    <a:lstStyle/>
                    <a:p>
                      <a:endParaRPr lang="en-GB"/>
                    </a:p>
                  </a:txBody>
                  <a:tcPr/>
                </a:tc>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劝勉</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6"/>
                  </a:ext>
                </a:extLst>
              </a:tr>
              <a:tr h="471488">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回顾</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GB"/>
                    </a:p>
                  </a:txBody>
                  <a:tcPr/>
                </a:tc>
                <a:tc hMerge="1">
                  <a:txBody>
                    <a:bodyPr/>
                    <a:lstStyle/>
                    <a:p>
                      <a:endParaRPr lang="en-GB"/>
                    </a:p>
                  </a:txBody>
                  <a:tcPr/>
                </a:tc>
                <a:tc gridSpan="3">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瞻前</a:t>
                      </a: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7"/>
                  </a:ext>
                </a:extLst>
              </a:tr>
              <a:tr h="942975">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赞许</a:t>
                      </a:r>
                      <a:br>
                        <a:rPr kumimoji="1"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br>
                      <a:r>
                        <a:rPr kumimoji="1"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t>1:1-10</a:t>
                      </a: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行为</a:t>
                      </a:r>
                      <a:br>
                        <a:rPr kumimoji="0"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br>
                      <a:r>
                        <a:rPr kumimoji="0"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t>2:1-16</a:t>
                      </a: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关心</a:t>
                      </a:r>
                      <a:br>
                        <a:rPr kumimoji="1"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br>
                      <a:r>
                        <a:rPr kumimoji="1"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t>2:17–3:13</a:t>
                      </a: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爱</a:t>
                      </a:r>
                      <a:br>
                        <a:rPr kumimoji="1"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br>
                      <a:r>
                        <a:rPr kumimoji="1"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t>4:1-12</a:t>
                      </a: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末世</a:t>
                      </a:r>
                      <a:br>
                        <a:rPr kumimoji="0"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br>
                      <a:r>
                        <a:rPr kumimoji="0"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t>4:13–5:11</a:t>
                      </a: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marL="91434" marR="9143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2FFF9"/>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教会生活</a:t>
                      </a:r>
                      <a:br>
                        <a:rPr kumimoji="1"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br>
                      <a:r>
                        <a:rPr kumimoji="1" lang="en-US" altLang="ja-JP" sz="1800" b="1" i="0" u="none" strike="noStrike" cap="none" normalizeH="0" baseline="0">
                          <a:ln>
                            <a:noFill/>
                          </a:ln>
                          <a:solidFill>
                            <a:srgbClr val="8C0000"/>
                          </a:solidFill>
                          <a:effectLst/>
                          <a:latin typeface="Arial" pitchFamily="34" charset="0"/>
                          <a:ea typeface="MS PGothic" pitchFamily="34" charset="-128"/>
                          <a:cs typeface="Arial" pitchFamily="34" charset="0"/>
                        </a:rPr>
                        <a:t>5:12-28</a:t>
                      </a: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marL="91434" marR="9143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2FFF9"/>
                    </a:solidFill>
                  </a:tcPr>
                </a:tc>
                <a:extLst>
                  <a:ext uri="{0D108BD9-81ED-4DB2-BD59-A6C34878D82A}">
                    <a16:rowId xmlns:a16="http://schemas.microsoft.com/office/drawing/2014/main" val="10008"/>
                  </a:ext>
                </a:extLst>
              </a:tr>
              <a:tr h="1198563">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r>
                        <a:rPr kumimoji="0" lang="zh-CN"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你真棒</a:t>
                      </a:r>
                      <a:r>
                        <a:rPr kumimoji="0" lang="en-US" altLang="ja-JP"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r>
                        <a:rPr kumimoji="0" lang="zh-CN"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我无知</a:t>
                      </a:r>
                      <a:r>
                        <a:rPr kumimoji="0" lang="en-US" altLang="ja-JP"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r>
                        <a:rPr kumimoji="0" lang="zh-CN"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我关心你</a:t>
                      </a: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r>
                        <a:rPr kumimoji="0" lang="zh-CN"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讨神喜悦</a:t>
                      </a: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r>
                        <a:rPr kumimoji="0" lang="zh-CN"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被安慰但却小心</a:t>
                      </a: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r>
                        <a:rPr kumimoji="0" lang="zh-CN"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过圣洁生活</a:t>
                      </a:r>
                      <a:r>
                        <a:rPr kumimoji="0" lang="en-US" altLang="en-US" sz="1600" b="1" i="0" u="none" strike="noStrike" cap="none" normalizeH="0" baseline="0">
                          <a:ln>
                            <a:noFill/>
                          </a:ln>
                          <a:solidFill>
                            <a:srgbClr val="8C0000"/>
                          </a:solidFill>
                          <a:effectLst/>
                          <a:latin typeface="Arial" pitchFamily="34" charset="0"/>
                          <a:ea typeface="MS PGothic" pitchFamily="34" charset="-128"/>
                          <a:cs typeface="Arial" pitchFamily="34" charset="0"/>
                        </a:rPr>
                        <a:t>”</a:t>
                      </a: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extLst>
                  <a:ext uri="{0D108BD9-81ED-4DB2-BD59-A6C34878D82A}">
                    <a16:rowId xmlns:a16="http://schemas.microsoft.com/office/drawing/2014/main" val="10009"/>
                  </a:ext>
                </a:extLst>
              </a:tr>
              <a:tr h="471488">
                <a:tc gridSpan="6">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哥林多</a:t>
                      </a: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10"/>
                  </a:ext>
                </a:extLst>
              </a:tr>
              <a:tr h="471488">
                <a:tc gridSpan="6">
                  <a:txBody>
                    <a:bodyPr/>
                    <a:lstStyle>
                      <a:lvl1pPr defTabSz="457200">
                        <a:spcBef>
                          <a:spcPts val="400"/>
                        </a:spcBef>
                        <a:buClr>
                          <a:schemeClr val="accent1"/>
                        </a:buClr>
                        <a:buSzPct val="68000"/>
                        <a:buFont typeface="Wingdings 3" pitchFamily="18" charset="2"/>
                        <a:defRPr sz="2300">
                          <a:solidFill>
                            <a:schemeClr val="tx1"/>
                          </a:solidFill>
                          <a:latin typeface="Lucida Sans Unicode" pitchFamily="34" charset="0"/>
                          <a:ea typeface="MS PGothic" pitchFamily="34" charset="-128"/>
                        </a:defRPr>
                      </a:lvl1pPr>
                      <a:lvl2pPr marL="742950" indent="-285750" defTabSz="457200">
                        <a:spcBef>
                          <a:spcPts val="325"/>
                        </a:spcBef>
                        <a:buClr>
                          <a:schemeClr val="accent1"/>
                        </a:buClr>
                        <a:buFont typeface="Verdana" pitchFamily="34" charset="0"/>
                        <a:defRPr sz="2100">
                          <a:solidFill>
                            <a:schemeClr val="tx1"/>
                          </a:solidFill>
                          <a:latin typeface="Lucida Sans Unicode" pitchFamily="34" charset="0"/>
                          <a:ea typeface="MS PGothic" pitchFamily="34" charset="-128"/>
                        </a:defRPr>
                      </a:lvl2pPr>
                      <a:lvl3pPr marL="1143000" indent="-228600" defTabSz="457200">
                        <a:spcBef>
                          <a:spcPts val="350"/>
                        </a:spcBef>
                        <a:buClr>
                          <a:schemeClr val="accent2"/>
                        </a:buClr>
                        <a:buSzPct val="100000"/>
                        <a:buFont typeface="Wingdings 2" pitchFamily="18" charset="2"/>
                        <a:defRPr sz="1900">
                          <a:solidFill>
                            <a:schemeClr val="tx1"/>
                          </a:solidFill>
                          <a:latin typeface="Lucida Sans Unicode" pitchFamily="34" charset="0"/>
                          <a:ea typeface="MS PGothic" pitchFamily="34" charset="-128"/>
                        </a:defRPr>
                      </a:lvl3pPr>
                      <a:lvl4pPr marL="1600200" indent="-228600" defTabSz="457200">
                        <a:spcBef>
                          <a:spcPts val="350"/>
                        </a:spcBef>
                        <a:buClr>
                          <a:schemeClr val="accent2"/>
                        </a:buClr>
                        <a:buFont typeface="Wingdings 2" pitchFamily="18" charset="2"/>
                        <a:defRPr sz="1700">
                          <a:solidFill>
                            <a:schemeClr val="tx1"/>
                          </a:solidFill>
                          <a:latin typeface="Lucida Sans Unicode" pitchFamily="34" charset="0"/>
                          <a:ea typeface="MS PGothic" pitchFamily="34" charset="-128"/>
                        </a:defRPr>
                      </a:lvl4pPr>
                      <a:lvl5pPr marL="2057400" indent="-228600" defTabSz="457200">
                        <a:spcBef>
                          <a:spcPts val="350"/>
                        </a:spcBef>
                        <a:buClr>
                          <a:schemeClr val="accent2"/>
                        </a:buClr>
                        <a:buFont typeface="Wingdings 2" pitchFamily="18" charset="2"/>
                        <a:defRPr sz="1600">
                          <a:solidFill>
                            <a:schemeClr val="tx1"/>
                          </a:solidFill>
                          <a:latin typeface="Lucida Sans Unicode" pitchFamily="34" charset="0"/>
                          <a:ea typeface="MS PGothic" pitchFamily="34" charset="-128"/>
                        </a:defRPr>
                      </a:lvl5pPr>
                      <a:lvl6pPr marL="25146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6pPr>
                      <a:lvl7pPr marL="29718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7pPr>
                      <a:lvl8pPr marL="34290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8pPr>
                      <a:lvl9pPr marL="3886200" indent="-228600" defTabSz="457200" eaLnBrk="0" fontAlgn="base" hangingPunct="0">
                        <a:spcBef>
                          <a:spcPts val="350"/>
                        </a:spcBef>
                        <a:spcAft>
                          <a:spcPct val="0"/>
                        </a:spcAft>
                        <a:buClr>
                          <a:schemeClr val="accent2"/>
                        </a:buClr>
                        <a:buFont typeface="Wingdings 2" pitchFamily="18" charset="2"/>
                        <a:defRPr sz="1600">
                          <a:solidFill>
                            <a:schemeClr val="tx1"/>
                          </a:solidFill>
                          <a:latin typeface="Lucida Sans Unicode"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初夏主后</a:t>
                      </a:r>
                      <a:r>
                        <a:rPr kumimoji="0" lang="en-US" altLang="ja-JP"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51 (</a:t>
                      </a:r>
                      <a:r>
                        <a:rPr kumimoji="0" lang="zh-CN"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第二次宣教旅途</a:t>
                      </a:r>
                      <a:r>
                        <a:rPr kumimoji="0" lang="en-US" altLang="ja-JP"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marL="91434" marR="91434"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11"/>
                  </a:ext>
                </a:extLst>
              </a:tr>
            </a:tbl>
          </a:graphicData>
        </a:graphic>
      </p:graphicFrame>
      <p:sp>
        <p:nvSpPr>
          <p:cNvPr id="358458" name="Text Box 24"/>
          <p:cNvSpPr txBox="1">
            <a:spLocks noChangeArrowheads="1"/>
          </p:cNvSpPr>
          <p:nvPr/>
        </p:nvSpPr>
        <p:spPr bwMode="auto">
          <a:xfrm>
            <a:off x="8455025" y="0"/>
            <a:ext cx="6127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0" fontAlgn="base" hangingPunct="0">
              <a:spcBef>
                <a:spcPct val="0"/>
              </a:spcBef>
              <a:spcAft>
                <a:spcPct val="0"/>
              </a:spcAft>
            </a:pPr>
            <a:r>
              <a:rPr lang="en-US" altLang="en-US" sz="2000" b="1">
                <a:solidFill>
                  <a:srgbClr val="FFFFFF"/>
                </a:solidFill>
                <a:latin typeface="Arial" pitchFamily="34" charset="0"/>
                <a:cs typeface="Arial" pitchFamily="34" charset="0"/>
              </a:rPr>
              <a:t>203</a:t>
            </a:r>
          </a:p>
        </p:txBody>
      </p:sp>
      <p:sp>
        <p:nvSpPr>
          <p:cNvPr id="5" name="TextBox 4">
            <a:extLst>
              <a:ext uri="{FF2B5EF4-FFF2-40B4-BE49-F238E27FC236}">
                <a16:creationId xmlns:a16="http://schemas.microsoft.com/office/drawing/2014/main" id="{09E1BABA-3227-D042-84AF-8EEA1CF1BE12}"/>
              </a:ext>
            </a:extLst>
          </p:cNvPr>
          <p:cNvSpPr txBox="1"/>
          <p:nvPr/>
        </p:nvSpPr>
        <p:spPr>
          <a:xfrm rot="20447144">
            <a:off x="-26786" y="316518"/>
            <a:ext cx="1991251" cy="400110"/>
          </a:xfrm>
          <a:prstGeom prst="rect">
            <a:avLst/>
          </a:prstGeom>
          <a:solidFill>
            <a:schemeClr val="accent2">
              <a:lumMod val="75000"/>
            </a:schemeClr>
          </a:solidFill>
        </p:spPr>
        <p:txBody>
          <a:bodyPr wrap="none" rtlCol="0">
            <a:spAutoFit/>
          </a:bodyPr>
          <a:lstStyle/>
          <a:p>
            <a:pPr defTabSz="914400" eaLnBrk="0" fontAlgn="base" hangingPunct="0">
              <a:spcBef>
                <a:spcPct val="0"/>
              </a:spcBef>
              <a:spcAft>
                <a:spcPct val="0"/>
              </a:spcAft>
            </a:pPr>
            <a:r>
              <a:rPr kumimoji="1" lang="zh-CN" altLang="en-US" sz="2000" b="1" dirty="0">
                <a:solidFill>
                  <a:srgbClr val="FFFFFF"/>
                </a:solidFill>
                <a:latin typeface="Arial" pitchFamily="34" charset="0"/>
                <a:ea typeface="MS PGothic" pitchFamily="34" charset="-128"/>
                <a:cs typeface="Arial" pitchFamily="34" charset="0"/>
              </a:rPr>
              <a:t>帖撒罗尼迦前书</a:t>
            </a:r>
            <a:endParaRPr lang="en-US" sz="2400" dirty="0">
              <a:solidFill>
                <a:prstClr val="white"/>
              </a:solidFill>
              <a:latin typeface="Times New Roman" pitchFamily="18" charset="0"/>
              <a:ea typeface="MS PGothic" pitchFamily="34" charset="-128"/>
            </a:endParaRPr>
          </a:p>
        </p:txBody>
      </p:sp>
    </p:spTree>
    <p:extLst>
      <p:ext uri="{BB962C8B-B14F-4D97-AF65-F5344CB8AC3E}">
        <p14:creationId xmlns:p14="http://schemas.microsoft.com/office/powerpoint/2010/main" val="2991221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alpha val="0"/>
          </a:schemeClr>
        </a:solidFill>
        <a:effectLst/>
      </p:bgPr>
    </p:bg>
    <p:spTree>
      <p:nvGrpSpPr>
        <p:cNvPr id="1" name=""/>
        <p:cNvGrpSpPr/>
        <p:nvPr/>
      </p:nvGrpSpPr>
      <p:grpSpPr>
        <a:xfrm>
          <a:off x="0" y="0"/>
          <a:ext cx="0" cy="0"/>
          <a:chOff x="0" y="0"/>
          <a:chExt cx="0" cy="0"/>
        </a:xfrm>
      </p:grpSpPr>
      <p:pic>
        <p:nvPicPr>
          <p:cNvPr id="2" name="Picture 1"/>
          <p:cNvPicPr/>
          <p:nvPr/>
        </p:nvPicPr>
        <p:blipFill rotWithShape="1">
          <a:blip r:embed="rId2" cstate="screen">
            <a:extLst>
              <a:ext uri="{28A0092B-C50C-407E-A947-70E740481C1C}">
                <a14:useLocalDpi xmlns:a14="http://schemas.microsoft.com/office/drawing/2010/main" val="0"/>
              </a:ext>
            </a:extLst>
          </a:blip>
          <a:srcRect/>
          <a:stretch/>
        </p:blipFill>
        <p:spPr bwMode="auto">
          <a:xfrm>
            <a:off x="0" y="0"/>
            <a:ext cx="5580112" cy="6525344"/>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defTabSz="914400" eaLnBrk="1" hangingPunct="1">
              <a:defRPr/>
            </a:pPr>
            <a:r>
              <a:rPr lang="zh-CN" altLang="en-US" sz="2400" b="1" kern="0" dirty="0">
                <a:solidFill>
                  <a:srgbClr val="FFFFFF"/>
                </a:solidFill>
                <a:latin typeface="Microsoft YaHei UI" panose="020B0503020204020204" pitchFamily="34" charset="-122"/>
                <a:ea typeface="Microsoft YaHei UI" panose="020B0503020204020204" pitchFamily="34" charset="-122"/>
              </a:rPr>
              <a:t>巴里 </a:t>
            </a:r>
            <a:r>
              <a:rPr lang="zh-CN" altLang="en-US" sz="2400" b="1" dirty="0">
                <a:solidFill>
                  <a:srgbClr val="FFFFFF"/>
                </a:solidFill>
                <a:latin typeface="Microsoft YaHei UI" panose="020B0503020204020204" pitchFamily="34" charset="-122"/>
                <a:ea typeface="Microsoft YaHei UI" panose="020B0503020204020204" pitchFamily="34" charset="-122"/>
                <a:cs typeface="SimSun" pitchFamily="2" charset="-122"/>
              </a:rPr>
              <a:t>赫德尔斯顿</a:t>
            </a:r>
            <a:r>
              <a:rPr lang="en-US" altLang="zh-CN" sz="2400" b="1" kern="0" dirty="0">
                <a:solidFill>
                  <a:srgbClr val="FFFFFF"/>
                </a:solidFill>
                <a:latin typeface="Microsoft YaHei UI" panose="020B0503020204020204" pitchFamily="34" charset="-122"/>
                <a:ea typeface="Microsoft YaHei UI" panose="020B0503020204020204" pitchFamily="34" charset="-122"/>
              </a:rPr>
              <a:t>《</a:t>
            </a:r>
            <a:r>
              <a:rPr lang="zh-CN" altLang="en-US" sz="2400" b="1" kern="0" dirty="0">
                <a:solidFill>
                  <a:srgbClr val="FFFFFF"/>
                </a:solidFill>
                <a:latin typeface="Microsoft YaHei UI" panose="020B0503020204020204" pitchFamily="34" charset="-122"/>
                <a:ea typeface="Microsoft YaHei UI" panose="020B0503020204020204" pitchFamily="34" charset="-122"/>
              </a:rPr>
              <a:t>藏头诗圣经</a:t>
            </a:r>
            <a:r>
              <a:rPr lang="en-US" altLang="zh-CN" sz="2400" b="1" kern="0" dirty="0">
                <a:solidFill>
                  <a:srgbClr val="FFFFFF"/>
                </a:solidFill>
                <a:latin typeface="Microsoft YaHei UI" panose="020B0503020204020204" pitchFamily="34" charset="-122"/>
                <a:ea typeface="Microsoft YaHei UI" panose="020B0503020204020204" pitchFamily="34" charset="-122"/>
              </a:rPr>
              <a:t>》</a:t>
            </a:r>
            <a:endParaRPr lang="en-US" sz="2400" b="1" kern="0" dirty="0">
              <a:solidFill>
                <a:srgbClr val="FFFFFF"/>
              </a:solidFill>
              <a:latin typeface="Microsoft YaHei UI" panose="020B0503020204020204" pitchFamily="34" charset="-122"/>
              <a:ea typeface="Microsoft YaHei UI" panose="020B0503020204020204" pitchFamily="34" charset="-122"/>
            </a:endParaRPr>
          </a:p>
        </p:txBody>
      </p:sp>
      <p:sp>
        <p:nvSpPr>
          <p:cNvPr id="8" name="Text Box 6"/>
          <p:cNvSpPr txBox="1">
            <a:spLocks noChangeArrowheads="1"/>
          </p:cNvSpPr>
          <p:nvPr/>
        </p:nvSpPr>
        <p:spPr bwMode="auto">
          <a:xfrm>
            <a:off x="3419970" y="188094"/>
            <a:ext cx="5724030" cy="2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zh-CN" altLang="en-US" b="1" dirty="0">
                <a:solidFill>
                  <a:srgbClr val="000000"/>
                </a:solidFill>
                <a:latin typeface="Microsoft YaHei UI" panose="020B0503020204020204" pitchFamily="34" charset="-122"/>
                <a:ea typeface="Microsoft YaHei UI" panose="020B0503020204020204" pitchFamily="34" charset="-122"/>
                <a:cs typeface="Arial" charset="0"/>
              </a:rPr>
              <a:t>帖撒罗尼迦教会的信仰</a:t>
            </a:r>
            <a:endParaRPr lang="en-US" b="1" dirty="0">
              <a:solidFill>
                <a:srgbClr val="000000"/>
              </a:solidFill>
              <a:latin typeface="Microsoft YaHei UI" panose="020B0503020204020204" pitchFamily="34" charset="-122"/>
              <a:ea typeface="Microsoft YaHei UI" panose="020B0503020204020204" pitchFamily="34" charset="-122"/>
              <a:cs typeface="Arial" charset="0"/>
            </a:endParaRPr>
          </a:p>
          <a:p>
            <a:pPr defTabSz="914400" eaLnBrk="1" fontAlgn="base" hangingPunct="1">
              <a:spcBef>
                <a:spcPct val="0"/>
              </a:spcBef>
              <a:spcAft>
                <a:spcPct val="0"/>
              </a:spcAft>
            </a:pPr>
            <a:r>
              <a:rPr lang="zh-CN" altLang="en-US" b="1" dirty="0">
                <a:solidFill>
                  <a:srgbClr val="000000"/>
                </a:solidFill>
                <a:latin typeface="Microsoft YaHei UI" panose="020B0503020204020204" pitchFamily="34" charset="-122"/>
                <a:ea typeface="Microsoft YaHei UI" panose="020B0503020204020204" pitchFamily="34" charset="-122"/>
                <a:cs typeface="Arial" charset="0"/>
              </a:rPr>
              <a:t>在帖撒罗尼迦使徒的劳工</a:t>
            </a:r>
            <a:r>
              <a:rPr lang="en-US" sz="1400" b="1" dirty="0">
                <a:solidFill>
                  <a:srgbClr val="FF0000"/>
                </a:solidFill>
                <a:latin typeface="Microsoft YaHei UI" panose="020B0503020204020204" pitchFamily="34" charset="-122"/>
                <a:ea typeface="Microsoft YaHei UI" panose="020B0503020204020204" pitchFamily="34" charset="-122"/>
                <a:cs typeface="Arial" charset="0"/>
              </a:rPr>
              <a:t> </a:t>
            </a:r>
          </a:p>
          <a:p>
            <a:pPr defTabSz="914400" eaLnBrk="1" fontAlgn="base" hangingPunct="1">
              <a:spcBef>
                <a:spcPct val="0"/>
              </a:spcBef>
              <a:spcAft>
                <a:spcPct val="0"/>
              </a:spcAft>
            </a:pPr>
            <a:r>
              <a:rPr lang="zh-CN" altLang="en-US" b="1" dirty="0">
                <a:solidFill>
                  <a:srgbClr val="000000"/>
                </a:solidFill>
                <a:latin typeface="Microsoft YaHei UI" panose="020B0503020204020204" pitchFamily="34" charset="-122"/>
                <a:ea typeface="Microsoft YaHei UI" panose="020B0503020204020204" pitchFamily="34" charset="-122"/>
                <a:cs typeface="Arial" charset="0"/>
              </a:rPr>
              <a:t>查访教会的生活福利</a:t>
            </a:r>
            <a:endParaRPr lang="en-US" b="1" dirty="0">
              <a:solidFill>
                <a:srgbClr val="070000"/>
              </a:solidFill>
              <a:latin typeface="Microsoft YaHei UI" panose="020B0503020204020204" pitchFamily="34" charset="-122"/>
              <a:ea typeface="Microsoft YaHei UI" panose="020B0503020204020204" pitchFamily="34" charset="-122"/>
              <a:cs typeface="Arial" charset="0"/>
            </a:endParaRPr>
          </a:p>
          <a:p>
            <a:pPr defTabSz="914400" eaLnBrk="1" fontAlgn="base" hangingPunct="1">
              <a:spcBef>
                <a:spcPct val="0"/>
              </a:spcBef>
              <a:spcAft>
                <a:spcPct val="0"/>
              </a:spcAft>
            </a:pPr>
            <a:r>
              <a:rPr lang="zh-CN" altLang="en-US" b="1" dirty="0">
                <a:solidFill>
                  <a:srgbClr val="000000"/>
                </a:solidFill>
                <a:latin typeface="Microsoft YaHei UI" panose="020B0503020204020204" pitchFamily="34" charset="-122"/>
                <a:ea typeface="Microsoft YaHei UI" panose="020B0503020204020204" pitchFamily="34" charset="-122"/>
                <a:cs typeface="Arial" charset="0"/>
              </a:rPr>
              <a:t>基督徒之间的真爱</a:t>
            </a:r>
            <a:endParaRPr lang="en-US" b="1" dirty="0">
              <a:solidFill>
                <a:srgbClr val="070000"/>
              </a:solidFill>
              <a:latin typeface="Microsoft YaHei UI" panose="020B0503020204020204" pitchFamily="34" charset="-122"/>
              <a:ea typeface="Microsoft YaHei UI" panose="020B0503020204020204" pitchFamily="34" charset="-122"/>
              <a:cs typeface="Arial" charset="0"/>
            </a:endParaRPr>
          </a:p>
          <a:p>
            <a:pPr defTabSz="914400" eaLnBrk="1" fontAlgn="base" hangingPunct="1">
              <a:spcBef>
                <a:spcPct val="0"/>
              </a:spcBef>
              <a:spcAft>
                <a:spcPct val="0"/>
              </a:spcAft>
            </a:pPr>
            <a:r>
              <a:rPr lang="zh-CN" altLang="en-US" b="1" dirty="0">
                <a:solidFill>
                  <a:srgbClr val="000000"/>
                </a:solidFill>
                <a:latin typeface="Microsoft YaHei UI" panose="020B0503020204020204" pitchFamily="34" charset="-122"/>
                <a:ea typeface="Microsoft YaHei UI" panose="020B0503020204020204" pitchFamily="34" charset="-122"/>
                <a:cs typeface="Arial" charset="0"/>
              </a:rPr>
              <a:t>希望在耶稣的回归中</a:t>
            </a:r>
            <a:endParaRPr lang="en-US" b="1" dirty="0">
              <a:solidFill>
                <a:srgbClr val="000000"/>
              </a:solidFill>
              <a:latin typeface="Microsoft YaHei UI" panose="020B0503020204020204" pitchFamily="34" charset="-122"/>
              <a:ea typeface="Microsoft YaHei UI" panose="020B0503020204020204" pitchFamily="34" charset="-122"/>
              <a:cs typeface="Arial" charset="0"/>
            </a:endParaRPr>
          </a:p>
        </p:txBody>
      </p:sp>
      <p:sp>
        <p:nvSpPr>
          <p:cNvPr id="9" name="Title 1"/>
          <p:cNvSpPr txBox="1">
            <a:spLocks/>
          </p:cNvSpPr>
          <p:nvPr/>
        </p:nvSpPr>
        <p:spPr bwMode="auto">
          <a:xfrm>
            <a:off x="5220072" y="2060848"/>
            <a:ext cx="3779912" cy="1871662"/>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algn="r" defTabSz="914400" eaLnBrk="1" hangingPunct="1">
              <a:defRPr/>
            </a:pPr>
            <a:r>
              <a:rPr lang="zh-CN" altLang="en-US" kern="10" dirty="0">
                <a:solidFill>
                  <a:srgbClr val="0000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Impact"/>
              </a:rPr>
              <a:t>帖撒罗尼迦前书</a:t>
            </a:r>
            <a:endParaRPr lang="en-US" kern="0" dirty="0">
              <a:solidFill>
                <a:srgbClr val="0000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endParaRPr>
          </a:p>
        </p:txBody>
      </p:sp>
      <p:sp>
        <p:nvSpPr>
          <p:cNvPr id="10" name="Text Box 6"/>
          <p:cNvSpPr txBox="1">
            <a:spLocks noChangeArrowheads="1"/>
          </p:cNvSpPr>
          <p:nvPr/>
        </p:nvSpPr>
        <p:spPr bwMode="auto">
          <a:xfrm>
            <a:off x="3131045" y="188094"/>
            <a:ext cx="433388"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b="1">
                <a:solidFill>
                  <a:srgbClr val="070000"/>
                </a:solidFill>
                <a:latin typeface="Microsoft YaHei UI" panose="020B0503020204020204" pitchFamily="34" charset="-122"/>
                <a:ea typeface="Microsoft YaHei UI" panose="020B0503020204020204" pitchFamily="34" charset="-122"/>
                <a:cs typeface="Arial" charset="0"/>
              </a:rPr>
              <a:t>1</a:t>
            </a:r>
          </a:p>
          <a:p>
            <a:pPr defTabSz="914400" eaLnBrk="1" fontAlgn="base" hangingPunct="1">
              <a:spcBef>
                <a:spcPct val="0"/>
              </a:spcBef>
              <a:spcAft>
                <a:spcPct val="0"/>
              </a:spcAft>
            </a:pPr>
            <a:r>
              <a:rPr lang="en-US" b="1">
                <a:solidFill>
                  <a:srgbClr val="070000"/>
                </a:solidFill>
                <a:latin typeface="Microsoft YaHei UI" panose="020B0503020204020204" pitchFamily="34" charset="-122"/>
                <a:ea typeface="Microsoft YaHei UI" panose="020B0503020204020204" pitchFamily="34" charset="-122"/>
                <a:cs typeface="Arial" charset="0"/>
              </a:rPr>
              <a:t>2</a:t>
            </a:r>
          </a:p>
          <a:p>
            <a:pPr defTabSz="914400" eaLnBrk="1" fontAlgn="base" hangingPunct="1">
              <a:spcBef>
                <a:spcPct val="0"/>
              </a:spcBef>
              <a:spcAft>
                <a:spcPct val="0"/>
              </a:spcAft>
            </a:pPr>
            <a:r>
              <a:rPr lang="en-US" b="1">
                <a:solidFill>
                  <a:srgbClr val="070000"/>
                </a:solidFill>
                <a:latin typeface="Microsoft YaHei UI" panose="020B0503020204020204" pitchFamily="34" charset="-122"/>
                <a:ea typeface="Microsoft YaHei UI" panose="020B0503020204020204" pitchFamily="34" charset="-122"/>
                <a:cs typeface="Arial" charset="0"/>
              </a:rPr>
              <a:t>3</a:t>
            </a:r>
          </a:p>
          <a:p>
            <a:pPr defTabSz="914400" eaLnBrk="1" fontAlgn="base" hangingPunct="1">
              <a:spcBef>
                <a:spcPct val="0"/>
              </a:spcBef>
              <a:spcAft>
                <a:spcPct val="0"/>
              </a:spcAft>
            </a:pPr>
            <a:r>
              <a:rPr lang="en-US" b="1">
                <a:solidFill>
                  <a:srgbClr val="070000"/>
                </a:solidFill>
                <a:latin typeface="Microsoft YaHei UI" panose="020B0503020204020204" pitchFamily="34" charset="-122"/>
                <a:ea typeface="Microsoft YaHei UI" panose="020B0503020204020204" pitchFamily="34" charset="-122"/>
                <a:cs typeface="Arial" charset="0"/>
              </a:rPr>
              <a:t>4</a:t>
            </a:r>
          </a:p>
          <a:p>
            <a:pPr defTabSz="914400" eaLnBrk="1" fontAlgn="base" hangingPunct="1">
              <a:spcBef>
                <a:spcPct val="0"/>
              </a:spcBef>
              <a:spcAft>
                <a:spcPct val="0"/>
              </a:spcAft>
            </a:pPr>
            <a:r>
              <a:rPr lang="en-US" b="1">
                <a:solidFill>
                  <a:srgbClr val="070000"/>
                </a:solidFill>
                <a:latin typeface="Microsoft YaHei UI" panose="020B0503020204020204" pitchFamily="34" charset="-122"/>
                <a:ea typeface="Microsoft YaHei UI" panose="020B0503020204020204" pitchFamily="34" charset="-122"/>
                <a:cs typeface="Arial" charset="0"/>
              </a:rPr>
              <a:t>5</a:t>
            </a:r>
          </a:p>
        </p:txBody>
      </p:sp>
    </p:spTree>
    <p:extLst>
      <p:ext uri="{BB962C8B-B14F-4D97-AF65-F5344CB8AC3E}">
        <p14:creationId xmlns:p14="http://schemas.microsoft.com/office/powerpoint/2010/main" val="762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heckerboard(across)">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2" descr="Image result for Be Prepared">
            <a:extLst>
              <a:ext uri="{FF2B5EF4-FFF2-40B4-BE49-F238E27FC236}">
                <a16:creationId xmlns:a16="http://schemas.microsoft.com/office/drawing/2014/main" id="{5EF2B62A-BD9D-534B-8C96-56B53D2CF2B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5576" y="0"/>
            <a:ext cx="8028384" cy="595654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8484245"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914400">
              <a:defRPr/>
            </a:pPr>
            <a:r>
              <a:rPr lang="zh-CN" altLang="en-US" sz="40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
        <p:nvSpPr>
          <p:cNvPr id="900098" name="Rectangle 2"/>
          <p:cNvSpPr>
            <a:spLocks noGrp="1" noChangeArrowheads="1"/>
          </p:cNvSpPr>
          <p:nvPr>
            <p:ph type="ctrTitle"/>
          </p:nvPr>
        </p:nvSpPr>
        <p:spPr>
          <a:xfrm>
            <a:off x="-11683" y="38131"/>
            <a:ext cx="9120187" cy="1446653"/>
          </a:xfrm>
          <a:solidFill>
            <a:schemeClr val="tx1"/>
          </a:solidFill>
          <a:effectLst>
            <a:outerShdw blurRad="63500" dist="35921" dir="2700000" algn="ctr" rotWithShape="0">
              <a:schemeClr val="tx2">
                <a:alpha val="74998"/>
              </a:schemeClr>
            </a:outerShdw>
          </a:effectLst>
        </p:spPr>
        <p:txBody>
          <a:bodyPr/>
          <a:lstStyle/>
          <a:p>
            <a:pPr>
              <a:defRPr/>
            </a:pPr>
            <a:r>
              <a:rPr lang="zh-CN" alt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做好准备</a:t>
            </a:r>
            <a:endParaRPr 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博士</a:t>
            </a:r>
            <a:r>
              <a:rPr 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 •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42207314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Our Need</a:t>
            </a:r>
          </a:p>
        </p:txBody>
      </p:sp>
      <p:pic>
        <p:nvPicPr>
          <p:cNvPr id="80898" name="Picture 2" descr="Image result for How can you be prepared for the Rapture">
            <a:extLst>
              <a:ext uri="{FF2B5EF4-FFF2-40B4-BE49-F238E27FC236}">
                <a16:creationId xmlns:a16="http://schemas.microsoft.com/office/drawing/2014/main" id="{C0ED6A08-1E7A-0C4A-8F6D-A7E5B9B8C70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899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5D81441-22F3-F845-B94B-09081DB43A38}"/>
              </a:ext>
            </a:extLst>
          </p:cNvPr>
          <p:cNvSpPr txBox="1">
            <a:spLocks noChangeArrowheads="1"/>
          </p:cNvSpPr>
          <p:nvPr/>
        </p:nvSpPr>
        <p:spPr bwMode="auto">
          <a:xfrm>
            <a:off x="0" y="6089904"/>
            <a:ext cx="9144000" cy="73987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Microsoft YaHei" panose="020B0503020204020204" pitchFamily="34" charset="-122"/>
                <a:ea typeface="Microsoft YaHei" panose="020B0503020204020204" pitchFamily="34" charset="-122"/>
                <a:cs typeface="ＭＳ Ｐゴシック" charset="0"/>
              </a:rPr>
              <a:t>帖撒罗尼迦前书</a:t>
            </a:r>
          </a:p>
        </p:txBody>
      </p:sp>
    </p:spTree>
    <p:extLst>
      <p:ext uri="{BB962C8B-B14F-4D97-AF65-F5344CB8AC3E}">
        <p14:creationId xmlns:p14="http://schemas.microsoft.com/office/powerpoint/2010/main" val="2627740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mage result for How can you be prepared for the Rapture">
            <a:extLst>
              <a:ext uri="{FF2B5EF4-FFF2-40B4-BE49-F238E27FC236}">
                <a16:creationId xmlns:a16="http://schemas.microsoft.com/office/drawing/2014/main" id="{59E01013-C1BB-FE49-8CC2-22B3DC2AB15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3248"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要怎么为被提</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做准备</a:t>
            </a: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E709DEC5-F4A6-3B4B-B00F-4AF8BB606FD6}"/>
              </a:ext>
            </a:extLst>
          </p:cNvPr>
          <p:cNvSpPr txBox="1">
            <a:spLocks noChangeArrowheads="1"/>
          </p:cNvSpPr>
          <p:nvPr/>
        </p:nvSpPr>
        <p:spPr bwMode="auto">
          <a:xfrm>
            <a:off x="69273" y="2711972"/>
            <a:ext cx="9144000" cy="20332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5400" b="1" kern="0"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两种方式。。。</a:t>
            </a:r>
            <a:endParaRPr lang="en-US" sz="54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8D0F5621-A9FE-E042-920B-E40E724FA37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p>
        </p:txBody>
      </p:sp>
    </p:spTree>
    <p:extLst>
      <p:ext uri="{BB962C8B-B14F-4D97-AF65-F5344CB8AC3E}">
        <p14:creationId xmlns:p14="http://schemas.microsoft.com/office/powerpoint/2010/main" val="768374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defRPr/>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49784"/>
            <a:ext cx="9144000" cy="2083072"/>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（一）</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没有贪婪</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地服侍耶稣</a:t>
            </a:r>
            <a:b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第</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1–3</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章）。</a:t>
            </a:r>
            <a:b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91138" name="Picture 2" descr="Image result for Serve Jesus without greed">
            <a:extLst>
              <a:ext uri="{FF2B5EF4-FFF2-40B4-BE49-F238E27FC236}">
                <a16:creationId xmlns:a16="http://schemas.microsoft.com/office/drawing/2014/main" id="{F01EDD5D-6C74-9E44-9BC0-F1241D206E9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0" y="1700808"/>
            <a:ext cx="8890000" cy="4965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5E0CED36-D454-0F4E-9912-D953C661C45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92599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defRPr/>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（二） 关心</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人</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和</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神学</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第</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4–5</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章</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92162" name="Picture 2" descr="Image result for relational theology">
            <a:extLst>
              <a:ext uri="{FF2B5EF4-FFF2-40B4-BE49-F238E27FC236}">
                <a16:creationId xmlns:a16="http://schemas.microsoft.com/office/drawing/2014/main" id="{4A758EED-2C2C-B349-A778-019DAF6FFDE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2381878"/>
            <a:ext cx="4176464" cy="2919900"/>
          </a:xfrm>
          <a:prstGeom prst="rect">
            <a:avLst/>
          </a:prstGeom>
          <a:noFill/>
          <a:extLst>
            <a:ext uri="{909E8E84-426E-40DD-AFC4-6F175D3DCCD1}">
              <a14:hiddenFill xmlns:a14="http://schemas.microsoft.com/office/drawing/2010/main">
                <a:solidFill>
                  <a:srgbClr val="FFFFFF"/>
                </a:solidFill>
              </a14:hiddenFill>
            </a:ext>
          </a:extLst>
        </p:spPr>
      </p:pic>
      <p:pic>
        <p:nvPicPr>
          <p:cNvPr id="92164" name="Picture 4" descr="Image result for christ return">
            <a:extLst>
              <a:ext uri="{FF2B5EF4-FFF2-40B4-BE49-F238E27FC236}">
                <a16:creationId xmlns:a16="http://schemas.microsoft.com/office/drawing/2014/main" id="{CBDBC562-12F5-594D-BE36-71CAD044A114}"/>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56553" y="2381878"/>
            <a:ext cx="4887447" cy="29199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4982F357-A5FD-E34F-9565-449F6ECBB4C3}"/>
              </a:ext>
            </a:extLst>
          </p:cNvPr>
          <p:cNvSpPr txBox="1">
            <a:spLocks noChangeArrowheads="1"/>
          </p:cNvSpPr>
          <p:nvPr/>
        </p:nvSpPr>
        <p:spPr bwMode="auto">
          <a:xfrm>
            <a:off x="3347864" y="2708920"/>
            <a:ext cx="1656184" cy="179504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15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7" name="Rectangle 2">
            <a:extLst>
              <a:ext uri="{FF2B5EF4-FFF2-40B4-BE49-F238E27FC236}">
                <a16:creationId xmlns:a16="http://schemas.microsoft.com/office/drawing/2014/main" id="{7AD8CF59-9FFF-984E-9200-C01016BBD1F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458357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Image result for christ return">
            <a:extLst>
              <a:ext uri="{FF2B5EF4-FFF2-40B4-BE49-F238E27FC236}">
                <a16:creationId xmlns:a16="http://schemas.microsoft.com/office/drawing/2014/main" id="{947938A6-0E06-1343-9A5C-5DFD11D68C5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740" y="17489"/>
            <a:ext cx="9135260" cy="686434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主要概念</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144016" y="2100290"/>
            <a:ext cx="8820472" cy="31289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以金钱， 朋友 和圣经为耶稣的回归做好准备</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C4833B52-1DAD-1441-9FC5-59465745D26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342261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Jesus Christ Return Sky">
            <a:extLst>
              <a:ext uri="{FF2B5EF4-FFF2-40B4-BE49-F238E27FC236}">
                <a16:creationId xmlns:a16="http://schemas.microsoft.com/office/drawing/2014/main" id="{F9DD3957-FCB7-1D49-BA3D-CC09F9D17E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defRPr/>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我们都得做交待。</a:t>
            </a:r>
            <a:endPar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F08689E3-4DBC-384B-A4A8-E9CEFA88B65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007913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0" y="3171487"/>
            <a:ext cx="9144000" cy="341632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马可通过牧养相关的角度</a:t>
            </a:r>
            <a:r>
              <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rPr>
              <a:t>,</a:t>
            </a:r>
          </a:p>
          <a:p>
            <a:pPr algn="ctr" eaLnBrk="1" hangingPunct="1"/>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选择一些关于基督的事件</a:t>
            </a:r>
            <a:r>
              <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rPr>
              <a:t>,</a:t>
            </a:r>
          </a:p>
          <a:p>
            <a:pPr algn="ctr" eaLnBrk="1" hangingPunct="1"/>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即神的儿子</a:t>
            </a:r>
            <a:r>
              <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rPr>
              <a:t>(</a:t>
            </a: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神性</a:t>
            </a:r>
            <a:r>
              <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rPr>
              <a:t>)</a:t>
            </a:r>
          </a:p>
          <a:p>
            <a:pPr algn="ctr" eaLnBrk="1" hangingPunct="1"/>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以 </a:t>
            </a:r>
            <a:r>
              <a:rPr lang="zh-CN" altLang="en-US" sz="3600" b="1" i="1" dirty="0">
                <a:solidFill>
                  <a:srgbClr val="FFFF00"/>
                </a:solidFill>
                <a:latin typeface="Microsoft YaHei UI" panose="020B0503020204020204" pitchFamily="34" charset="-122"/>
                <a:ea typeface="Microsoft YaHei UI" panose="020B0503020204020204" pitchFamily="34" charset="-122"/>
                <a:cs typeface="Arial" charset="0"/>
              </a:rPr>
              <a:t>受苦仆人</a:t>
            </a: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样式来服事</a:t>
            </a:r>
            <a:r>
              <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rPr>
              <a:t>, </a:t>
            </a:r>
          </a:p>
          <a:p>
            <a:pPr algn="ctr" eaLnBrk="1" hangingPunct="1"/>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以此激励受逼迫的罗马信徒</a:t>
            </a:r>
            <a:endPar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endParaRPr>
          </a:p>
          <a:p>
            <a:pPr algn="ctr" eaLnBrk="1" hangingPunct="1"/>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做真正的基督</a:t>
            </a:r>
            <a:r>
              <a:rPr lang="zh-CN" altLang="en-US" sz="3600" b="1" i="1" dirty="0">
                <a:solidFill>
                  <a:srgbClr val="FFFF00"/>
                </a:solidFill>
                <a:latin typeface="Microsoft YaHei UI" panose="020B0503020204020204" pitchFamily="34" charset="-122"/>
                <a:ea typeface="Microsoft YaHei UI" panose="020B0503020204020204" pitchFamily="34" charset="-122"/>
                <a:cs typeface="Arial" charset="0"/>
              </a:rPr>
              <a:t>门徒</a:t>
            </a: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a:t>
            </a:r>
          </a:p>
        </p:txBody>
      </p:sp>
      <p:sp>
        <p:nvSpPr>
          <p:cNvPr id="293890" name="Text Box 3"/>
          <p:cNvSpPr txBox="1">
            <a:spLocks noChangeArrowheads="1"/>
          </p:cNvSpPr>
          <p:nvPr/>
        </p:nvSpPr>
        <p:spPr bwMode="auto">
          <a:xfrm>
            <a:off x="8693150" y="304800"/>
            <a:ext cx="5270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82</a:t>
            </a:r>
          </a:p>
        </p:txBody>
      </p:sp>
      <p:pic>
        <p:nvPicPr>
          <p:cNvPr id="95238" name="Picture 6" descr="j030938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514384"/>
            <a:ext cx="2895600" cy="1935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40" name="Text Box 8"/>
          <p:cNvSpPr txBox="1">
            <a:spLocks noChangeArrowheads="1"/>
          </p:cNvSpPr>
          <p:nvPr/>
        </p:nvSpPr>
        <p:spPr bwMode="auto">
          <a:xfrm rot="20505525">
            <a:off x="5599000" y="653247"/>
            <a:ext cx="2106667" cy="954107"/>
          </a:xfrm>
          <a:prstGeom prst="rect">
            <a:avLst/>
          </a:prstGeom>
          <a:solidFill>
            <a:srgbClr val="0033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行动的福音</a:t>
            </a: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a:t>
            </a:r>
          </a:p>
          <a:p>
            <a:pPr lvl="0" algn="ctr" eaLnBrk="1" hangingPunct="1">
              <a:defRPr/>
            </a:pP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立刻” </a:t>
            </a: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41x</a:t>
            </a:r>
          </a:p>
        </p:txBody>
      </p:sp>
      <p:sp>
        <p:nvSpPr>
          <p:cNvPr id="2" name="Title 1"/>
          <p:cNvSpPr>
            <a:spLocks noGrp="1"/>
          </p:cNvSpPr>
          <p:nvPr>
            <p:ph type="title" idx="4294967295"/>
          </p:nvPr>
        </p:nvSpPr>
        <p:spPr>
          <a:xfrm>
            <a:off x="3484488" y="2432788"/>
            <a:ext cx="2444900" cy="769441"/>
          </a:xfrm>
        </p:spPr>
        <p:txBody>
          <a:bodyPr wrap="none">
            <a:spAutoFit/>
          </a:bodyPr>
          <a:lstStyle/>
          <a:p>
            <a:pPr eaLnBrk="1" hangingPunct="1"/>
            <a:r>
              <a:rPr lang="zh-SG" altLang="en-US" b="1" u="sng" dirty="0">
                <a:solidFill>
                  <a:srgbClr val="FFFFFF"/>
                </a:solidFill>
                <a:latin typeface="Microsoft YaHei UI" panose="020B0503020204020204" pitchFamily="34" charset="-122"/>
                <a:ea typeface="Microsoft YaHei UI" panose="020B0503020204020204" pitchFamily="34" charset="-122"/>
                <a:cs typeface="Arial" charset="0"/>
              </a:rPr>
              <a:t>总结概要</a:t>
            </a:r>
            <a:endParaRPr lang="en-US" altLang="zh-CN" b="1" dirty="0">
              <a:solidFill>
                <a:srgbClr val="FFFFFF"/>
              </a:solidFill>
              <a:latin typeface="Microsoft YaHei UI" panose="020B0503020204020204" pitchFamily="34" charset="-122"/>
              <a:ea typeface="Microsoft YaHei UI" panose="020B0503020204020204" pitchFamily="34" charset="-122"/>
              <a:cs typeface="Arial" charset="0"/>
            </a:endParaRPr>
          </a:p>
        </p:txBody>
      </p:sp>
      <p:sp>
        <p:nvSpPr>
          <p:cNvPr id="7" name="Rectangle 2">
            <a:extLst>
              <a:ext uri="{FF2B5EF4-FFF2-40B4-BE49-F238E27FC236}">
                <a16:creationId xmlns:a16="http://schemas.microsoft.com/office/drawing/2014/main" id="{6C58C8AB-EABD-274C-BC6D-C02739501952}"/>
              </a:ext>
            </a:extLst>
          </p:cNvPr>
          <p:cNvSpPr txBox="1">
            <a:spLocks noChangeArrowheads="1"/>
          </p:cNvSpPr>
          <p:nvPr/>
        </p:nvSpPr>
        <p:spPr bwMode="auto">
          <a:xfrm>
            <a:off x="5468463" y="1511116"/>
            <a:ext cx="345933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8609300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95234"/>
                                        </p:tgtEl>
                                        <p:attrNameLst>
                                          <p:attrName>style.visibility</p:attrName>
                                        </p:attrNameLst>
                                      </p:cBhvr>
                                      <p:to>
                                        <p:strVal val="visible"/>
                                      </p:to>
                                    </p:set>
                                    <p:anim calcmode="lin" valueType="num">
                                      <p:cBhvr>
                                        <p:cTn id="7" dur="500" fill="hold"/>
                                        <p:tgtEl>
                                          <p:spTgt spid="95234"/>
                                        </p:tgtEl>
                                        <p:attrNameLst>
                                          <p:attrName>ppt_w</p:attrName>
                                        </p:attrNameLst>
                                      </p:cBhvr>
                                      <p:tavLst>
                                        <p:tav tm="0">
                                          <p:val>
                                            <p:fltVal val="0"/>
                                          </p:val>
                                        </p:tav>
                                        <p:tav tm="100000">
                                          <p:val>
                                            <p:strVal val="#ppt_w"/>
                                          </p:val>
                                        </p:tav>
                                      </p:tavLst>
                                    </p:anim>
                                    <p:anim calcmode="lin" valueType="num">
                                      <p:cBhvr>
                                        <p:cTn id="8" dur="500" fill="hold"/>
                                        <p:tgtEl>
                                          <p:spTgt spid="9523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nodeType="clickEffect">
                                  <p:stCondLst>
                                    <p:cond delay="0"/>
                                  </p:stCondLst>
                                  <p:childTnLst>
                                    <p:set>
                                      <p:cBhvr>
                                        <p:cTn id="12" dur="1" fill="hold">
                                          <p:stCondLst>
                                            <p:cond delay="0"/>
                                          </p:stCondLst>
                                        </p:cTn>
                                        <p:tgtEl>
                                          <p:spTgt spid="95238"/>
                                        </p:tgtEl>
                                        <p:attrNameLst>
                                          <p:attrName>style.visibility</p:attrName>
                                        </p:attrNameLst>
                                      </p:cBhvr>
                                      <p:to>
                                        <p:strVal val="visible"/>
                                      </p:to>
                                    </p:set>
                                    <p:anim calcmode="lin" valueType="num">
                                      <p:cBhvr>
                                        <p:cTn id="13" dur="1000" fill="hold"/>
                                        <p:tgtEl>
                                          <p:spTgt spid="95238"/>
                                        </p:tgtEl>
                                        <p:attrNameLst>
                                          <p:attrName>ppt_w</p:attrName>
                                        </p:attrNameLst>
                                      </p:cBhvr>
                                      <p:tavLst>
                                        <p:tav tm="0">
                                          <p:val>
                                            <p:fltVal val="0"/>
                                          </p:val>
                                        </p:tav>
                                        <p:tav tm="100000">
                                          <p:val>
                                            <p:strVal val="#ppt_w"/>
                                          </p:val>
                                        </p:tav>
                                      </p:tavLst>
                                    </p:anim>
                                    <p:anim calcmode="lin" valueType="num">
                                      <p:cBhvr>
                                        <p:cTn id="14" dur="1000" fill="hold"/>
                                        <p:tgtEl>
                                          <p:spTgt spid="95238"/>
                                        </p:tgtEl>
                                        <p:attrNameLst>
                                          <p:attrName>ppt_h</p:attrName>
                                        </p:attrNameLst>
                                      </p:cBhvr>
                                      <p:tavLst>
                                        <p:tav tm="0">
                                          <p:val>
                                            <p:fltVal val="0"/>
                                          </p:val>
                                        </p:tav>
                                        <p:tav tm="100000">
                                          <p:val>
                                            <p:strVal val="#ppt_h"/>
                                          </p:val>
                                        </p:tav>
                                      </p:tavLst>
                                    </p:anim>
                                    <p:anim calcmode="lin" valueType="num">
                                      <p:cBhvr>
                                        <p:cTn id="15" dur="1000" fill="hold"/>
                                        <p:tgtEl>
                                          <p:spTgt spid="95238"/>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95238"/>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grpId="0" nodeType="withEffect">
                                  <p:stCondLst>
                                    <p:cond delay="0"/>
                                  </p:stCondLst>
                                  <p:childTnLst>
                                    <p:set>
                                      <p:cBhvr>
                                        <p:cTn id="18" dur="1" fill="hold">
                                          <p:stCondLst>
                                            <p:cond delay="0"/>
                                          </p:stCondLst>
                                        </p:cTn>
                                        <p:tgtEl>
                                          <p:spTgt spid="95240"/>
                                        </p:tgtEl>
                                        <p:attrNameLst>
                                          <p:attrName>style.visibility</p:attrName>
                                        </p:attrNameLst>
                                      </p:cBhvr>
                                      <p:to>
                                        <p:strVal val="visible"/>
                                      </p:to>
                                    </p:set>
                                    <p:anim calcmode="lin" valueType="num">
                                      <p:cBhvr>
                                        <p:cTn id="19" dur="1000" fill="hold"/>
                                        <p:tgtEl>
                                          <p:spTgt spid="95240"/>
                                        </p:tgtEl>
                                        <p:attrNameLst>
                                          <p:attrName>ppt_w</p:attrName>
                                        </p:attrNameLst>
                                      </p:cBhvr>
                                      <p:tavLst>
                                        <p:tav tm="0">
                                          <p:val>
                                            <p:fltVal val="0"/>
                                          </p:val>
                                        </p:tav>
                                        <p:tav tm="100000">
                                          <p:val>
                                            <p:strVal val="#ppt_w"/>
                                          </p:val>
                                        </p:tav>
                                      </p:tavLst>
                                    </p:anim>
                                    <p:anim calcmode="lin" valueType="num">
                                      <p:cBhvr>
                                        <p:cTn id="20" dur="1000" fill="hold"/>
                                        <p:tgtEl>
                                          <p:spTgt spid="95240"/>
                                        </p:tgtEl>
                                        <p:attrNameLst>
                                          <p:attrName>ppt_h</p:attrName>
                                        </p:attrNameLst>
                                      </p:cBhvr>
                                      <p:tavLst>
                                        <p:tav tm="0">
                                          <p:val>
                                            <p:fltVal val="0"/>
                                          </p:val>
                                        </p:tav>
                                        <p:tav tm="100000">
                                          <p:val>
                                            <p:strVal val="#ppt_h"/>
                                          </p:val>
                                        </p:tav>
                                      </p:tavLst>
                                    </p:anim>
                                    <p:anim calcmode="lin" valueType="num">
                                      <p:cBhvr>
                                        <p:cTn id="21" dur="1000" fill="hold"/>
                                        <p:tgtEl>
                                          <p:spTgt spid="9524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952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4" grpId="0"/>
      <p:bldP spid="95240" grpId="0" animBg="1"/>
      <p:bldP spid="7"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89053"/>
            <a:ext cx="9144000" cy="751472"/>
          </a:xfrm>
          <a:effectLst>
            <a:outerShdw blurRad="63500" dist="35921" dir="2700000" algn="ctr" rotWithShape="0">
              <a:schemeClr val="tx2">
                <a:alpha val="74998"/>
              </a:schemeClr>
            </a:outerShdw>
          </a:effectLst>
        </p:spPr>
        <p:txBody>
          <a:bodyPr/>
          <a:lstStyle/>
          <a:p>
            <a:pPr>
              <a:defRPr/>
            </a:pPr>
            <a:r>
              <a:rPr lang="zh-CN" altLang="en-US"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撒罗尼迦前书</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5:2</a:t>
            </a:r>
          </a:p>
        </p:txBody>
      </p:sp>
      <p:pic>
        <p:nvPicPr>
          <p:cNvPr id="2" name="Picture 1"/>
          <p:cNvPicPr>
            <a:picLocks noChangeAspect="1"/>
          </p:cNvPicPr>
          <p:nvPr/>
        </p:nvPicPr>
        <p:blipFill>
          <a:blip r:embed="rId3"/>
          <a:stretch>
            <a:fillRect/>
          </a:stretch>
        </p:blipFill>
        <p:spPr>
          <a:xfrm>
            <a:off x="0" y="1143000"/>
            <a:ext cx="9144000" cy="4553389"/>
          </a:xfrm>
          <a:prstGeom prst="rect">
            <a:avLst/>
          </a:prstGeom>
        </p:spPr>
      </p:pic>
      <p:sp>
        <p:nvSpPr>
          <p:cNvPr id="5" name="Rectangle 2"/>
          <p:cNvSpPr txBox="1">
            <a:spLocks noChangeArrowheads="1"/>
          </p:cNvSpPr>
          <p:nvPr/>
        </p:nvSpPr>
        <p:spPr bwMode="auto">
          <a:xfrm>
            <a:off x="8693" y="186883"/>
            <a:ext cx="9144000" cy="7514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b="1" i="1" dirty="0">
                <a:solidFill>
                  <a:srgbClr val="FFFFFF"/>
                </a:solidFill>
                <a:effectLst>
                  <a:glow rad="127000">
                    <a:srgbClr val="000000"/>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a:t>
            </a:r>
            <a:r>
              <a:rPr lang="zh-CN" altLang="en-US"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像夜间的贼来到</a:t>
            </a:r>
            <a:r>
              <a:rPr lang="en-US" altLang="zh-CN"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a:t>
            </a:r>
            <a:endParaRPr lang="en-US" b="1" i="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87754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down)">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400220619"/>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2" descr="sodom"/>
          <p:cNvPicPr>
            <a:picLocks noChangeAspect="1" noChangeArrowheads="1"/>
          </p:cNvPicPr>
          <p:nvPr/>
        </p:nvPicPr>
        <p:blipFill>
          <a:blip r:embed="rId3">
            <a:extLst>
              <a:ext uri="{28A0092B-C50C-407E-A947-70E740481C1C}">
                <a14:useLocalDpi xmlns:a14="http://schemas.microsoft.com/office/drawing/2010/main" val="0"/>
              </a:ext>
            </a:extLst>
          </a:blip>
          <a:srcRect r="21053" b="11185"/>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0" y="0"/>
            <a:ext cx="9144000" cy="2209800"/>
          </a:xfrm>
        </p:spPr>
        <p:txBody>
          <a:bodyPr/>
          <a:lstStyle/>
          <a:p>
            <a:pPr>
              <a:defRPr/>
            </a:pPr>
            <a:r>
              <a:rPr lang="zh-CN" altLang="en-US" sz="8800" dirty="0">
                <a:effectLst>
                  <a:glow rad="101600">
                    <a:schemeClr val="bg2">
                      <a:alpha val="75000"/>
                    </a:schemeClr>
                  </a:glow>
                  <a:outerShdw blurRad="38100" dist="38100" dir="2700000" algn="tl">
                    <a:srgbClr val="000000"/>
                  </a:outerShdw>
                </a:effectLst>
                <a:latin typeface="Microsoft YaHei UI" panose="020B0503020204020204" pitchFamily="34" charset="-122"/>
                <a:ea typeface="Microsoft YaHei UI" panose="020B0503020204020204" pitchFamily="34" charset="-122"/>
              </a:rPr>
              <a:t>帖撒罗尼迦后书</a:t>
            </a:r>
            <a:endParaRPr lang="en-US" sz="8800" dirty="0">
              <a:effectLst>
                <a:glow rad="101600">
                  <a:schemeClr val="bg2">
                    <a:alpha val="75000"/>
                  </a:schemeClr>
                </a:glow>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4" name="Text Box 5"/>
          <p:cNvSpPr txBox="1">
            <a:spLocks noChangeArrowheads="1"/>
          </p:cNvSpPr>
          <p:nvPr/>
        </p:nvSpPr>
        <p:spPr bwMode="auto">
          <a:xfrm>
            <a:off x="8278813" y="117475"/>
            <a:ext cx="81121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charset="0"/>
              </a:rPr>
              <a:t>216</a:t>
            </a:r>
            <a:endParaRPr kumimoji="0" lang="en-US" sz="2400" b="0" i="0" u="none" strike="noStrike" kern="1200" cap="none" spc="0" normalizeH="0" baseline="0" noProof="0" dirty="0">
              <a:ln>
                <a:noFill/>
              </a:ln>
              <a:solidFill>
                <a:srgbClr val="EAEAEA"/>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charset="0"/>
            </a:endParaRPr>
          </a:p>
        </p:txBody>
      </p:sp>
      <p:sp>
        <p:nvSpPr>
          <p:cNvPr id="6" name="Text Box 5"/>
          <p:cNvSpPr txBox="1">
            <a:spLocks noChangeArrowheads="1"/>
          </p:cNvSpPr>
          <p:nvPr/>
        </p:nvSpPr>
        <p:spPr bwMode="auto">
          <a:xfrm>
            <a:off x="0" y="6491288"/>
            <a:ext cx="9144000" cy="36671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05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8" name="Rectangle 2">
            <a:extLst>
              <a:ext uri="{FF2B5EF4-FFF2-40B4-BE49-F238E27FC236}">
                <a16:creationId xmlns:a16="http://schemas.microsoft.com/office/drawing/2014/main" id="{99ABF594-CEAB-3749-92E6-D162C68111BA}"/>
              </a:ext>
            </a:extLst>
          </p:cNvPr>
          <p:cNvSpPr txBox="1">
            <a:spLocks noChangeArrowheads="1"/>
          </p:cNvSpPr>
          <p:nvPr/>
        </p:nvSpPr>
        <p:spPr bwMode="auto">
          <a:xfrm>
            <a:off x="14766" y="1708727"/>
            <a:ext cx="9144000" cy="108989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修正</a:t>
            </a:r>
            <a:r>
              <a:rPr lang="zh-CN"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对</a:t>
            </a: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大</a:t>
            </a:r>
            <a:r>
              <a:rPr lang="zh-CN"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患</a:t>
            </a: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难</a:t>
            </a:r>
            <a:r>
              <a:rPr lang="zh-CN"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的看法</a:t>
            </a:r>
            <a:endPar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269901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大患难</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
        <p:nvSpPr>
          <p:cNvPr id="7" name="Text Box 24"/>
          <p:cNvSpPr txBox="1">
            <a:spLocks noChangeArrowheads="1"/>
          </p:cNvSpPr>
          <p:nvPr/>
        </p:nvSpPr>
        <p:spPr bwMode="auto">
          <a:xfrm>
            <a:off x="8336195"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211</a:t>
            </a:r>
          </a:p>
        </p:txBody>
      </p:sp>
    </p:spTree>
    <p:extLst>
      <p:ext uri="{BB962C8B-B14F-4D97-AF65-F5344CB8AC3E}">
        <p14:creationId xmlns:p14="http://schemas.microsoft.com/office/powerpoint/2010/main" val="3571515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SG" altLang="en-US" sz="4800" b="1" dirty="0">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修正对大患难的看法</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Tree>
    <p:extLst>
      <p:ext uri="{BB962C8B-B14F-4D97-AF65-F5344CB8AC3E}">
        <p14:creationId xmlns:p14="http://schemas.microsoft.com/office/powerpoint/2010/main" val="165755105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268514" y="1607444"/>
            <a:ext cx="8606971" cy="39556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“无论有灵、有话、有冒我们的名的书信，说主的日子现在到了，你们都不要轻易动心，也不要惊慌。 </a:t>
            </a: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3 </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不要让人用任何方法迷惑了你们，因为主的日子来到以前，必定有背道的事，并且那不法的人，就是那沉沦之子，必定显露出来” </a:t>
            </a:r>
            <a:b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b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(2:2-3)</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a:t>
            </a:r>
            <a:endPar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
        <p:nvSpPr>
          <p:cNvPr id="7" name="Text Box 24"/>
          <p:cNvSpPr txBox="1">
            <a:spLocks noChangeArrowheads="1"/>
          </p:cNvSpPr>
          <p:nvPr/>
        </p:nvSpPr>
        <p:spPr bwMode="auto">
          <a:xfrm>
            <a:off x="8359850"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211</a:t>
            </a:r>
          </a:p>
        </p:txBody>
      </p:sp>
    </p:spTree>
    <p:extLst>
      <p:ext uri="{BB962C8B-B14F-4D97-AF65-F5344CB8AC3E}">
        <p14:creationId xmlns:p14="http://schemas.microsoft.com/office/powerpoint/2010/main" val="4067957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Text Box 2"/>
          <p:cNvSpPr txBox="1">
            <a:spLocks noChangeArrowheads="1"/>
          </p:cNvSpPr>
          <p:nvPr/>
        </p:nvSpPr>
        <p:spPr bwMode="auto">
          <a:xfrm>
            <a:off x="8274050" y="228600"/>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3366"/>
                </a:solidFill>
                <a:effectLst/>
                <a:uLnTx/>
                <a:uFillTx/>
                <a:latin typeface="Microsoft YaHei UI" panose="020B0503020204020204" pitchFamily="34" charset="-122"/>
                <a:ea typeface="Microsoft YaHei UI" panose="020B0503020204020204" pitchFamily="34" charset="-122"/>
                <a:cs typeface="Arial" charset="0"/>
              </a:rPr>
              <a:t>211</a:t>
            </a:r>
          </a:p>
        </p:txBody>
      </p:sp>
      <p:sp>
        <p:nvSpPr>
          <p:cNvPr id="138242" name="Text Box 3"/>
          <p:cNvSpPr txBox="1">
            <a:spLocks noChangeArrowheads="1"/>
          </p:cNvSpPr>
          <p:nvPr/>
        </p:nvSpPr>
        <p:spPr bwMode="auto">
          <a:xfrm>
            <a:off x="2700140" y="152400"/>
            <a:ext cx="3783407" cy="707886"/>
          </a:xfrm>
          <a:prstGeom prst="rect">
            <a:avLst/>
          </a:prstGeom>
          <a:solidFill>
            <a:srgbClr val="3333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CN" altLang="en-US" sz="4000" b="1" dirty="0">
                <a:solidFill>
                  <a:srgbClr val="FFFFFF"/>
                </a:solidFill>
                <a:latin typeface="Microsoft YaHei UI" panose="020B0503020204020204" pitchFamily="34" charset="-122"/>
                <a:ea typeface="Microsoft YaHei UI" panose="020B0503020204020204" pitchFamily="34" charset="-122"/>
                <a:cs typeface="Arial" charset="0"/>
              </a:rPr>
              <a:t>帖撒罗尼迦后书</a:t>
            </a:r>
          </a:p>
        </p:txBody>
      </p:sp>
      <p:sp>
        <p:nvSpPr>
          <p:cNvPr id="19460" name="Text Box 4"/>
          <p:cNvSpPr txBox="1">
            <a:spLocks noChangeArrowheads="1"/>
          </p:cNvSpPr>
          <p:nvPr/>
        </p:nvSpPr>
        <p:spPr bwMode="auto">
          <a:xfrm>
            <a:off x="755650" y="981075"/>
            <a:ext cx="7777163" cy="2462213"/>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50000"/>
              </a:spcBef>
              <a:spcAft>
                <a:spcPct val="0"/>
              </a:spcAft>
              <a:defRPr/>
            </a:pPr>
            <a:r>
              <a:rPr lang="zh-SG" altLang="en-US" sz="2800" b="1" u="sng" dirty="0">
                <a:solidFill>
                  <a:srgbClr val="FFFFFF"/>
                </a:solidFill>
                <a:latin typeface="Microsoft YaHei UI" panose="020B0503020204020204" pitchFamily="34" charset="-122"/>
                <a:ea typeface="Microsoft YaHei UI" panose="020B0503020204020204" pitchFamily="34" charset="-122"/>
                <a:cs typeface="Arial" charset="0"/>
              </a:rPr>
              <a:t>总结概要</a:t>
            </a:r>
            <a:endParaRPr lang="en-US" altLang="zh-SG" sz="2800" b="1" u="sng" dirty="0">
              <a:solidFill>
                <a:srgbClr val="FFFFFF"/>
              </a:solidFill>
              <a:latin typeface="Microsoft YaHei UI" panose="020B0503020204020204" pitchFamily="34" charset="-122"/>
              <a:ea typeface="Microsoft YaHei UI" panose="020B0503020204020204" pitchFamily="34" charset="-122"/>
              <a:cs typeface="Arial" charset="0"/>
            </a:endParaRPr>
          </a:p>
          <a:p>
            <a:pPr lvl="0" algn="ctr" defTabSz="914400" eaLnBrk="1" fontAlgn="base" hangingPunct="1">
              <a:spcBef>
                <a:spcPct val="50000"/>
              </a:spcBef>
              <a:spcAft>
                <a:spcPct val="0"/>
              </a:spcAft>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保罗在更正那些帖撒罗尼迦被逼迫的信徒有关主再来的日子</a:t>
            </a: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受难</a:t>
            </a: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的错误观念时，已间接鼓励和鉴定那些沮丧的信徒也激励了那些不守规则的信徒帮助他们在真理上站立的稳即使有假教师。</a:t>
            </a:r>
            <a:endParaRPr kumimoji="0" lang="en-US" altLang="zh-CN" sz="28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19461" name="Text Box 5"/>
          <p:cNvSpPr txBox="1">
            <a:spLocks noChangeArrowheads="1"/>
          </p:cNvSpPr>
          <p:nvPr/>
        </p:nvSpPr>
        <p:spPr bwMode="auto">
          <a:xfrm>
            <a:off x="228600" y="3984623"/>
            <a:ext cx="8610600" cy="1600438"/>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defRPr/>
            </a:pPr>
            <a:r>
              <a:rPr lang="zh-CN" altLang="en-US" sz="2800" b="1" u="sng" dirty="0">
                <a:solidFill>
                  <a:srgbClr val="FFFFFF"/>
                </a:solidFill>
                <a:latin typeface="Microsoft YaHei UI" panose="020B0503020204020204" pitchFamily="34" charset="-122"/>
                <a:ea typeface="Microsoft YaHei UI" panose="020B0503020204020204" pitchFamily="34" charset="-122"/>
                <a:cs typeface="Arial" charset="0"/>
              </a:rPr>
              <a:t>应用</a:t>
            </a:r>
            <a:endParaRPr lang="en-US" altLang="zh-CN" sz="2800" b="1" u="sng" dirty="0">
              <a:solidFill>
                <a:srgbClr val="FFFFFF"/>
              </a:solidFill>
              <a:latin typeface="Microsoft YaHei UI" panose="020B0503020204020204" pitchFamily="34" charset="-122"/>
              <a:ea typeface="Microsoft YaHei UI" panose="020B0503020204020204" pitchFamily="34" charset="-122"/>
              <a:cs typeface="Arial" charset="0"/>
            </a:endParaRPr>
          </a:p>
          <a:p>
            <a:pPr algn="ctr" defTabSz="914400" eaLnBrk="1" fontAlgn="base" hangingPunct="1">
              <a:spcBef>
                <a:spcPct val="50000"/>
              </a:spcBef>
              <a:spcAft>
                <a:spcPct val="0"/>
              </a:spcAft>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你读了末世论</a:t>
            </a: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相信它会引响你</a:t>
            </a:r>
            <a:endPar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endParaRPr>
          </a:p>
          <a:p>
            <a:pPr algn="ctr" eaLnBrk="1" hangingPunct="1">
              <a:spcAft>
                <a:spcPts val="600"/>
              </a:spcAft>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作为一个基督徒的行为吗？</a:t>
            </a:r>
            <a:endPar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endParaRPr>
          </a:p>
        </p:txBody>
      </p:sp>
      <p:sp>
        <p:nvSpPr>
          <p:cNvPr id="138245" name="Title 1"/>
          <p:cNvSpPr>
            <a:spLocks noGrp="1"/>
          </p:cNvSpPr>
          <p:nvPr>
            <p:ph type="title" idx="4294967295"/>
          </p:nvPr>
        </p:nvSpPr>
        <p:spPr>
          <a:xfrm>
            <a:off x="2627313" y="6237288"/>
            <a:ext cx="6394450" cy="563562"/>
          </a:xfrm>
        </p:spPr>
        <p:txBody>
          <a:bodyPr/>
          <a:lstStyle/>
          <a:p>
            <a:pPr algn="r"/>
            <a:r>
              <a:rPr lang="zh-SG" altLang="en-US" sz="2000" i="1" dirty="0">
                <a:latin typeface="Microsoft YaHei UI" panose="020B0503020204020204" pitchFamily="34" charset="-122"/>
                <a:ea typeface="Microsoft YaHei UI" panose="020B0503020204020204" pitchFamily="34" charset="-122"/>
                <a:cs typeface="ＭＳ Ｐゴシック" charset="0"/>
              </a:rPr>
              <a:t>总结与应用</a:t>
            </a:r>
            <a:endParaRPr lang="en-US" sz="2000" i="1" dirty="0">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340770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 calcmode="lin" valueType="num">
                                      <p:cBhvr additive="base">
                                        <p:cTn id="7" dur="500" fill="hold"/>
                                        <p:tgtEl>
                                          <p:spTgt spid="19460"/>
                                        </p:tgtEl>
                                        <p:attrNameLst>
                                          <p:attrName>ppt_x</p:attrName>
                                        </p:attrNameLst>
                                      </p:cBhvr>
                                      <p:tavLst>
                                        <p:tav tm="0">
                                          <p:val>
                                            <p:strVal val="#ppt_x"/>
                                          </p:val>
                                        </p:tav>
                                        <p:tav tm="100000">
                                          <p:val>
                                            <p:strVal val="#ppt_x"/>
                                          </p:val>
                                        </p:tav>
                                      </p:tavLst>
                                    </p:anim>
                                    <p:anim calcmode="lin" valueType="num">
                                      <p:cBhvr additive="base">
                                        <p:cTn id="8" dur="500" fill="hold"/>
                                        <p:tgtEl>
                                          <p:spTgt spid="1946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9461"/>
                                        </p:tgtEl>
                                        <p:attrNameLst>
                                          <p:attrName>style.visibility</p:attrName>
                                        </p:attrNameLst>
                                      </p:cBhvr>
                                      <p:to>
                                        <p:strVal val="visible"/>
                                      </p:to>
                                    </p:set>
                                    <p:anim calcmode="lin" valueType="num">
                                      <p:cBhvr additive="base">
                                        <p:cTn id="13" dur="500" fill="hold"/>
                                        <p:tgtEl>
                                          <p:spTgt spid="19461"/>
                                        </p:tgtEl>
                                        <p:attrNameLst>
                                          <p:attrName>ppt_x</p:attrName>
                                        </p:attrNameLst>
                                      </p:cBhvr>
                                      <p:tavLst>
                                        <p:tav tm="0">
                                          <p:val>
                                            <p:strVal val="#ppt_x"/>
                                          </p:val>
                                        </p:tav>
                                        <p:tav tm="100000">
                                          <p:val>
                                            <p:strVal val="#ppt_x"/>
                                          </p:val>
                                        </p:tav>
                                      </p:tavLst>
                                    </p:anim>
                                    <p:anim calcmode="lin" valueType="num">
                                      <p:cBhvr additive="base">
                                        <p:cTn id="14" dur="500" fill="hold"/>
                                        <p:tgtEl>
                                          <p:spTgt spid="1946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138242"/>
                                        </p:tgtEl>
                                        <p:attrNameLst>
                                          <p:attrName>style.visibility</p:attrName>
                                        </p:attrNameLst>
                                      </p:cBhvr>
                                      <p:to>
                                        <p:strVal val="visible"/>
                                      </p:to>
                                    </p:set>
                                    <p:animEffect transition="in" filter="checkerboard(across)">
                                      <p:cBhvr>
                                        <p:cTn id="19" dur="500"/>
                                        <p:tgtEl>
                                          <p:spTgt spid="138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2" grpId="0" animBg="1"/>
      <p:bldP spid="19460" grpId="0" animBg="1" autoUpdateAnimBg="0"/>
      <p:bldP spid="19461" grpId="0" animBg="1"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80966" y="1602008"/>
            <a:ext cx="874532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在描述撒旦的国度反对耶稣时，保罗对敌基督者的最清楚的描述有三个迹象（叛教，敌基督者的启示，以及除去限制者），而这三个迹象将在灾难之前发生。这可能发生在被提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Rapture</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）的几天，几周或几个月后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(2:3-7)</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8" name="Rectangle 2">
            <a:extLst>
              <a:ext uri="{FF2B5EF4-FFF2-40B4-BE49-F238E27FC236}">
                <a16:creationId xmlns:a16="http://schemas.microsoft.com/office/drawing/2014/main" id="{6EA31C04-FB31-7F41-BB3E-B66D47E6481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Tree>
    <p:extLst>
      <p:ext uri="{BB962C8B-B14F-4D97-AF65-F5344CB8AC3E}">
        <p14:creationId xmlns:p14="http://schemas.microsoft.com/office/powerpoint/2010/main" val="2459891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耶和华的日子（参照以赛亚书</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13</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6,9; </a:t>
            </a: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约珥书</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1-2;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西番雅书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14-16</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有着击败以色列的仇敌承。</a:t>
            </a:r>
          </a:p>
          <a:p>
            <a:pPr lvl="0">
              <a:defRPr/>
            </a:pPr>
            <a:endPar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基于此</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保罗鼓励 他们坚持不懈为了未来在主的日子里的奖赏 （第</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章），并纠正他们对主的日子的错误观念 （第</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 ，因为这种观念已导致了游手好闲的态度 （第</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8" name="Rectangle 2">
            <a:extLst>
              <a:ext uri="{FF2B5EF4-FFF2-40B4-BE49-F238E27FC236}">
                <a16:creationId xmlns:a16="http://schemas.microsoft.com/office/drawing/2014/main" id="{E3A50AC1-AF0A-A54B-9289-F5047B5A7E0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Tree>
    <p:extLst>
      <p:ext uri="{BB962C8B-B14F-4D97-AF65-F5344CB8AC3E}">
        <p14:creationId xmlns:p14="http://schemas.microsoft.com/office/powerpoint/2010/main" val="4198085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9574"/>
            <a:ext cx="9232667" cy="6927574"/>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290410" y="1602007"/>
            <a:ext cx="857794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在三篇短章中仅有</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47</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节的经文</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救主被称为  “耶稣”</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13</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次（</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Elwell</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和</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Yarbrough</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遇见新约</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332</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）。祂从罪中拯救（</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1,8</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），也从审判中救出（</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7</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8" name="Rectangle 2">
            <a:extLst>
              <a:ext uri="{FF2B5EF4-FFF2-40B4-BE49-F238E27FC236}">
                <a16:creationId xmlns:a16="http://schemas.microsoft.com/office/drawing/2014/main" id="{C1B269F5-C1B7-BD47-B38A-24705562157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Tree>
    <p:extLst>
      <p:ext uri="{BB962C8B-B14F-4D97-AF65-F5344CB8AC3E}">
        <p14:creationId xmlns:p14="http://schemas.microsoft.com/office/powerpoint/2010/main" val="3016677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rgbClr val="FFFFFF"/>
                </a:solidFill>
                <a:latin typeface="Microsoft YaHei UI" panose="020B0503020204020204" pitchFamily="34" charset="-122"/>
                <a:ea typeface="Microsoft YaHei UI" panose="020B0503020204020204" pitchFamily="34" charset="-122"/>
                <a:cs typeface="楷体" charset="0"/>
              </a:rPr>
              <a:t>国度</a:t>
            </a:r>
            <a:r>
              <a:rPr lang="zh-CN" altLang="en-US" sz="3600" b="1" dirty="0">
                <a:solidFill>
                  <a:schemeClr val="bg1"/>
                </a:solidFill>
                <a:latin typeface="Microsoft YaHei UI" panose="020B0503020204020204" pitchFamily="34" charset="-122"/>
                <a:ea typeface="Microsoft YaHei UI" panose="020B0503020204020204" pitchFamily="34" charset="-122"/>
              </a:rPr>
              <a:t>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4520" y="1829314"/>
            <a:ext cx="9094714" cy="29159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国度通过悔改从罪中解脱出来</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(1:14-15)</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与那些拒绝耶稣的人的停滞状态形成对比</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(4:1-34)</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。他的变身描绘了他作为君王的地位，以教导未来的荣耀会跟随他和他的追随者目前的受苦的状况</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(9:1-13)</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6" name="Rectangle 2">
            <a:extLst>
              <a:ext uri="{FF2B5EF4-FFF2-40B4-BE49-F238E27FC236}">
                <a16:creationId xmlns:a16="http://schemas.microsoft.com/office/drawing/2014/main" id="{E0A670DB-2CE5-FA45-8554-033F70251D3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36537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 </a:t>
            </a:r>
            <a:b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2365513"/>
            <a:ext cx="9144000" cy="3333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我们的主在三篇短章中仅有</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47</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节的经文被称为</a:t>
            </a:r>
            <a:b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“主”</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22</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次（</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Elwell</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和</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Yarbrough</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遇见新约</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332</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强调祂的权威</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权力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7; 2</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8</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b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和神性是平等与 父。</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B2BBC232-77F8-FA4C-8207-C611581843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Tree>
    <p:extLst>
      <p:ext uri="{BB962C8B-B14F-4D97-AF65-F5344CB8AC3E}">
        <p14:creationId xmlns:p14="http://schemas.microsoft.com/office/powerpoint/2010/main" val="3715615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25"/>
          <p:cNvSpPr>
            <a:spLocks noGrp="1" noChangeArrowheads="1"/>
          </p:cNvSpPr>
          <p:nvPr>
            <p:ph type="title" idx="4294967295"/>
          </p:nvPr>
        </p:nvSpPr>
        <p:spPr>
          <a:xfrm>
            <a:off x="0" y="0"/>
            <a:ext cx="2590800" cy="304800"/>
          </a:xfrm>
        </p:spPr>
        <p:txBody>
          <a:bodyPr/>
          <a:lstStyle/>
          <a:p>
            <a:pPr eaLnBrk="1" hangingPunct="1"/>
            <a:r>
              <a:rPr lang="en-US" sz="2000">
                <a:latin typeface="Arial" charset="0"/>
                <a:ea typeface="ＭＳ Ｐゴシック" charset="0"/>
                <a:cs typeface="Arial" charset="0"/>
              </a:rPr>
              <a:t>Book Chart</a:t>
            </a:r>
          </a:p>
        </p:txBody>
      </p:sp>
      <p:graphicFrame>
        <p:nvGraphicFramePr>
          <p:cNvPr id="25" name="Table 24"/>
          <p:cNvGraphicFramePr>
            <a:graphicFrameLocks noGrp="1"/>
          </p:cNvGraphicFramePr>
          <p:nvPr>
            <p:extLst>
              <p:ext uri="{D42A27DB-BD31-4B8C-83A1-F6EECF244321}">
                <p14:modId xmlns:p14="http://schemas.microsoft.com/office/powerpoint/2010/main" val="3670530935"/>
              </p:ext>
            </p:extLst>
          </p:nvPr>
        </p:nvGraphicFramePr>
        <p:xfrm>
          <a:off x="0" y="0"/>
          <a:ext cx="9143998" cy="6585043"/>
        </p:xfrm>
        <a:graphic>
          <a:graphicData uri="http://schemas.openxmlformats.org/drawingml/2006/table">
            <a:tbl>
              <a:tblPr/>
              <a:tblGrid>
                <a:gridCol w="1187624">
                  <a:extLst>
                    <a:ext uri="{9D8B030D-6E8A-4147-A177-3AD203B41FA5}">
                      <a16:colId xmlns:a16="http://schemas.microsoft.com/office/drawing/2014/main" val="20000"/>
                    </a:ext>
                  </a:extLst>
                </a:gridCol>
                <a:gridCol w="1152128">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221702">
                  <a:extLst>
                    <a:ext uri="{9D8B030D-6E8A-4147-A177-3AD203B41FA5}">
                      <a16:colId xmlns:a16="http://schemas.microsoft.com/office/drawing/2014/main" val="20003"/>
                    </a:ext>
                  </a:extLst>
                </a:gridCol>
                <a:gridCol w="1055839">
                  <a:extLst>
                    <a:ext uri="{9D8B030D-6E8A-4147-A177-3AD203B41FA5}">
                      <a16:colId xmlns:a16="http://schemas.microsoft.com/office/drawing/2014/main" val="20004"/>
                    </a:ext>
                  </a:extLst>
                </a:gridCol>
                <a:gridCol w="1125415">
                  <a:extLst>
                    <a:ext uri="{9D8B030D-6E8A-4147-A177-3AD203B41FA5}">
                      <a16:colId xmlns:a16="http://schemas.microsoft.com/office/drawing/2014/main" val="20005"/>
                    </a:ext>
                  </a:extLst>
                </a:gridCol>
                <a:gridCol w="1205556">
                  <a:extLst>
                    <a:ext uri="{9D8B030D-6E8A-4147-A177-3AD203B41FA5}">
                      <a16:colId xmlns:a16="http://schemas.microsoft.com/office/drawing/2014/main" val="20006"/>
                    </a:ext>
                  </a:extLst>
                </a:gridCol>
                <a:gridCol w="1115614">
                  <a:extLst>
                    <a:ext uri="{9D8B030D-6E8A-4147-A177-3AD203B41FA5}">
                      <a16:colId xmlns:a16="http://schemas.microsoft.com/office/drawing/2014/main" val="20007"/>
                    </a:ext>
                  </a:extLst>
                </a:gridCol>
              </a:tblGrid>
              <a:tr h="50646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zh-CN" altLang="en-US" sz="2400" b="1" i="0" u="none" strike="noStrike" cap="none" normalizeH="0" baseline="0" dirty="0">
                        <a:ln>
                          <a:noFill/>
                        </a:ln>
                        <a:solidFill>
                          <a:srgbClr val="FFFFFF"/>
                        </a:solidFill>
                        <a:effectLst/>
                        <a:latin typeface="Microsoft YaHei UI" panose="020B0503020204020204" pitchFamily="34" charset="-122"/>
                        <a:ea typeface="Microsoft YaHei UI" panose="020B0503020204020204" pitchFamily="34" charset="-122"/>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53080">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逼迫中仍坚信</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关於主的日子</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训导慵懒的门徒</a:t>
                      </a:r>
                      <a:endParaRPr kumimoji="0" 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rPr>
                        <a:t>第一章</a:t>
                      </a:r>
                      <a:endParaRPr kumimoji="0" 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rPr>
                        <a:t>第二章</a:t>
                      </a:r>
                      <a:endParaRPr kumimoji="0" 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rPr>
                        <a:t>第三章</a:t>
                      </a:r>
                      <a:endParaRPr kumimoji="0" 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rPr>
                        <a:t>情感</a:t>
                      </a:r>
                      <a:endParaRPr kumimoji="0" 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rPr>
                        <a:t>神学观</a:t>
                      </a:r>
                      <a:endParaRPr kumimoji="0" 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rPr>
                        <a:t>实际行为</a:t>
                      </a:r>
                      <a:endParaRPr kumimoji="0" 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6351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逼迫中的鼓励</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ＭＳ Ｐゴシック" charset="0"/>
                        </a:rPr>
                        <a:t>解释那一天</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身上得荣耀</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煽胆的信徒</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扰乱的信徒 </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不守规矩的信徒 </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更改观念 </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更改神学观 </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更改态度</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104651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问安</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奖赏</a:t>
                      </a:r>
                      <a:endParaRPr kumimoji="0" lang="en-US" altLang="zh-CN"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与审判</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受难前</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的教导</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敌基督</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的条件</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站稳</a:t>
                      </a:r>
                      <a:r>
                        <a:rPr kumimoji="0" lang="en-US" altLang="zh-CN"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坚守</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祷告</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神的管教</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祝福</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7"/>
                  </a:ext>
                </a:extLst>
              </a:tr>
              <a:tr h="49432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1:1-2</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1:3-12</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2:1-2</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2:3-12</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2:13-17</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3:1-5</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3:6-15</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3:16-18</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8"/>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格林多</a:t>
                      </a:r>
                      <a:endParaRPr kumimoji="0" 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后夏  公元 </a:t>
                      </a:r>
                      <a:r>
                        <a:rPr kumimoji="0" lang="en-US" altLang="zh-CN"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51</a:t>
                      </a:r>
                      <a:r>
                        <a:rPr kumimoji="0" lang="zh-CN" altLang="en-US" sz="1800" b="1" i="0" u="none" strike="noStrike" cap="none" normalizeH="0" baseline="0" dirty="0">
                          <a:ln>
                            <a:noFill/>
                          </a:ln>
                          <a:solidFill>
                            <a:srgbClr val="000090"/>
                          </a:solidFill>
                          <a:effectLst/>
                          <a:latin typeface="Microsoft YaHei UI" panose="020B0503020204020204" pitchFamily="34" charset="-122"/>
                          <a:ea typeface="Microsoft YaHei UI" panose="020B0503020204020204" pitchFamily="34" charset="-122"/>
                          <a:cs typeface="Arial" charset="0"/>
                        </a:rPr>
                        <a:t>年</a:t>
                      </a: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bl>
          </a:graphicData>
        </a:graphic>
      </p:graphicFrame>
      <p:sp>
        <p:nvSpPr>
          <p:cNvPr id="134205" name="Text Box 24"/>
          <p:cNvSpPr txBox="1">
            <a:spLocks noChangeArrowheads="1"/>
          </p:cNvSpPr>
          <p:nvPr/>
        </p:nvSpPr>
        <p:spPr bwMode="auto">
          <a:xfrm>
            <a:off x="8462963" y="0"/>
            <a:ext cx="5969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2000" b="1">
                <a:solidFill>
                  <a:srgbClr val="FFFFFF"/>
                </a:solidFill>
                <a:latin typeface="Arial" charset="0"/>
                <a:cs typeface="Arial" charset="0"/>
              </a:rPr>
              <a:t>211</a:t>
            </a:r>
          </a:p>
        </p:txBody>
      </p:sp>
      <p:sp>
        <p:nvSpPr>
          <p:cNvPr id="5" name="TextBox 4">
            <a:extLst>
              <a:ext uri="{FF2B5EF4-FFF2-40B4-BE49-F238E27FC236}">
                <a16:creationId xmlns:a16="http://schemas.microsoft.com/office/drawing/2014/main" id="{200008E4-8D9D-3D46-BCF8-F0F92FCEE2F9}"/>
              </a:ext>
            </a:extLst>
          </p:cNvPr>
          <p:cNvSpPr txBox="1"/>
          <p:nvPr/>
        </p:nvSpPr>
        <p:spPr>
          <a:xfrm>
            <a:off x="1496293" y="15372"/>
            <a:ext cx="5368777" cy="738664"/>
          </a:xfrm>
          <a:prstGeom prst="rect">
            <a:avLst/>
          </a:prstGeom>
          <a:noFill/>
        </p:spPr>
        <p:txBody>
          <a:bodyPr wrap="none" rtlCol="0">
            <a:spAutoFit/>
          </a:bodyPr>
          <a:lstStyle/>
          <a:p>
            <a:pPr lvl="0">
              <a:defRPr/>
            </a:pPr>
            <a:r>
              <a:rPr kumimoji="1" lang="zh-CN" altLang="en-US" sz="2400" b="1" dirty="0">
                <a:solidFill>
                  <a:srgbClr val="FFFFFF"/>
                </a:solidFill>
                <a:latin typeface="Arial" charset="0"/>
                <a:ea typeface="ＭＳ Ｐゴシック" charset="0"/>
                <a:cs typeface="Arial" charset="0"/>
              </a:rPr>
              <a:t>帖撒罗尼迦后书：修正对大灾难的看法</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ＭＳ Ｐゴシック"/>
            </a:endParaRPr>
          </a:p>
        </p:txBody>
      </p:sp>
    </p:spTree>
    <p:extLst>
      <p:ext uri="{BB962C8B-B14F-4D97-AF65-F5344CB8AC3E}">
        <p14:creationId xmlns:p14="http://schemas.microsoft.com/office/powerpoint/2010/main" val="2189172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2"/>
          <p:cNvSpPr>
            <a:spLocks noChangeArrowheads="1"/>
          </p:cNvSpPr>
          <p:nvPr/>
        </p:nvSpPr>
        <p:spPr bwMode="auto">
          <a:xfrm>
            <a:off x="0" y="692150"/>
            <a:ext cx="4067175" cy="14414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24930" name="Rectangle 2"/>
          <p:cNvSpPr>
            <a:spLocks noChangeArrowheads="1"/>
          </p:cNvSpPr>
          <p:nvPr/>
        </p:nvSpPr>
        <p:spPr bwMode="auto">
          <a:xfrm>
            <a:off x="1938338" y="2397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pic>
        <p:nvPicPr>
          <p:cNvPr id="1249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4275" y="-26988"/>
            <a:ext cx="5267325" cy="62865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2" name="Rectangle 4"/>
          <p:cNvSpPr>
            <a:spLocks noChangeArrowheads="1"/>
          </p:cNvSpPr>
          <p:nvPr/>
        </p:nvSpPr>
        <p:spPr bwMode="auto">
          <a:xfrm>
            <a:off x="2286000" y="28686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24934" name="Text Box 6"/>
          <p:cNvSpPr txBox="1">
            <a:spLocks noChangeArrowheads="1"/>
          </p:cNvSpPr>
          <p:nvPr/>
        </p:nvSpPr>
        <p:spPr bwMode="auto">
          <a:xfrm>
            <a:off x="323850" y="836613"/>
            <a:ext cx="6624638"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30000"/>
              </a:spcBef>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charset="0"/>
              </a:rPr>
              <a:t>描述帖撒罗尼迦教会的信仰</a:t>
            </a:r>
            <a:endParaRPr lang="en-US" b="1" dirty="0">
              <a:solidFill>
                <a:srgbClr val="000000"/>
              </a:solidFill>
              <a:latin typeface="Microsoft YaHei UI" panose="020B0503020204020204" pitchFamily="34" charset="-122"/>
              <a:ea typeface="Microsoft YaHei UI" panose="020B0503020204020204" pitchFamily="34" charset="-122"/>
              <a:cs typeface="Arial" charset="0"/>
            </a:endParaRPr>
          </a:p>
          <a:p>
            <a:pPr eaLnBrk="1" hangingPunct="1"/>
            <a:r>
              <a:rPr lang="zh-CN" altLang="en-US" b="1" dirty="0">
                <a:solidFill>
                  <a:srgbClr val="000000"/>
                </a:solidFill>
                <a:latin typeface="Microsoft YaHei UI" panose="020B0503020204020204" pitchFamily="34" charset="-122"/>
                <a:ea typeface="Microsoft YaHei UI" panose="020B0503020204020204" pitchFamily="34" charset="-122"/>
                <a:cs typeface="Arial" charset="0"/>
              </a:rPr>
              <a:t>最后的日子里叛教</a:t>
            </a:r>
            <a:endParaRPr lang="en-US" altLang="zh-CN" b="1" dirty="0">
              <a:solidFill>
                <a:srgbClr val="000000"/>
              </a:solidFill>
              <a:latin typeface="Microsoft YaHei UI" panose="020B0503020204020204" pitchFamily="34" charset="-122"/>
              <a:ea typeface="Microsoft YaHei UI" panose="020B0503020204020204" pitchFamily="34" charset="-122"/>
              <a:cs typeface="Arial" charset="0"/>
            </a:endParaRPr>
          </a:p>
          <a:p>
            <a:pPr eaLnBrk="1" hangingPunct="1"/>
            <a:r>
              <a:rPr lang="zh-CN" altLang="en-US" b="1" dirty="0">
                <a:solidFill>
                  <a:srgbClr val="000000"/>
                </a:solidFill>
                <a:latin typeface="Microsoft YaHei UI" panose="020B0503020204020204" pitchFamily="34" charset="-122"/>
                <a:ea typeface="Microsoft YaHei UI" panose="020B0503020204020204" pitchFamily="34" charset="-122"/>
                <a:cs typeface="Arial" charset="0"/>
              </a:rPr>
              <a:t>通过作工收获果实</a:t>
            </a:r>
            <a:endParaRPr lang="en-US" b="1" dirty="0">
              <a:solidFill>
                <a:srgbClr val="000000"/>
              </a:solidFill>
              <a:latin typeface="Microsoft YaHei UI" panose="020B0503020204020204" pitchFamily="34" charset="-122"/>
              <a:ea typeface="Microsoft YaHei UI" panose="020B0503020204020204" pitchFamily="34" charset="-122"/>
              <a:cs typeface="Arial" charset="0"/>
            </a:endParaRPr>
          </a:p>
        </p:txBody>
      </p:sp>
      <p:sp>
        <p:nvSpPr>
          <p:cNvPr id="2" name="Title 1"/>
          <p:cNvSpPr>
            <a:spLocks noGrp="1"/>
          </p:cNvSpPr>
          <p:nvPr>
            <p:ph type="title" idx="4294967295"/>
          </p:nvPr>
        </p:nvSpPr>
        <p:spPr>
          <a:xfrm>
            <a:off x="-15875" y="3573463"/>
            <a:ext cx="4300538" cy="1871662"/>
          </a:xfrm>
          <a:solidFill>
            <a:schemeClr val="bg1"/>
          </a:solidFill>
        </p:spPr>
        <p:txBody>
          <a:bodyPr anchor="ctr"/>
          <a:lstStyle/>
          <a:p>
            <a:pPr marL="176213" eaLnBrk="1" hangingPunct="1">
              <a:defRPr/>
            </a:pPr>
            <a:r>
              <a:rPr lang="zh-CN" altLang="en-US" kern="1200" dirty="0">
                <a:solidFill>
                  <a:srgbClr val="070000"/>
                </a:solidFill>
                <a:latin typeface="Microsoft YaHei UI" panose="020B0503020204020204" pitchFamily="34" charset="-122"/>
                <a:ea typeface="Microsoft YaHei UI" panose="020B0503020204020204" pitchFamily="34" charset="-122"/>
                <a:cs typeface="Arial"/>
              </a:rPr>
              <a:t>帖撒罗尼迦后书</a:t>
            </a:r>
          </a:p>
        </p:txBody>
      </p:sp>
      <p:sp>
        <p:nvSpPr>
          <p:cNvPr id="124936" name="Text Box 6"/>
          <p:cNvSpPr txBox="1">
            <a:spLocks noChangeArrowheads="1"/>
          </p:cNvSpPr>
          <p:nvPr/>
        </p:nvSpPr>
        <p:spPr bwMode="auto">
          <a:xfrm>
            <a:off x="34925" y="836613"/>
            <a:ext cx="433388"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3</a:t>
            </a:r>
          </a:p>
        </p:txBody>
      </p:sp>
      <p:sp>
        <p:nvSpPr>
          <p:cNvPr id="9"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134577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67618" name="Picture 2" descr="http://www.braindirector.com/wp-content/uploads/2015/01/how-to-affirm-others.jpg">
            <a:extLst>
              <a:ext uri="{FF2B5EF4-FFF2-40B4-BE49-F238E27FC236}">
                <a16:creationId xmlns:a16="http://schemas.microsoft.com/office/drawing/2014/main" id="{D6BB9142-8091-DB4E-AD43-17A1E4B7483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441" r="5413"/>
          <a:stretch/>
        </p:blipFill>
        <p:spPr bwMode="auto">
          <a:xfrm>
            <a:off x="0" y="-38597"/>
            <a:ext cx="9204404" cy="613142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
        <p:nvSpPr>
          <p:cNvPr id="900098" name="Rectangle 2"/>
          <p:cNvSpPr>
            <a:spLocks noGrp="1" noChangeArrowheads="1"/>
          </p:cNvSpPr>
          <p:nvPr>
            <p:ph type="ctrTitle"/>
          </p:nvPr>
        </p:nvSpPr>
        <p:spPr>
          <a:xfrm>
            <a:off x="0" y="478937"/>
            <a:ext cx="9204403" cy="1446653"/>
          </a:xfrm>
          <a:effectLst>
            <a:outerShdw blurRad="63500" dist="35921" dir="2700000" algn="ctr" rotWithShape="0">
              <a:schemeClr val="tx2">
                <a:alpha val="74998"/>
              </a:schemeClr>
            </a:outerShdw>
          </a:effectLst>
        </p:spPr>
        <p:txBody>
          <a:bodyPr/>
          <a:lstStyle/>
          <a:p>
            <a:pPr>
              <a:defRPr/>
            </a:pPr>
            <a:r>
              <a:rPr lang="zh-CN" altLang="en-US" sz="880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要被</a:t>
            </a: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肯定</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3989309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https://personalexcellence.co/files/affirmation-self-love-c.jpg">
            <a:extLst>
              <a:ext uri="{FF2B5EF4-FFF2-40B4-BE49-F238E27FC236}">
                <a16:creationId xmlns:a16="http://schemas.microsoft.com/office/drawing/2014/main" id="{729C0BC0-B92E-BA44-B402-6E957D26E0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11325"/>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711325"/>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自我肯定是否足够？</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grpSp>
        <p:nvGrpSpPr>
          <p:cNvPr id="3" name="Group 2">
            <a:extLst>
              <a:ext uri="{FF2B5EF4-FFF2-40B4-BE49-F238E27FC236}">
                <a16:creationId xmlns:a16="http://schemas.microsoft.com/office/drawing/2014/main" id="{B23EC509-1732-D246-8DC2-3A421013C8AB}"/>
              </a:ext>
            </a:extLst>
          </p:cNvPr>
          <p:cNvGrpSpPr/>
          <p:nvPr/>
        </p:nvGrpSpPr>
        <p:grpSpPr>
          <a:xfrm>
            <a:off x="4698046" y="1321695"/>
            <a:ext cx="4188625" cy="3829419"/>
            <a:chOff x="4698046" y="1321695"/>
            <a:chExt cx="4188625" cy="3829419"/>
          </a:xfrm>
        </p:grpSpPr>
        <p:pic>
          <p:nvPicPr>
            <p:cNvPr id="378884" name="Picture 4" descr="https://rlv.zcache.com/self_affirmation_large_tote_bag-r19f03dd513704774a3186a55427fd62f_eeyjf_8byvr_307.jpg?rvtype=content">
              <a:extLst>
                <a:ext uri="{FF2B5EF4-FFF2-40B4-BE49-F238E27FC236}">
                  <a16:creationId xmlns:a16="http://schemas.microsoft.com/office/drawing/2014/main" id="{2911846C-95D5-5A4F-892A-B694687C52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408102">
              <a:off x="5057252" y="1321695"/>
              <a:ext cx="3829419" cy="382941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1881B008-D226-1A48-B6F2-3B93616A28A9}"/>
                </a:ext>
              </a:extLst>
            </p:cNvPr>
            <p:cNvSpPr/>
            <p:nvPr/>
          </p:nvSpPr>
          <p:spPr bwMode="auto">
            <a:xfrm rot="20459985">
              <a:off x="4698046" y="1418581"/>
              <a:ext cx="3810663" cy="17280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4">
            <a:extLst>
              <a:ext uri="{FF2B5EF4-FFF2-40B4-BE49-F238E27FC236}">
                <a16:creationId xmlns:a16="http://schemas.microsoft.com/office/drawing/2014/main" id="{59E13B0B-F128-7045-AF5D-AE29D16DDED0}"/>
              </a:ext>
            </a:extLst>
          </p:cNvPr>
          <p:cNvSpPr txBox="1"/>
          <p:nvPr/>
        </p:nvSpPr>
        <p:spPr>
          <a:xfrm rot="20414842">
            <a:off x="4702297" y="2056850"/>
            <a:ext cx="3938694" cy="523220"/>
          </a:xfrm>
          <a:prstGeom prst="rect">
            <a:avLst/>
          </a:prstGeom>
          <a:noFill/>
        </p:spPr>
        <p:txBody>
          <a:bodyPr wrap="square" rtlCol="0">
            <a:spAutoFit/>
          </a:bodyPr>
          <a:lstStyle/>
          <a:p>
            <a:pPr lvl="0" algn="ctr">
              <a:defRPr/>
            </a:pPr>
            <a:r>
              <a:rPr lang="zh-CN" altLang="en-US" sz="2800" b="1" dirty="0">
                <a:solidFill>
                  <a:srgbClr val="0000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Arial Black" panose="020B0604020202020204" pitchFamily="34" charset="0"/>
              </a:rPr>
              <a:t>今天最棒的人是谁</a:t>
            </a:r>
            <a:r>
              <a:rPr lang="en-US" altLang="zh-CN" sz="2800" b="1" dirty="0">
                <a:solidFill>
                  <a:srgbClr val="0000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Arial Black" panose="020B0604020202020204" pitchFamily="34" charset="0"/>
              </a:rPr>
              <a:t>?</a:t>
            </a:r>
          </a:p>
        </p:txBody>
      </p:sp>
      <p:sp>
        <p:nvSpPr>
          <p:cNvPr id="9" name="Rectangle 8">
            <a:extLst>
              <a:ext uri="{FF2B5EF4-FFF2-40B4-BE49-F238E27FC236}">
                <a16:creationId xmlns:a16="http://schemas.microsoft.com/office/drawing/2014/main" id="{D5F05BDA-6E9F-5A45-9FAF-D2314B4A1FC6}"/>
              </a:ext>
            </a:extLst>
          </p:cNvPr>
          <p:cNvSpPr/>
          <p:nvPr/>
        </p:nvSpPr>
        <p:spPr bwMode="auto">
          <a:xfrm>
            <a:off x="684249" y="4930270"/>
            <a:ext cx="7815265" cy="1451057"/>
          </a:xfrm>
          <a:prstGeom prst="rect">
            <a:avLst/>
          </a:prstGeom>
          <a:gradFill>
            <a:gsLst>
              <a:gs pos="0">
                <a:schemeClr val="accent1">
                  <a:lumMod val="5000"/>
                  <a:lumOff val="95000"/>
                </a:schemeClr>
              </a:gs>
              <a:gs pos="100000">
                <a:srgbClr val="FFFFCC"/>
              </a:gs>
            </a:gsLst>
            <a:lin ang="5400000" scaled="1"/>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TextBox 9">
            <a:extLst>
              <a:ext uri="{FF2B5EF4-FFF2-40B4-BE49-F238E27FC236}">
                <a16:creationId xmlns:a16="http://schemas.microsoft.com/office/drawing/2014/main" id="{37496ECE-EAA9-B24F-B97C-280D887A65F4}"/>
              </a:ext>
            </a:extLst>
          </p:cNvPr>
          <p:cNvSpPr txBox="1"/>
          <p:nvPr/>
        </p:nvSpPr>
        <p:spPr>
          <a:xfrm>
            <a:off x="684248" y="4978699"/>
            <a:ext cx="7815265" cy="769441"/>
          </a:xfrm>
          <a:prstGeom prst="rect">
            <a:avLst/>
          </a:prstGeom>
          <a:noFill/>
        </p:spPr>
        <p:txBody>
          <a:bodyPr wrap="square" rtlCol="0">
            <a:spAutoFit/>
          </a:bodyPr>
          <a:lstStyle/>
          <a:p>
            <a:pPr lvl="0" algn="ctr">
              <a:defRPr/>
            </a:pPr>
            <a:r>
              <a:rPr lang="zh-CN" altLang="en-US" sz="4400" b="1" dirty="0">
                <a:solidFill>
                  <a:srgbClr val="0000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我无条件的爱我自己。</a:t>
            </a:r>
          </a:p>
        </p:txBody>
      </p:sp>
      <p:sp>
        <p:nvSpPr>
          <p:cNvPr id="11" name="Rectangle 2">
            <a:extLst>
              <a:ext uri="{FF2B5EF4-FFF2-40B4-BE49-F238E27FC236}">
                <a16:creationId xmlns:a16="http://schemas.microsoft.com/office/drawing/2014/main" id="{ECCB83EE-AE24-0547-AFCA-6E7CE96CD6F9}"/>
              </a:ext>
            </a:extLst>
          </p:cNvPr>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5400" b="1" i="1" dirty="0">
                <a:solidFill>
                  <a:srgbClr val="FFFFFF"/>
                </a:solidFill>
                <a:effectLst>
                  <a:glow rad="127000">
                    <a:srgbClr val="000000"/>
                  </a:glow>
                </a:effectLst>
                <a:latin typeface="Arial" charset="0"/>
                <a:ea typeface="ＭＳ Ｐゴシック" charset="0"/>
                <a:cs typeface="ＭＳ Ｐゴシック" charset="0"/>
              </a:rPr>
              <a:t>帖撒罗尼迦后书</a:t>
            </a:r>
          </a:p>
        </p:txBody>
      </p:sp>
    </p:spTree>
    <p:extLst>
      <p:ext uri="{BB962C8B-B14F-4D97-AF65-F5344CB8AC3E}">
        <p14:creationId xmlns:p14="http://schemas.microsoft.com/office/powerpoint/2010/main" val="836211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gradFill>
            <a:gsLst>
              <a:gs pos="0">
                <a:schemeClr val="tx1"/>
              </a:gs>
              <a:gs pos="100000">
                <a:schemeClr val="accent2">
                  <a:lumMod val="50000"/>
                </a:schemeClr>
              </a:gs>
            </a:gsLst>
            <a:lin ang="5400000" scaled="1"/>
          </a:gradFill>
          <a:effectLst>
            <a:outerShdw blurRad="63500" dist="35921" dir="2700000" algn="ctr" rotWithShape="0">
              <a:schemeClr val="tx2">
                <a:alpha val="74998"/>
              </a:schemeClr>
            </a:outerShdw>
          </a:effectLst>
        </p:spPr>
        <p:txBody>
          <a:bodyPr anchor="ctr"/>
          <a:lstStyle/>
          <a:p>
            <a:pPr>
              <a:defRPr/>
            </a:pPr>
            <a:r>
              <a:rPr lang="zh-CN" altLang="en-US" sz="4800" dirty="0">
                <a:effectLst>
                  <a:glow rad="127000">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神怎么在困难中</a:t>
            </a:r>
            <a:r>
              <a:rPr lang="zh-CN" altLang="en-US" sz="4800" dirty="0">
                <a:solidFill>
                  <a:srgbClr val="FFFF00"/>
                </a:solidFill>
                <a:effectLst>
                  <a:glow rad="127000">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肯定</a:t>
            </a:r>
            <a:r>
              <a:rPr lang="zh-CN" altLang="en-US" sz="4800" dirty="0">
                <a:effectLst>
                  <a:glow rad="127000">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我们？</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4" name="Picture 2" descr="Related image">
            <a:extLst>
              <a:ext uri="{FF2B5EF4-FFF2-40B4-BE49-F238E27FC236}">
                <a16:creationId xmlns:a16="http://schemas.microsoft.com/office/drawing/2014/main" id="{DC922307-7B31-6843-8E7D-8D5DE3C025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4000" y="1792878"/>
            <a:ext cx="6350000" cy="47625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4">
            <a:extLst>
              <a:ext uri="{FF2B5EF4-FFF2-40B4-BE49-F238E27FC236}">
                <a16:creationId xmlns:a16="http://schemas.microsoft.com/office/drawing/2014/main" id="{5A5066A6-31BC-7F41-A35E-8197CCFC3A9C}"/>
              </a:ext>
            </a:extLst>
          </p:cNvPr>
          <p:cNvSpPr txBox="1">
            <a:spLocks noChangeArrowheads="1"/>
          </p:cNvSpPr>
          <p:nvPr/>
        </p:nvSpPr>
        <p:spPr bwMode="auto">
          <a:xfrm>
            <a:off x="419100" y="2651351"/>
            <a:ext cx="830580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5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3</a:t>
            </a:r>
            <a:r>
              <a:rPr kumimoji="0" lang="zh-CN" altLang="en-US" sz="5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个方法</a:t>
            </a:r>
            <a:r>
              <a:rPr kumimoji="0" lang="en-US" altLang="zh-CN" sz="5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a:t>
            </a:r>
            <a:endParaRPr kumimoji="0" lang="en-US" sz="5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6" name="Rectangle 2">
            <a:extLst>
              <a:ext uri="{FF2B5EF4-FFF2-40B4-BE49-F238E27FC236}">
                <a16:creationId xmlns:a16="http://schemas.microsoft.com/office/drawing/2014/main" id="{17762C5D-D97F-DE4A-9FFE-F508E40C7F3C}"/>
              </a:ext>
            </a:extLst>
          </p:cNvPr>
          <p:cNvSpPr txBox="1">
            <a:spLocks noChangeArrowheads="1"/>
          </p:cNvSpPr>
          <p:nvPr/>
        </p:nvSpPr>
        <p:spPr bwMode="auto">
          <a:xfrm>
            <a:off x="3971637" y="6150114"/>
            <a:ext cx="4987636"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nchor="ctr">
            <a:spAutoFit/>
          </a:bodyPr>
          <a:lstStyle>
            <a:defPPr>
              <a:defRPr lang="en-US"/>
            </a:defPPr>
            <a:lvl1pPr marR="0" lvl="0" indent="0" defTabSz="914400" fontAlgn="base">
              <a:lnSpc>
                <a:spcPct val="100000"/>
              </a:lnSpc>
              <a:spcBef>
                <a:spcPct val="0"/>
              </a:spcBef>
              <a:spcAft>
                <a:spcPct val="0"/>
              </a:spcAft>
              <a:buClrTx/>
              <a:buSzTx/>
              <a:buFontTx/>
              <a:buNone/>
              <a:tabLst/>
              <a:defRPr kumimoji="0" sz="5400" b="1" i="0" u="none" strike="noStrike" cap="none" spc="0" normalizeH="0" baseline="0">
                <a:ln>
                  <a:noFill/>
                </a:ln>
                <a:solidFill>
                  <a:srgbClr val="000000"/>
                </a:solidFill>
                <a:effectLst/>
                <a:uLnTx/>
                <a:uFillTx/>
                <a:latin typeface="Arial" charset="0"/>
                <a:ea typeface="ＭＳ Ｐゴシック" charset="0"/>
                <a:cs typeface="Arial"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lvl="0" algn="r">
              <a:defRPr/>
            </a:pPr>
            <a:r>
              <a:rPr lang="zh-CN" altLang="en-US" sz="4000" dirty="0">
                <a:latin typeface="Microsoft YaHei UI" panose="020B0503020204020204" pitchFamily="34" charset="-122"/>
                <a:ea typeface="Microsoft YaHei UI" panose="020B0503020204020204" pitchFamily="34" charset="-122"/>
              </a:rPr>
              <a:t>帖撒罗尼迦后书</a:t>
            </a:r>
          </a:p>
        </p:txBody>
      </p:sp>
    </p:spTree>
    <p:extLst>
      <p:ext uri="{BB962C8B-B14F-4D97-AF65-F5344CB8AC3E}">
        <p14:creationId xmlns:p14="http://schemas.microsoft.com/office/powerpoint/2010/main" val="2493166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trips(downLeft)">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7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sz="5400" b="1" dirty="0">
                <a:solidFill>
                  <a:schemeClr val="bg1"/>
                </a:solidFill>
                <a:effectLst>
                  <a:glow>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神是全方面的</a:t>
            </a:r>
            <a:r>
              <a:rPr lang="zh-CN" altLang="en-US" sz="5400" b="1" dirty="0">
                <a:solidFill>
                  <a:srgbClr val="FFFF00"/>
                </a:solidFill>
                <a:effectLst>
                  <a:glow>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肯定</a:t>
            </a:r>
            <a:r>
              <a:rPr lang="zh-CN" altLang="en-US" sz="5400" b="1" dirty="0">
                <a:solidFill>
                  <a:schemeClr val="bg1"/>
                </a:solidFill>
                <a:effectLst>
                  <a:glow>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我们。</a:t>
            </a:r>
            <a:r>
              <a:rPr lang="en-US" sz="5400" b="1" dirty="0">
                <a:effectLst>
                  <a:glow>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 </a:t>
            </a:r>
            <a:br>
              <a:rPr lang="en-US" sz="3600" b="1" dirty="0">
                <a:effectLst>
                  <a:glow>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br>
            <a:r>
              <a:rPr lang="en-US" sz="3600" b="1" dirty="0">
                <a:solidFill>
                  <a:schemeClr val="bg1"/>
                </a:solidFill>
                <a:effectLst>
                  <a:glow>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a:t>
            </a:r>
            <a:r>
              <a:rPr lang="zh-CN" altLang="en-US" sz="3600" b="1" dirty="0">
                <a:solidFill>
                  <a:schemeClr val="bg1"/>
                </a:solidFill>
                <a:effectLst>
                  <a:glow>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帖撒罗尼迦后书的</a:t>
            </a:r>
            <a:r>
              <a:rPr lang="zh-CN" altLang="en-US" sz="3600" b="1" dirty="0">
                <a:effectLst>
                  <a:glow>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主要思想</a:t>
            </a:r>
            <a:r>
              <a:rPr lang="en-US" sz="3600" b="1" dirty="0">
                <a:solidFill>
                  <a:schemeClr val="bg1"/>
                </a:solidFill>
                <a:effectLst>
                  <a:glow>
                    <a:schemeClr val="tx1"/>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p:cNvSpPr txBox="1">
            <a:spLocks noChangeArrowheads="1"/>
          </p:cNvSpPr>
          <p:nvPr/>
        </p:nvSpPr>
        <p:spPr bwMode="auto">
          <a:xfrm>
            <a:off x="650539" y="177323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4000" spc="-100" dirty="0">
                <a:solidFill>
                  <a:srgbClr val="000090"/>
                </a:solidFill>
                <a:latin typeface="Microsoft YaHei UI" panose="020B0503020204020204" pitchFamily="34" charset="-122"/>
                <a:ea typeface="Microsoft YaHei UI" panose="020B0503020204020204" pitchFamily="34" charset="-122"/>
                <a:cs typeface="Helvetica Neue Black Condensed"/>
              </a:rPr>
              <a:t>情绪</a:t>
            </a:r>
            <a:endParaRPr lang="en-US" altLang="zh-CN" sz="4000" spc="-100" dirty="0">
              <a:solidFill>
                <a:srgbClr val="000090"/>
              </a:solidFill>
              <a:latin typeface="Microsoft YaHei UI" panose="020B0503020204020204" pitchFamily="34" charset="-122"/>
              <a:ea typeface="Microsoft YaHei UI" panose="020B0503020204020204" pitchFamily="34" charset="-122"/>
              <a:cs typeface="Helvetica Neue Black Condensed"/>
            </a:endParaRPr>
          </a:p>
          <a:p>
            <a:pPr defTabSz="914400">
              <a:defRPr/>
            </a:pPr>
            <a:r>
              <a:rPr lang="en-US" sz="4000" spc="-100" dirty="0">
                <a:solidFill>
                  <a:srgbClr val="000090"/>
                </a:solidFill>
                <a:latin typeface="Microsoft YaHei UI" panose="020B0503020204020204" pitchFamily="34" charset="-122"/>
                <a:ea typeface="Microsoft YaHei UI" panose="020B0503020204020204" pitchFamily="34" charset="-122"/>
                <a:cs typeface="Helvetica Neue Black Condensed"/>
              </a:rPr>
              <a:t>1</a:t>
            </a:r>
          </a:p>
        </p:txBody>
      </p:sp>
      <p:sp>
        <p:nvSpPr>
          <p:cNvPr id="5" name="Rectangle 2"/>
          <p:cNvSpPr txBox="1">
            <a:spLocks noChangeArrowheads="1"/>
          </p:cNvSpPr>
          <p:nvPr/>
        </p:nvSpPr>
        <p:spPr bwMode="auto">
          <a:xfrm>
            <a:off x="3667578" y="177323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4000" spc="-100" dirty="0">
                <a:solidFill>
                  <a:srgbClr val="000090"/>
                </a:solidFill>
                <a:latin typeface="Microsoft YaHei UI" panose="020B0503020204020204" pitchFamily="34" charset="-122"/>
                <a:ea typeface="Microsoft YaHei UI" panose="020B0503020204020204" pitchFamily="34" charset="-122"/>
                <a:cs typeface="Helvetica Neue Black Condensed"/>
              </a:rPr>
              <a:t>神学</a:t>
            </a:r>
            <a:endParaRPr lang="en-US" altLang="zh-CN" sz="4000" spc="-100" dirty="0">
              <a:solidFill>
                <a:srgbClr val="000090"/>
              </a:solidFill>
              <a:latin typeface="Microsoft YaHei UI" panose="020B0503020204020204" pitchFamily="34" charset="-122"/>
              <a:ea typeface="Microsoft YaHei UI" panose="020B0503020204020204" pitchFamily="34" charset="-122"/>
              <a:cs typeface="Helvetica Neue Black Condensed"/>
            </a:endParaRPr>
          </a:p>
          <a:p>
            <a:pPr defTabSz="914400">
              <a:defRPr/>
            </a:pPr>
            <a:r>
              <a:rPr lang="en-US" sz="4000" spc="-100" dirty="0">
                <a:solidFill>
                  <a:srgbClr val="000090"/>
                </a:solidFill>
                <a:latin typeface="Microsoft YaHei UI" panose="020B0503020204020204" pitchFamily="34" charset="-122"/>
                <a:ea typeface="Microsoft YaHei UI" panose="020B0503020204020204" pitchFamily="34" charset="-122"/>
                <a:cs typeface="Helvetica Neue Black Condensed"/>
              </a:rPr>
              <a:t>2</a:t>
            </a:r>
          </a:p>
        </p:txBody>
      </p:sp>
      <p:sp>
        <p:nvSpPr>
          <p:cNvPr id="6" name="Rectangle 2"/>
          <p:cNvSpPr txBox="1">
            <a:spLocks noChangeArrowheads="1"/>
          </p:cNvSpPr>
          <p:nvPr/>
        </p:nvSpPr>
        <p:spPr bwMode="auto">
          <a:xfrm>
            <a:off x="6684618" y="177323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4000" spc="-100" dirty="0">
                <a:solidFill>
                  <a:srgbClr val="000090"/>
                </a:solidFill>
                <a:latin typeface="Microsoft YaHei UI" panose="020B0503020204020204" pitchFamily="34" charset="-122"/>
                <a:ea typeface="Microsoft YaHei UI" panose="020B0503020204020204" pitchFamily="34" charset="-122"/>
                <a:cs typeface="Helvetica Neue Black Condensed"/>
              </a:rPr>
              <a:t>实践</a:t>
            </a:r>
            <a:endParaRPr lang="en-US" altLang="zh-CN" sz="4000" spc="-100" dirty="0">
              <a:solidFill>
                <a:srgbClr val="000090"/>
              </a:solidFill>
              <a:latin typeface="Microsoft YaHei UI" panose="020B0503020204020204" pitchFamily="34" charset="-122"/>
              <a:ea typeface="Microsoft YaHei UI" panose="020B0503020204020204" pitchFamily="34" charset="-122"/>
              <a:cs typeface="Helvetica Neue Black Condensed"/>
            </a:endParaRPr>
          </a:p>
          <a:p>
            <a:pPr defTabSz="914400">
              <a:defRPr/>
            </a:pPr>
            <a:r>
              <a:rPr lang="en-US" sz="4000" spc="-100" dirty="0">
                <a:solidFill>
                  <a:srgbClr val="000090"/>
                </a:solidFill>
                <a:latin typeface="Microsoft YaHei UI" panose="020B0503020204020204" pitchFamily="34" charset="-122"/>
                <a:ea typeface="Microsoft YaHei UI" panose="020B0503020204020204" pitchFamily="34" charset="-122"/>
                <a:cs typeface="Helvetica Neue Black Condensed"/>
              </a:rPr>
              <a:t>3</a:t>
            </a:r>
          </a:p>
        </p:txBody>
      </p:sp>
      <p:sp>
        <p:nvSpPr>
          <p:cNvPr id="2" name="Notched Right Arrow 1"/>
          <p:cNvSpPr/>
          <p:nvPr/>
        </p:nvSpPr>
        <p:spPr bwMode="auto">
          <a:xfrm>
            <a:off x="2584719" y="2695855"/>
            <a:ext cx="1270077"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defRPr/>
            </a:pPr>
            <a:endParaRPr lang="en-US" sz="2400">
              <a:solidFill>
                <a:srgbClr val="000000"/>
              </a:solidFill>
              <a:latin typeface="Microsoft YaHei UI" panose="020B0503020204020204" pitchFamily="34" charset="-122"/>
              <a:ea typeface="Microsoft YaHei UI" panose="020B0503020204020204" pitchFamily="34" charset="-122"/>
            </a:endParaRPr>
          </a:p>
        </p:txBody>
      </p:sp>
      <p:sp>
        <p:nvSpPr>
          <p:cNvPr id="7" name="Notched Right Arrow 6"/>
          <p:cNvSpPr/>
          <p:nvPr/>
        </p:nvSpPr>
        <p:spPr bwMode="auto">
          <a:xfrm>
            <a:off x="5570515" y="2695855"/>
            <a:ext cx="1270077"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defRPr/>
            </a:pPr>
            <a:endParaRPr lang="en-US" sz="2400">
              <a:solidFill>
                <a:srgbClr val="000000"/>
              </a:solidFill>
              <a:latin typeface="Microsoft YaHei UI" panose="020B0503020204020204" pitchFamily="34" charset="-122"/>
              <a:ea typeface="Microsoft YaHei UI" panose="020B0503020204020204" pitchFamily="34" charset="-122"/>
            </a:endParaRPr>
          </a:p>
        </p:txBody>
      </p:sp>
      <p:sp>
        <p:nvSpPr>
          <p:cNvPr id="8" name="Rectangle 2">
            <a:extLst>
              <a:ext uri="{FF2B5EF4-FFF2-40B4-BE49-F238E27FC236}">
                <a16:creationId xmlns:a16="http://schemas.microsoft.com/office/drawing/2014/main" id="{ECF1CA2B-0132-2D4B-8C65-7C9B09B585F6}"/>
              </a:ext>
            </a:extLst>
          </p:cNvPr>
          <p:cNvSpPr txBox="1">
            <a:spLocks noChangeArrowheads="1"/>
          </p:cNvSpPr>
          <p:nvPr/>
        </p:nvSpPr>
        <p:spPr bwMode="auto">
          <a:xfrm>
            <a:off x="0" y="0"/>
            <a:ext cx="9144000" cy="155575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5400" b="1" i="1" kern="0" dirty="0">
                <a:solidFill>
                  <a:srgbClr val="FFFFFF"/>
                </a:solidFill>
                <a:effectLst>
                  <a:glow rad="876300">
                    <a:srgbClr val="000000"/>
                  </a:glow>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ＭＳ Ｐゴシック" charset="0"/>
              </a:rPr>
              <a:t>神</a:t>
            </a:r>
            <a:r>
              <a:rPr lang="zh-CN" altLang="en-US" sz="5400" b="1" i="1" kern="0" dirty="0">
                <a:solidFill>
                  <a:srgbClr val="FFFFFF"/>
                </a:solidFill>
                <a:effectLst>
                  <a:glow rad="876300">
                    <a:srgbClr val="000000"/>
                  </a:glow>
                </a:effectLst>
                <a:latin typeface="Microsoft YaHei UI" panose="020B0503020204020204" pitchFamily="34" charset="-122"/>
                <a:ea typeface="Microsoft YaHei UI" panose="020B0503020204020204" pitchFamily="34" charset="-122"/>
                <a:cs typeface="ＭＳ Ｐゴシック" charset="0"/>
              </a:rPr>
              <a:t>如何肯定我 们</a:t>
            </a:r>
            <a:endParaRPr lang="en-US" sz="5400" b="1" i="1" kern="0" dirty="0">
              <a:solidFill>
                <a:srgbClr val="FFFFFF"/>
              </a:solidFill>
              <a:effectLst>
                <a:glow rad="8763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422914" name="Picture 2" descr="http://headhearthand.org/uploads/2014/02/hhh-footer.png">
            <a:extLst>
              <a:ext uri="{FF2B5EF4-FFF2-40B4-BE49-F238E27FC236}">
                <a16:creationId xmlns:a16="http://schemas.microsoft.com/office/drawing/2014/main" id="{21E2835A-0999-EC46-960F-DDF0EF590316}"/>
              </a:ext>
            </a:extLst>
          </p:cNvPr>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3906425" y="-6423"/>
            <a:ext cx="2282371"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headhearthand.org/uploads/2014/02/hhh-footer.png">
            <a:extLst>
              <a:ext uri="{FF2B5EF4-FFF2-40B4-BE49-F238E27FC236}">
                <a16:creationId xmlns:a16="http://schemas.microsoft.com/office/drawing/2014/main" id="{EC09E490-3BAF-A348-8ECF-C81403D98076}"/>
              </a:ext>
            </a:extLst>
          </p:cNvPr>
          <p:cNvPicPr>
            <a:picLocks noChangeAspect="1" noChangeArrowheads="1"/>
          </p:cNvPicPr>
          <p:nvPr/>
        </p:nvPicPr>
        <p:blipFill rotWithShape="1">
          <a:blip r:embed="rId5" cstate="screen">
            <a:extLst>
              <a:ext uri="{28A0092B-C50C-407E-A947-70E740481C1C}">
                <a14:useLocalDpi xmlns:a14="http://schemas.microsoft.com/office/drawing/2010/main" val="0"/>
              </a:ext>
            </a:extLst>
          </a:blip>
          <a:srcRect/>
          <a:stretch/>
        </p:blipFill>
        <p:spPr bwMode="auto">
          <a:xfrm>
            <a:off x="6782536" y="-6423"/>
            <a:ext cx="2101296"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headhearthand.org/uploads/2014/02/hhh-footer.png">
            <a:extLst>
              <a:ext uri="{FF2B5EF4-FFF2-40B4-BE49-F238E27FC236}">
                <a16:creationId xmlns:a16="http://schemas.microsoft.com/office/drawing/2014/main" id="{5E23497F-C946-8344-9A9E-8F4FA75FCE8C}"/>
              </a:ext>
            </a:extLst>
          </p:cNvPr>
          <p:cNvPicPr>
            <a:picLocks noChangeAspect="1" noChangeArrowheads="1"/>
          </p:cNvPicPr>
          <p:nvPr/>
        </p:nvPicPr>
        <p:blipFill rotWithShape="1">
          <a:blip r:embed="rId6" cstate="screen">
            <a:extLst>
              <a:ext uri="{28A0092B-C50C-407E-A947-70E740481C1C}">
                <a14:useLocalDpi xmlns:a14="http://schemas.microsoft.com/office/drawing/2010/main" val="0"/>
              </a:ext>
            </a:extLst>
          </a:blip>
          <a:srcRect/>
          <a:stretch/>
        </p:blipFill>
        <p:spPr bwMode="auto">
          <a:xfrm>
            <a:off x="39974" y="-6423"/>
            <a:ext cx="3272710" cy="2735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875426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229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7"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36141"/>
          </a:xfrm>
          <a:effectLst>
            <a:outerShdw blurRad="63500" dist="35921" dir="2700000" algn="ctr" rotWithShape="0">
              <a:schemeClr val="tx2">
                <a:alpha val="74998"/>
              </a:schemeClr>
            </a:outerShdw>
          </a:effectLst>
        </p:spPr>
        <p:txBody>
          <a:bodyPr anchor="ctr"/>
          <a:lstStyle/>
          <a:p>
            <a:pPr>
              <a:defRPr/>
            </a:pPr>
            <a:r>
              <a:rPr lang="zh-CN" altLang="en-US" sz="360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（一）情绪：神赐</a:t>
            </a:r>
            <a:r>
              <a:rPr lang="zh-CN" altLang="en-US" sz="3600"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毅力</a:t>
            </a:r>
            <a:r>
              <a:rPr lang="zh-CN" altLang="en-US" sz="360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以让我们成熟 （帖撒罗尼迦后书 第</a:t>
            </a:r>
            <a:r>
              <a:rPr lang="en-US" altLang="zh-CN" sz="360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1</a:t>
            </a:r>
            <a:r>
              <a:rPr lang="zh-CN" altLang="en-US" sz="360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章）</a:t>
            </a:r>
            <a:endPar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369666" name="Picture 2" descr="https://cdn.firstcrycdn.com/2018/09/dont-compare-self-affirm-that-you-are-the-best.png">
            <a:extLst>
              <a:ext uri="{FF2B5EF4-FFF2-40B4-BE49-F238E27FC236}">
                <a16:creationId xmlns:a16="http://schemas.microsoft.com/office/drawing/2014/main" id="{1E414B4B-48C4-0B46-8E66-5684E42FE9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60532"/>
            <a:ext cx="9144000" cy="4897437"/>
          </a:xfrm>
          <a:prstGeom prst="rect">
            <a:avLst/>
          </a:prstGeom>
          <a:noFill/>
          <a:extLst>
            <a:ext uri="{909E8E84-426E-40DD-AFC4-6F175D3DCCD1}">
              <a14:hiddenFill xmlns:a14="http://schemas.microsoft.com/office/drawing/2010/main">
                <a:solidFill>
                  <a:srgbClr val="FFFFFF"/>
                </a:solidFill>
              </a14:hiddenFill>
            </a:ext>
          </a:extLst>
        </p:spPr>
      </p:pic>
      <p:pic>
        <p:nvPicPr>
          <p:cNvPr id="369668" name="Picture 4" descr="https://media.swncdn.com/cms/CW/Couples/singles/31182-womancrying-sad-depressed-hurt-abuse.1200w.tn.jpg">
            <a:extLst>
              <a:ext uri="{FF2B5EF4-FFF2-40B4-BE49-F238E27FC236}">
                <a16:creationId xmlns:a16="http://schemas.microsoft.com/office/drawing/2014/main" id="{C18ED233-A166-204E-96C4-11D5E2A2EF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4072" y="2279079"/>
            <a:ext cx="5984029" cy="3124993"/>
          </a:xfrm>
          <a:prstGeom prst="rect">
            <a:avLst/>
          </a:prstGeom>
          <a:noFill/>
          <a:extLst>
            <a:ext uri="{909E8E84-426E-40DD-AFC4-6F175D3DCCD1}">
              <a14:hiddenFill xmlns:a14="http://schemas.microsoft.com/office/drawing/2010/main">
                <a:solidFill>
                  <a:srgbClr val="FFFFFF"/>
                </a:solidFill>
              </a14:hiddenFill>
            </a:ext>
          </a:extLst>
        </p:spPr>
      </p:pic>
      <p:sp>
        <p:nvSpPr>
          <p:cNvPr id="6" name="Notched Right Arrow 5">
            <a:extLst>
              <a:ext uri="{FF2B5EF4-FFF2-40B4-BE49-F238E27FC236}">
                <a16:creationId xmlns:a16="http://schemas.microsoft.com/office/drawing/2014/main" id="{9EA27038-777B-504A-8654-E24779268013}"/>
              </a:ext>
            </a:extLst>
          </p:cNvPr>
          <p:cNvSpPr/>
          <p:nvPr/>
        </p:nvSpPr>
        <p:spPr bwMode="auto">
          <a:xfrm>
            <a:off x="4184919" y="3027933"/>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pic>
        <p:nvPicPr>
          <p:cNvPr id="7" name="Picture 2" descr="http://headhearthand.org/uploads/2014/02/hhh-footer.png">
            <a:extLst>
              <a:ext uri="{FF2B5EF4-FFF2-40B4-BE49-F238E27FC236}">
                <a16:creationId xmlns:a16="http://schemas.microsoft.com/office/drawing/2014/main" id="{D7E13B42-E9BA-574B-8AAC-581ED4DB4E8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8997" r="27028"/>
          <a:stretch/>
        </p:blipFill>
        <p:spPr bwMode="auto">
          <a:xfrm>
            <a:off x="-366426" y="4250612"/>
            <a:ext cx="3272710" cy="273541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2">
            <a:extLst>
              <a:ext uri="{FF2B5EF4-FFF2-40B4-BE49-F238E27FC236}">
                <a16:creationId xmlns:a16="http://schemas.microsoft.com/office/drawing/2014/main" id="{C5D8D907-D441-C44C-ADAF-C99C02E178E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Tree>
    <p:extLst>
      <p:ext uri="{BB962C8B-B14F-4D97-AF65-F5344CB8AC3E}">
        <p14:creationId xmlns:p14="http://schemas.microsoft.com/office/powerpoint/2010/main" val="3279004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ppt_x"/>
                                          </p:val>
                                        </p:tav>
                                        <p:tav tm="100000">
                                          <p:val>
                                            <p:strVal val="#ppt_x"/>
                                          </p:val>
                                        </p:tav>
                                      </p:tavLst>
                                    </p:anim>
                                    <p:anim calcmode="lin" valueType="num">
                                      <p:cBhvr additive="base">
                                        <p:cTn id="1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4"/>
            <a:ext cx="9144000" cy="1693866"/>
          </a:xfrm>
          <a:effectLst>
            <a:outerShdw blurRad="63500" dist="35921" dir="2700000" algn="ctr" rotWithShape="0">
              <a:schemeClr val="tx2">
                <a:alpha val="74998"/>
              </a:schemeClr>
            </a:outerShdw>
          </a:effectLst>
        </p:spPr>
        <p:txBody>
          <a:bodyPr anchor="ctr"/>
          <a:lstStyle/>
          <a:p>
            <a:pPr>
              <a:defRPr/>
            </a:pP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（二）神学：神赐</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真理</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以带给我们稳定 </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（帖撒罗尼迦后书 第</a:t>
            </a:r>
            <a: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2</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章）</a:t>
            </a:r>
          </a:p>
        </p:txBody>
      </p:sp>
      <p:pic>
        <p:nvPicPr>
          <p:cNvPr id="388098" name="Picture 2" descr="https://dg.imgix.net/the-marks-of-a-spiritual-leader-idpozr0g-en/landscape/the-marks-of-a-spiritual-leader-idpozr0g.jpg?ts=1479259016&amp;ixlib=rails-3.0.2&amp;auto=format%2Ccompress&amp;fit=min&amp;w=700&amp;h=394&amp;dpr=2&amp;ch=Width%2CDPR">
            <a:extLst>
              <a:ext uri="{FF2B5EF4-FFF2-40B4-BE49-F238E27FC236}">
                <a16:creationId xmlns:a16="http://schemas.microsoft.com/office/drawing/2014/main" id="{A9D8D778-6438-1E44-B685-7E2914D4A9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12913"/>
            <a:ext cx="9144000" cy="514508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http://headhearthand.org/uploads/2014/02/hhh-footer.png">
            <a:extLst>
              <a:ext uri="{FF2B5EF4-FFF2-40B4-BE49-F238E27FC236}">
                <a16:creationId xmlns:a16="http://schemas.microsoft.com/office/drawing/2014/main" id="{C425AED0-DD1A-2F48-9B75-2FA55362A55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70246"/>
          <a:stretch/>
        </p:blipFill>
        <p:spPr bwMode="auto">
          <a:xfrm>
            <a:off x="3558082" y="1212777"/>
            <a:ext cx="2282371" cy="28194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a:extLst>
              <a:ext uri="{FF2B5EF4-FFF2-40B4-BE49-F238E27FC236}">
                <a16:creationId xmlns:a16="http://schemas.microsoft.com/office/drawing/2014/main" id="{8653BE22-EC26-464D-AEE1-C9AB6972086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Tree>
    <p:extLst>
      <p:ext uri="{BB962C8B-B14F-4D97-AF65-F5344CB8AC3E}">
        <p14:creationId xmlns:p14="http://schemas.microsoft.com/office/powerpoint/2010/main" val="261840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6" name="Picture 6" descr="http://wolc.com/monkimage.php?mediaDirectory=mediafiles&amp;mediaId=4031468&amp;fileName=lenten-midday-prayer-2016-rectangle-0-0-1019-679.jpg">
            <a:extLst>
              <a:ext uri="{FF2B5EF4-FFF2-40B4-BE49-F238E27FC236}">
                <a16:creationId xmlns:a16="http://schemas.microsoft.com/office/drawing/2014/main" id="{4FCCD8D5-BCEA-6141-B555-F14CE5B185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55695"/>
            <a:ext cx="9144000" cy="6088063"/>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headhearthand.org/uploads/2014/02/hhh-footer.png">
            <a:extLst>
              <a:ext uri="{FF2B5EF4-FFF2-40B4-BE49-F238E27FC236}">
                <a16:creationId xmlns:a16="http://schemas.microsoft.com/office/drawing/2014/main" id="{15496604-EFD5-1C4A-8378-99E033BBA43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72606"/>
          <a:stretch/>
        </p:blipFill>
        <p:spPr bwMode="auto">
          <a:xfrm>
            <a:off x="6797050" y="1561120"/>
            <a:ext cx="2101296" cy="28194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A234BD0B-7E74-0A44-A1E4-E0F7230F3C2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
        <p:nvSpPr>
          <p:cNvPr id="8" name="Rectangle 2"/>
          <p:cNvSpPr txBox="1">
            <a:spLocks noChangeArrowheads="1"/>
          </p:cNvSpPr>
          <p:nvPr/>
        </p:nvSpPr>
        <p:spPr bwMode="auto">
          <a:xfrm>
            <a:off x="0" y="-109872"/>
            <a:ext cx="9144000" cy="163614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3600"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（三）实践：神让我们培养</a:t>
            </a:r>
            <a:r>
              <a:rPr lang="zh-CN" altLang="en-US" sz="3600" kern="0"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纪律</a:t>
            </a:r>
            <a:r>
              <a:rPr lang="zh-CN" altLang="en-US" sz="3600"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以让我们训练出责任感 （帖撒罗尼迦后书 第</a:t>
            </a:r>
            <a:r>
              <a:rPr lang="en-US" altLang="zh-CN" sz="3600"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3</a:t>
            </a:r>
            <a:r>
              <a:rPr lang="zh-CN" altLang="en-US" sz="3600"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章）</a:t>
            </a:r>
            <a:endParaRPr lang="en-US" sz="3600" b="1" kern="0"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928487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91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68614" y="1602007"/>
            <a:ext cx="766943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耶稣作为旧约的履行并没有被强调，这是因为这本书带着牧者关心在罗马被压迫的信徒需要一个能承受得了正义被压迫的实际例子。</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8992460A-EB79-8A42-A02F-BD01D012870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179657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在鼓励别人这方面，你做得如何呢？</a:t>
            </a:r>
            <a:endPar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3" name="Picture 2"/>
          <p:cNvPicPr>
            <a:picLocks noChangeAspect="1"/>
          </p:cNvPicPr>
          <p:nvPr/>
        </p:nvPicPr>
        <p:blipFill>
          <a:blip r:embed="rId3"/>
          <a:stretch>
            <a:fillRect/>
          </a:stretch>
        </p:blipFill>
        <p:spPr>
          <a:xfrm>
            <a:off x="734298" y="526760"/>
            <a:ext cx="8116974" cy="6331240"/>
          </a:xfrm>
          <a:prstGeom prst="rect">
            <a:avLst/>
          </a:prstGeom>
        </p:spPr>
      </p:pic>
      <p:sp>
        <p:nvSpPr>
          <p:cNvPr id="5" name="Rectangle 2">
            <a:extLst>
              <a:ext uri="{FF2B5EF4-FFF2-40B4-BE49-F238E27FC236}">
                <a16:creationId xmlns:a16="http://schemas.microsoft.com/office/drawing/2014/main" id="{B9D4A7A5-FBB4-8740-9F1A-1F77F0A2350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帖撒罗尼迦后书</a:t>
            </a:r>
          </a:p>
        </p:txBody>
      </p:sp>
    </p:spTree>
    <p:extLst>
      <p:ext uri="{BB962C8B-B14F-4D97-AF65-F5344CB8AC3E}">
        <p14:creationId xmlns:p14="http://schemas.microsoft.com/office/powerpoint/2010/main" val="100740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438267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a:extLst>
              <a:ext uri="{FF2B5EF4-FFF2-40B4-BE49-F238E27FC236}">
                <a16:creationId xmlns:a16="http://schemas.microsoft.com/office/drawing/2014/main" id="{328A31E8-0792-184B-9150-A6DA0A89F7B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313"/>
          <a:stretch/>
        </p:blipFill>
        <p:spPr bwMode="auto">
          <a:xfrm>
            <a:off x="0" y="0"/>
            <a:ext cx="9180512" cy="633790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3">
            <a:extLst>
              <a:ext uri="{FF2B5EF4-FFF2-40B4-BE49-F238E27FC236}">
                <a16:creationId xmlns:a16="http://schemas.microsoft.com/office/drawing/2014/main" id="{4D4B8BAD-0170-B648-8C90-5C66A3461454}"/>
              </a:ext>
            </a:extLst>
          </p:cNvPr>
          <p:cNvSpPr>
            <a:spLocks noGrp="1" noChangeArrowheads="1"/>
          </p:cNvSpPr>
          <p:nvPr>
            <p:ph type="subTitle" idx="1"/>
          </p:nvPr>
        </p:nvSpPr>
        <p:spPr>
          <a:xfrm>
            <a:off x="611560" y="188640"/>
            <a:ext cx="8173095" cy="935955"/>
          </a:xfrm>
          <a:solidFill>
            <a:schemeClr val="tx1"/>
          </a:solidFill>
        </p:spPr>
        <p:txBody>
          <a:bodyPr anchor="ctr"/>
          <a:lstStyle/>
          <a:p>
            <a:pPr eaLnBrk="1" hangingPunct="1"/>
            <a:r>
              <a:rPr lang="zh-SG" altLang="en-US" sz="4800" b="1" dirty="0">
                <a:latin typeface="Microsoft YaHei UI" panose="020B0503020204020204" pitchFamily="34" charset="-122"/>
                <a:ea typeface="Microsoft YaHei UI" panose="020B0503020204020204" pitchFamily="34" charset="-122"/>
                <a:cs typeface="Arial" panose="020B0604020202020204" pitchFamily="34" charset="0"/>
              </a:rPr>
              <a:t>教会次序</a:t>
            </a:r>
          </a:p>
        </p:txBody>
      </p:sp>
      <p:sp>
        <p:nvSpPr>
          <p:cNvPr id="10" name="Rectangle 9">
            <a:extLst>
              <a:ext uri="{FF2B5EF4-FFF2-40B4-BE49-F238E27FC236}">
                <a16:creationId xmlns:a16="http://schemas.microsoft.com/office/drawing/2014/main" id="{4F775E52-DC17-3E4B-A9F5-E3EDB8FCB944}"/>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 name="Title 2">
            <a:extLst>
              <a:ext uri="{FF2B5EF4-FFF2-40B4-BE49-F238E27FC236}">
                <a16:creationId xmlns:a16="http://schemas.microsoft.com/office/drawing/2014/main" id="{537B16A1-1DF7-384D-BEAD-E270886AE943}"/>
              </a:ext>
            </a:extLst>
          </p:cNvPr>
          <p:cNvSpPr>
            <a:spLocks noGrp="1"/>
          </p:cNvSpPr>
          <p:nvPr>
            <p:ph type="ctrTitle"/>
          </p:nvPr>
        </p:nvSpPr>
        <p:spPr>
          <a:xfrm>
            <a:off x="0" y="3429000"/>
            <a:ext cx="9144000" cy="1470025"/>
          </a:xfrm>
          <a:noFill/>
          <a:ln>
            <a:noFill/>
          </a:ln>
        </p:spPr>
        <p:txBody>
          <a:bodyPr vert="horz" wrap="square" lIns="91440" tIns="45720" rIns="91440" bIns="45720" numCol="1" anchor="ctr" anchorCtr="0" compatLnSpc="1">
            <a:prstTxWarp prst="textNoShape">
              <a:avLst/>
            </a:prstTxWarp>
          </a:bodyPr>
          <a:lstStyle/>
          <a:p>
            <a:pPr eaLnBrk="1" hangingPunct="1"/>
            <a:r>
              <a:rPr lang="zh-SG" altLang="en-US" sz="8000" b="1" dirty="0">
                <a:effectLst>
                  <a:glow rad="228600">
                    <a:schemeClr val="accent4">
                      <a:satMod val="175000"/>
                      <a:alpha val="88000"/>
                    </a:schemeClr>
                  </a:glow>
                </a:effectLst>
                <a:latin typeface="Microsoft YaHei UI" panose="020B0503020204020204" pitchFamily="34" charset="-122"/>
                <a:ea typeface="Microsoft YaHei UI" panose="020B0503020204020204" pitchFamily="34" charset="-122"/>
                <a:cs typeface="Arial" panose="020B0604020202020204" pitchFamily="34" charset="0"/>
              </a:rPr>
              <a:t>提摩太前书</a:t>
            </a:r>
            <a:endParaRPr lang="en-US" sz="8000" b="1" dirty="0">
              <a:effectLst>
                <a:glow rad="228600">
                  <a:schemeClr val="accent4">
                    <a:satMod val="175000"/>
                    <a:alpha val="88000"/>
                  </a:schemeClr>
                </a:glow>
              </a:effectLst>
              <a:latin typeface="Microsoft YaHei UI" panose="020B0503020204020204" pitchFamily="34" charset="-122"/>
              <a:ea typeface="Microsoft YaHei UI" panose="020B0503020204020204" pitchFamily="34" charset="-122"/>
              <a:cs typeface="Arial" panose="020B0604020202020204" pitchFamily="34" charset="0"/>
            </a:endParaRPr>
          </a:p>
        </p:txBody>
      </p:sp>
    </p:spTree>
    <p:extLst>
      <p:ext uri="{BB962C8B-B14F-4D97-AF65-F5344CB8AC3E}">
        <p14:creationId xmlns:p14="http://schemas.microsoft.com/office/powerpoint/2010/main" val="9144089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次序</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effectLst>
                  <a:glow rad="228600">
                    <a:schemeClr val="accent4">
                      <a:satMod val="175000"/>
                      <a:alpha val="88000"/>
                    </a:schemeClr>
                  </a:glow>
                </a:effectLst>
                <a:latin typeface="Microsoft YaHei UI" panose="020B0503020204020204" pitchFamily="34" charset="-122"/>
                <a:ea typeface="Microsoft YaHei UI" panose="020B0503020204020204" pitchFamily="34" charset="-122"/>
                <a:cs typeface="Arial" panose="020B0604020202020204" pitchFamily="34" charset="0"/>
              </a:rPr>
              <a:t>提摩太前书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217</a:t>
            </a:r>
          </a:p>
        </p:txBody>
      </p:sp>
    </p:spTree>
    <p:extLst>
      <p:ext uri="{BB962C8B-B14F-4D97-AF65-F5344CB8AC3E}">
        <p14:creationId xmlns:p14="http://schemas.microsoft.com/office/powerpoint/2010/main" val="31971402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教会的先后次序</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effectLst>
                  <a:glow rad="228600">
                    <a:schemeClr val="accent4">
                      <a:satMod val="175000"/>
                      <a:alpha val="88000"/>
                    </a:schemeClr>
                  </a:glow>
                </a:effectLst>
                <a:latin typeface="Microsoft YaHei UI" panose="020B0503020204020204" pitchFamily="34" charset="-122"/>
                <a:ea typeface="Microsoft YaHei UI" panose="020B0503020204020204" pitchFamily="34" charset="-122"/>
                <a:cs typeface="Arial" panose="020B0604020202020204" pitchFamily="34" charset="0"/>
              </a:rPr>
              <a:t>提摩太前书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202915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195943" y="1656405"/>
            <a:ext cx="8752114" cy="33124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3200" b="1" dirty="0">
                <a:solidFill>
                  <a:srgbClr val="FFFFFF"/>
                </a:solidFill>
                <a:latin typeface="Microsoft YaHei UI" panose="020B0503020204020204" pitchFamily="34" charset="-122"/>
                <a:ea typeface="Microsoft YaHei UI" panose="020B0503020204020204" pitchFamily="34" charset="-122"/>
                <a:cs typeface="Arial" charset="0"/>
              </a:rPr>
              <a:t>“</a:t>
            </a:r>
            <a:r>
              <a:rPr lang="en-US" altLang="zh-CN" sz="3200" b="1" dirty="0">
                <a:solidFill>
                  <a:srgbClr val="FFFFFF"/>
                </a:solidFill>
                <a:latin typeface="Microsoft YaHei UI" panose="020B0503020204020204" pitchFamily="34" charset="-122"/>
                <a:ea typeface="Microsoft YaHei UI" panose="020B0503020204020204" pitchFamily="34" charset="-122"/>
                <a:cs typeface="Arial" charset="0"/>
              </a:rPr>
              <a:t>… </a:t>
            </a:r>
            <a:r>
              <a:rPr lang="zh-CN" altLang="en-US" sz="3200" b="1" dirty="0">
                <a:solidFill>
                  <a:srgbClr val="FFFFFF"/>
                </a:solidFill>
                <a:latin typeface="Microsoft YaHei UI" panose="020B0503020204020204" pitchFamily="34" charset="-122"/>
                <a:ea typeface="Microsoft YaHei UI" panose="020B0503020204020204" pitchFamily="34" charset="-122"/>
                <a:cs typeface="Arial" charset="0"/>
              </a:rPr>
              <a:t>我把这些事写给你，希望不久可以到你那里去； 假如我来迟了，你也可以知道在　神的家里应该怎样行。这家就是永活　神的教会、真理的柱石和根基。” </a:t>
            </a:r>
            <a:br>
              <a:rPr lang="zh-CN" altLang="en-US" sz="3200" b="1" dirty="0">
                <a:solidFill>
                  <a:srgbClr val="FFFFFF"/>
                </a:solidFill>
                <a:latin typeface="Microsoft YaHei UI" panose="020B0503020204020204" pitchFamily="34" charset="-122"/>
                <a:ea typeface="Microsoft YaHei UI" panose="020B0503020204020204" pitchFamily="34" charset="-122"/>
                <a:cs typeface="Arial" charset="0"/>
              </a:rPr>
            </a:br>
            <a:r>
              <a:rPr lang="en-US" altLang="zh-CN" sz="3200" b="1" dirty="0">
                <a:solidFill>
                  <a:srgbClr val="FFFFFF"/>
                </a:solidFill>
                <a:latin typeface="Microsoft YaHei UI" panose="020B0503020204020204" pitchFamily="34" charset="-122"/>
                <a:ea typeface="Microsoft YaHei UI" panose="020B0503020204020204" pitchFamily="34" charset="-122"/>
                <a:cs typeface="Arial" charset="0"/>
              </a:rPr>
              <a:t>(3:14-15)</a:t>
            </a:r>
            <a:r>
              <a:rPr lang="zh-CN" altLang="en-US" sz="3200" b="1" dirty="0">
                <a:solidFill>
                  <a:srgbClr val="FFFFFF"/>
                </a:solidFill>
                <a:latin typeface="Microsoft YaHei UI" panose="020B0503020204020204" pitchFamily="34" charset="-122"/>
                <a:ea typeface="Microsoft YaHei UI" panose="020B0503020204020204" pitchFamily="34" charset="-122"/>
                <a:cs typeface="Arial" charset="0"/>
              </a:rPr>
              <a:t>。</a:t>
            </a:r>
            <a:r>
              <a:rPr lang="en-US" altLang="zh-CN" sz="3200" b="1" dirty="0">
                <a:solidFill>
                  <a:srgbClr val="FFFFFF"/>
                </a:solidFill>
                <a:latin typeface="Microsoft YaHei UI" panose="020B0503020204020204" pitchFamily="34" charset="-122"/>
                <a:ea typeface="Microsoft YaHei UI" panose="020B0503020204020204" pitchFamily="34" charset="-122"/>
                <a:cs typeface="Arial" charset="0"/>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effectLst>
                  <a:glow rad="228600">
                    <a:schemeClr val="accent4">
                      <a:satMod val="175000"/>
                      <a:alpha val="88000"/>
                    </a:schemeClr>
                  </a:glow>
                </a:effectLst>
                <a:latin typeface="Microsoft YaHei UI" panose="020B0503020204020204" pitchFamily="34" charset="-122"/>
                <a:ea typeface="Microsoft YaHei UI" panose="020B0503020204020204" pitchFamily="34" charset="-122"/>
                <a:cs typeface="Arial" panose="020B0604020202020204" pitchFamily="34" charset="0"/>
              </a:rPr>
              <a:t>提摩太前书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217</a:t>
            </a:r>
          </a:p>
        </p:txBody>
      </p:sp>
    </p:spTree>
    <p:extLst>
      <p:ext uri="{BB962C8B-B14F-4D97-AF65-F5344CB8AC3E}">
        <p14:creationId xmlns:p14="http://schemas.microsoft.com/office/powerpoint/2010/main" val="4340738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SG" altLang="en-US" dirty="0">
                <a:latin typeface="Microsoft YaHei UI" panose="020B0503020204020204" pitchFamily="34" charset="-122"/>
                <a:ea typeface="Microsoft YaHei UI" panose="020B0503020204020204" pitchFamily="34" charset="-122"/>
              </a:rPr>
              <a:t>总结概要</a:t>
            </a:r>
            <a:endParaRPr lang="en-US" dirty="0">
              <a:latin typeface="Microsoft YaHei UI" panose="020B0503020204020204" pitchFamily="34" charset="-122"/>
              <a:ea typeface="Microsoft YaHei UI" panose="020B0503020204020204" pitchFamily="34" charset="-122"/>
            </a:endParaRPr>
          </a:p>
        </p:txBody>
      </p:sp>
      <p:sp>
        <p:nvSpPr>
          <p:cNvPr id="3" name="Content Placeholder 2"/>
          <p:cNvSpPr>
            <a:spLocks noGrp="1"/>
          </p:cNvSpPr>
          <p:nvPr>
            <p:ph idx="1"/>
          </p:nvPr>
        </p:nvSpPr>
        <p:spPr>
          <a:xfrm>
            <a:off x="1907704" y="1981200"/>
            <a:ext cx="7236296" cy="4114800"/>
          </a:xfrm>
        </p:spPr>
        <p:txBody>
          <a:bodyPr/>
          <a:lstStyle/>
          <a:p>
            <a:pPr marL="0" indent="0" algn="ctr">
              <a:buNone/>
            </a:pPr>
            <a:r>
              <a:rPr lang="zh-CN" altLang="en-US" b="1" dirty="0">
                <a:latin typeface="Microsoft YaHei UI" panose="020B0503020204020204" pitchFamily="34" charset="-122"/>
                <a:ea typeface="Microsoft YaHei UI" panose="020B0503020204020204" pitchFamily="34" charset="-122"/>
              </a:rPr>
              <a:t>保罗劝勉提摩太要勇敢地守住他的个人生活、教义和当地教会秩序，以保护以弗所教会的事工，不受禁欲主义和投机性假教师的影响。</a:t>
            </a:r>
          </a:p>
        </p:txBody>
      </p:sp>
      <p:sp>
        <p:nvSpPr>
          <p:cNvPr id="4" name="Text Box 4"/>
          <p:cNvSpPr txBox="1">
            <a:spLocks noChangeArrowheads="1"/>
          </p:cNvSpPr>
          <p:nvPr/>
        </p:nvSpPr>
        <p:spPr bwMode="auto">
          <a:xfrm>
            <a:off x="8347248" y="50155"/>
            <a:ext cx="752130"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Microsoft YaHei UI" panose="020B0503020204020204" pitchFamily="34" charset="-122"/>
                <a:ea typeface="Microsoft YaHei UI" panose="020B0503020204020204" pitchFamily="34" charset="-122"/>
                <a:cs typeface="Arial" charset="0"/>
              </a:rPr>
              <a:t>217</a:t>
            </a:r>
            <a:endParaRPr kumimoji="0" lang="en-US" sz="2800" b="1" i="0" u="none" strike="noStrike" kern="1200" cap="none" spc="0" normalizeH="0" baseline="0" noProof="0" dirty="0">
              <a:ln>
                <a:noFill/>
              </a:ln>
              <a:solidFill>
                <a:srgbClr val="006600"/>
              </a:solidFill>
              <a:effectLst>
                <a:outerShdw blurRad="38100" dist="38100" dir="2700000" algn="tl">
                  <a:srgbClr val="DDDDDD"/>
                </a:outerShdw>
              </a:effectLst>
              <a:uLnTx/>
              <a:uFillTx/>
              <a:latin typeface="Microsoft YaHei UI" panose="020B0503020204020204" pitchFamily="34" charset="-122"/>
              <a:ea typeface="Microsoft YaHei UI" panose="020B0503020204020204" pitchFamily="34" charset="-122"/>
              <a:cs typeface="Arial" charset="0"/>
            </a:endParaRPr>
          </a:p>
        </p:txBody>
      </p:sp>
      <p:sp>
        <p:nvSpPr>
          <p:cNvPr id="5" name="Rectangle 2">
            <a:extLst>
              <a:ext uri="{FF2B5EF4-FFF2-40B4-BE49-F238E27FC236}">
                <a16:creationId xmlns:a16="http://schemas.microsoft.com/office/drawing/2014/main" id="{3D1C77E7-424E-154E-BAC1-53FB6843EF53}"/>
              </a:ext>
            </a:extLst>
          </p:cNvPr>
          <p:cNvSpPr txBox="1">
            <a:spLocks noChangeArrowheads="1"/>
          </p:cNvSpPr>
          <p:nvPr/>
        </p:nvSpPr>
        <p:spPr bwMode="auto">
          <a:xfrm>
            <a:off x="0" y="5920006"/>
            <a:ext cx="8791222" cy="9097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0" indent="0" algn="ctr" eaLnBrk="0" hangingPunct="0">
              <a:spcBef>
                <a:spcPct val="20000"/>
              </a:spcBef>
              <a:buNone/>
              <a:defRPr sz="3200">
                <a:solidFill>
                  <a:schemeClr val="tx1"/>
                </a:solidFill>
                <a:latin typeface="+mn-lt"/>
                <a:ea typeface="ＭＳ Ｐゴシック" charset="-128"/>
                <a:cs typeface="ＭＳ Ｐゴシック" charset="-128"/>
              </a:defRPr>
            </a:lvl1pPr>
            <a:lvl2pPr marL="742950" indent="-285750" eaLnBrk="0" hangingPunct="0">
              <a:spcBef>
                <a:spcPct val="20000"/>
              </a:spcBef>
              <a:buChar char="–"/>
              <a:defRPr sz="2800">
                <a:solidFill>
                  <a:schemeClr val="tx1"/>
                </a:solidFill>
                <a:latin typeface="+mn-lt"/>
                <a:ea typeface="ＭＳ Ｐゴシック" charset="-128"/>
              </a:defRPr>
            </a:lvl2pPr>
            <a:lvl3pPr marL="1143000" indent="-228600" eaLnBrk="0" hangingPunct="0">
              <a:spcBef>
                <a:spcPct val="20000"/>
              </a:spcBef>
              <a:buChar char="•"/>
              <a:defRPr sz="2400">
                <a:solidFill>
                  <a:schemeClr val="tx1"/>
                </a:solidFill>
                <a:latin typeface="+mn-lt"/>
                <a:ea typeface="ＭＳ Ｐゴシック" charset="-128"/>
              </a:defRPr>
            </a:lvl3pPr>
            <a:lvl4pPr marL="1600200" indent="-228600" eaLnBrk="0" hangingPunct="0">
              <a:spcBef>
                <a:spcPct val="20000"/>
              </a:spcBef>
              <a:buChar char="–"/>
              <a:defRPr sz="2000">
                <a:solidFill>
                  <a:schemeClr val="tx1"/>
                </a:solidFill>
                <a:latin typeface="+mn-lt"/>
                <a:ea typeface="ＭＳ Ｐゴシック" charset="-128"/>
              </a:defRPr>
            </a:lvl4pPr>
            <a:lvl5pPr marL="2057400" indent="-228600" eaLnBrk="0" hangingPunct="0">
              <a:spcBef>
                <a:spcPct val="20000"/>
              </a:spcBef>
              <a:buChar char="»"/>
              <a:defRPr sz="2000">
                <a:solidFill>
                  <a:schemeClr val="tx1"/>
                </a:solidFill>
                <a:latin typeface="+mn-lt"/>
                <a:ea typeface="ＭＳ Ｐゴシック" charset="-128"/>
              </a:defRPr>
            </a:lvl5pPr>
            <a:lvl6pPr marL="2514600" indent="-228600" fontAlgn="base">
              <a:spcBef>
                <a:spcPct val="20000"/>
              </a:spcBef>
              <a:spcAft>
                <a:spcPct val="0"/>
              </a:spcAft>
              <a:buChar char="»"/>
              <a:defRPr sz="2000">
                <a:solidFill>
                  <a:schemeClr val="tx1"/>
                </a:solidFill>
                <a:latin typeface="+mn-lt"/>
                <a:ea typeface="ＭＳ Ｐゴシック" charset="-128"/>
              </a:defRPr>
            </a:lvl6pPr>
            <a:lvl7pPr marL="2971800" indent="-228600" fontAlgn="base">
              <a:spcBef>
                <a:spcPct val="20000"/>
              </a:spcBef>
              <a:spcAft>
                <a:spcPct val="0"/>
              </a:spcAft>
              <a:buChar char="»"/>
              <a:defRPr sz="2000">
                <a:solidFill>
                  <a:schemeClr val="tx1"/>
                </a:solidFill>
                <a:latin typeface="+mn-lt"/>
                <a:ea typeface="ＭＳ Ｐゴシック" charset="-128"/>
              </a:defRPr>
            </a:lvl7pPr>
            <a:lvl8pPr marL="3429000" indent="-228600" fontAlgn="base">
              <a:spcBef>
                <a:spcPct val="20000"/>
              </a:spcBef>
              <a:spcAft>
                <a:spcPct val="0"/>
              </a:spcAft>
              <a:buChar char="»"/>
              <a:defRPr sz="2000">
                <a:solidFill>
                  <a:schemeClr val="tx1"/>
                </a:solidFill>
                <a:latin typeface="+mn-lt"/>
                <a:ea typeface="ＭＳ Ｐゴシック" charset="-128"/>
              </a:defRPr>
            </a:lvl8pPr>
            <a:lvl9pPr marL="3886200" indent="-228600" fontAlgn="base">
              <a:spcBef>
                <a:spcPct val="20000"/>
              </a:spcBef>
              <a:spcAft>
                <a:spcPct val="0"/>
              </a:spcAft>
              <a:buChar char="»"/>
              <a:defRPr sz="2000">
                <a:solidFill>
                  <a:schemeClr val="tx1"/>
                </a:solidFill>
                <a:latin typeface="+mn-lt"/>
                <a:ea typeface="ＭＳ Ｐゴシック" charset="-128"/>
              </a:defRPr>
            </a:lvl9pPr>
          </a:lstStyle>
          <a:p>
            <a:pPr lvl="0" algn="r" defTabSz="914400" fontAlgn="base">
              <a:spcAft>
                <a:spcPct val="0"/>
              </a:spcAft>
              <a:defRPr/>
            </a:pPr>
            <a:r>
              <a:rPr lang="zh-SG" altLang="en-US" sz="4800" b="1" dirty="0">
                <a:solidFill>
                  <a:srgbClr val="000000"/>
                </a:solidFill>
                <a:latin typeface="Microsoft YaHei UI" panose="020B0503020204020204" pitchFamily="34" charset="-122"/>
                <a:ea typeface="Microsoft YaHei UI" panose="020B0503020204020204" pitchFamily="34" charset="-122"/>
              </a:rPr>
              <a:t>提摩太前书</a:t>
            </a:r>
            <a:endParaRPr kumimoji="0" lang="en-US" sz="4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931598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但愿尊贵荣耀归与那不能朽坏不能看见永世的君王、独一的神、直到永永远远。阿们</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(1:17)。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这</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万王之王</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是指耶稣，因为祂是</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SG"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独一的神</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(6:14-15)</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8" name="Rectangle 2">
            <a:extLst>
              <a:ext uri="{FF2B5EF4-FFF2-40B4-BE49-F238E27FC236}">
                <a16:creationId xmlns:a16="http://schemas.microsoft.com/office/drawing/2014/main" id="{54F452C1-2781-D04A-92A8-0C110B0BC87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提摩太前书</a:t>
            </a:r>
            <a:endPar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909203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新约群体是“神</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的家”， 是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永生神的教会、真理的柱石和根基</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(3:14-15)</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在行政管理上是自治的</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(3:5, 15; 5:16)</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7" name="Rectangle 2">
            <a:extLst>
              <a:ext uri="{FF2B5EF4-FFF2-40B4-BE49-F238E27FC236}">
                <a16:creationId xmlns:a16="http://schemas.microsoft.com/office/drawing/2014/main" id="{57723F42-DDDE-6C42-B6C7-4C0654ADB47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提摩太前书</a:t>
            </a:r>
            <a:endParaRPr 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446071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基督耶稣降世、为要拯救罪人。这话是可信的、是十分可佩服的。在罪人中我是个罪魁。</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(1:15)</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8" name="Rectangle 2">
            <a:extLst>
              <a:ext uri="{FF2B5EF4-FFF2-40B4-BE49-F238E27FC236}">
                <a16:creationId xmlns:a16="http://schemas.microsoft.com/office/drawing/2014/main" id="{C01F9BE5-24B4-4C47-B386-D99E4EEDD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提摩太前书</a:t>
            </a:r>
            <a:endParaRPr 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880547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50282" y="1582621"/>
            <a:ext cx="8458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救赎是关键</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(10:45):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因为人子不是要被服事的，而是来服事的（比较基督的服务 </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1:14-10:52)</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并将他的生命作为许多人的赎价（参见基督在基督里的自我牺牲。</a:t>
            </a:r>
          </a:p>
          <a:p>
            <a:pPr lvl="0">
              <a:defRPr/>
            </a:pP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(11 - 15 = 37%</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的马可）。”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9" name="Rectangle 2">
            <a:extLst>
              <a:ext uri="{FF2B5EF4-FFF2-40B4-BE49-F238E27FC236}">
                <a16:creationId xmlns:a16="http://schemas.microsoft.com/office/drawing/2014/main" id="{FD95A0DC-CBD9-FC4C-92FB-8396F13F51E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150626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耶稣常被称为“主”</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(1:2, 12, 14; 6:3)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甚至也被称为</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万主之主</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(6:14-15)。</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8" name="Rectangle 2">
            <a:extLst>
              <a:ext uri="{FF2B5EF4-FFF2-40B4-BE49-F238E27FC236}">
                <a16:creationId xmlns:a16="http://schemas.microsoft.com/office/drawing/2014/main" id="{6FD0F78E-0C8D-8542-95FC-94F2B886D6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提摩太前书</a:t>
            </a:r>
            <a:endParaRPr 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230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065224541"/>
              </p:ext>
            </p:extLst>
          </p:nvPr>
        </p:nvGraphicFramePr>
        <p:xfrm>
          <a:off x="10324" y="0"/>
          <a:ext cx="9143999" cy="6865936"/>
        </p:xfrm>
        <a:graphic>
          <a:graphicData uri="http://schemas.openxmlformats.org/drawingml/2006/table">
            <a:tbl>
              <a:tblPr firstRow="1" bandRow="1">
                <a:tableStyleId>{0660B408-B3CF-4A94-85FC-2B1E0A45F4A2}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799">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908137">
                <a:tc gridSpan="5">
                  <a:txBody>
                    <a:bodyPr/>
                    <a:lstStyle/>
                    <a:p>
                      <a:pPr algn="ctr"/>
                      <a:endParaRPr lang="en-US" altLang="zh-CN" sz="3200" b="1" kern="1200" dirty="0">
                        <a:solidFill>
                          <a:schemeClr val="tx1"/>
                        </a:solidFill>
                        <a:effectLst/>
                        <a:latin typeface="Microsoft YaHei UI" panose="020B0503020204020204" pitchFamily="34" charset="-122"/>
                        <a:ea typeface="Microsoft YaHei UI" panose="020B0503020204020204" pitchFamily="34" charset="-122"/>
                        <a:cs typeface="+mn-cs"/>
                      </a:endParaRPr>
                    </a:p>
                    <a:p>
                      <a:pPr algn="ctr"/>
                      <a:r>
                        <a:rPr lang="en-US" altLang="zh-CN" sz="2000" b="1" kern="1200" dirty="0">
                          <a:solidFill>
                            <a:schemeClr val="tx1"/>
                          </a:solidFill>
                          <a:effectLst/>
                          <a:latin typeface="Microsoft YaHei UI" panose="020B0503020204020204" pitchFamily="34" charset="-122"/>
                          <a:ea typeface="Microsoft YaHei UI" panose="020B0503020204020204" pitchFamily="34" charset="-122"/>
                          <a:cs typeface="+mn-cs"/>
                        </a:rPr>
                        <a:t>(</a:t>
                      </a:r>
                      <a:r>
                        <a:rPr lang="zh-CN" altLang="en-US" sz="2000" b="1" kern="1200" dirty="0">
                          <a:solidFill>
                            <a:schemeClr val="tx1"/>
                          </a:solidFill>
                          <a:effectLst/>
                          <a:latin typeface="Microsoft YaHei UI" panose="020B0503020204020204" pitchFamily="34" charset="-122"/>
                          <a:ea typeface="Microsoft YaHei UI" panose="020B0503020204020204" pitchFamily="34" charset="-122"/>
                          <a:cs typeface="+mn-cs"/>
                        </a:rPr>
                        <a:t>通过将优先次序给予</a:t>
                      </a:r>
                      <a:r>
                        <a:rPr lang="en-US" altLang="zh-CN" sz="2000" b="1" kern="1200" dirty="0">
                          <a:solidFill>
                            <a:schemeClr val="tx1"/>
                          </a:solidFill>
                          <a:effectLst/>
                          <a:latin typeface="Microsoft YaHei UI" panose="020B0503020204020204" pitchFamily="34" charset="-122"/>
                          <a:ea typeface="Microsoft YaHei UI" panose="020B0503020204020204" pitchFamily="34" charset="-122"/>
                          <a:cs typeface="+mn-cs"/>
                        </a:rPr>
                        <a:t>…)</a:t>
                      </a:r>
                      <a:endParaRPr lang="en-US" sz="1800" b="1" kern="1200" dirty="0">
                        <a:solidFill>
                          <a:schemeClr val="tx1"/>
                        </a:solidFill>
                        <a:effectLst/>
                        <a:latin typeface="Microsoft YaHei UI" panose="020B0503020204020204" pitchFamily="34" charset="-122"/>
                        <a:ea typeface="Microsoft YaHei UI" panose="020B0503020204020204" pitchFamily="34" charset="-122"/>
                        <a:cs typeface="+mn-cs"/>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127343">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与假教师辩论</a:t>
                      </a: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教会生活</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个人生活</a:t>
                      </a:r>
                      <a:r>
                        <a:rPr lang="en-US" altLang="zh-CN" sz="1800" b="1" dirty="0">
                          <a:effectLst/>
                          <a:latin typeface="Microsoft YaHei UI" panose="020B0503020204020204" pitchFamily="34" charset="-122"/>
                          <a:ea typeface="Microsoft YaHei UI" panose="020B0503020204020204" pitchFamily="34" charset="-122"/>
                          <a:cs typeface="Times New Roman"/>
                        </a:rPr>
                        <a:t>/</a:t>
                      </a:r>
                      <a:r>
                        <a:rPr lang="zh-CN" altLang="en-US" sz="1800" b="1" dirty="0">
                          <a:effectLst/>
                          <a:latin typeface="Microsoft YaHei UI" panose="020B0503020204020204" pitchFamily="34" charset="-122"/>
                          <a:ea typeface="Microsoft YaHei UI" panose="020B0503020204020204" pitchFamily="34" charset="-122"/>
                          <a:cs typeface="Times New Roman"/>
                        </a:rPr>
                        <a:t>教义</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不同教会群体</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警惕物质主义</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extLst>
                  <a:ext uri="{0D108BD9-81ED-4DB2-BD59-A6C34878D82A}">
                    <a16:rowId xmlns:a16="http://schemas.microsoft.com/office/drawing/2014/main" val="10001"/>
                  </a:ext>
                </a:extLst>
              </a:tr>
              <a:tr h="845507">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第</a:t>
                      </a:r>
                      <a:r>
                        <a:rPr lang="en-US" sz="1800" b="1" dirty="0">
                          <a:effectLst/>
                          <a:latin typeface="Microsoft YaHei UI" panose="020B0503020204020204" pitchFamily="34" charset="-122"/>
                          <a:ea typeface="Microsoft YaHei UI" panose="020B0503020204020204" pitchFamily="34" charset="-122"/>
                          <a:cs typeface="Times New Roman"/>
                        </a:rPr>
                        <a:t> 1 </a:t>
                      </a:r>
                      <a:r>
                        <a:rPr lang="zh-CN" altLang="en-US" sz="1800" b="1" dirty="0">
                          <a:effectLst/>
                          <a:latin typeface="Microsoft YaHei UI" panose="020B0503020204020204" pitchFamily="34" charset="-122"/>
                          <a:ea typeface="Microsoft YaHei UI" panose="020B0503020204020204" pitchFamily="34" charset="-122"/>
                          <a:cs typeface="Times New Roman"/>
                        </a:rPr>
                        <a:t>章</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第 </a:t>
                      </a:r>
                      <a:r>
                        <a:rPr lang="en-US" sz="1800" b="1" dirty="0">
                          <a:effectLst/>
                          <a:latin typeface="Microsoft YaHei UI" panose="020B0503020204020204" pitchFamily="34" charset="-122"/>
                          <a:ea typeface="Microsoft YaHei UI" panose="020B0503020204020204" pitchFamily="34" charset="-122"/>
                          <a:cs typeface="Times New Roman"/>
                        </a:rPr>
                        <a:t>2–3 </a:t>
                      </a:r>
                      <a:r>
                        <a:rPr lang="zh-CN" altLang="en-US" sz="1800" b="1" dirty="0">
                          <a:effectLst/>
                          <a:latin typeface="Microsoft YaHei UI" panose="020B0503020204020204" pitchFamily="34" charset="-122"/>
                          <a:ea typeface="Microsoft YaHei UI" panose="020B0503020204020204" pitchFamily="34" charset="-122"/>
                          <a:cs typeface="Times New Roman"/>
                        </a:rPr>
                        <a:t>章</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第 </a:t>
                      </a:r>
                      <a:r>
                        <a:rPr lang="en-US" sz="1800" b="1" dirty="0">
                          <a:effectLst/>
                          <a:latin typeface="Microsoft YaHei UI" panose="020B0503020204020204" pitchFamily="34" charset="-122"/>
                          <a:ea typeface="Microsoft YaHei UI" panose="020B0503020204020204" pitchFamily="34" charset="-122"/>
                          <a:cs typeface="Times New Roman"/>
                        </a:rPr>
                        <a:t>4 </a:t>
                      </a:r>
                      <a:r>
                        <a:rPr lang="zh-CN" altLang="en-US" sz="1800" b="1" dirty="0">
                          <a:effectLst/>
                          <a:latin typeface="Microsoft YaHei UI" panose="020B0503020204020204" pitchFamily="34" charset="-122"/>
                          <a:ea typeface="Microsoft YaHei UI" panose="020B0503020204020204" pitchFamily="34" charset="-122"/>
                          <a:cs typeface="Times New Roman"/>
                        </a:rPr>
                        <a:t>章</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5:1–6:10 </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a:effectLst/>
                          <a:latin typeface="Microsoft YaHei UI" panose="020B0503020204020204" pitchFamily="34" charset="-122"/>
                          <a:ea typeface="Microsoft YaHei UI" panose="020B0503020204020204" pitchFamily="34" charset="-122"/>
                          <a:cs typeface="Times New Roman"/>
                        </a:rPr>
                        <a:t> </a:t>
                      </a:r>
                      <a:endParaRPr lang="en-US" sz="200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800" b="1">
                          <a:effectLst/>
                          <a:latin typeface="Microsoft YaHei UI" panose="020B0503020204020204" pitchFamily="34" charset="-122"/>
                          <a:ea typeface="Microsoft YaHei UI" panose="020B0503020204020204" pitchFamily="34" charset="-122"/>
                          <a:cs typeface="Times New Roman"/>
                        </a:rPr>
                        <a:t>6:11-21 </a:t>
                      </a:r>
                      <a:endParaRPr lang="en-US" sz="2000">
                        <a:effectLst/>
                        <a:latin typeface="Microsoft YaHei UI" panose="020B0503020204020204" pitchFamily="34" charset="-122"/>
                        <a:ea typeface="Microsoft YaHei UI" panose="020B0503020204020204" pitchFamily="34" charset="-122"/>
                        <a:cs typeface="Times New Roman"/>
                      </a:endParaRPr>
                    </a:p>
                  </a:txBody>
                  <a:tcPr marL="50800" marR="50800" marT="0" marB="0"/>
                </a:tc>
                <a:extLst>
                  <a:ext uri="{0D108BD9-81ED-4DB2-BD59-A6C34878D82A}">
                    <a16:rowId xmlns:a16="http://schemas.microsoft.com/office/drawing/2014/main" val="10002"/>
                  </a:ext>
                </a:extLst>
              </a:tr>
              <a:tr h="845507">
                <a:tc>
                  <a:txBody>
                    <a:bodyPr/>
                    <a:lstStyle/>
                    <a:p>
                      <a:pPr algn="ctr">
                        <a:spcAft>
                          <a:spcPts val="0"/>
                        </a:spcAft>
                      </a:pPr>
                      <a:r>
                        <a:rPr 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rPr>
                        <a:t> </a:t>
                      </a:r>
                    </a:p>
                    <a:p>
                      <a:pPr algn="ctr">
                        <a:spcAft>
                          <a:spcPts val="0"/>
                        </a:spcAft>
                      </a:pPr>
                      <a:r>
                        <a:rPr lang="zh-CN" alt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rPr>
                        <a:t>教义</a:t>
                      </a:r>
                      <a:endParaRPr 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rPr>
                        <a:t> </a:t>
                      </a:r>
                    </a:p>
                  </a:txBody>
                  <a:tcPr marL="50800" marR="50800" marT="0" marB="0"/>
                </a:tc>
                <a:tc>
                  <a:txBody>
                    <a:bodyPr/>
                    <a:lstStyle/>
                    <a:p>
                      <a:pPr algn="ctr">
                        <a:spcAft>
                          <a:spcPts val="0"/>
                        </a:spcAft>
                      </a:pPr>
                      <a:r>
                        <a:rPr 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rPr>
                        <a:t> </a:t>
                      </a:r>
                    </a:p>
                    <a:p>
                      <a:pPr algn="ctr">
                        <a:spcAft>
                          <a:spcPts val="0"/>
                        </a:spcAft>
                      </a:pPr>
                      <a:r>
                        <a:rPr lang="zh-CN" alt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rPr>
                        <a:t>敬拜</a:t>
                      </a:r>
                      <a:endParaRPr 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rPr>
                        <a:t> </a:t>
                      </a:r>
                    </a:p>
                    <a:p>
                      <a:pPr algn="ctr">
                        <a:spcAft>
                          <a:spcPts val="0"/>
                        </a:spcAft>
                      </a:pPr>
                      <a:r>
                        <a:rPr lang="zh-CN" alt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rPr>
                        <a:t>例证</a:t>
                      </a:r>
                      <a:endParaRPr lang="en-US" sz="1800" b="1" kern="1200" dirty="0">
                        <a:solidFill>
                          <a:schemeClr val="dk1"/>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endParaRPr lang="en-US" altLang="zh-CN" sz="18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尊敬</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endParaRPr lang="en-US" altLang="zh-CN" sz="18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优先次序</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extLst>
                  <a:ext uri="{0D108BD9-81ED-4DB2-BD59-A6C34878D82A}">
                    <a16:rowId xmlns:a16="http://schemas.microsoft.com/office/drawing/2014/main" val="10003"/>
                  </a:ext>
                </a:extLst>
              </a:tr>
              <a:tr h="845507">
                <a:tc>
                  <a:txBody>
                    <a:bodyPr/>
                    <a:lstStyle/>
                    <a:p>
                      <a:pPr algn="ctr">
                        <a:spcAft>
                          <a:spcPts val="0"/>
                        </a:spcAft>
                      </a:pPr>
                      <a:endParaRPr lang="en-US" altLang="zh-CN" sz="18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警告</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endParaRPr lang="en-US" altLang="zh-CN" sz="18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众人</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endParaRPr lang="en-US" altLang="zh-CN" sz="18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警告</a:t>
                      </a: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众人</a:t>
                      </a:r>
                    </a:p>
                    <a:p>
                      <a:pPr algn="ctr">
                        <a:spcAft>
                          <a:spcPts val="0"/>
                        </a:spcAft>
                      </a:pP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800" b="1" dirty="0">
                          <a:effectLst/>
                          <a:latin typeface="Microsoft YaHei UI" panose="020B0503020204020204" pitchFamily="34" charset="-122"/>
                          <a:ea typeface="Microsoft YaHei UI" panose="020B0503020204020204" pitchFamily="34" charset="-122"/>
                          <a:cs typeface="Times New Roman"/>
                        </a:rPr>
                        <a:t> </a:t>
                      </a:r>
                      <a:endParaRPr lang="en-US" sz="2000"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800" b="1" dirty="0">
                          <a:effectLst/>
                          <a:latin typeface="Microsoft YaHei UI" panose="020B0503020204020204" pitchFamily="34" charset="-122"/>
                          <a:ea typeface="Microsoft YaHei UI" panose="020B0503020204020204" pitchFamily="34" charset="-122"/>
                          <a:cs typeface="Times New Roman"/>
                        </a:rPr>
                        <a:t>警告</a:t>
                      </a:r>
                    </a:p>
                    <a:p>
                      <a:pPr algn="ctr">
                        <a:spcAft>
                          <a:spcPts val="0"/>
                        </a:spcAft>
                      </a:pPr>
                      <a:endParaRPr lang="en-US" sz="2000"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extLst>
                  <a:ext uri="{0D108BD9-81ED-4DB2-BD59-A6C34878D82A}">
                    <a16:rowId xmlns:a16="http://schemas.microsoft.com/office/drawing/2014/main" val="10004"/>
                  </a:ext>
                </a:extLst>
              </a:tr>
              <a:tr h="1534439">
                <a:tc>
                  <a:txBody>
                    <a:bodyPr/>
                    <a:lstStyle/>
                    <a:p>
                      <a:pPr algn="ctr">
                        <a:spcAft>
                          <a:spcPts val="0"/>
                        </a:spcAft>
                      </a:pPr>
                      <a:r>
                        <a:rPr lang="en-US" sz="1400" b="1" dirty="0">
                          <a:effectLst/>
                          <a:latin typeface="Microsoft YaHei UI" panose="020B0503020204020204" pitchFamily="34" charset="-122"/>
                          <a:ea typeface="Microsoft YaHei UI" panose="020B0503020204020204" pitchFamily="34" charset="-122"/>
                          <a:cs typeface="Times New Roman"/>
                        </a:rPr>
                        <a:t> </a:t>
                      </a:r>
                      <a:endParaRPr lang="en-US" sz="20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问安</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反驳异端</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上帝恩典</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吩咐</a:t>
                      </a:r>
                    </a:p>
                    <a:p>
                      <a:pPr algn="ctr">
                        <a:spcAft>
                          <a:spcPts val="0"/>
                        </a:spcAft>
                      </a:pPr>
                      <a:endParaRPr lang="en-US" sz="2000" b="1"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400" b="1" dirty="0">
                          <a:effectLst/>
                          <a:latin typeface="Microsoft YaHei UI" panose="020B0503020204020204" pitchFamily="34" charset="-122"/>
                          <a:ea typeface="Microsoft YaHei UI" panose="020B0503020204020204" pitchFamily="34" charset="-122"/>
                          <a:cs typeface="Times New Roman"/>
                        </a:rPr>
                        <a:t> </a:t>
                      </a:r>
                      <a:endParaRPr lang="en-US" sz="20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祷告</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性别角色</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领袖特质</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书信目的</a:t>
                      </a:r>
                    </a:p>
                    <a:p>
                      <a:pPr algn="ctr">
                        <a:spcAft>
                          <a:spcPts val="0"/>
                        </a:spcAft>
                      </a:pPr>
                      <a:r>
                        <a:rPr lang="en-US" sz="1400" b="1" dirty="0">
                          <a:effectLst/>
                          <a:latin typeface="Microsoft YaHei UI" panose="020B0503020204020204" pitchFamily="34" charset="-122"/>
                          <a:ea typeface="Microsoft YaHei UI" panose="020B0503020204020204" pitchFamily="34" charset="-122"/>
                          <a:cs typeface="Times New Roman"/>
                        </a:rPr>
                        <a:t> </a:t>
                      </a:r>
                      <a:endParaRPr lang="en-US" sz="2000" b="1"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400" b="1" dirty="0">
                          <a:effectLst/>
                          <a:latin typeface="Microsoft YaHei UI" panose="020B0503020204020204" pitchFamily="34" charset="-122"/>
                          <a:ea typeface="Microsoft YaHei UI" panose="020B0503020204020204" pitchFamily="34" charset="-122"/>
                          <a:cs typeface="Times New Roman"/>
                        </a:rPr>
                        <a:t> </a:t>
                      </a:r>
                      <a:endParaRPr lang="en-US" sz="20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将来的异端</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关注生命</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关注教义</a:t>
                      </a:r>
                    </a:p>
                  </a:txBody>
                  <a:tcPr marL="50800" marR="50800" marT="0" marB="0"/>
                </a:tc>
                <a:tc>
                  <a:txBody>
                    <a:bodyPr/>
                    <a:lstStyle/>
                    <a:p>
                      <a:pPr algn="ctr">
                        <a:spcAft>
                          <a:spcPts val="0"/>
                        </a:spcAft>
                      </a:pPr>
                      <a:r>
                        <a:rPr lang="en-US" sz="1400" b="1" dirty="0">
                          <a:effectLst/>
                          <a:latin typeface="Microsoft YaHei UI" panose="020B0503020204020204" pitchFamily="34" charset="-122"/>
                          <a:ea typeface="Microsoft YaHei UI" panose="020B0503020204020204" pitchFamily="34" charset="-122"/>
                          <a:cs typeface="Times New Roman"/>
                        </a:rPr>
                        <a:t> </a:t>
                      </a:r>
                      <a:endParaRPr lang="en-US" sz="20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尊重个人</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寡妇</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老人</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奴隶</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假教师</a:t>
                      </a:r>
                    </a:p>
                    <a:p>
                      <a:pPr algn="ctr">
                        <a:spcAft>
                          <a:spcPts val="0"/>
                        </a:spcAft>
                      </a:pPr>
                      <a:r>
                        <a:rPr lang="en-US" sz="1400" b="1" dirty="0">
                          <a:effectLst/>
                          <a:latin typeface="Microsoft YaHei UI" panose="020B0503020204020204" pitchFamily="34" charset="-122"/>
                          <a:ea typeface="Microsoft YaHei UI" panose="020B0503020204020204" pitchFamily="34" charset="-122"/>
                          <a:cs typeface="Times New Roman"/>
                        </a:rPr>
                        <a:t> </a:t>
                      </a:r>
                      <a:endParaRPr lang="en-US" sz="2000" b="1"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400" b="1" dirty="0">
                          <a:effectLst/>
                          <a:latin typeface="Microsoft YaHei UI" panose="020B0503020204020204" pitchFamily="34" charset="-122"/>
                          <a:ea typeface="Microsoft YaHei UI" panose="020B0503020204020204" pitchFamily="34" charset="-122"/>
                          <a:cs typeface="Times New Roman"/>
                        </a:rPr>
                        <a:t> </a:t>
                      </a:r>
                      <a:endParaRPr lang="en-US" sz="20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属灵目标</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富足人必须奉献</a:t>
                      </a:r>
                    </a:p>
                    <a:p>
                      <a:pPr algn="ctr">
                        <a:spcAft>
                          <a:spcPts val="0"/>
                        </a:spcAft>
                      </a:pPr>
                      <a:r>
                        <a:rPr lang="zh-CN" altLang="en-US" sz="1400" b="1" dirty="0">
                          <a:effectLst/>
                          <a:latin typeface="Microsoft YaHei UI" panose="020B0503020204020204" pitchFamily="34" charset="-122"/>
                          <a:ea typeface="Microsoft YaHei UI" panose="020B0503020204020204" pitchFamily="34" charset="-122"/>
                          <a:cs typeface="Times New Roman"/>
                        </a:rPr>
                        <a:t>结束的吩咐</a:t>
                      </a:r>
                    </a:p>
                  </a:txBody>
                  <a:tcPr marL="50800" marR="50800" marT="0" marB="0"/>
                </a:tc>
                <a:extLst>
                  <a:ext uri="{0D108BD9-81ED-4DB2-BD59-A6C34878D82A}">
                    <a16:rowId xmlns:a16="http://schemas.microsoft.com/office/drawing/2014/main" val="10005"/>
                  </a:ext>
                </a:extLst>
              </a:tr>
              <a:tr h="250521">
                <a:tc gridSpan="5">
                  <a:txBody>
                    <a:bodyPr/>
                    <a:lstStyle/>
                    <a:p>
                      <a:pPr algn="ctr">
                        <a:spcAft>
                          <a:spcPts val="0"/>
                        </a:spcAft>
                      </a:pPr>
                      <a:r>
                        <a:rPr lang="zh-CN" altLang="en-US" sz="1600" b="1" dirty="0">
                          <a:effectLst/>
                          <a:latin typeface="Microsoft YaHei UI" panose="020B0503020204020204" pitchFamily="34" charset="-122"/>
                          <a:ea typeface="Microsoft YaHei UI" panose="020B0503020204020204" pitchFamily="34" charset="-122"/>
                          <a:cs typeface="Times New Roman"/>
                        </a:rPr>
                        <a:t>实用劝勉贯穿全书信</a:t>
                      </a:r>
                      <a:endParaRPr lang="en-US" sz="1600" b="1"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6"/>
                  </a:ext>
                </a:extLst>
              </a:tr>
              <a:tr h="250521">
                <a:tc gridSpan="5">
                  <a:txBody>
                    <a:bodyPr/>
                    <a:lstStyle/>
                    <a:p>
                      <a:pPr algn="ctr">
                        <a:spcAft>
                          <a:spcPts val="0"/>
                        </a:spcAft>
                      </a:pPr>
                      <a:r>
                        <a:rPr lang="zh-CN" altLang="en-US" sz="1600" b="1" dirty="0">
                          <a:effectLst/>
                          <a:latin typeface="Microsoft YaHei UI" panose="020B0503020204020204" pitchFamily="34" charset="-122"/>
                          <a:ea typeface="Microsoft YaHei UI" panose="020B0503020204020204" pitchFamily="34" charset="-122"/>
                          <a:cs typeface="Times New Roman"/>
                        </a:rPr>
                        <a:t>从马其顿到以弗所</a:t>
                      </a:r>
                      <a:endParaRPr lang="en-US" sz="1600" b="1"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250521">
                <a:tc gridSpan="5">
                  <a:txBody>
                    <a:bodyPr/>
                    <a:lstStyle/>
                    <a:p>
                      <a:pPr algn="ctr">
                        <a:spcAft>
                          <a:spcPts val="0"/>
                        </a:spcAft>
                      </a:pPr>
                      <a:r>
                        <a:rPr lang="zh-CN" altLang="en-US" sz="1600" b="1" dirty="0">
                          <a:effectLst/>
                          <a:latin typeface="Microsoft YaHei UI" panose="020B0503020204020204" pitchFamily="34" charset="-122"/>
                          <a:ea typeface="Microsoft YaHei UI" panose="020B0503020204020204" pitchFamily="34" charset="-122"/>
                          <a:cs typeface="Times New Roman"/>
                        </a:rPr>
                        <a:t>主后</a:t>
                      </a:r>
                      <a:r>
                        <a:rPr lang="zh-CN" altLang="en-US" sz="1600" b="1" baseline="0" dirty="0">
                          <a:effectLst/>
                          <a:latin typeface="Microsoft YaHei UI" panose="020B0503020204020204" pitchFamily="34" charset="-122"/>
                          <a:ea typeface="Microsoft YaHei UI" panose="020B0503020204020204" pitchFamily="34" charset="-122"/>
                          <a:cs typeface="Times New Roman"/>
                        </a:rPr>
                        <a:t> </a:t>
                      </a:r>
                      <a:r>
                        <a:rPr lang="en-US" sz="1600" b="1" dirty="0">
                          <a:effectLst/>
                          <a:latin typeface="Microsoft YaHei UI" panose="020B0503020204020204" pitchFamily="34" charset="-122"/>
                          <a:ea typeface="Microsoft YaHei UI" panose="020B0503020204020204" pitchFamily="34" charset="-122"/>
                          <a:cs typeface="Times New Roman"/>
                        </a:rPr>
                        <a:t>62</a:t>
                      </a:r>
                      <a:r>
                        <a:rPr lang="zh-CN" altLang="en-US" sz="1600" b="1" dirty="0">
                          <a:effectLst/>
                          <a:latin typeface="Microsoft YaHei UI" panose="020B0503020204020204" pitchFamily="34" charset="-122"/>
                          <a:ea typeface="Microsoft YaHei UI" panose="020B0503020204020204" pitchFamily="34" charset="-122"/>
                          <a:cs typeface="Times New Roman"/>
                        </a:rPr>
                        <a:t>年秋</a:t>
                      </a:r>
                      <a:endParaRPr lang="en-US" sz="1600" b="1" dirty="0">
                        <a:effectLst/>
                        <a:latin typeface="Microsoft YaHei UI" panose="020B0503020204020204" pitchFamily="34" charset="-122"/>
                        <a:ea typeface="Microsoft YaHei UI" panose="020B0503020204020204" pitchFamily="34" charset="-122"/>
                        <a:cs typeface="Times New Roman"/>
                      </a:endParaRPr>
                    </a:p>
                  </a:txBody>
                  <a:tcPr marL="50800" marR="50800"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8"/>
                  </a:ext>
                </a:extLst>
              </a:tr>
            </a:tbl>
          </a:graphicData>
        </a:graphic>
      </p:graphicFrame>
      <p:sp>
        <p:nvSpPr>
          <p:cNvPr id="263169" name="Rectangle 2"/>
          <p:cNvSpPr>
            <a:spLocks noGrp="1" noChangeArrowheads="1"/>
          </p:cNvSpPr>
          <p:nvPr>
            <p:ph type="title"/>
          </p:nvPr>
        </p:nvSpPr>
        <p:spPr>
          <a:xfrm>
            <a:off x="630964" y="0"/>
            <a:ext cx="8181975" cy="640114"/>
          </a:xfrm>
        </p:spPr>
        <p:txBody>
          <a:bodyPr/>
          <a:lstStyle/>
          <a:p>
            <a:pPr eaLnBrk="1" hangingPunct="1"/>
            <a:r>
              <a:rPr lang="zh-CN" altLang="en-US" sz="2400" b="1" dirty="0">
                <a:latin typeface="Microsoft YaHei UI" panose="020B0503020204020204" pitchFamily="34" charset="-122"/>
                <a:ea typeface="Microsoft YaHei UI" panose="020B0503020204020204" pitchFamily="34" charset="-122"/>
                <a:cs typeface="ＭＳ Ｐゴシック" charset="0"/>
              </a:rPr>
              <a:t>提摩太前 教会次序</a:t>
            </a:r>
            <a:endParaRPr lang="en-US" sz="2400" b="1" dirty="0">
              <a:latin typeface="Microsoft YaHei UI" panose="020B0503020204020204" pitchFamily="34" charset="-122"/>
              <a:ea typeface="Microsoft YaHei UI" panose="020B0503020204020204" pitchFamily="34" charset="-122"/>
              <a:cs typeface="ＭＳ Ｐゴシック" charset="0"/>
            </a:endParaRPr>
          </a:p>
        </p:txBody>
      </p:sp>
      <p:sp>
        <p:nvSpPr>
          <p:cNvPr id="5" name="Text Box 4"/>
          <p:cNvSpPr txBox="1">
            <a:spLocks noChangeArrowheads="1"/>
          </p:cNvSpPr>
          <p:nvPr/>
        </p:nvSpPr>
        <p:spPr bwMode="auto">
          <a:xfrm>
            <a:off x="8347248" y="50155"/>
            <a:ext cx="752130"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lgn="ctr" defTabSz="914400" eaLnBrk="1" fontAlgn="base" hangingPunct="1">
              <a:spcBef>
                <a:spcPct val="0"/>
              </a:spcBef>
              <a:spcAft>
                <a:spcPct val="0"/>
              </a:spcAft>
              <a:defRPr/>
            </a:pPr>
            <a:r>
              <a:rPr lang="en-US" sz="2400" dirty="0">
                <a:solidFill>
                  <a:srgbClr val="000000"/>
                </a:solidFill>
                <a:effectLst>
                  <a:outerShdw blurRad="38100" dist="38100" dir="2700000" algn="tl">
                    <a:srgbClr val="DDDDDD"/>
                  </a:outerShdw>
                </a:effectLst>
                <a:latin typeface="Microsoft YaHei UI" panose="020B0503020204020204" pitchFamily="34" charset="-122"/>
                <a:ea typeface="Microsoft YaHei UI" panose="020B0503020204020204" pitchFamily="34" charset="-122"/>
                <a:cs typeface="Arial" charset="0"/>
                <a:sym typeface="Arial" pitchFamily="34" charset="0"/>
              </a:rPr>
              <a:t>217</a:t>
            </a:r>
            <a:endParaRPr lang="en-US" sz="2800" dirty="0">
              <a:solidFill>
                <a:srgbClr val="006600"/>
              </a:solidFill>
              <a:effectLst>
                <a:outerShdw blurRad="38100" dist="38100" dir="2700000" algn="tl">
                  <a:srgbClr val="DDDDDD"/>
                </a:outerShdw>
              </a:effectLst>
              <a:latin typeface="Microsoft YaHei UI" panose="020B0503020204020204" pitchFamily="34" charset="-122"/>
              <a:ea typeface="Microsoft YaHei UI" panose="020B0503020204020204" pitchFamily="34" charset="-122"/>
              <a:cs typeface="Arial" charset="0"/>
              <a:sym typeface="Arial" pitchFamily="34" charset="0"/>
            </a:endParaRPr>
          </a:p>
        </p:txBody>
      </p:sp>
      <p:sp>
        <p:nvSpPr>
          <p:cNvPr id="6" name="Rectangle 2">
            <a:extLst>
              <a:ext uri="{FF2B5EF4-FFF2-40B4-BE49-F238E27FC236}">
                <a16:creationId xmlns:a16="http://schemas.microsoft.com/office/drawing/2014/main" id="{EA1E884E-A2AB-8B40-BE01-4B3DDCB33EE7}"/>
              </a:ext>
            </a:extLst>
          </p:cNvPr>
          <p:cNvSpPr txBox="1">
            <a:spLocks noChangeArrowheads="1"/>
          </p:cNvSpPr>
          <p:nvPr/>
        </p:nvSpPr>
        <p:spPr bwMode="auto">
          <a:xfrm rot="20869995">
            <a:off x="-45974" y="14396"/>
            <a:ext cx="2632797" cy="64011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a:lstStyle>
          <a:p>
            <a:pPr lvl="0" defTabSz="914400" eaLnBrk="1" hangingPunct="1">
              <a:defRPr/>
            </a:pPr>
            <a:r>
              <a:rPr lang="zh-SG" altLang="en-US" sz="2000" b="1" kern="0" dirty="0">
                <a:solidFill>
                  <a:srgbClr val="006600"/>
                </a:solidFill>
                <a:latin typeface="Microsoft YaHei UI" panose="020B0503020204020204" pitchFamily="34" charset="-122"/>
                <a:ea typeface="Microsoft YaHei UI" panose="020B0503020204020204" pitchFamily="34" charset="-122"/>
                <a:cs typeface="ＭＳ Ｐゴシック" charset="0"/>
              </a:rPr>
              <a:t>提摩太前书</a:t>
            </a:r>
          </a:p>
        </p:txBody>
      </p:sp>
    </p:spTree>
    <p:extLst>
      <p:ext uri="{BB962C8B-B14F-4D97-AF65-F5344CB8AC3E}">
        <p14:creationId xmlns:p14="http://schemas.microsoft.com/office/powerpoint/2010/main" val="1037595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92.xml><?xml version="1.0" encoding="utf-8"?>
<p:sld xmlns:a="http://schemas.openxmlformats.org/drawingml/2006/main" xmlns:r="http://schemas.openxmlformats.org/officeDocument/2006/relationships" xmlns:p="http://schemas.openxmlformats.org/presentationml/2006/main" showMasterSp="0">
  <p:cSld>
    <p:bg>
      <p:bgPr>
        <a:solidFill>
          <a:schemeClr val="bg1">
            <a:alpha val="0"/>
          </a:schemeClr>
        </a:solidFill>
        <a:effectLst/>
      </p:bgPr>
    </p:bg>
    <p:spTree>
      <p:nvGrpSpPr>
        <p:cNvPr id="1" name=""/>
        <p:cNvGrpSpPr/>
        <p:nvPr/>
      </p:nvGrpSpPr>
      <p:grpSpPr>
        <a:xfrm>
          <a:off x="0" y="0"/>
          <a:ext cx="0" cy="0"/>
          <a:chOff x="0" y="0"/>
          <a:chExt cx="0" cy="0"/>
        </a:xfrm>
      </p:grpSpPr>
      <p:pic>
        <p:nvPicPr>
          <p:cNvPr id="4" name="Picture 3"/>
          <p:cNvPicPr/>
          <p:nvPr/>
        </p:nvPicPr>
        <p:blipFill rotWithShape="1">
          <a:blip r:embed="rId2">
            <a:extLst>
              <a:ext uri="{28A0092B-C50C-407E-A947-70E740481C1C}">
                <a14:useLocalDpi xmlns:a14="http://schemas.microsoft.com/office/drawing/2010/main" val="0"/>
              </a:ext>
            </a:extLst>
          </a:blip>
          <a:srcRect l="14686" t="11977" r="7767" b="20682"/>
          <a:stretch/>
        </p:blipFill>
        <p:spPr bwMode="auto">
          <a:xfrm>
            <a:off x="0" y="0"/>
            <a:ext cx="5080000" cy="6335106"/>
          </a:xfrm>
          <a:prstGeom prst="rect">
            <a:avLst/>
          </a:prstGeom>
          <a:noFill/>
          <a:ln>
            <a:noFill/>
          </a:ln>
        </p:spPr>
      </p:pic>
      <p:sp>
        <p:nvSpPr>
          <p:cNvPr id="6"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8" name="Title 1"/>
          <p:cNvSpPr txBox="1">
            <a:spLocks/>
          </p:cNvSpPr>
          <p:nvPr/>
        </p:nvSpPr>
        <p:spPr bwMode="auto">
          <a:xfrm>
            <a:off x="5080000" y="2060848"/>
            <a:ext cx="3864546" cy="1871662"/>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r" defTabSz="914400" eaLnBrk="1" hangingPunct="1">
              <a:defRPr/>
            </a:pPr>
            <a:r>
              <a:rPr lang="zh-SG" altLang="en-US" dirty="0">
                <a:solidFill>
                  <a:srgbClr val="070000"/>
                </a:solidFill>
                <a:latin typeface="Microsoft YaHei UI" panose="020B0503020204020204" pitchFamily="34" charset="-122"/>
                <a:ea typeface="Microsoft YaHei UI" panose="020B0503020204020204" pitchFamily="34" charset="-122"/>
                <a:cs typeface="Arial"/>
              </a:rPr>
              <a:t>提摩太前书</a:t>
            </a:r>
          </a:p>
        </p:txBody>
      </p:sp>
      <p:sp>
        <p:nvSpPr>
          <p:cNvPr id="9" name="Text Box 6"/>
          <p:cNvSpPr txBox="1">
            <a:spLocks noChangeArrowheads="1"/>
          </p:cNvSpPr>
          <p:nvPr/>
        </p:nvSpPr>
        <p:spPr bwMode="auto">
          <a:xfrm>
            <a:off x="5060767" y="4030304"/>
            <a:ext cx="433388"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5</a:t>
            </a:r>
            <a:b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6</a:t>
            </a:r>
          </a:p>
        </p:txBody>
      </p:sp>
      <p:sp>
        <p:nvSpPr>
          <p:cNvPr id="7" name="Text Box 6"/>
          <p:cNvSpPr txBox="1">
            <a:spLocks noChangeArrowheads="1"/>
          </p:cNvSpPr>
          <p:nvPr/>
        </p:nvSpPr>
        <p:spPr bwMode="auto">
          <a:xfrm>
            <a:off x="5384800" y="4030304"/>
            <a:ext cx="3759200"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关于假教导的教诲</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defTabSz="914400" eaLnBrk="1" fontAlgn="base" hangingPunct="1">
              <a:spcBef>
                <a:spcPct val="0"/>
              </a:spcBef>
              <a:spcAft>
                <a:spcPct val="0"/>
              </a:spcAft>
              <a:defRPr/>
            </a:pPr>
            <a:r>
              <a:rPr lang="zh-CN" altLang="en-US" b="1" dirty="0">
                <a:solidFill>
                  <a:schemeClr val="tx2"/>
                </a:solidFill>
                <a:latin typeface="Microsoft YaHei UI" panose="020B0503020204020204" pitchFamily="34" charset="-122"/>
                <a:ea typeface="Microsoft YaHei UI" panose="020B0503020204020204" pitchFamily="34" charset="-122"/>
                <a:cs typeface="Arial" charset="0"/>
              </a:rPr>
              <a:t>关于圣洁妇人的教诲</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基督教长老该有的美德</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kumimoji="0" lang="en-US" sz="18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圣洁生活的</a:t>
            </a:r>
            <a:r>
              <a:rPr lang="zh-CN" altLang="en-US" b="1" dirty="0">
                <a:solidFill>
                  <a:schemeClr val="tx2"/>
                </a:solidFill>
                <a:latin typeface="Microsoft YaHei UI" panose="020B0503020204020204" pitchFamily="34" charset="-122"/>
                <a:ea typeface="Microsoft YaHei UI" panose="020B0503020204020204" pitchFamily="34" charset="-122"/>
                <a:cs typeface="Arial" charset="0"/>
              </a:rPr>
              <a:t>教诲</a:t>
            </a:r>
            <a:endParaRPr kumimoji="0" lang="en-US" altLang="zh-CN"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lang="zh-CN" altLang="en-US" b="1" dirty="0">
                <a:solidFill>
                  <a:schemeClr val="tx2"/>
                </a:solidFill>
                <a:latin typeface="Microsoft YaHei UI" panose="020B0503020204020204" pitchFamily="34" charset="-122"/>
                <a:ea typeface="Microsoft YaHei UI" panose="020B0503020204020204" pitchFamily="34" charset="-122"/>
                <a:cs typeface="Arial" charset="0"/>
              </a:rPr>
              <a:t>关于圣洁妇人的教诲</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rPr>
              <a:t>世俗生活的果效</a:t>
            </a:r>
            <a:endParaRPr kumimoji="0" lang="en-US" sz="2400" b="1" i="0" u="none" strike="noStrike" kern="1200" cap="none" spc="0" normalizeH="0" baseline="0" noProof="0" dirty="0">
              <a:ln>
                <a:noFill/>
              </a:ln>
              <a:solidFill>
                <a:schemeClr val="tx2"/>
              </a:solidFill>
              <a:effectLst/>
              <a:uLnTx/>
              <a:uFillTx/>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4245074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descr="Related image">
            <a:extLst>
              <a:ext uri="{FF2B5EF4-FFF2-40B4-BE49-F238E27FC236}">
                <a16:creationId xmlns:a16="http://schemas.microsoft.com/office/drawing/2014/main" id="{1D531429-D973-114F-9111-564AEDF6BA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3121"/>
            <a:ext cx="9335347" cy="688226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提摩太前书</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要有次序</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 </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1328596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1517910"/>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神对教会</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次序</a:t>
            </a: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的优先重点</a:t>
            </a:r>
            <a:br>
              <a:rPr lang="en-US" altLang="zh-CN"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是什么？</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5122" name="Picture 2" descr="https://www.romania2019.eu/wp-content/uploads/2019/01/shutterstock_396290143-1024x780.jpg">
            <a:extLst>
              <a:ext uri="{FF2B5EF4-FFF2-40B4-BE49-F238E27FC236}">
                <a16:creationId xmlns:a16="http://schemas.microsoft.com/office/drawing/2014/main" id="{2797FEB3-BB0A-4442-A11A-B6693A3EE2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6100" y="1749918"/>
            <a:ext cx="5511800" cy="42037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B8799AF-83EF-E443-9AB8-57544A30942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提摩太前书</a:t>
            </a:r>
          </a:p>
        </p:txBody>
      </p:sp>
    </p:spTree>
    <p:extLst>
      <p:ext uri="{BB962C8B-B14F-4D97-AF65-F5344CB8AC3E}">
        <p14:creationId xmlns:p14="http://schemas.microsoft.com/office/powerpoint/2010/main" val="2691318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https://www.ebony.com/wp-content/uploads/2016/10/Libra-thinkstock.jpg">
            <a:extLst>
              <a:ext uri="{FF2B5EF4-FFF2-40B4-BE49-F238E27FC236}">
                <a16:creationId xmlns:a16="http://schemas.microsoft.com/office/drawing/2014/main" id="{E48AC1B4-5D9B-2B41-8830-8719ADBE25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755" y="-12700"/>
            <a:ext cx="9202011" cy="57459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711148" y="49784"/>
            <a:ext cx="4432852" cy="5683472"/>
          </a:xfrm>
          <a:effectLst>
            <a:outerShdw blurRad="63500" dist="35921" dir="2700000" algn="ctr" rotWithShape="0">
              <a:schemeClr val="tx2">
                <a:alpha val="74998"/>
              </a:schemeClr>
            </a:outerShdw>
          </a:effectLst>
        </p:spPr>
        <p:txBody>
          <a:bodyPr anchor="t"/>
          <a:lstStyle/>
          <a:p>
            <a:pPr marL="542925" indent="-542925" algn="l">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你的生命要在律法与</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恩典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中取得平衡</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b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第一章</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03DC1931-488A-1549-83CB-F3969E0956A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Arial" charset="0"/>
                <a:ea typeface="ＭＳ Ｐゴシック" charset="0"/>
                <a:cs typeface="ＭＳ Ｐゴシック" charset="0"/>
              </a:rPr>
              <a:t>提摩太前书</a:t>
            </a:r>
          </a:p>
        </p:txBody>
      </p:sp>
    </p:spTree>
    <p:extLst>
      <p:ext uri="{BB962C8B-B14F-4D97-AF65-F5344CB8AC3E}">
        <p14:creationId xmlns:p14="http://schemas.microsoft.com/office/powerpoint/2010/main" val="36283767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需要在虔诚领袖的带领下有公共的</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敬拜</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生活</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第二至三章</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0482" name="Picture 2" descr="https://www.renewingworshipnc.org/wp-content/uploads/2018/11/default-image-440x264.jpg">
            <a:extLst>
              <a:ext uri="{FF2B5EF4-FFF2-40B4-BE49-F238E27FC236}">
                <a16:creationId xmlns:a16="http://schemas.microsoft.com/office/drawing/2014/main" id="{57D20AB3-8F3E-1649-9007-79C04118FF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3850" y="2492896"/>
            <a:ext cx="6356300" cy="380792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C4A53F84-F0FD-9F43-A0DD-7E65CDB9A5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Arial" charset="0"/>
                <a:ea typeface="ＭＳ Ｐゴシック" charset="0"/>
                <a:cs typeface="ＭＳ Ｐゴシック" charset="0"/>
              </a:rPr>
              <a:t>提摩太前书</a:t>
            </a:r>
          </a:p>
        </p:txBody>
      </p:sp>
    </p:spTree>
    <p:extLst>
      <p:ext uri="{BB962C8B-B14F-4D97-AF65-F5344CB8AC3E}">
        <p14:creationId xmlns:p14="http://schemas.microsoft.com/office/powerpoint/2010/main" val="10932106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谨守私生活与</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教义</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第四章</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pic>
        <p:nvPicPr>
          <p:cNvPr id="21506" name="Picture 2" descr="https://www.olivetree.com/blog/wp-content/uploads/2018/04/OldTestamentLawApplySocialNoText.jpg">
            <a:extLst>
              <a:ext uri="{FF2B5EF4-FFF2-40B4-BE49-F238E27FC236}">
                <a16:creationId xmlns:a16="http://schemas.microsoft.com/office/drawing/2014/main" id="{29B551E3-3F4D-9340-A0E1-A8E50C0982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0923" y="1916832"/>
            <a:ext cx="8082153" cy="45811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6F69F33-41F3-AA4C-B2CF-F77A51B160A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提摩太前书</a:t>
            </a:r>
          </a:p>
        </p:txBody>
      </p:sp>
    </p:spTree>
    <p:extLst>
      <p:ext uri="{BB962C8B-B14F-4D97-AF65-F5344CB8AC3E}">
        <p14:creationId xmlns:p14="http://schemas.microsoft.com/office/powerpoint/2010/main" val="376429866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3554" name="Picture 2" descr="https://i.guim.co.uk/img/media/8c54baa0211daa60acdb15e662d1029d211be8c1/352_0_5500_3300/master/5500.jpg?width=460&amp;quality=85&amp;auto=format&amp;fit=max&amp;s=768eb0d0327e3552c893638b3230c880">
            <a:extLst>
              <a:ext uri="{FF2B5EF4-FFF2-40B4-BE49-F238E27FC236}">
                <a16:creationId xmlns:a16="http://schemas.microsoft.com/office/drawing/2014/main" id="{18289521-F113-8640-AF13-66E408CF08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16" y="1380028"/>
            <a:ext cx="9143999" cy="547797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30629" y="368300"/>
            <a:ext cx="8868228" cy="1080120"/>
          </a:xfrm>
          <a:effectLst/>
        </p:spPr>
        <p:txBody>
          <a:bodyPr/>
          <a:lstStyle/>
          <a:p>
            <a:pPr marL="850900" indent="-850900" algn="l">
              <a:defRPr/>
            </a:pPr>
            <a:r>
              <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IV. </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满足各教会</a:t>
            </a:r>
            <a:r>
              <a:rPr lang="zh-CN" altLang="en-US" b="1" dirty="0">
                <a:solidFill>
                  <a:srgbClr val="0066FF"/>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群体</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的需要</a:t>
            </a:r>
            <a:br>
              <a:rPr lang="en-US" altLang="zh-CN"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br>
            <a:r>
              <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(5:1–6:10)</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D5E9202E-D359-6548-8FEC-6815CFBABDD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Arial" charset="0"/>
                <a:ea typeface="ＭＳ Ｐゴシック" charset="0"/>
                <a:cs typeface="ＭＳ Ｐゴシック" charset="0"/>
              </a:rPr>
              <a:t>提摩太前书</a:t>
            </a:r>
          </a:p>
        </p:txBody>
      </p:sp>
    </p:spTree>
    <p:extLst>
      <p:ext uri="{BB962C8B-B14F-4D97-AF65-F5344CB8AC3E}">
        <p14:creationId xmlns:p14="http://schemas.microsoft.com/office/powerpoint/2010/main" val="752340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descr="https://dg.imgix.net/is-the-love-of-money-really-the-root-of-all-evils-b1zeybvj-en/landscape/is-the-love-of-money-really-the-root-of-all-evils-b1zeybvj.jpg?ts=1485986953&amp;ixlib=rails-3.0.2&amp;auto=format%2Ccompress&amp;fit=min&amp;w=700&amp;h=394&amp;dpr=2&amp;ch=Width%2CDPR">
            <a:extLst>
              <a:ext uri="{FF2B5EF4-FFF2-40B4-BE49-F238E27FC236}">
                <a16:creationId xmlns:a16="http://schemas.microsoft.com/office/drawing/2014/main" id="{08DE770B-034D-884C-BD3A-D845120947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044958" cy="50851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78087" y="49784"/>
            <a:ext cx="5565913" cy="4891384"/>
          </a:xfrm>
          <a:effectLst>
            <a:outerShdw blurRad="63500" dist="35921" dir="2700000" algn="ctr" rotWithShape="0">
              <a:schemeClr val="tx2">
                <a:alpha val="74998"/>
              </a:schemeClr>
            </a:outerShdw>
          </a:effectLst>
        </p:spPr>
        <p:txBody>
          <a:bodyPr anchor="t"/>
          <a:lstStyle/>
          <a:p>
            <a:pPr marL="1031875" indent="-1019175" algn="l">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V.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不要因为爱</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钱</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而毁了属灵生命</a:t>
            </a:r>
            <a:br>
              <a:rPr lang="en-US" altLang="zh-CN"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(6:11-21)</a:t>
            </a:r>
          </a:p>
        </p:txBody>
      </p:sp>
      <p:sp>
        <p:nvSpPr>
          <p:cNvPr id="4" name="Rectangle 2">
            <a:extLst>
              <a:ext uri="{FF2B5EF4-FFF2-40B4-BE49-F238E27FC236}">
                <a16:creationId xmlns:a16="http://schemas.microsoft.com/office/drawing/2014/main" id="{78A73DD9-83D1-5340-B760-B9F51821FF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Arial" charset="0"/>
                <a:ea typeface="ＭＳ Ｐゴシック" charset="0"/>
                <a:cs typeface="ＭＳ Ｐゴシック" charset="0"/>
              </a:rPr>
              <a:t>提摩太前书</a:t>
            </a:r>
          </a:p>
        </p:txBody>
      </p:sp>
    </p:spTree>
    <p:extLst>
      <p:ext uri="{BB962C8B-B14F-4D97-AF65-F5344CB8AC3E}">
        <p14:creationId xmlns:p14="http://schemas.microsoft.com/office/powerpoint/2010/main" val="36774777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115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国度</a:t>
            </a:r>
            <a:endParaRPr lang="en-US" sz="115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马太福音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48755" y="65344"/>
            <a:ext cx="56297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dirty="0">
                <a:solidFill>
                  <a:srgbClr val="FFFFFF"/>
                </a:solidFill>
                <a:latin typeface="Microsoft YaHei UI" panose="020B0503020204020204" pitchFamily="34" charset="-122"/>
                <a:ea typeface="Microsoft YaHei UI" panose="020B0503020204020204" pitchFamily="34" charset="-122"/>
                <a:cs typeface="Arial" charset="0"/>
              </a:rPr>
              <a:t>24</a:t>
            </a:r>
          </a:p>
          <a:p>
            <a:pPr defTabSz="914400" fontAlgn="base">
              <a:spcBef>
                <a:spcPct val="0"/>
              </a:spcBef>
              <a:spcAft>
                <a:spcPct val="0"/>
              </a:spcAft>
            </a:pPr>
            <a:r>
              <a:rPr lang="en-US" b="1" dirty="0">
                <a:solidFill>
                  <a:srgbClr val="FFFFFF"/>
                </a:solidFill>
                <a:latin typeface="Microsoft YaHei UI" panose="020B0503020204020204" pitchFamily="34" charset="-122"/>
                <a:ea typeface="Microsoft YaHei UI" panose="020B0503020204020204" pitchFamily="34" charset="-122"/>
                <a:cs typeface="Arial" charset="0"/>
              </a:rPr>
              <a:t>67</a:t>
            </a:r>
          </a:p>
        </p:txBody>
      </p:sp>
    </p:spTree>
    <p:extLst>
      <p:ext uri="{BB962C8B-B14F-4D97-AF65-F5344CB8AC3E}">
        <p14:creationId xmlns:p14="http://schemas.microsoft.com/office/powerpoint/2010/main" val="8074835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耶稣</a:t>
            </a:r>
            <a:b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弥赛亚</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的</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257175" y="1602007"/>
            <a:ext cx="8534045"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权威与仆役之间的矛盾</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(8:35; 9:35; 10:43-44)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显明耶稣不像犹太人所期望的好战的弥撒亚。经书常谈到基督教学</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(1:1; 8:29; 15:39)</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，但只有一个旧约经书的引用文</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(1:2)</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9B60A16C-4257-4444-BD0B-A88C900D8C9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07253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https://michaelnichols.org/wp-content/uploads/2013/08/choose-your-own-priorities.jpg">
            <a:extLst>
              <a:ext uri="{FF2B5EF4-FFF2-40B4-BE49-F238E27FC236}">
                <a16:creationId xmlns:a16="http://schemas.microsoft.com/office/drawing/2014/main" id="{AB96A63C-335E-EC46-B3D1-BE70BEDCD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9822243">
            <a:off x="-168050" y="438718"/>
            <a:ext cx="3165924" cy="26356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SG"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2047461" y="2193855"/>
            <a:ext cx="7056783"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借着遵守上</a:t>
            </a:r>
            <a:r>
              <a:rPr lang="zh-CN" alt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帝对教会次序的优先重点，</a:t>
            </a:r>
            <a:br>
              <a:rPr lang="en-US" altLang="zh-CN"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zh-CN" alt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我们能够抵挡假教师。</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A57A3852-F958-F146-8800-9506CA327FB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提摩太前书</a:t>
            </a:r>
          </a:p>
        </p:txBody>
      </p:sp>
    </p:spTree>
    <p:extLst>
      <p:ext uri="{BB962C8B-B14F-4D97-AF65-F5344CB8AC3E}">
        <p14:creationId xmlns:p14="http://schemas.microsoft.com/office/powerpoint/2010/main" val="628427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6815720"/>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028700"/>
            <a:ext cx="9144000" cy="4787435"/>
          </a:xfrm>
          <a:prstGeom prst="rect">
            <a:avLst/>
          </a:prstGeom>
        </p:spPr>
      </p:pic>
      <p:sp>
        <p:nvSpPr>
          <p:cNvPr id="5122" name="Rectangle 2"/>
          <p:cNvSpPr>
            <a:spLocks noGrp="1" noChangeArrowheads="1"/>
          </p:cNvSpPr>
          <p:nvPr>
            <p:ph type="ctrTitle"/>
          </p:nvPr>
        </p:nvSpPr>
        <p:spPr>
          <a:xfrm>
            <a:off x="2987824" y="0"/>
            <a:ext cx="6153466" cy="1628800"/>
          </a:xfrm>
        </p:spPr>
        <p:txBody>
          <a:bodyPr/>
          <a:lstStyle/>
          <a:p>
            <a:pPr>
              <a:defRPr/>
            </a:pPr>
            <a:r>
              <a:rPr lang="zh-SG" altLang="en-US" sz="8800" kern="10" dirty="0">
                <a:ln w="9525">
                  <a:solidFill>
                    <a:srgbClr val="CC99FF"/>
                  </a:solidFill>
                  <a:round/>
                  <a:headEnd/>
                  <a:tailEnd/>
                </a:ln>
                <a:solidFill>
                  <a:srgbClr val="FFFF00"/>
                </a:solidFill>
                <a:effectLst>
                  <a:glow rad="228600">
                    <a:schemeClr val="accent4">
                      <a:lumMod val="10000"/>
                      <a:alpha val="40000"/>
                    </a:schemeClr>
                  </a:glow>
                  <a:outerShdw blurRad="63500" dist="53882" dir="2700000" algn="ctr" rotWithShape="0">
                    <a:srgbClr val="9999FF">
                      <a:alpha val="79999"/>
                    </a:srgbClr>
                  </a:outerShdw>
                </a:effectLst>
                <a:latin typeface="Microsoft YaHei UI" panose="020B0503020204020204" pitchFamily="34" charset="-122"/>
                <a:ea typeface="Microsoft YaHei UI" panose="020B0503020204020204" pitchFamily="34" charset="-122"/>
                <a:cs typeface="Impact"/>
              </a:rPr>
              <a:t>提摩太后书</a:t>
            </a:r>
            <a:endParaRPr lang="en-US" sz="8800" kern="10" dirty="0">
              <a:ln w="9525">
                <a:solidFill>
                  <a:srgbClr val="CC99FF"/>
                </a:solidFill>
                <a:round/>
                <a:headEnd/>
                <a:tailEnd/>
              </a:ln>
              <a:solidFill>
                <a:srgbClr val="FFFF00"/>
              </a:solidFill>
              <a:effectLst>
                <a:glow rad="228600">
                  <a:schemeClr val="accent4">
                    <a:lumMod val="10000"/>
                    <a:alpha val="40000"/>
                  </a:schemeClr>
                </a:glow>
                <a:outerShdw blurRad="63500" dist="53882" dir="2700000" algn="ctr" rotWithShape="0">
                  <a:srgbClr val="9999FF">
                    <a:alpha val="79999"/>
                  </a:srgbClr>
                </a:outerShdw>
              </a:effectLst>
              <a:latin typeface="Microsoft YaHei UI" panose="020B0503020204020204" pitchFamily="34" charset="-122"/>
              <a:ea typeface="Microsoft YaHei UI" panose="020B0503020204020204" pitchFamily="34" charset="-122"/>
              <a:cs typeface="Impact"/>
            </a:endParaRPr>
          </a:p>
        </p:txBody>
      </p:sp>
      <p:sp>
        <p:nvSpPr>
          <p:cNvPr id="5124" name="Rectangle 4"/>
          <p:cNvSpPr>
            <a:spLocks noChangeArrowheads="1"/>
          </p:cNvSpPr>
          <p:nvPr/>
        </p:nvSpPr>
        <p:spPr bwMode="auto">
          <a:xfrm>
            <a:off x="5580112" y="3068960"/>
            <a:ext cx="3429000" cy="2554545"/>
          </a:xfrm>
          <a:prstGeom prst="rect">
            <a:avLst/>
          </a:prstGeom>
          <a:noFill/>
          <a:ln w="9525">
            <a:noFill/>
            <a:miter lim="800000"/>
            <a:headEnd/>
            <a:tailEnd/>
          </a:ln>
          <a:effectLst>
            <a:outerShdw blurRad="63500" dist="107763" dir="18900000" algn="ctr" rotWithShape="0">
              <a:srgbClr val="000103">
                <a:alpha val="74998"/>
              </a:srgbClr>
            </a:outerShdw>
          </a:effectLst>
        </p:spPr>
        <p:txBody>
          <a:bodyPr>
            <a:spAutoFit/>
          </a:bodyPr>
          <a:lstStyle/>
          <a:p>
            <a:pPr>
              <a:defRPr/>
            </a:pPr>
            <a:r>
              <a:rPr lang="zh-CN" altLang="en-US" sz="4000" b="1" dirty="0">
                <a:solidFill>
                  <a:srgbClr val="FFFFFF"/>
                </a:solidFill>
                <a:latin typeface="Microsoft YaHei UI" panose="020B0503020204020204" pitchFamily="34" charset="-122"/>
                <a:ea typeface="Microsoft YaHei UI" panose="020B0503020204020204" pitchFamily="34" charset="-122"/>
                <a:cs typeface="宋体" charset="0"/>
              </a:rPr>
              <a:t>纯正</a:t>
            </a:r>
          </a:p>
          <a:p>
            <a:pPr>
              <a:defRPr/>
            </a:pPr>
            <a:r>
              <a:rPr lang="zh-CN" altLang="en-US" sz="4000" b="1" dirty="0">
                <a:solidFill>
                  <a:srgbClr val="FFFFFF"/>
                </a:solidFill>
                <a:latin typeface="Microsoft YaHei UI" panose="020B0503020204020204" pitchFamily="34" charset="-122"/>
                <a:ea typeface="Microsoft YaHei UI" panose="020B0503020204020204" pitchFamily="34" charset="-122"/>
                <a:cs typeface="宋体" charset="0"/>
              </a:rPr>
              <a:t>教义</a:t>
            </a:r>
          </a:p>
          <a:p>
            <a:pPr>
              <a:defRPr/>
            </a:pPr>
            <a:r>
              <a:rPr lang="zh-CN" altLang="en-US" sz="4000" b="1" dirty="0">
                <a:solidFill>
                  <a:srgbClr val="FFFFFF"/>
                </a:solidFill>
                <a:latin typeface="Microsoft YaHei UI" panose="020B0503020204020204" pitchFamily="34" charset="-122"/>
                <a:ea typeface="Microsoft YaHei UI" panose="020B0503020204020204" pitchFamily="34" charset="-122"/>
                <a:cs typeface="宋体" charset="0"/>
              </a:rPr>
              <a:t>对抗</a:t>
            </a:r>
          </a:p>
          <a:p>
            <a:pPr>
              <a:defRPr/>
            </a:pPr>
            <a:r>
              <a:rPr lang="zh-CN" altLang="en-US" sz="4000" b="1" dirty="0">
                <a:solidFill>
                  <a:srgbClr val="FFFFFF"/>
                </a:solidFill>
                <a:latin typeface="Microsoft YaHei UI" panose="020B0503020204020204" pitchFamily="34" charset="-122"/>
                <a:ea typeface="Microsoft YaHei UI" panose="020B0503020204020204" pitchFamily="34" charset="-122"/>
                <a:cs typeface="宋体" charset="0"/>
              </a:rPr>
              <a:t>异端</a:t>
            </a:r>
          </a:p>
        </p:txBody>
      </p:sp>
      <p:sp>
        <p:nvSpPr>
          <p:cNvPr id="8" name="Rectangle 7"/>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382906021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 fill="hold"/>
                                        <p:tgtEl>
                                          <p:spTgt spid="5122"/>
                                        </p:tgtEl>
                                        <p:attrNameLst>
                                          <p:attrName>ppt_x</p:attrName>
                                        </p:attrNameLst>
                                      </p:cBhvr>
                                      <p:tavLst>
                                        <p:tav tm="0">
                                          <p:val>
                                            <p:strVal val="0-#ppt_w/2"/>
                                          </p:val>
                                        </p:tav>
                                        <p:tav tm="100000">
                                          <p:val>
                                            <p:strVal val="#ppt_x"/>
                                          </p:val>
                                        </p:tav>
                                      </p:tavLst>
                                    </p:anim>
                                    <p:anim calcmode="lin" valueType="num">
                                      <p:cBhvr additive="base">
                                        <p:cTn id="8" dur="500" fill="hold"/>
                                        <p:tgtEl>
                                          <p:spTgt spid="51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教义</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237</a:t>
            </a:r>
          </a:p>
        </p:txBody>
      </p:sp>
    </p:spTree>
    <p:extLst>
      <p:ext uri="{BB962C8B-B14F-4D97-AF65-F5344CB8AC3E}">
        <p14:creationId xmlns:p14="http://schemas.microsoft.com/office/powerpoint/2010/main" val="30248997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latin typeface="Microsoft YaHei UI" panose="020B0503020204020204" pitchFamily="34" charset="-122"/>
                <a:ea typeface="Microsoft YaHei UI" panose="020B0503020204020204" pitchFamily="34" charset="-122"/>
                <a:cs typeface="宋体" charset="0"/>
              </a:rPr>
              <a:t>纯正</a:t>
            </a:r>
          </a:p>
          <a:p>
            <a:pPr lvl="0">
              <a:defRPr/>
            </a:pPr>
            <a:r>
              <a:rPr lang="zh-CN" altLang="en-US" sz="4800" b="1" dirty="0">
                <a:solidFill>
                  <a:srgbClr val="FFFFFF"/>
                </a:solidFill>
                <a:latin typeface="Microsoft YaHei UI" panose="020B0503020204020204" pitchFamily="34" charset="-122"/>
                <a:ea typeface="Microsoft YaHei UI" panose="020B0503020204020204" pitchFamily="34" charset="-122"/>
                <a:cs typeface="宋体" charset="0"/>
              </a:rPr>
              <a:t>教义</a:t>
            </a:r>
          </a:p>
          <a:p>
            <a:pPr lvl="0">
              <a:defRPr/>
            </a:pPr>
            <a:r>
              <a:rPr lang="zh-CN" altLang="en-US" sz="4800" b="1" dirty="0">
                <a:solidFill>
                  <a:srgbClr val="FFFFFF"/>
                </a:solidFill>
                <a:latin typeface="Microsoft YaHei UI" panose="020B0503020204020204" pitchFamily="34" charset="-122"/>
                <a:ea typeface="Microsoft YaHei UI" panose="020B0503020204020204" pitchFamily="34" charset="-122"/>
                <a:cs typeface="宋体" charset="0"/>
              </a:rPr>
              <a:t>对抗</a:t>
            </a:r>
          </a:p>
          <a:p>
            <a:pPr lvl="0">
              <a:defRPr/>
            </a:pPr>
            <a:r>
              <a:rPr lang="zh-CN" altLang="en-US" sz="4800" b="1" dirty="0">
                <a:solidFill>
                  <a:srgbClr val="FFFFFF"/>
                </a:solidFill>
                <a:latin typeface="Microsoft YaHei UI" panose="020B0503020204020204" pitchFamily="34" charset="-122"/>
                <a:ea typeface="Microsoft YaHei UI" panose="020B0503020204020204" pitchFamily="34" charset="-122"/>
                <a:cs typeface="宋体" charset="0"/>
              </a:rPr>
              <a:t>异端</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9175080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188685" y="1574871"/>
            <a:ext cx="8766629"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3600" b="1" dirty="0">
                <a:solidFill>
                  <a:srgbClr val="FFFFFF"/>
                </a:solidFill>
                <a:latin typeface="Microsoft YaHei UI" panose="020B0503020204020204" pitchFamily="34" charset="-122"/>
                <a:ea typeface="Microsoft YaHei UI" panose="020B0503020204020204" pitchFamily="34" charset="-122"/>
              </a:rPr>
              <a:t>“全部圣经都是　神所默示的，在教训、</a:t>
            </a:r>
            <a:br>
              <a:rPr lang="en-US" altLang="zh-CN" sz="3600" b="1" dirty="0">
                <a:solidFill>
                  <a:srgbClr val="FFFFFF"/>
                </a:solidFill>
                <a:latin typeface="Microsoft YaHei UI" panose="020B0503020204020204" pitchFamily="34" charset="-122"/>
                <a:ea typeface="Microsoft YaHei UI" panose="020B0503020204020204" pitchFamily="34" charset="-122"/>
              </a:rPr>
            </a:br>
            <a:r>
              <a:rPr lang="zh-CN" altLang="en-US" sz="3600" b="1" dirty="0">
                <a:solidFill>
                  <a:srgbClr val="FFFFFF"/>
                </a:solidFill>
                <a:latin typeface="Microsoft YaHei UI" panose="020B0503020204020204" pitchFamily="34" charset="-122"/>
                <a:ea typeface="Microsoft YaHei UI" panose="020B0503020204020204" pitchFamily="34" charset="-122"/>
              </a:rPr>
              <a:t>责备、矫正和公义的训练各方面，都是有益的，为要使属　神的人装备好，可以完成各样的善工。</a:t>
            </a:r>
            <a:r>
              <a:rPr lang="en-US" altLang="zh-CN" sz="3600" b="1" dirty="0">
                <a:solidFill>
                  <a:srgbClr val="FFFFFF"/>
                </a:solidFill>
                <a:latin typeface="Microsoft YaHei UI" panose="020B0503020204020204" pitchFamily="34" charset="-122"/>
                <a:ea typeface="Microsoft YaHei UI" panose="020B0503020204020204" pitchFamily="34" charset="-122"/>
              </a:rPr>
              <a:t>… </a:t>
            </a:r>
            <a:r>
              <a:rPr lang="zh-CN" altLang="en-US" sz="3600" b="1" dirty="0">
                <a:solidFill>
                  <a:srgbClr val="FFFFFF"/>
                </a:solidFill>
                <a:latin typeface="Microsoft YaHei UI" panose="020B0503020204020204" pitchFamily="34" charset="-122"/>
                <a:ea typeface="Microsoft YaHei UI" panose="020B0503020204020204" pitchFamily="34" charset="-122"/>
              </a:rPr>
              <a:t>务要传道” </a:t>
            </a:r>
          </a:p>
          <a:p>
            <a:pPr lvl="0" defTabSz="914400" eaLnBrk="1" hangingPunct="1">
              <a:defRPr/>
            </a:pPr>
            <a:r>
              <a:rPr lang="en-US" altLang="zh-CN" sz="3600" b="1" dirty="0">
                <a:solidFill>
                  <a:srgbClr val="FFFFFF"/>
                </a:solidFill>
                <a:latin typeface="Microsoft YaHei UI" panose="020B0503020204020204" pitchFamily="34" charset="-122"/>
                <a:ea typeface="Microsoft YaHei UI" panose="020B0503020204020204" pitchFamily="34" charset="-122"/>
              </a:rPr>
              <a:t>(3:16-17; 4:2)</a:t>
            </a:r>
            <a:r>
              <a:rPr lang="zh-CN" altLang="en-US" sz="3600" b="1" dirty="0">
                <a:solidFill>
                  <a:srgbClr val="FFFFFF"/>
                </a:solidFill>
                <a:latin typeface="Microsoft YaHei UI" panose="020B0503020204020204" pitchFamily="34" charset="-122"/>
                <a:ea typeface="Microsoft YaHei UI" panose="020B0503020204020204" pitchFamily="34" charset="-122"/>
              </a:rPr>
              <a:t>。</a:t>
            </a:r>
            <a:r>
              <a:rPr lang="en-US" altLang="zh-CN" sz="3600" b="1" dirty="0">
                <a:solidFill>
                  <a:srgbClr val="FFFFFF"/>
                </a:solidFill>
                <a:latin typeface="Microsoft YaHei UI" panose="020B0503020204020204" pitchFamily="34" charset="-122"/>
                <a:ea typeface="Microsoft YaHei UI" panose="020B0503020204020204" pitchFamily="34" charset="-122"/>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237</a:t>
            </a:r>
          </a:p>
        </p:txBody>
      </p:sp>
    </p:spTree>
    <p:extLst>
      <p:ext uri="{BB962C8B-B14F-4D97-AF65-F5344CB8AC3E}">
        <p14:creationId xmlns:p14="http://schemas.microsoft.com/office/powerpoint/2010/main" val="23903627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p:cNvSpPr>
            <a:spLocks noChangeArrowheads="1" noChangeShapeType="1" noTextEdit="1"/>
          </p:cNvSpPr>
          <p:nvPr/>
        </p:nvSpPr>
        <p:spPr bwMode="auto">
          <a:xfrm>
            <a:off x="1637482" y="490191"/>
            <a:ext cx="6249166" cy="903180"/>
          </a:xfrm>
          <a:prstGeom prst="rect">
            <a:avLst/>
          </a:prstGeom>
        </p:spPr>
        <p:txBody>
          <a:bodyPr wrap="none" fromWordArt="1">
            <a:prstTxWarp prst="textSlantUp">
              <a:avLst>
                <a:gd name="adj" fmla="val 1606"/>
              </a:avLst>
            </a:prstTxWarp>
          </a:bodyPr>
          <a:lstStyle/>
          <a:p>
            <a:pPr lvl="0" algn="ctr" defTabSz="914400" eaLnBrk="0" fontAlgn="base" hangingPunct="0">
              <a:spcBef>
                <a:spcPct val="0"/>
              </a:spcBef>
              <a:spcAft>
                <a:spcPct val="0"/>
              </a:spcAft>
              <a:defRPr/>
            </a:pPr>
            <a:r>
              <a:rPr lang="zh-SG" altLang="en-US" sz="3600" kern="1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latin typeface="Microsoft YaHei UI" panose="020B0503020204020204" pitchFamily="34" charset="-122"/>
                <a:ea typeface="Microsoft YaHei UI" panose="020B0503020204020204" pitchFamily="34" charset="-122"/>
                <a:cs typeface="Impact"/>
              </a:rPr>
              <a:t>总结概要</a:t>
            </a:r>
            <a:endParaRPr kumimoji="0" lang="en-US" sz="3600" b="0" i="0" u="none" strike="noStrike" kern="10" cap="none" spc="0" normalizeH="0" baseline="0" noProof="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Microsoft YaHei UI" panose="020B0503020204020204" pitchFamily="34" charset="-122"/>
              <a:ea typeface="Microsoft YaHei UI" panose="020B0503020204020204" pitchFamily="34" charset="-122"/>
              <a:cs typeface="Impact"/>
            </a:endParaRPr>
          </a:p>
        </p:txBody>
      </p:sp>
      <p:sp>
        <p:nvSpPr>
          <p:cNvPr id="2" name="Rectangle 1"/>
          <p:cNvSpPr/>
          <p:nvPr/>
        </p:nvSpPr>
        <p:spPr>
          <a:xfrm>
            <a:off x="334180" y="2002664"/>
            <a:ext cx="8521590" cy="2800767"/>
          </a:xfrm>
          <a:prstGeom prst="rect">
            <a:avLst/>
          </a:prstGeom>
        </p:spPr>
        <p:txBody>
          <a:bodyPr wrap="square" anchor="ctr">
            <a:spAutoFit/>
          </a:bodyPr>
          <a:lstStyle/>
          <a:p>
            <a:pPr lvl="0" algn="ctr">
              <a:defRPr/>
            </a:pPr>
            <a:r>
              <a:rPr lang="zh-CN" altLang="en-US" sz="4400" b="1" dirty="0">
                <a:solidFill>
                  <a:srgbClr val="FFFFFF"/>
                </a:solidFill>
                <a:latin typeface="Microsoft YaHei UI" panose="020B0503020204020204" pitchFamily="34" charset="-122"/>
                <a:ea typeface="Microsoft YaHei UI" panose="020B0503020204020204" pitchFamily="34" charset="-122"/>
                <a:cs typeface="Arial"/>
              </a:rPr>
              <a:t>保罗劝勉提摩太，即使面对困难，也要忠心地实践和传讲真理，以鼓励他坚持对抗错误教导和离经叛教。</a:t>
            </a:r>
          </a:p>
        </p:txBody>
      </p:sp>
      <p:sp>
        <p:nvSpPr>
          <p:cNvPr id="6" name="Text Box 24"/>
          <p:cNvSpPr txBox="1">
            <a:spLocks noChangeArrowheads="1"/>
          </p:cNvSpPr>
          <p:nvPr/>
        </p:nvSpPr>
        <p:spPr bwMode="auto">
          <a:xfrm>
            <a:off x="8404469"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237</a:t>
            </a:r>
          </a:p>
        </p:txBody>
      </p:sp>
      <p:sp>
        <p:nvSpPr>
          <p:cNvPr id="7" name="Rectangle 2">
            <a:extLst>
              <a:ext uri="{FF2B5EF4-FFF2-40B4-BE49-F238E27FC236}">
                <a16:creationId xmlns:a16="http://schemas.microsoft.com/office/drawing/2014/main" id="{04C4A770-E1F5-5647-848B-E47E4344C67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34974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5" name="Text Box 24"/>
          <p:cNvSpPr txBox="1">
            <a:spLocks noChangeArrowheads="1"/>
          </p:cNvSpPr>
          <p:nvPr/>
        </p:nvSpPr>
        <p:spPr bwMode="auto">
          <a:xfrm>
            <a:off x="8270797" y="-66996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237</a:t>
            </a:r>
          </a:p>
        </p:txBody>
      </p:sp>
      <p:sp>
        <p:nvSpPr>
          <p:cNvPr id="6" name="Rectangle 2"/>
          <p:cNvSpPr txBox="1">
            <a:spLocks noChangeArrowheads="1"/>
          </p:cNvSpPr>
          <p:nvPr/>
        </p:nvSpPr>
        <p:spPr bwMode="auto">
          <a:xfrm>
            <a:off x="0" y="1602008"/>
            <a:ext cx="9144000" cy="33391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他的显现和他的国度</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(4:1)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的提起把基督的再来与他千年的主宰连接起来</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而</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救我进他的天国</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(4:18)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显示祂永恒的属性。</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8"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237</a:t>
            </a:r>
          </a:p>
        </p:txBody>
      </p:sp>
      <p:sp>
        <p:nvSpPr>
          <p:cNvPr id="7" name="Rectangle 2">
            <a:extLst>
              <a:ext uri="{FF2B5EF4-FFF2-40B4-BE49-F238E27FC236}">
                <a16:creationId xmlns:a16="http://schemas.microsoft.com/office/drawing/2014/main" id="{6A9AC08E-C44F-7549-8317-DB2CE0816CC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526089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保罗是</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奉　神旨意、照着在基督耶稣里生命的应许、作基督耶稣使徒</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7" name="Rectangle 2">
            <a:extLst>
              <a:ext uri="{FF2B5EF4-FFF2-40B4-BE49-F238E27FC236}">
                <a16:creationId xmlns:a16="http://schemas.microsoft.com/office/drawing/2014/main" id="{AEEB118B-3A82-9F46-A45D-AC612FFF388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55958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圣经能使我们 </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因信基督耶稣有得救的智慧</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(3:15; </a:t>
            </a: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对比</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7" name="Rectangle 2">
            <a:extLst>
              <a:ext uri="{FF2B5EF4-FFF2-40B4-BE49-F238E27FC236}">
                <a16:creationId xmlns:a16="http://schemas.microsoft.com/office/drawing/2014/main" id="{D7F35050-A21B-0D41-8E82-FDB9688E702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112228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Text Box 2"/>
          <p:cNvSpPr txBox="1">
            <a:spLocks noChangeArrowheads="1"/>
          </p:cNvSpPr>
          <p:nvPr/>
        </p:nvSpPr>
        <p:spPr bwMode="auto">
          <a:xfrm>
            <a:off x="8532813" y="381000"/>
            <a:ext cx="579437"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a:t>
            </a:r>
            <a:endParaRPr kumimoji="0" lang="en-US" sz="2400" b="0" i="0" u="none" strike="noStrike" kern="1200" cap="none" spc="0" normalizeH="0" baseline="0" noProof="0" dirty="0">
              <a:ln>
                <a:noFill/>
              </a:ln>
              <a:solidFill>
                <a:srgbClr val="8383AD"/>
              </a:solidFill>
              <a:effectLst/>
              <a:uLnTx/>
              <a:uFillTx/>
              <a:latin typeface="Arial" charset="0"/>
              <a:ea typeface="ＭＳ Ｐゴシック" charset="0"/>
              <a:cs typeface="Arial" charset="0"/>
            </a:endParaRPr>
          </a:p>
        </p:txBody>
      </p:sp>
      <p:sp>
        <p:nvSpPr>
          <p:cNvPr id="329734" name="Title 1"/>
          <p:cNvSpPr>
            <a:spLocks noGrp="1"/>
          </p:cNvSpPr>
          <p:nvPr>
            <p:ph type="title" idx="4294967295"/>
          </p:nvPr>
        </p:nvSpPr>
        <p:spPr>
          <a:xfrm>
            <a:off x="2555776" y="404813"/>
            <a:ext cx="3816424" cy="484187"/>
          </a:xfrm>
        </p:spPr>
        <p:txBody>
          <a:bodyPr/>
          <a:lstStyle/>
          <a:p>
            <a:r>
              <a:rPr lang="zh-CN" altLang="en-US" dirty="0">
                <a:latin typeface="Arial" charset="0"/>
                <a:ea typeface="ＭＳ Ｐゴシック" charset="0"/>
                <a:cs typeface="ＭＳ Ｐゴシック" charset="0"/>
              </a:rPr>
              <a:t>马可福音大纲</a:t>
            </a:r>
            <a:endParaRPr lang="en-US" dirty="0">
              <a:latin typeface="Arial" charset="0"/>
              <a:ea typeface="ＭＳ Ｐゴシック" charset="0"/>
              <a:cs typeface="ＭＳ Ｐゴシック" charset="0"/>
            </a:endParaRPr>
          </a:p>
        </p:txBody>
      </p:sp>
      <p:graphicFrame>
        <p:nvGraphicFramePr>
          <p:cNvPr id="2" name="Table 1"/>
          <p:cNvGraphicFramePr>
            <a:graphicFrameLocks noGrp="1"/>
          </p:cNvGraphicFramePr>
          <p:nvPr>
            <p:extLst>
              <p:ext uri="{D42A27DB-BD31-4B8C-83A1-F6EECF244321}">
                <p14:modId xmlns:p14="http://schemas.microsoft.com/office/powerpoint/2010/main" val="1064565129"/>
              </p:ext>
            </p:extLst>
          </p:nvPr>
        </p:nvGraphicFramePr>
        <p:xfrm>
          <a:off x="1" y="1082388"/>
          <a:ext cx="9112248" cy="5728284"/>
        </p:xfrm>
        <a:graphic>
          <a:graphicData uri="http://schemas.openxmlformats.org/drawingml/2006/table">
            <a:tbl>
              <a:tblPr firstRow="1" bandRow="1">
                <a:tableStyleId>{3C2FFA5D-87B4-456A-9821-1D502468CF0F}</a:tableStyleId>
              </a:tblPr>
              <a:tblGrid>
                <a:gridCol w="991960">
                  <a:extLst>
                    <a:ext uri="{9D8B030D-6E8A-4147-A177-3AD203B41FA5}">
                      <a16:colId xmlns:a16="http://schemas.microsoft.com/office/drawing/2014/main" val="20000"/>
                    </a:ext>
                  </a:extLst>
                </a:gridCol>
                <a:gridCol w="1023787">
                  <a:extLst>
                    <a:ext uri="{9D8B030D-6E8A-4147-A177-3AD203B41FA5}">
                      <a16:colId xmlns:a16="http://schemas.microsoft.com/office/drawing/2014/main" val="20001"/>
                    </a:ext>
                  </a:extLst>
                </a:gridCol>
                <a:gridCol w="877531">
                  <a:extLst>
                    <a:ext uri="{9D8B030D-6E8A-4147-A177-3AD203B41FA5}">
                      <a16:colId xmlns:a16="http://schemas.microsoft.com/office/drawing/2014/main" val="20002"/>
                    </a:ext>
                  </a:extLst>
                </a:gridCol>
                <a:gridCol w="988024">
                  <a:extLst>
                    <a:ext uri="{9D8B030D-6E8A-4147-A177-3AD203B41FA5}">
                      <a16:colId xmlns:a16="http://schemas.microsoft.com/office/drawing/2014/main" val="20003"/>
                    </a:ext>
                  </a:extLst>
                </a:gridCol>
                <a:gridCol w="1132678">
                  <a:extLst>
                    <a:ext uri="{9D8B030D-6E8A-4147-A177-3AD203B41FA5}">
                      <a16:colId xmlns:a16="http://schemas.microsoft.com/office/drawing/2014/main" val="20004"/>
                    </a:ext>
                  </a:extLst>
                </a:gridCol>
                <a:gridCol w="868364">
                  <a:extLst>
                    <a:ext uri="{9D8B030D-6E8A-4147-A177-3AD203B41FA5}">
                      <a16:colId xmlns:a16="http://schemas.microsoft.com/office/drawing/2014/main" val="20005"/>
                    </a:ext>
                  </a:extLst>
                </a:gridCol>
                <a:gridCol w="1325465">
                  <a:extLst>
                    <a:ext uri="{9D8B030D-6E8A-4147-A177-3AD203B41FA5}">
                      <a16:colId xmlns:a16="http://schemas.microsoft.com/office/drawing/2014/main" val="20006"/>
                    </a:ext>
                  </a:extLst>
                </a:gridCol>
                <a:gridCol w="877531">
                  <a:extLst>
                    <a:ext uri="{9D8B030D-6E8A-4147-A177-3AD203B41FA5}">
                      <a16:colId xmlns:a16="http://schemas.microsoft.com/office/drawing/2014/main" val="20007"/>
                    </a:ext>
                  </a:extLst>
                </a:gridCol>
                <a:gridCol w="1026908">
                  <a:extLst>
                    <a:ext uri="{9D8B030D-6E8A-4147-A177-3AD203B41FA5}">
                      <a16:colId xmlns:a16="http://schemas.microsoft.com/office/drawing/2014/main" val="20008"/>
                    </a:ext>
                  </a:extLst>
                </a:gridCol>
              </a:tblGrid>
              <a:tr h="435337">
                <a:tc gridSpan="9">
                  <a:txBody>
                    <a:bodyPr/>
                    <a:lstStyle/>
                    <a:p>
                      <a:pPr algn="ctr"/>
                      <a:r>
                        <a:rPr lang="zh-CN" altLang="en-US" sz="2800" b="1" kern="1200" dirty="0">
                          <a:solidFill>
                            <a:srgbClr val="FFFFFF"/>
                          </a:solidFill>
                          <a:effectLst/>
                          <a:latin typeface="Microsoft YaHei UI" panose="020B0503020204020204" pitchFamily="34" charset="-122"/>
                          <a:ea typeface="Microsoft YaHei UI" panose="020B0503020204020204" pitchFamily="34" charset="-122"/>
                          <a:cs typeface="+mn-cs"/>
                        </a:rPr>
                        <a:t>成为受苦的仆人来设立榜样的神</a:t>
                      </a:r>
                    </a:p>
                  </a:txBody>
                  <a:tcP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35337">
                <a:tc gridSpan="5">
                  <a:txBody>
                    <a:bodyPr/>
                    <a:lstStyle/>
                    <a:p>
                      <a:pPr algn="ctr"/>
                      <a:r>
                        <a:rPr lang="zh-CN" altLang="en-US" sz="2000" b="1" dirty="0">
                          <a:solidFill>
                            <a:srgbClr val="33334D"/>
                          </a:solidFill>
                          <a:latin typeface="Microsoft YaHei UI" panose="020B0503020204020204" pitchFamily="34" charset="-122"/>
                          <a:ea typeface="Microsoft YaHei UI" panose="020B0503020204020204" pitchFamily="34" charset="-122"/>
                        </a:rPr>
                        <a:t>服侍</a:t>
                      </a:r>
                      <a:endParaRPr lang="en-US" sz="2000"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a:r>
                        <a:rPr lang="zh-CN" altLang="en-US" sz="2000" b="1" dirty="0">
                          <a:solidFill>
                            <a:srgbClr val="33334D"/>
                          </a:solidFill>
                          <a:latin typeface="Microsoft YaHei UI" panose="020B0503020204020204" pitchFamily="34" charset="-122"/>
                          <a:ea typeface="Microsoft YaHei UI" panose="020B0503020204020204" pitchFamily="34" charset="-122"/>
                        </a:rPr>
                        <a:t>受苦</a:t>
                      </a:r>
                      <a:endParaRPr lang="en-US" sz="2000"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35337">
                <a:tc gridSpan="5">
                  <a:txBody>
                    <a:bodyPr/>
                    <a:lstStyle/>
                    <a:p>
                      <a:pPr algn="ctr"/>
                      <a:r>
                        <a:rPr lang="zh-CN" altLang="en-US" sz="2000" b="1" dirty="0">
                          <a:solidFill>
                            <a:srgbClr val="33334D"/>
                          </a:solidFill>
                          <a:latin typeface="Microsoft YaHei UI" panose="020B0503020204020204" pitchFamily="34" charset="-122"/>
                          <a:ea typeface="Microsoft YaHei UI" panose="020B0503020204020204" pitchFamily="34" charset="-122"/>
                        </a:rPr>
                        <a:t>教导和迹象</a:t>
                      </a:r>
                      <a:endParaRPr lang="en-US" sz="2000"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a:r>
                        <a:rPr lang="zh-CN" altLang="en-US" sz="2000" b="1" dirty="0">
                          <a:solidFill>
                            <a:srgbClr val="33334D"/>
                          </a:solidFill>
                          <a:latin typeface="Microsoft YaHei UI" panose="020B0503020204020204" pitchFamily="34" charset="-122"/>
                          <a:ea typeface="Microsoft YaHei UI" panose="020B0503020204020204" pitchFamily="34" charset="-122"/>
                        </a:rPr>
                        <a:t>牺牲</a:t>
                      </a:r>
                      <a:endParaRPr lang="en-US" sz="2000"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35337">
                <a:tc gridSpan="5">
                  <a:txBody>
                    <a:bodyPr/>
                    <a:lstStyle/>
                    <a:p>
                      <a:pPr algn="ctr"/>
                      <a:r>
                        <a:rPr lang="zh-SG" altLang="en-US" sz="2000" b="1" dirty="0">
                          <a:solidFill>
                            <a:srgbClr val="33334D"/>
                          </a:solidFill>
                          <a:latin typeface="Microsoft YaHei UI" panose="020B0503020204020204" pitchFamily="34" charset="-122"/>
                          <a:ea typeface="Microsoft YaHei UI" panose="020B0503020204020204" pitchFamily="34" charset="-122"/>
                        </a:rPr>
                        <a:t>加利利与佩雷斯</a:t>
                      </a: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a:r>
                        <a:rPr lang="zh-CN" altLang="en-US" sz="2000" b="1" dirty="0">
                          <a:solidFill>
                            <a:srgbClr val="33334D"/>
                          </a:solidFill>
                          <a:latin typeface="Microsoft YaHei UI" panose="020B0503020204020204" pitchFamily="34" charset="-122"/>
                          <a:ea typeface="Microsoft YaHei UI" panose="020B0503020204020204" pitchFamily="34" charset="-122"/>
                        </a:rPr>
                        <a:t>犹太和耶路撒冷</a:t>
                      </a:r>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35337">
                <a:tc gridSpan="2">
                  <a:txBody>
                    <a:bodyPr/>
                    <a:lstStyle/>
                    <a:p>
                      <a:pPr algn="ctr"/>
                      <a:r>
                        <a:rPr lang="zh-CN" altLang="en-US" sz="2000" b="1" dirty="0">
                          <a:solidFill>
                            <a:srgbClr val="33334D"/>
                          </a:solidFill>
                          <a:latin typeface="Microsoft YaHei UI" panose="020B0503020204020204" pitchFamily="34" charset="-122"/>
                          <a:ea typeface="Microsoft YaHei UI" panose="020B0503020204020204" pitchFamily="34" charset="-122"/>
                        </a:rPr>
                        <a:t>降临</a:t>
                      </a:r>
                      <a:endParaRPr lang="en-US" sz="2000"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tc gridSpan="3">
                  <a:txBody>
                    <a:bodyPr/>
                    <a:lstStyle/>
                    <a:p>
                      <a:pPr algn="ctr"/>
                      <a:r>
                        <a:rPr lang="zh-CN" altLang="en-US" sz="2000" b="1" dirty="0">
                          <a:solidFill>
                            <a:srgbClr val="33334D"/>
                          </a:solidFill>
                          <a:latin typeface="Microsoft YaHei UI" panose="020B0503020204020204" pitchFamily="34" charset="-122"/>
                          <a:ea typeface="Microsoft YaHei UI" panose="020B0503020204020204" pitchFamily="34" charset="-122"/>
                        </a:rPr>
                        <a:t>事工面临阻拦</a:t>
                      </a:r>
                    </a:p>
                  </a:txBody>
                  <a:tcPr/>
                </a:tc>
                <a:tc hMerge="1">
                  <a:txBody>
                    <a:bodyPr/>
                    <a:lstStyle/>
                    <a:p>
                      <a:endParaRPr lang="en-US"/>
                    </a:p>
                  </a:txBody>
                  <a:tcPr/>
                </a:tc>
                <a:tc hMerge="1">
                  <a:txBody>
                    <a:bodyPr/>
                    <a:lstStyle/>
                    <a:p>
                      <a:endParaRPr lang="en-US"/>
                    </a:p>
                  </a:txBody>
                  <a:tcPr/>
                </a:tc>
                <a:tc gridSpan="2">
                  <a:txBody>
                    <a:bodyPr/>
                    <a:lstStyle/>
                    <a:p>
                      <a:pPr algn="ctr"/>
                      <a:r>
                        <a:rPr lang="zh-CN" altLang="en-US" sz="2000" b="1" dirty="0">
                          <a:solidFill>
                            <a:srgbClr val="33334D"/>
                          </a:solidFill>
                          <a:latin typeface="Microsoft YaHei UI" panose="020B0503020204020204" pitchFamily="34" charset="-122"/>
                          <a:ea typeface="Microsoft YaHei UI" panose="020B0503020204020204" pitchFamily="34" charset="-122"/>
                        </a:rPr>
                        <a:t>自我牺牲</a:t>
                      </a:r>
                      <a:endParaRPr lang="en-US" sz="2000"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tc gridSpan="2">
                  <a:txBody>
                    <a:bodyPr/>
                    <a:lstStyle/>
                    <a:p>
                      <a:pPr algn="ctr"/>
                      <a:r>
                        <a:rPr lang="zh-CN" altLang="en-US" b="1" dirty="0">
                          <a:solidFill>
                            <a:srgbClr val="33334D"/>
                          </a:solidFill>
                          <a:latin typeface="Microsoft YaHei UI" panose="020B0503020204020204" pitchFamily="34" charset="-122"/>
                          <a:ea typeface="Microsoft YaHei UI" panose="020B0503020204020204" pitchFamily="34" charset="-122"/>
                        </a:rPr>
                        <a:t>复活</a:t>
                      </a:r>
                      <a:endParaRPr lang="en-US"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extLst>
                  <a:ext uri="{0D108BD9-81ED-4DB2-BD59-A6C34878D82A}">
                    <a16:rowId xmlns:a16="http://schemas.microsoft.com/office/drawing/2014/main" val="10004"/>
                  </a:ext>
                </a:extLst>
              </a:tr>
              <a:tr h="435337">
                <a:tc gridSpan="2">
                  <a:txBody>
                    <a:bodyPr/>
                    <a:lstStyle/>
                    <a:p>
                      <a:pPr algn="ctr"/>
                      <a:r>
                        <a:rPr lang="en-US" sz="2000" b="1" dirty="0">
                          <a:solidFill>
                            <a:srgbClr val="33334D"/>
                          </a:solidFill>
                          <a:latin typeface="Microsoft YaHei UI" panose="020B0503020204020204" pitchFamily="34" charset="-122"/>
                          <a:ea typeface="Microsoft YaHei UI" panose="020B0503020204020204" pitchFamily="34" charset="-122"/>
                        </a:rPr>
                        <a:t>1:1-3</a:t>
                      </a:r>
                    </a:p>
                  </a:txBody>
                  <a:tcPr/>
                </a:tc>
                <a:tc hMerge="1">
                  <a:txBody>
                    <a:bodyPr/>
                    <a:lstStyle/>
                    <a:p>
                      <a:endParaRPr lang="en-US"/>
                    </a:p>
                  </a:txBody>
                  <a:tcPr/>
                </a:tc>
                <a:tc gridSpan="3">
                  <a:txBody>
                    <a:bodyPr/>
                    <a:lstStyle/>
                    <a:p>
                      <a:pPr algn="ctr"/>
                      <a:r>
                        <a:rPr lang="en-US" sz="2000" b="1" dirty="0">
                          <a:solidFill>
                            <a:srgbClr val="33334D"/>
                          </a:solidFill>
                          <a:latin typeface="Microsoft YaHei UI" panose="020B0503020204020204" pitchFamily="34" charset="-122"/>
                          <a:ea typeface="Microsoft YaHei UI" panose="020B0503020204020204" pitchFamily="34" charset="-122"/>
                        </a:rPr>
                        <a:t>1:14–10:52</a:t>
                      </a:r>
                    </a:p>
                  </a:txBody>
                  <a:tcPr/>
                </a:tc>
                <a:tc hMerge="1">
                  <a:txBody>
                    <a:bodyPr/>
                    <a:lstStyle/>
                    <a:p>
                      <a:endParaRPr lang="en-US"/>
                    </a:p>
                  </a:txBody>
                  <a:tcPr/>
                </a:tc>
                <a:tc hMerge="1">
                  <a:txBody>
                    <a:bodyPr/>
                    <a:lstStyle/>
                    <a:p>
                      <a:endParaRPr lang="en-US"/>
                    </a:p>
                  </a:txBody>
                  <a:tcPr/>
                </a:tc>
                <a:tc gridSpan="2">
                  <a:txBody>
                    <a:bodyPr/>
                    <a:lstStyle/>
                    <a:p>
                      <a:pPr algn="ctr"/>
                      <a:r>
                        <a:rPr lang="en-US" sz="2000" b="1" baseline="0" dirty="0">
                          <a:solidFill>
                            <a:srgbClr val="33334D"/>
                          </a:solidFill>
                          <a:latin typeface="Microsoft YaHei UI" panose="020B0503020204020204" pitchFamily="34" charset="-122"/>
                          <a:ea typeface="Microsoft YaHei UI" panose="020B0503020204020204" pitchFamily="34" charset="-122"/>
                        </a:rPr>
                        <a:t>11–15</a:t>
                      </a:r>
                      <a:r>
                        <a:rPr lang="ja-JP" altLang="en-US" sz="2000" b="1">
                          <a:solidFill>
                            <a:srgbClr val="000404"/>
                          </a:solidFill>
                          <a:latin typeface="Microsoft YaHei UI" panose="020B0503020204020204" pitchFamily="34" charset="-122"/>
                          <a:ea typeface="Microsoft YaHei UI" panose="020B0503020204020204" pitchFamily="34" charset="-122"/>
                        </a:rPr>
                        <a:t>章</a:t>
                      </a:r>
                      <a:endParaRPr lang="en-US" sz="2000"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tc gridSpan="2">
                  <a:txBody>
                    <a:bodyPr/>
                    <a:lstStyle/>
                    <a:p>
                      <a:pPr algn="ctr"/>
                      <a:r>
                        <a:rPr lang="en-US" b="1" dirty="0">
                          <a:solidFill>
                            <a:srgbClr val="33334D"/>
                          </a:solidFill>
                          <a:latin typeface="Microsoft YaHei UI" panose="020B0503020204020204" pitchFamily="34" charset="-122"/>
                          <a:ea typeface="Microsoft YaHei UI" panose="020B0503020204020204" pitchFamily="34" charset="-122"/>
                        </a:rPr>
                        <a:t>16</a:t>
                      </a:r>
                      <a:r>
                        <a:rPr lang="ja-JP" altLang="en-US" sz="1800" b="1">
                          <a:solidFill>
                            <a:srgbClr val="000404"/>
                          </a:solidFill>
                          <a:latin typeface="Microsoft YaHei UI" panose="020B0503020204020204" pitchFamily="34" charset="-122"/>
                          <a:ea typeface="Microsoft YaHei UI" panose="020B0503020204020204" pitchFamily="34" charset="-122"/>
                        </a:rPr>
                        <a:t>章</a:t>
                      </a:r>
                      <a:endParaRPr lang="en-US"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extLst>
                  <a:ext uri="{0D108BD9-81ED-4DB2-BD59-A6C34878D82A}">
                    <a16:rowId xmlns:a16="http://schemas.microsoft.com/office/drawing/2014/main" val="10005"/>
                  </a:ext>
                </a:extLst>
              </a:tr>
              <a:tr h="715623">
                <a:tc>
                  <a:txBody>
                    <a:bodyPr/>
                    <a:lstStyle/>
                    <a:p>
                      <a:pPr algn="ctr">
                        <a:spcAft>
                          <a:spcPts val="0"/>
                        </a:spcAft>
                      </a:pPr>
                      <a:r>
                        <a:rPr lang="en-US" sz="1100" b="1" dirty="0">
                          <a:effectLst/>
                          <a:latin typeface="Microsoft YaHei UI" panose="020B0503020204020204" pitchFamily="34" charset="-122"/>
                          <a:ea typeface="Microsoft YaHei UI" panose="020B0503020204020204" pitchFamily="34" charset="-122"/>
                          <a:cs typeface="Times New Roman"/>
                        </a:rPr>
                        <a:t> </a:t>
                      </a:r>
                      <a:endParaRPr lang="en-US" sz="1800" b="1" dirty="0">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SG" alt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神</a:t>
                      </a:r>
                      <a:r>
                        <a:rPr lang="zh-CN" alt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性</a:t>
                      </a:r>
                      <a:r>
                        <a:rPr lang="zh-SG" alt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与约翰</a:t>
                      </a:r>
                    </a:p>
                    <a:p>
                      <a:pPr algn="ctr">
                        <a:spcAft>
                          <a:spcPts val="0"/>
                        </a:spcAft>
                      </a:pPr>
                      <a:r>
                        <a:rPr 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1:1-8</a:t>
                      </a:r>
                      <a:endParaRPr lang="en-US" sz="1800" b="1" dirty="0">
                        <a:solidFill>
                          <a:srgbClr val="33334D"/>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 </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受</a:t>
                      </a:r>
                      <a:r>
                        <a:rPr lang="zh-SG" alt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洗与</a:t>
                      </a:r>
                    </a:p>
                    <a:p>
                      <a:pPr algn="ctr">
                        <a:spcAft>
                          <a:spcPts val="0"/>
                        </a:spcAft>
                      </a:pPr>
                      <a:r>
                        <a:rPr lang="zh-SG" alt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诱惑</a:t>
                      </a:r>
                    </a:p>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1:9-13</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 </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事工</a:t>
                      </a:r>
                      <a:endParaRPr lang="en-US" altLang="zh-CN" sz="12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1:14–2:12</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 </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 </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阻拦</a:t>
                      </a:r>
                      <a:endParaRPr lang="en-US" altLang="zh-CN" sz="12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2:13–8:26</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 </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教导</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8:27–10:52</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 </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被拒绝</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11–13</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 </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受死</a:t>
                      </a:r>
                      <a:endPar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200" b="1" dirty="0">
                          <a:solidFill>
                            <a:srgbClr val="33334D"/>
                          </a:solidFill>
                          <a:effectLst/>
                          <a:latin typeface="Microsoft YaHei UI" panose="020B0503020204020204" pitchFamily="34" charset="-122"/>
                          <a:ea typeface="Microsoft YaHei UI" panose="020B0503020204020204" pitchFamily="34" charset="-122"/>
                          <a:cs typeface="Times New Roman"/>
                        </a:rPr>
                        <a:t>14–15</a:t>
                      </a:r>
                      <a:endParaRPr lang="en-US" sz="2000" b="1" dirty="0">
                        <a:solidFill>
                          <a:srgbClr val="33334D"/>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 </a:t>
                      </a:r>
                      <a:endParaRPr lang="en-US" sz="18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证据</a:t>
                      </a:r>
                      <a:endParaRPr lang="en-US" sz="18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16:1-8</a:t>
                      </a:r>
                      <a:endParaRPr lang="en-US" sz="1800" b="1" dirty="0">
                        <a:solidFill>
                          <a:srgbClr val="33334D"/>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tc>
                  <a:txBody>
                    <a:bodyPr/>
                    <a:lstStyle/>
                    <a:p>
                      <a:pPr algn="ctr">
                        <a:spcAft>
                          <a:spcPts val="0"/>
                        </a:spcAft>
                      </a:pPr>
                      <a:r>
                        <a:rPr 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 </a:t>
                      </a:r>
                      <a:endParaRPr lang="en-US" sz="18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zh-CN" alt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结局</a:t>
                      </a:r>
                      <a:endParaRPr lang="en-US" sz="1800" b="1" dirty="0">
                        <a:solidFill>
                          <a:srgbClr val="33334D"/>
                        </a:solidFill>
                        <a:effectLst/>
                        <a:latin typeface="Microsoft YaHei UI" panose="020B0503020204020204" pitchFamily="34" charset="-122"/>
                        <a:ea typeface="Microsoft YaHei UI" panose="020B0503020204020204" pitchFamily="34" charset="-122"/>
                        <a:cs typeface="Times New Roman"/>
                      </a:endParaRPr>
                    </a:p>
                    <a:p>
                      <a:pPr algn="ctr">
                        <a:spcAft>
                          <a:spcPts val="0"/>
                        </a:spcAft>
                      </a:pPr>
                      <a:r>
                        <a:rPr lang="en-US" sz="1100" b="1" dirty="0">
                          <a:solidFill>
                            <a:srgbClr val="33334D"/>
                          </a:solidFill>
                          <a:effectLst/>
                          <a:latin typeface="Microsoft YaHei UI" panose="020B0503020204020204" pitchFamily="34" charset="-122"/>
                          <a:ea typeface="Microsoft YaHei UI" panose="020B0503020204020204" pitchFamily="34" charset="-122"/>
                          <a:cs typeface="Times New Roman"/>
                        </a:rPr>
                        <a:t>16:9-20</a:t>
                      </a:r>
                      <a:endParaRPr lang="en-US" sz="1800" b="1" dirty="0">
                        <a:solidFill>
                          <a:srgbClr val="33334D"/>
                        </a:solidFill>
                        <a:effectLst/>
                        <a:latin typeface="Microsoft YaHei UI" panose="020B0503020204020204" pitchFamily="34" charset="-122"/>
                        <a:ea typeface="Microsoft YaHei UI" panose="020B0503020204020204" pitchFamily="34" charset="-122"/>
                        <a:cs typeface="Times New Roman"/>
                      </a:endParaRPr>
                    </a:p>
                  </a:txBody>
                  <a:tcPr marL="50800" marR="50800" marT="0" marB="0"/>
                </a:tc>
                <a:extLst>
                  <a:ext uri="{0D108BD9-81ED-4DB2-BD59-A6C34878D82A}">
                    <a16:rowId xmlns:a16="http://schemas.microsoft.com/office/drawing/2014/main" val="10006"/>
                  </a:ext>
                </a:extLst>
              </a:tr>
              <a:tr h="822966">
                <a:tc gridSpan="4">
                  <a:txBody>
                    <a:bodyPr/>
                    <a:lstStyle/>
                    <a:p>
                      <a:pPr algn="ctr"/>
                      <a:r>
                        <a:rPr lang="zh-CN" altLang="en-US" sz="1600" b="1" dirty="0">
                          <a:solidFill>
                            <a:srgbClr val="33334D"/>
                          </a:solidFill>
                          <a:latin typeface="Microsoft YaHei UI" panose="020B0503020204020204" pitchFamily="34" charset="-122"/>
                          <a:ea typeface="Microsoft YaHei UI" panose="020B0503020204020204" pitchFamily="34" charset="-122"/>
                        </a:rPr>
                        <a:t>强调基督的权威</a:t>
                      </a:r>
                    </a:p>
                  </a:txBody>
                  <a:tcPr/>
                </a:tc>
                <a:tc hMerge="1">
                  <a:txBody>
                    <a:bodyPr/>
                    <a:lstStyle/>
                    <a:p>
                      <a:pPr algn="ctr"/>
                      <a:endParaRPr lang="en-US" dirty="0"/>
                    </a:p>
                  </a:txBody>
                  <a:tcPr/>
                </a:tc>
                <a:tc hMerge="1">
                  <a:txBody>
                    <a:bodyPr/>
                    <a:lstStyle/>
                    <a:p>
                      <a:pPr algn="ctr"/>
                      <a:endParaRPr lang="en-US" dirty="0"/>
                    </a:p>
                  </a:txBody>
                  <a:tcPr/>
                </a:tc>
                <a:tc hMerge="1">
                  <a:txBody>
                    <a:bodyPr/>
                    <a:lstStyle/>
                    <a:p>
                      <a:pPr algn="ctr"/>
                      <a:endParaRPr lang="en-US" dirty="0"/>
                    </a:p>
                  </a:txBody>
                  <a:tcPr/>
                </a:tc>
                <a:tc>
                  <a:txBody>
                    <a:bodyPr/>
                    <a:lstStyle/>
                    <a:p>
                      <a:pPr algn="ctr"/>
                      <a:r>
                        <a:rPr lang="zh-CN" altLang="en-US" sz="1050" b="1" dirty="0">
                          <a:solidFill>
                            <a:srgbClr val="33334D"/>
                          </a:solidFill>
                          <a:latin typeface="Microsoft YaHei UI" panose="020B0503020204020204" pitchFamily="34" charset="-122"/>
                          <a:ea typeface="Microsoft YaHei UI" panose="020B0503020204020204" pitchFamily="34" charset="-122"/>
                        </a:rPr>
                        <a:t>权威 </a:t>
                      </a:r>
                      <a:r>
                        <a:rPr lang="en-US" altLang="zh-CN" sz="1050" b="1" dirty="0">
                          <a:solidFill>
                            <a:srgbClr val="33334D"/>
                          </a:solidFill>
                          <a:latin typeface="Microsoft YaHei UI" panose="020B0503020204020204" pitchFamily="34" charset="-122"/>
                          <a:ea typeface="Microsoft YaHei UI" panose="020B0503020204020204" pitchFamily="34" charset="-122"/>
                        </a:rPr>
                        <a:t>- </a:t>
                      </a:r>
                      <a:r>
                        <a:rPr lang="zh-CN" altLang="en-US" sz="1050" b="1" dirty="0">
                          <a:solidFill>
                            <a:srgbClr val="33334D"/>
                          </a:solidFill>
                          <a:latin typeface="Microsoft YaHei UI" panose="020B0503020204020204" pitchFamily="34" charset="-122"/>
                          <a:ea typeface="Microsoft YaHei UI" panose="020B0503020204020204" pitchFamily="34" charset="-122"/>
                        </a:rPr>
                        <a:t>仆人的张力</a:t>
                      </a:r>
                    </a:p>
                  </a:txBody>
                  <a:tcPr/>
                </a:tc>
                <a:tc gridSpan="4">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2000" b="0" kern="1200" dirty="0">
                          <a:solidFill>
                            <a:schemeClr val="bg1">
                              <a:lumMod val="10000"/>
                            </a:schemeClr>
                          </a:solidFill>
                          <a:effectLst/>
                          <a:latin typeface="Microsoft YaHei UI" panose="020B0503020204020204" pitchFamily="34" charset="-122"/>
                          <a:ea typeface="Microsoft YaHei UI" panose="020B0503020204020204" pitchFamily="34" charset="-122"/>
                          <a:cs typeface="+mn-cs"/>
                        </a:rPr>
                        <a:t>强调基督的仆性</a:t>
                      </a:r>
                      <a:endParaRPr lang="en-US" sz="2000" dirty="0">
                        <a:solidFill>
                          <a:schemeClr val="bg1">
                            <a:lumMod val="10000"/>
                          </a:schemeClr>
                        </a:solidFill>
                        <a:latin typeface="Microsoft YaHei UI" panose="020B0503020204020204" pitchFamily="34" charset="-122"/>
                        <a:ea typeface="Microsoft YaHei UI" panose="020B0503020204020204" pitchFamily="34" charset="-122"/>
                      </a:endParaRPr>
                    </a:p>
                  </a:txBody>
                  <a:tcPr/>
                </a:tc>
                <a:tc hMerge="1">
                  <a:txBody>
                    <a:bodyPr/>
                    <a:lstStyle/>
                    <a:p>
                      <a:pPr algn="ctr"/>
                      <a:endParaRPr lang="en-US" dirty="0"/>
                    </a:p>
                  </a:txBody>
                  <a:tcPr/>
                </a:tc>
                <a:tc hMerge="1">
                  <a:txBody>
                    <a:bodyPr/>
                    <a:lstStyle/>
                    <a:p>
                      <a:pPr algn="ctr"/>
                      <a:endParaRPr lang="en-US" dirty="0"/>
                    </a:p>
                  </a:txBody>
                  <a:tcPr/>
                </a:tc>
                <a:tc hMerge="1">
                  <a:txBody>
                    <a:bodyPr/>
                    <a:lstStyle/>
                    <a:p>
                      <a:pPr algn="ctr"/>
                      <a:endParaRPr lang="en-US" dirty="0"/>
                    </a:p>
                  </a:txBody>
                  <a:tcPr/>
                </a:tc>
                <a:extLst>
                  <a:ext uri="{0D108BD9-81ED-4DB2-BD59-A6C34878D82A}">
                    <a16:rowId xmlns:a16="http://schemas.microsoft.com/office/drawing/2014/main" val="10007"/>
                  </a:ext>
                </a:extLst>
              </a:tr>
              <a:tr h="435337">
                <a:tc gridSpan="4">
                  <a:txBody>
                    <a:bodyPr/>
                    <a:lstStyle/>
                    <a:p>
                      <a:pPr algn="ctr"/>
                      <a:r>
                        <a:rPr lang="en-US" altLang="zh-SG" sz="1600" b="1" dirty="0">
                          <a:solidFill>
                            <a:srgbClr val="33334D"/>
                          </a:solidFill>
                          <a:latin typeface="Microsoft YaHei UI" panose="020B0503020204020204" pitchFamily="34" charset="-122"/>
                          <a:ea typeface="Microsoft YaHei UI" panose="020B0503020204020204" pitchFamily="34" charset="-122"/>
                        </a:rPr>
                        <a:t>3 </a:t>
                      </a:r>
                      <a:r>
                        <a:rPr lang="zh-SG" altLang="en-US" sz="1600" b="1" dirty="0">
                          <a:solidFill>
                            <a:srgbClr val="33334D"/>
                          </a:solidFill>
                          <a:latin typeface="Microsoft YaHei UI" panose="020B0503020204020204" pitchFamily="34" charset="-122"/>
                          <a:ea typeface="Microsoft YaHei UI" panose="020B0503020204020204" pitchFamily="34" charset="-122"/>
                        </a:rPr>
                        <a:t>年</a:t>
                      </a:r>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r>
                        <a:rPr lang="en-US" altLang="zh-SG" sz="1050" b="1" dirty="0">
                          <a:solidFill>
                            <a:srgbClr val="33334D"/>
                          </a:solidFill>
                          <a:latin typeface="Microsoft YaHei UI" panose="020B0503020204020204" pitchFamily="34" charset="-122"/>
                          <a:ea typeface="Microsoft YaHei UI" panose="020B0503020204020204" pitchFamily="34" charset="-122"/>
                        </a:rPr>
                        <a:t>6 </a:t>
                      </a:r>
                      <a:r>
                        <a:rPr lang="zh-SG" altLang="en-US" sz="1050" b="1" dirty="0">
                          <a:solidFill>
                            <a:srgbClr val="33334D"/>
                          </a:solidFill>
                          <a:latin typeface="Microsoft YaHei UI" panose="020B0503020204020204" pitchFamily="34" charset="-122"/>
                          <a:ea typeface="Microsoft YaHei UI" panose="020B0503020204020204" pitchFamily="34" charset="-122"/>
                        </a:rPr>
                        <a:t>个月</a:t>
                      </a:r>
                    </a:p>
                  </a:txBody>
                  <a:tcPr/>
                </a:tc>
                <a:tc gridSpan="4">
                  <a:txBody>
                    <a:bodyPr/>
                    <a:lstStyle/>
                    <a:p>
                      <a:pPr algn="ctr"/>
                      <a:r>
                        <a:rPr lang="en-US" altLang="zh-SG" sz="2000" b="1" dirty="0">
                          <a:solidFill>
                            <a:srgbClr val="33334D"/>
                          </a:solidFill>
                          <a:latin typeface="Microsoft YaHei UI" panose="020B0503020204020204" pitchFamily="34" charset="-122"/>
                          <a:ea typeface="Microsoft YaHei UI" panose="020B0503020204020204" pitchFamily="34" charset="-122"/>
                        </a:rPr>
                        <a:t>8 </a:t>
                      </a:r>
                      <a:r>
                        <a:rPr lang="zh-SG" altLang="en-US" sz="2000" b="1" dirty="0">
                          <a:solidFill>
                            <a:srgbClr val="33334D"/>
                          </a:solidFill>
                          <a:latin typeface="Microsoft YaHei UI" panose="020B0503020204020204" pitchFamily="34" charset="-122"/>
                          <a:ea typeface="Microsoft YaHei UI" panose="020B0503020204020204" pitchFamily="34" charset="-122"/>
                        </a:rPr>
                        <a:t>天</a:t>
                      </a:r>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435337">
                <a:tc gridSpan="9">
                  <a:txBody>
                    <a:bodyPr/>
                    <a:lstStyle/>
                    <a:p>
                      <a:pPr algn="ctr"/>
                      <a:r>
                        <a:rPr lang="zh-SG" altLang="en-US" sz="1600" b="1" dirty="0">
                          <a:solidFill>
                            <a:srgbClr val="33334D"/>
                          </a:solidFill>
                          <a:latin typeface="Microsoft YaHei UI" panose="020B0503020204020204" pitchFamily="34" charset="-122"/>
                          <a:ea typeface="Microsoft YaHei UI" panose="020B0503020204020204" pitchFamily="34" charset="-122"/>
                        </a:rPr>
                        <a:t>罗马</a:t>
                      </a: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a:endParaRPr lang="en-US" sz="1000" dirty="0"/>
                    </a:p>
                  </a:txBody>
                  <a:tcPr/>
                </a:tc>
                <a:tc hMerge="1">
                  <a:txBody>
                    <a:bodyPr/>
                    <a:lstStyle/>
                    <a:p>
                      <a:pPr algn="ctr"/>
                      <a:endParaRPr lang="en-US" dirty="0"/>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608279">
                <a:tc gridSpan="9">
                  <a:txBody>
                    <a:bodyPr/>
                    <a:lstStyle/>
                    <a:p>
                      <a:pPr algn="ctr"/>
                      <a:r>
                        <a:rPr lang="zh-CN" altLang="en-US" sz="1600" b="1" dirty="0">
                          <a:solidFill>
                            <a:srgbClr val="33334D"/>
                          </a:solidFill>
                          <a:latin typeface="Microsoft YaHei UI" panose="020B0503020204020204" pitchFamily="34" charset="-122"/>
                          <a:ea typeface="Microsoft YaHei UI" panose="020B0503020204020204" pitchFamily="34" charset="-122"/>
                        </a:rPr>
                        <a:t>主后</a:t>
                      </a:r>
                      <a:r>
                        <a:rPr lang="en-US" sz="1600" b="1" dirty="0">
                          <a:solidFill>
                            <a:srgbClr val="33334D"/>
                          </a:solidFill>
                          <a:latin typeface="Microsoft YaHei UI" panose="020B0503020204020204" pitchFamily="34" charset="-122"/>
                          <a:ea typeface="Microsoft YaHei UI" panose="020B0503020204020204" pitchFamily="34" charset="-122"/>
                        </a:rPr>
                        <a:t> 64-68 </a:t>
                      </a:r>
                      <a:r>
                        <a:rPr lang="zh-CN" altLang="en-US" sz="1600" b="1" dirty="0">
                          <a:solidFill>
                            <a:srgbClr val="33334D"/>
                          </a:solidFill>
                          <a:latin typeface="Microsoft YaHei UI" panose="020B0503020204020204" pitchFamily="34" charset="-122"/>
                          <a:ea typeface="Microsoft YaHei UI" panose="020B0503020204020204" pitchFamily="34" charset="-122"/>
                        </a:rPr>
                        <a:t>写成</a:t>
                      </a:r>
                      <a:endParaRPr lang="en-US" sz="1600" b="1" dirty="0">
                        <a:solidFill>
                          <a:srgbClr val="33334D"/>
                        </a:solidFill>
                        <a:latin typeface="Microsoft YaHei UI" panose="020B0503020204020204" pitchFamily="34" charset="-122"/>
                        <a:ea typeface="Microsoft YaHei UI" panose="020B0503020204020204" pitchFamily="34" charset="-122"/>
                      </a:endParaRPr>
                    </a:p>
                    <a:p>
                      <a:pPr algn="ctr"/>
                      <a:r>
                        <a:rPr lang="zh-CN" altLang="en-US" sz="1600" b="1" baseline="0" dirty="0">
                          <a:solidFill>
                            <a:srgbClr val="33334D"/>
                          </a:solidFill>
                          <a:latin typeface="Microsoft YaHei UI" panose="020B0503020204020204" pitchFamily="34" charset="-122"/>
                          <a:ea typeface="Microsoft YaHei UI" panose="020B0503020204020204" pitchFamily="34" charset="-122"/>
                        </a:rPr>
                        <a:t>记载事物发生于主后</a:t>
                      </a:r>
                      <a:r>
                        <a:rPr lang="en-US" sz="1600" b="1" baseline="0" dirty="0">
                          <a:solidFill>
                            <a:srgbClr val="33334D"/>
                          </a:solidFill>
                          <a:latin typeface="Microsoft YaHei UI" panose="020B0503020204020204" pitchFamily="34" charset="-122"/>
                          <a:ea typeface="Microsoft YaHei UI" panose="020B0503020204020204" pitchFamily="34" charset="-122"/>
                        </a:rPr>
                        <a:t> 29-33</a:t>
                      </a:r>
                      <a:endParaRPr lang="en-US" sz="1600" b="1" dirty="0">
                        <a:solidFill>
                          <a:srgbClr val="33334D"/>
                        </a:solidFill>
                        <a:latin typeface="Microsoft YaHei UI" panose="020B0503020204020204" pitchFamily="34" charset="-122"/>
                        <a:ea typeface="Microsoft YaHei UI" panose="020B0503020204020204" pitchFamily="34" charset="-122"/>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2871856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29734"/>
                                        </p:tgtEl>
                                        <p:attrNameLst>
                                          <p:attrName>style.visibility</p:attrName>
                                        </p:attrNameLst>
                                      </p:cBhvr>
                                      <p:to>
                                        <p:strVal val="visible"/>
                                      </p:to>
                                    </p:set>
                                    <p:anim calcmode="lin" valueType="num">
                                      <p:cBhvr>
                                        <p:cTn id="7" dur="500" fill="hold"/>
                                        <p:tgtEl>
                                          <p:spTgt spid="329734"/>
                                        </p:tgtEl>
                                        <p:attrNameLst>
                                          <p:attrName>ppt_w</p:attrName>
                                        </p:attrNameLst>
                                      </p:cBhvr>
                                      <p:tavLst>
                                        <p:tav tm="0">
                                          <p:val>
                                            <p:fltVal val="0"/>
                                          </p:val>
                                        </p:tav>
                                        <p:tav tm="100000">
                                          <p:val>
                                            <p:strVal val="#ppt_w"/>
                                          </p:val>
                                        </p:tav>
                                      </p:tavLst>
                                    </p:anim>
                                    <p:anim calcmode="lin" valueType="num">
                                      <p:cBhvr>
                                        <p:cTn id="8" dur="500" fill="hold"/>
                                        <p:tgtEl>
                                          <p:spTgt spid="329734"/>
                                        </p:tgtEl>
                                        <p:attrNameLst>
                                          <p:attrName>ppt_h</p:attrName>
                                        </p:attrNameLst>
                                      </p:cBhvr>
                                      <p:tavLst>
                                        <p:tav tm="0">
                                          <p:val>
                                            <p:fltVal val="0"/>
                                          </p:val>
                                        </p:tav>
                                        <p:tav tm="100000">
                                          <p:val>
                                            <p:strVal val="#ppt_h"/>
                                          </p:val>
                                        </p:tav>
                                      </p:tavLst>
                                    </p:anim>
                                    <p:animEffect transition="in" filter="fade">
                                      <p:cBhvr>
                                        <p:cTn id="9" dur="500"/>
                                        <p:tgtEl>
                                          <p:spTgt spid="3297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34"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79512" y="1708635"/>
            <a:ext cx="87912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在短短的四章里，耶稣被称为主十六次</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(e.g., 1:8; 2:19; 4:8), </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因为保罗正因为宣讲基督的神性而面临死亡。</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7" name="Rectangle 2">
            <a:extLst>
              <a:ext uri="{FF2B5EF4-FFF2-40B4-BE49-F238E27FC236}">
                <a16:creationId xmlns:a16="http://schemas.microsoft.com/office/drawing/2014/main" id="{7825934F-FC64-9C4A-B57F-B52CB2EF2D4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315484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p:cNvSpPr>
            <a:spLocks noChangeArrowheads="1" noChangeShapeType="1" noTextEdit="1"/>
          </p:cNvSpPr>
          <p:nvPr/>
        </p:nvSpPr>
        <p:spPr bwMode="auto">
          <a:xfrm>
            <a:off x="2767312" y="103188"/>
            <a:ext cx="3758787" cy="883783"/>
          </a:xfrm>
          <a:prstGeom prst="rect">
            <a:avLst/>
          </a:prstGeom>
        </p:spPr>
        <p:txBody>
          <a:bodyPr wrap="none" fromWordArt="1">
            <a:prstTxWarp prst="textSlantUp">
              <a:avLst>
                <a:gd name="adj" fmla="val 1606"/>
              </a:avLst>
            </a:prstTxWarp>
          </a:bodyPr>
          <a:lstStyle/>
          <a:p>
            <a:pPr algn="ctr" defTabSz="914400" eaLnBrk="0" fontAlgn="base" hangingPunct="0">
              <a:spcBef>
                <a:spcPct val="0"/>
              </a:spcBef>
              <a:spcAft>
                <a:spcPct val="0"/>
              </a:spcAft>
              <a:defRPr/>
            </a:pPr>
            <a:r>
              <a:rPr lang="zh-CN" altLang="en-US" sz="3600" kern="1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latin typeface="Microsoft YaHei UI" panose="020B0503020204020204" pitchFamily="34" charset="-122"/>
                <a:ea typeface="Microsoft YaHei UI" panose="020B0503020204020204" pitchFamily="34" charset="-122"/>
                <a:cs typeface="Impact"/>
                <a:sym typeface="Times New Roman Bold" charset="0"/>
              </a:rPr>
              <a:t>大纲</a:t>
            </a:r>
            <a:endParaRPr lang="en-US" sz="3600" kern="1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latin typeface="Microsoft YaHei UI" panose="020B0503020204020204" pitchFamily="34" charset="-122"/>
              <a:ea typeface="Microsoft YaHei UI" panose="020B0503020204020204" pitchFamily="34" charset="-122"/>
              <a:cs typeface="Impact"/>
              <a:sym typeface="Times New Roman Bold" charset="0"/>
            </a:endParaRPr>
          </a:p>
        </p:txBody>
      </p:sp>
      <p:graphicFrame>
        <p:nvGraphicFramePr>
          <p:cNvPr id="3" name="Table 2"/>
          <p:cNvGraphicFramePr>
            <a:graphicFrameLocks noGrp="1"/>
          </p:cNvGraphicFramePr>
          <p:nvPr>
            <p:extLst>
              <p:ext uri="{D42A27DB-BD31-4B8C-83A1-F6EECF244321}">
                <p14:modId xmlns:p14="http://schemas.microsoft.com/office/powerpoint/2010/main" val="1093989709"/>
              </p:ext>
            </p:extLst>
          </p:nvPr>
        </p:nvGraphicFramePr>
        <p:xfrm>
          <a:off x="0" y="1132114"/>
          <a:ext cx="9144000" cy="5746525"/>
        </p:xfrm>
        <a:graphic>
          <a:graphicData uri="http://schemas.openxmlformats.org/drawingml/2006/table">
            <a:tbl>
              <a:tblPr firstRow="1" bandRow="1">
                <a:tableStyleId>{775DCB02-9BB8-47FD-8907-85C794F793BA}</a:tableStyleId>
              </a:tblPr>
              <a:tblGrid>
                <a:gridCol w="2286000">
                  <a:extLst>
                    <a:ext uri="{9D8B030D-6E8A-4147-A177-3AD203B41FA5}">
                      <a16:colId xmlns:a16="http://schemas.microsoft.com/office/drawing/2014/main" val="20000"/>
                    </a:ext>
                  </a:extLst>
                </a:gridCol>
                <a:gridCol w="2286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tblGrid>
              <a:tr h="544287">
                <a:tc gridSpan="5">
                  <a:txBody>
                    <a:bodyPr/>
                    <a:lstStyle/>
                    <a:p>
                      <a:pPr algn="ctr"/>
                      <a:r>
                        <a:rPr lang="zh-CN" altLang="en-US" sz="2400" b="1" kern="1200" dirty="0">
                          <a:solidFill>
                            <a:srgbClr val="2E2E45"/>
                          </a:solidFill>
                          <a:effectLst/>
                          <a:latin typeface="Microsoft YaHei UI" panose="020B0503020204020204" pitchFamily="34" charset="-122"/>
                          <a:ea typeface="Microsoft YaHei UI" panose="020B0503020204020204" pitchFamily="34" charset="-122"/>
                          <a:cs typeface="Arial"/>
                        </a:rPr>
                        <a:t>纯正的教义对抗异端</a:t>
                      </a:r>
                      <a:endParaRPr lang="en-US" sz="2400" dirty="0">
                        <a:solidFill>
                          <a:srgbClr val="2E2E45"/>
                        </a:solidFill>
                        <a:latin typeface="Microsoft YaHei UI" panose="020B0503020204020204" pitchFamily="34" charset="-122"/>
                        <a:ea typeface="Microsoft YaHei UI" panose="020B0503020204020204" pitchFamily="34" charset="-122"/>
                        <a:cs typeface="Arial"/>
                      </a:endParaRPr>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70840">
                <a:tc gridSpan="2">
                  <a:txBody>
                    <a:bodyPr/>
                    <a:lstStyle/>
                    <a:p>
                      <a:pPr algn="ctr">
                        <a:lnSpc>
                          <a:spcPct val="50000"/>
                        </a:lnSpc>
                        <a:spcAft>
                          <a:spcPts val="0"/>
                        </a:spcAft>
                      </a:pPr>
                      <a:endParaRPr lang="en-US" altLang="zh-CN" sz="1800" b="1" dirty="0">
                        <a:effectLst/>
                        <a:latin typeface="Microsoft YaHei UI" panose="020B0503020204020204" pitchFamily="34" charset="-122"/>
                        <a:ea typeface="Microsoft YaHei UI" panose="020B0503020204020204" pitchFamily="34" charset="-122"/>
                        <a:cs typeface="Arial"/>
                      </a:endParaRPr>
                    </a:p>
                    <a:p>
                      <a:pPr algn="ctr">
                        <a:lnSpc>
                          <a:spcPct val="50000"/>
                        </a:lnSpc>
                        <a:spcAft>
                          <a:spcPts val="0"/>
                        </a:spcAft>
                      </a:pPr>
                      <a:r>
                        <a:rPr lang="zh-CN" altLang="en-US" sz="1800" b="1" dirty="0">
                          <a:effectLst/>
                          <a:latin typeface="Microsoft YaHei UI" panose="020B0503020204020204" pitchFamily="34" charset="-122"/>
                          <a:ea typeface="Microsoft YaHei UI" panose="020B0503020204020204" pitchFamily="34" charset="-122"/>
                          <a:cs typeface="Arial"/>
                        </a:rPr>
                        <a:t>在现今的困苦中持守</a:t>
                      </a:r>
                      <a:endParaRPr lang="en-US" sz="2000" dirty="0">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gridSpan="3">
                  <a:txBody>
                    <a:bodyPr/>
                    <a:lstStyle/>
                    <a:p>
                      <a:pPr algn="ctr">
                        <a:lnSpc>
                          <a:spcPct val="50000"/>
                        </a:lnSpc>
                        <a:spcAft>
                          <a:spcPts val="0"/>
                        </a:spcAft>
                      </a:pPr>
                      <a:r>
                        <a:rPr lang="en-US" sz="1800" b="1" dirty="0">
                          <a:effectLst/>
                          <a:latin typeface="Microsoft YaHei UI" panose="020B0503020204020204" pitchFamily="34" charset="-122"/>
                          <a:ea typeface="Microsoft YaHei UI" panose="020B0503020204020204" pitchFamily="34" charset="-122"/>
                          <a:cs typeface="Arial"/>
                        </a:rPr>
                        <a:t> </a:t>
                      </a:r>
                      <a:endParaRPr lang="en-US" sz="2000" dirty="0">
                        <a:effectLst/>
                        <a:latin typeface="Microsoft YaHei UI" panose="020B0503020204020204" pitchFamily="34" charset="-122"/>
                        <a:ea typeface="Microsoft YaHei UI" panose="020B0503020204020204" pitchFamily="34" charset="-122"/>
                        <a:cs typeface="Arial"/>
                      </a:endParaRPr>
                    </a:p>
                    <a:p>
                      <a:pPr algn="ctr">
                        <a:lnSpc>
                          <a:spcPct val="50000"/>
                        </a:lnSpc>
                        <a:spcAft>
                          <a:spcPts val="0"/>
                        </a:spcAft>
                      </a:pPr>
                      <a:r>
                        <a:rPr lang="zh-CN" altLang="en-US" sz="1800" b="1" dirty="0">
                          <a:effectLst/>
                          <a:latin typeface="Microsoft YaHei UI" panose="020B0503020204020204" pitchFamily="34" charset="-122"/>
                          <a:ea typeface="Microsoft YaHei UI" panose="020B0503020204020204" pitchFamily="34" charset="-122"/>
                          <a:cs typeface="Arial"/>
                        </a:rPr>
                        <a:t>在未来的困苦中持守</a:t>
                      </a:r>
                      <a:r>
                        <a:rPr lang="en-US" sz="1800" b="1" dirty="0">
                          <a:effectLst/>
                          <a:latin typeface="Microsoft YaHei UI" panose="020B0503020204020204" pitchFamily="34" charset="-122"/>
                          <a:ea typeface="Microsoft YaHei UI" panose="020B0503020204020204" pitchFamily="34" charset="-122"/>
                          <a:cs typeface="Arial"/>
                        </a:rPr>
                        <a:t> </a:t>
                      </a:r>
                      <a:endParaRPr lang="en-US" sz="2000" dirty="0">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70840">
                <a:tc gridSpan="2">
                  <a:txBody>
                    <a:bodyPr/>
                    <a:lstStyle/>
                    <a:p>
                      <a:pPr algn="ctr">
                        <a:lnSpc>
                          <a:spcPct val="50000"/>
                        </a:lnSpc>
                        <a:spcAft>
                          <a:spcPts val="0"/>
                        </a:spcAft>
                      </a:pPr>
                      <a:r>
                        <a:rPr lang="en-US" sz="1800" b="1" dirty="0">
                          <a:effectLst/>
                          <a:latin typeface="Microsoft YaHei UI" panose="020B0503020204020204" pitchFamily="34" charset="-122"/>
                          <a:ea typeface="Microsoft YaHei UI" panose="020B0503020204020204" pitchFamily="34" charset="-122"/>
                          <a:cs typeface="Arial"/>
                        </a:rPr>
                        <a:t> </a:t>
                      </a:r>
                      <a:endParaRPr lang="en-US" sz="2000" dirty="0">
                        <a:effectLst/>
                        <a:latin typeface="Microsoft YaHei UI" panose="020B0503020204020204" pitchFamily="34" charset="-122"/>
                        <a:ea typeface="Microsoft YaHei UI" panose="020B0503020204020204" pitchFamily="34" charset="-122"/>
                        <a:cs typeface="Arial"/>
                      </a:endParaRPr>
                    </a:p>
                    <a:p>
                      <a:pPr algn="ctr">
                        <a:lnSpc>
                          <a:spcPct val="50000"/>
                        </a:lnSpc>
                        <a:spcAft>
                          <a:spcPts val="0"/>
                        </a:spcAft>
                      </a:pPr>
                      <a:r>
                        <a:rPr lang="zh-CN" altLang="en-US" sz="1800" b="1" dirty="0">
                          <a:effectLst/>
                          <a:latin typeface="Microsoft YaHei UI" panose="020B0503020204020204" pitchFamily="34" charset="-122"/>
                          <a:ea typeface="Microsoft YaHei UI" panose="020B0503020204020204" pitchFamily="34" charset="-122"/>
                          <a:cs typeface="Arial"/>
                        </a:rPr>
                        <a:t>第</a:t>
                      </a:r>
                      <a:r>
                        <a:rPr lang="en-US" sz="1800" b="1" dirty="0">
                          <a:effectLst/>
                          <a:latin typeface="Microsoft YaHei UI" panose="020B0503020204020204" pitchFamily="34" charset="-122"/>
                          <a:ea typeface="Microsoft YaHei UI" panose="020B0503020204020204" pitchFamily="34" charset="-122"/>
                          <a:cs typeface="Arial"/>
                        </a:rPr>
                        <a:t> 1–2 </a:t>
                      </a:r>
                      <a:r>
                        <a:rPr lang="zh-CN" altLang="en-US" sz="1800" b="1" dirty="0">
                          <a:effectLst/>
                          <a:latin typeface="Microsoft YaHei UI" panose="020B0503020204020204" pitchFamily="34" charset="-122"/>
                          <a:ea typeface="Microsoft YaHei UI" panose="020B0503020204020204" pitchFamily="34" charset="-122"/>
                          <a:cs typeface="Arial"/>
                        </a:rPr>
                        <a:t>章</a:t>
                      </a:r>
                      <a:endParaRPr lang="en-US" sz="2000" dirty="0">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gridSpan="3">
                  <a:txBody>
                    <a:bodyPr/>
                    <a:lstStyle/>
                    <a:p>
                      <a:pPr algn="ctr">
                        <a:lnSpc>
                          <a:spcPct val="50000"/>
                        </a:lnSpc>
                        <a:spcAft>
                          <a:spcPts val="0"/>
                        </a:spcAft>
                      </a:pPr>
                      <a:r>
                        <a:rPr lang="en-US" sz="1800" b="1" dirty="0">
                          <a:effectLst/>
                          <a:latin typeface="Microsoft YaHei UI" panose="020B0503020204020204" pitchFamily="34" charset="-122"/>
                          <a:ea typeface="Microsoft YaHei UI" panose="020B0503020204020204" pitchFamily="34" charset="-122"/>
                          <a:cs typeface="Arial"/>
                        </a:rPr>
                        <a:t> </a:t>
                      </a:r>
                      <a:endParaRPr lang="en-US" sz="2000" dirty="0">
                        <a:effectLst/>
                        <a:latin typeface="Microsoft YaHei UI" panose="020B0503020204020204" pitchFamily="34" charset="-122"/>
                        <a:ea typeface="Microsoft YaHei UI" panose="020B0503020204020204" pitchFamily="34" charset="-122"/>
                        <a:cs typeface="Arial"/>
                      </a:endParaRPr>
                    </a:p>
                    <a:p>
                      <a:pPr algn="ctr">
                        <a:lnSpc>
                          <a:spcPct val="50000"/>
                        </a:lnSpc>
                        <a:spcAft>
                          <a:spcPts val="0"/>
                        </a:spcAft>
                      </a:pPr>
                      <a:r>
                        <a:rPr lang="zh-CN" altLang="en-US" sz="1800" b="1" dirty="0">
                          <a:effectLst/>
                          <a:latin typeface="Microsoft YaHei UI" panose="020B0503020204020204" pitchFamily="34" charset="-122"/>
                          <a:ea typeface="Microsoft YaHei UI" panose="020B0503020204020204" pitchFamily="34" charset="-122"/>
                          <a:cs typeface="Arial"/>
                        </a:rPr>
                        <a:t>第</a:t>
                      </a:r>
                      <a:r>
                        <a:rPr lang="en-US" sz="1800" b="1" dirty="0">
                          <a:effectLst/>
                          <a:latin typeface="Microsoft YaHei UI" panose="020B0503020204020204" pitchFamily="34" charset="-122"/>
                          <a:ea typeface="Microsoft YaHei UI" panose="020B0503020204020204" pitchFamily="34" charset="-122"/>
                          <a:cs typeface="Arial"/>
                        </a:rPr>
                        <a:t> 3–4 </a:t>
                      </a:r>
                      <a:r>
                        <a:rPr lang="zh-CN" altLang="en-US" sz="1800" b="1" dirty="0">
                          <a:effectLst/>
                          <a:latin typeface="Microsoft YaHei UI" panose="020B0503020204020204" pitchFamily="34" charset="-122"/>
                          <a:ea typeface="Microsoft YaHei UI" panose="020B0503020204020204" pitchFamily="34" charset="-122"/>
                          <a:cs typeface="Arial"/>
                        </a:rPr>
                        <a:t>章</a:t>
                      </a:r>
                      <a:endParaRPr lang="en-US" sz="2000" dirty="0">
                        <a:effectLst/>
                        <a:latin typeface="Microsoft YaHei UI" panose="020B0503020204020204" pitchFamily="34" charset="-122"/>
                        <a:ea typeface="Microsoft YaHei UI" panose="020B0503020204020204" pitchFamily="34" charset="-122"/>
                        <a:cs typeface="Arial"/>
                      </a:endParaRPr>
                    </a:p>
                    <a:p>
                      <a:pPr algn="ctr">
                        <a:lnSpc>
                          <a:spcPct val="50000"/>
                        </a:lnSpc>
                        <a:spcAft>
                          <a:spcPts val="0"/>
                        </a:spcAft>
                      </a:pPr>
                      <a:r>
                        <a:rPr lang="en-US" sz="1800" b="1" dirty="0">
                          <a:effectLst/>
                          <a:latin typeface="Microsoft YaHei UI" panose="020B0503020204020204" pitchFamily="34" charset="-122"/>
                          <a:ea typeface="Microsoft YaHei UI" panose="020B0503020204020204" pitchFamily="34" charset="-122"/>
                          <a:cs typeface="Arial"/>
                        </a:rPr>
                        <a:t> </a:t>
                      </a:r>
                      <a:endParaRPr lang="en-US" sz="2000" dirty="0">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370840">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忠心的例子</a:t>
                      </a:r>
                      <a:endParaRPr lang="en-US" altLang="zh-CN" sz="1600" b="1"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1</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忠心的特征</a:t>
                      </a:r>
                      <a:endParaRPr lang="en-US" altLang="zh-CN" sz="1600" b="1"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2</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问题：</a:t>
                      </a:r>
                      <a:br>
                        <a:rPr lang="en-US" altLang="zh-CN" sz="1600" b="1" dirty="0">
                          <a:effectLst/>
                          <a:latin typeface="Microsoft YaHei UI" panose="020B0503020204020204" pitchFamily="34" charset="-122"/>
                          <a:ea typeface="Microsoft YaHei UI" panose="020B0503020204020204" pitchFamily="34" charset="-122"/>
                          <a:cs typeface="Arial"/>
                        </a:rPr>
                      </a:br>
                      <a:r>
                        <a:rPr lang="zh-CN" altLang="en-US" sz="1600" b="1" dirty="0">
                          <a:effectLst/>
                          <a:latin typeface="Microsoft YaHei UI" panose="020B0503020204020204" pitchFamily="34" charset="-122"/>
                          <a:ea typeface="Microsoft YaHei UI" panose="020B0503020204020204" pitchFamily="34" charset="-122"/>
                          <a:cs typeface="Arial"/>
                        </a:rPr>
                        <a:t>离弃真道</a:t>
                      </a:r>
                      <a:endParaRPr lang="en-US" altLang="zh-CN" sz="1600" b="1"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3:1-9 </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解决方式：</a:t>
                      </a:r>
                      <a:br>
                        <a:rPr lang="en-US" altLang="zh-CN" sz="1600" b="1" dirty="0">
                          <a:effectLst/>
                          <a:latin typeface="Microsoft YaHei UI" panose="020B0503020204020204" pitchFamily="34" charset="-122"/>
                          <a:ea typeface="Microsoft YaHei UI" panose="020B0503020204020204" pitchFamily="34" charset="-122"/>
                          <a:cs typeface="Arial"/>
                        </a:rPr>
                      </a:br>
                      <a:r>
                        <a:rPr lang="zh-CN" altLang="en-US" sz="1600" b="1" dirty="0">
                          <a:effectLst/>
                          <a:latin typeface="Microsoft YaHei UI" panose="020B0503020204020204" pitchFamily="34" charset="-122"/>
                          <a:ea typeface="Microsoft YaHei UI" panose="020B0503020204020204" pitchFamily="34" charset="-122"/>
                          <a:cs typeface="Arial"/>
                        </a:rPr>
                        <a:t>传主道</a:t>
                      </a:r>
                      <a:endParaRPr lang="en-US" altLang="zh-CN" sz="1600" b="1"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3:10–4:5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保罗的希望</a:t>
                      </a:r>
                      <a:endParaRPr lang="en-US" altLang="zh-CN" sz="1600" b="1"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4:6-22</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extLst>
                  <a:ext uri="{0D108BD9-81ED-4DB2-BD59-A6C34878D82A}">
                    <a16:rowId xmlns:a16="http://schemas.microsoft.com/office/drawing/2014/main" val="10003"/>
                  </a:ext>
                </a:extLst>
              </a:tr>
              <a:tr h="370840">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友尼基</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罗以</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保罗</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阿尼色弗</a:t>
                      </a: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门训</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一心一意</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顺服</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努力</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合乎</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圣经</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圣洁</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温柔</a:t>
                      </a: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无神</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假冒伪善</a:t>
                      </a:r>
                    </a:p>
                  </a:txBody>
                  <a:tcPr marL="50165" marR="50165" marT="0" marB="0"/>
                </a:tc>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讲道</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持守</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责备</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激励</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传福音</a:t>
                      </a: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tc>
                  <a:txBody>
                    <a:bodyPr/>
                    <a:lstStyle/>
                    <a:p>
                      <a:pPr algn="ctr">
                        <a:lnSpc>
                          <a:spcPct val="100000"/>
                        </a:lnSpc>
                        <a:spcAft>
                          <a:spcPts val="0"/>
                        </a:spcAft>
                      </a:pPr>
                      <a:r>
                        <a:rPr lang="en-US" sz="1600" b="1" dirty="0">
                          <a:effectLst/>
                          <a:latin typeface="Microsoft YaHei UI" panose="020B0503020204020204" pitchFamily="34" charset="-122"/>
                          <a:ea typeface="Microsoft YaHei UI" panose="020B0503020204020204" pitchFamily="34" charset="-122"/>
                          <a:cs typeface="Arial"/>
                        </a:rPr>
                        <a:t> </a:t>
                      </a:r>
                      <a:endParaRPr lang="en-US" sz="1800" dirty="0">
                        <a:effectLst/>
                        <a:latin typeface="Microsoft YaHei UI" panose="020B0503020204020204" pitchFamily="34" charset="-122"/>
                        <a:ea typeface="Microsoft YaHei UI" panose="020B0503020204020204" pitchFamily="34" charset="-122"/>
                        <a:cs typeface="Arial"/>
                      </a:endParaRP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殉道</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背叛</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问安</a:t>
                      </a:r>
                    </a:p>
                    <a:p>
                      <a:pPr algn="ctr">
                        <a:lnSpc>
                          <a:spcPct val="100000"/>
                        </a:lnSpc>
                        <a:spcAft>
                          <a:spcPts val="0"/>
                        </a:spcAft>
                      </a:pPr>
                      <a:r>
                        <a:rPr lang="zh-CN" altLang="en-US" sz="1600" b="1" dirty="0">
                          <a:effectLst/>
                          <a:latin typeface="Microsoft YaHei UI" panose="020B0503020204020204" pitchFamily="34" charset="-122"/>
                          <a:ea typeface="Microsoft YaHei UI" panose="020B0503020204020204" pitchFamily="34" charset="-122"/>
                          <a:cs typeface="Arial"/>
                        </a:rPr>
                        <a:t>祝福</a:t>
                      </a:r>
                    </a:p>
                  </a:txBody>
                  <a:tcPr marL="50165" marR="50165" marT="0" marB="0"/>
                </a:tc>
                <a:extLst>
                  <a:ext uri="{0D108BD9-81ED-4DB2-BD59-A6C34878D82A}">
                    <a16:rowId xmlns:a16="http://schemas.microsoft.com/office/drawing/2014/main" val="10004"/>
                  </a:ext>
                </a:extLst>
              </a:tr>
              <a:tr h="370840">
                <a:tc gridSpan="5">
                  <a:txBody>
                    <a:bodyPr/>
                    <a:lstStyle/>
                    <a:p>
                      <a:pPr algn="ctr">
                        <a:lnSpc>
                          <a:spcPct val="100000"/>
                        </a:lnSpc>
                        <a:spcAft>
                          <a:spcPts val="0"/>
                        </a:spcAft>
                      </a:pPr>
                      <a:r>
                        <a:rPr lang="zh-CN" altLang="en-US" sz="1800" dirty="0">
                          <a:effectLst/>
                          <a:latin typeface="Microsoft YaHei UI" panose="020B0503020204020204" pitchFamily="34" charset="-122"/>
                          <a:ea typeface="Microsoft YaHei UI" panose="020B0503020204020204" pitchFamily="34" charset="-122"/>
                          <a:cs typeface="Arial"/>
                        </a:rPr>
                        <a:t>罗马至以弗所</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extLst>
                  <a:ext uri="{0D108BD9-81ED-4DB2-BD59-A6C34878D82A}">
                    <a16:rowId xmlns:a16="http://schemas.microsoft.com/office/drawing/2014/main" val="10005"/>
                  </a:ext>
                </a:extLst>
              </a:tr>
              <a:tr h="370840">
                <a:tc gridSpan="5">
                  <a:txBody>
                    <a:bodyPr/>
                    <a:lstStyle/>
                    <a:p>
                      <a:pPr algn="ctr">
                        <a:lnSpc>
                          <a:spcPct val="100000"/>
                        </a:lnSpc>
                        <a:spcAft>
                          <a:spcPts val="0"/>
                        </a:spcAft>
                      </a:pPr>
                      <a:r>
                        <a:rPr lang="zh-CN" altLang="en-US" sz="1800" baseline="0" dirty="0">
                          <a:effectLst/>
                          <a:latin typeface="Microsoft YaHei UI" panose="020B0503020204020204" pitchFamily="34" charset="-122"/>
                          <a:ea typeface="Microsoft YaHei UI" panose="020B0503020204020204" pitchFamily="34" charset="-122"/>
                          <a:cs typeface="Arial"/>
                        </a:rPr>
                        <a:t>主后</a:t>
                      </a:r>
                      <a:r>
                        <a:rPr lang="en-US" sz="1800" baseline="0" dirty="0">
                          <a:effectLst/>
                          <a:latin typeface="Microsoft YaHei UI" panose="020B0503020204020204" pitchFamily="34" charset="-122"/>
                          <a:ea typeface="Microsoft YaHei UI" panose="020B0503020204020204" pitchFamily="34" charset="-122"/>
                          <a:cs typeface="Arial"/>
                        </a:rPr>
                        <a:t> 67</a:t>
                      </a:r>
                      <a:r>
                        <a:rPr lang="zh-CN" altLang="en-US" sz="1800" baseline="0" dirty="0">
                          <a:effectLst/>
                          <a:latin typeface="Microsoft YaHei UI" panose="020B0503020204020204" pitchFamily="34" charset="-122"/>
                          <a:ea typeface="Microsoft YaHei UI" panose="020B0503020204020204" pitchFamily="34" charset="-122"/>
                          <a:cs typeface="Arial"/>
                        </a:rPr>
                        <a:t>年 秋</a:t>
                      </a:r>
                      <a:r>
                        <a:rPr lang="en-US" sz="1800" baseline="0" dirty="0">
                          <a:effectLst/>
                          <a:latin typeface="Microsoft YaHei UI" panose="020B0503020204020204" pitchFamily="34" charset="-122"/>
                          <a:ea typeface="Microsoft YaHei UI" panose="020B0503020204020204" pitchFamily="34" charset="-122"/>
                          <a:cs typeface="Arial"/>
                        </a:rPr>
                        <a:t> (</a:t>
                      </a:r>
                      <a:r>
                        <a:rPr lang="zh-CN" altLang="en-US" sz="1800" baseline="0" dirty="0">
                          <a:effectLst/>
                          <a:latin typeface="Microsoft YaHei UI" panose="020B0503020204020204" pitchFamily="34" charset="-122"/>
                          <a:ea typeface="Microsoft YaHei UI" panose="020B0503020204020204" pitchFamily="34" charset="-122"/>
                          <a:cs typeface="Arial"/>
                        </a:rPr>
                        <a:t>第二次罗马监禁</a:t>
                      </a:r>
                      <a:r>
                        <a:rPr lang="en-US" sz="1800" baseline="0" dirty="0">
                          <a:effectLst/>
                          <a:latin typeface="Microsoft YaHei UI" panose="020B0503020204020204" pitchFamily="34" charset="-122"/>
                          <a:ea typeface="Microsoft YaHei UI" panose="020B0503020204020204" pitchFamily="34" charset="-122"/>
                          <a:cs typeface="Arial"/>
                        </a:rPr>
                        <a:t>)</a:t>
                      </a:r>
                      <a:endParaRPr lang="en-US" sz="1800" dirty="0">
                        <a:effectLst/>
                        <a:latin typeface="Microsoft YaHei UI" panose="020B0503020204020204" pitchFamily="34" charset="-122"/>
                        <a:ea typeface="Microsoft YaHei UI" panose="020B0503020204020204" pitchFamily="34" charset="-122"/>
                        <a:cs typeface="Arial"/>
                      </a:endParaRPr>
                    </a:p>
                  </a:txBody>
                  <a:tcPr marL="50165" marR="50165"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5" name="Text Box 24"/>
          <p:cNvSpPr txBox="1">
            <a:spLocks noChangeArrowheads="1"/>
          </p:cNvSpPr>
          <p:nvPr/>
        </p:nvSpPr>
        <p:spPr bwMode="auto">
          <a:xfrm>
            <a:off x="8404469" y="65344"/>
            <a:ext cx="7521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a:solidFill>
                  <a:prstClr val="white"/>
                </a:solidFill>
                <a:effectLst>
                  <a:outerShdw blurRad="50800" dist="38100" dir="2700000" algn="tl" rotWithShape="0">
                    <a:srgbClr val="000000">
                      <a:alpha val="96000"/>
                    </a:srgbClr>
                  </a:outerShdw>
                </a:effectLst>
                <a:latin typeface="Microsoft YaHei UI" panose="020B0503020204020204" pitchFamily="34" charset="-122"/>
                <a:ea typeface="Microsoft YaHei UI" panose="020B0503020204020204" pitchFamily="34" charset="-122"/>
                <a:cs typeface="Arial"/>
                <a:sym typeface="Times New Roman Bold" charset="0"/>
              </a:rPr>
              <a:t>237</a:t>
            </a:r>
          </a:p>
        </p:txBody>
      </p:sp>
      <p:sp>
        <p:nvSpPr>
          <p:cNvPr id="7" name="Title 1"/>
          <p:cNvSpPr txBox="1">
            <a:spLocks/>
          </p:cNvSpPr>
          <p:nvPr/>
        </p:nvSpPr>
        <p:spPr bwMode="auto">
          <a:xfrm>
            <a:off x="0" y="23132"/>
            <a:ext cx="2918581" cy="630011"/>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5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defTabSz="914400"/>
            <a:r>
              <a:rPr lang="zh-SG" altLang="en-US" sz="3200" b="1" kern="0" dirty="0">
                <a:solidFill>
                  <a:schemeClr val="tx1"/>
                </a:solidFill>
                <a:latin typeface="Microsoft YaHei UI" panose="020B0503020204020204" pitchFamily="34" charset="-122"/>
                <a:ea typeface="Microsoft YaHei UI" panose="020B0503020204020204" pitchFamily="34" charset="-122"/>
              </a:rPr>
              <a:t>提摩太后书</a:t>
            </a:r>
          </a:p>
        </p:txBody>
      </p:sp>
    </p:spTree>
    <p:extLst>
      <p:ext uri="{BB962C8B-B14F-4D97-AF65-F5344CB8AC3E}">
        <p14:creationId xmlns:p14="http://schemas.microsoft.com/office/powerpoint/2010/main" val="3109145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p:nvPr/>
        </p:nvPicPr>
        <p:blipFill rotWithShape="1">
          <a:blip r:embed="rId2" cstate="screen">
            <a:extLst>
              <a:ext uri="{28A0092B-C50C-407E-A947-70E740481C1C}">
                <a14:useLocalDpi xmlns:a14="http://schemas.microsoft.com/office/drawing/2010/main"/>
              </a:ext>
            </a:extLst>
          </a:blip>
          <a:srcRect t="33938" r="11064" b="16365"/>
          <a:stretch/>
        </p:blipFill>
        <p:spPr bwMode="auto">
          <a:xfrm>
            <a:off x="1219757" y="985981"/>
            <a:ext cx="7924243" cy="5872019"/>
          </a:xfrm>
          <a:prstGeom prst="rect">
            <a:avLst/>
          </a:prstGeom>
          <a:noFill/>
          <a:ln>
            <a:noFill/>
          </a:ln>
        </p:spPr>
      </p:pic>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7" name="Text Box 6"/>
          <p:cNvSpPr txBox="1">
            <a:spLocks noChangeArrowheads="1"/>
          </p:cNvSpPr>
          <p:nvPr/>
        </p:nvSpPr>
        <p:spPr bwMode="auto">
          <a:xfrm>
            <a:off x="323850" y="98584"/>
            <a:ext cx="6624638" cy="14760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持守真信仰</a:t>
            </a:r>
            <a:endParaRPr kumimoji="0" lang="en-US" altLang="zh-CN"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1" dirty="0">
                <a:latin typeface="Microsoft YaHei UI" panose="020B0503020204020204" pitchFamily="34" charset="-122"/>
                <a:ea typeface="Microsoft YaHei UI" panose="020B0503020204020204" pitchFamily="34" charset="-122"/>
                <a:cs typeface="Arial" charset="0"/>
              </a:rPr>
              <a:t>遵守与教导圣言</a:t>
            </a:r>
            <a:endParaRPr kumimoji="0" 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末日带来的叛教主义</a:t>
            </a:r>
            <a:endParaRPr kumimoji="0" lang="en-US" altLang="zh-CN"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勤奋传扬圣道</a:t>
            </a:r>
            <a:endParaRPr kumimoji="0" 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p:txBody>
      </p:sp>
      <p:sp>
        <p:nvSpPr>
          <p:cNvPr id="9" name="Text Box 6"/>
          <p:cNvSpPr txBox="1">
            <a:spLocks noChangeArrowheads="1"/>
          </p:cNvSpPr>
          <p:nvPr/>
        </p:nvSpPr>
        <p:spPr bwMode="auto">
          <a:xfrm>
            <a:off x="34925" y="98584"/>
            <a:ext cx="433388" cy="14760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4</a:t>
            </a:r>
          </a:p>
        </p:txBody>
      </p:sp>
      <p:sp>
        <p:nvSpPr>
          <p:cNvPr id="2" name="Title 1"/>
          <p:cNvSpPr>
            <a:spLocks noGrp="1"/>
          </p:cNvSpPr>
          <p:nvPr>
            <p:ph type="title" idx="4294967295"/>
          </p:nvPr>
        </p:nvSpPr>
        <p:spPr>
          <a:xfrm>
            <a:off x="4051904" y="98584"/>
            <a:ext cx="5092095" cy="1143000"/>
          </a:xfrm>
          <a:noFill/>
          <a:ln>
            <a:noFill/>
          </a:ln>
        </p:spPr>
        <p:txBody>
          <a:bodyPr vert="horz" wrap="square" lIns="91440" tIns="45720" rIns="91440" bIns="45720" numCol="1" anchor="ctr" anchorCtr="0" compatLnSpc="1">
            <a:prstTxWarp prst="textNoShape">
              <a:avLst/>
            </a:prstTxWarp>
          </a:bodyPr>
          <a:lstStyle/>
          <a:p>
            <a:pPr marL="176213" algn="r" defTabSz="457200" eaLnBrk="1" hangingPunct="1"/>
            <a:r>
              <a:rPr lang="zh-SG" altLang="en-US" sz="3600" b="1" dirty="0">
                <a:solidFill>
                  <a:srgbClr val="070000"/>
                </a:solidFill>
                <a:latin typeface="Microsoft YaHei UI" panose="020B0503020204020204" pitchFamily="34" charset="-122"/>
                <a:ea typeface="Microsoft YaHei UI" panose="020B0503020204020204" pitchFamily="34" charset="-122"/>
                <a:cs typeface="Arial"/>
              </a:rPr>
              <a:t>提摩太后书</a:t>
            </a:r>
          </a:p>
        </p:txBody>
      </p:sp>
    </p:spTree>
    <p:extLst>
      <p:ext uri="{BB962C8B-B14F-4D97-AF65-F5344CB8AC3E}">
        <p14:creationId xmlns:p14="http://schemas.microsoft.com/office/powerpoint/2010/main" val="2420777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1762" name="Picture 2">
            <a:extLst>
              <a:ext uri="{FF2B5EF4-FFF2-40B4-BE49-F238E27FC236}">
                <a16:creationId xmlns:a16="http://schemas.microsoft.com/office/drawing/2014/main" id="{1EDC08FC-6BA1-3144-A156-98D6E336D3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10655"/>
            <a:ext cx="9144000" cy="42386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458231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p>
        </p:txBody>
      </p:sp>
      <p:sp>
        <p:nvSpPr>
          <p:cNvPr id="900098" name="Rectangle 2"/>
          <p:cNvSpPr>
            <a:spLocks noGrp="1" noChangeArrowheads="1"/>
          </p:cNvSpPr>
          <p:nvPr>
            <p:ph type="ctrTitle"/>
          </p:nvPr>
        </p:nvSpPr>
        <p:spPr>
          <a:xfrm>
            <a:off x="0" y="18593"/>
            <a:ext cx="9120187" cy="1692062"/>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要坚持不懈</a:t>
            </a:r>
            <a:endParaRPr 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16706759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ctr"/>
          <a:lstStyle/>
          <a:p>
            <a:pPr>
              <a:defRPr/>
            </a:pP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叛教。</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7CA77E34-5B15-1945-9F4B-97AE563BDBBC}"/>
              </a:ext>
            </a:extLst>
          </p:cNvPr>
          <p:cNvSpPr txBox="1">
            <a:spLocks noChangeArrowheads="1"/>
          </p:cNvSpPr>
          <p:nvPr/>
        </p:nvSpPr>
        <p:spPr bwMode="auto">
          <a:xfrm>
            <a:off x="0" y="1340768"/>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4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转身地拒绝</a:t>
            </a:r>
            <a:r>
              <a:rPr kumimoji="0" lang="en-US" sz="4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pic>
        <p:nvPicPr>
          <p:cNvPr id="501764" name="Picture 4">
            <a:extLst>
              <a:ext uri="{FF2B5EF4-FFF2-40B4-BE49-F238E27FC236}">
                <a16:creationId xmlns:a16="http://schemas.microsoft.com/office/drawing/2014/main" id="{1BE07BAC-D8EF-9E4A-98CD-4B2ECAEDB3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5639" y="2212442"/>
            <a:ext cx="4832722" cy="321937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AFDCDF78-A1EA-D64C-B145-A2C830FE73A0}"/>
              </a:ext>
            </a:extLst>
          </p:cNvPr>
          <p:cNvSpPr txBox="1">
            <a:spLocks noChangeArrowheads="1"/>
          </p:cNvSpPr>
          <p:nvPr/>
        </p:nvSpPr>
        <p:spPr bwMode="auto">
          <a:xfrm>
            <a:off x="0" y="567759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p>
        </p:txBody>
      </p:sp>
    </p:spTree>
    <p:extLst>
      <p:ext uri="{BB962C8B-B14F-4D97-AF65-F5344CB8AC3E}">
        <p14:creationId xmlns:p14="http://schemas.microsoft.com/office/powerpoint/2010/main" val="38309225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5999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你怎么能在叛教主义中</a:t>
            </a:r>
            <a:br>
              <a:rPr lang="en-US" altLang="zh-CN"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坚持不懈</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503810" name="Picture 2">
            <a:extLst>
              <a:ext uri="{FF2B5EF4-FFF2-40B4-BE49-F238E27FC236}">
                <a16:creationId xmlns:a16="http://schemas.microsoft.com/office/drawing/2014/main" id="{2C42E4B2-CCF4-3C4B-BA87-A02DC28E1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59994"/>
            <a:ext cx="9144000" cy="509587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D6FAE462-BD96-0F4A-A0C6-12E766B79D4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66095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2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just" defTabSz="914400" fontAlgn="base">
              <a:spcBef>
                <a:spcPct val="0"/>
              </a:spcBef>
              <a:spcAft>
                <a:spcPct val="0"/>
              </a:spcAft>
            </a:pPr>
            <a:endParaRPr lang="en-US" sz="2800">
              <a:solidFill>
                <a:srgbClr val="000000"/>
              </a:solidFill>
              <a:latin typeface="Microsoft YaHei UI" panose="020B0503020204020204" pitchFamily="34" charset="-122"/>
              <a:ea typeface="Microsoft YaHei UI" panose="020B0503020204020204" pitchFamily="34" charset="-122"/>
              <a:cs typeface="Times New Roman" charset="0"/>
              <a:sym typeface="Times New Roman Bold" charset="0"/>
            </a:endParaRPr>
          </a:p>
        </p:txBody>
      </p:sp>
      <p:sp>
        <p:nvSpPr>
          <p:cNvPr id="11265" name="AutoShape 1"/>
          <p:cNvSpPr>
            <a:spLocks/>
          </p:cNvSpPr>
          <p:nvPr/>
        </p:nvSpPr>
        <p:spPr bwMode="auto">
          <a:xfrm>
            <a:off x="76200" y="1143000"/>
            <a:ext cx="6248400" cy="585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adFill rotWithShape="0">
            <a:gsLst>
              <a:gs pos="0">
                <a:srgbClr val="BFBFBF"/>
              </a:gs>
              <a:gs pos="64000">
                <a:srgbClr val="BFBFBF"/>
              </a:gs>
              <a:gs pos="100000">
                <a:srgbClr val="FFFFFF"/>
              </a:gs>
            </a:gsLst>
            <a:path path="rect">
              <a:fillToRect l="62279" t="119635" r="37721" b="-19635"/>
            </a:path>
          </a:gradFill>
          <a:ln w="12700" cap="flat" cmpd="sng">
            <a:solidFill>
              <a:srgbClr val="000000"/>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1200"/>
              </a:spcBef>
              <a:spcAft>
                <a:spcPct val="0"/>
              </a:spcAft>
              <a:defRPr/>
            </a:pPr>
            <a:r>
              <a:rPr lang="ja-JP" alt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“直</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a:t>
            </a:r>
            <a:r>
              <a:rPr lang="ja-JP" alt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到</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a:t>
            </a:r>
            <a:r>
              <a:rPr lang="ja-JP" alt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地</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a:t>
            </a:r>
            <a:r>
              <a:rPr lang="ja-JP" alt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极”</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a:t>
            </a:r>
            <a:r>
              <a:rPr lang="ja-JP" alt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使</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a:t>
            </a:r>
            <a:r>
              <a:rPr lang="ja-JP" alt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徒</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a:t>
            </a:r>
            <a:r>
              <a:rPr lang="ja-JP" alt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行</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a:t>
            </a:r>
            <a:r>
              <a:rPr lang="ja-JP" alt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传</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1:8</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sym typeface="Times New Roman" charset="0"/>
              </a:rPr>
              <a:t>)</a:t>
            </a:r>
          </a:p>
          <a:p>
            <a:pPr fontAlgn="base" hangingPunct="0">
              <a:spcBef>
                <a:spcPct val="0"/>
              </a:spcBef>
              <a:spcAft>
                <a:spcPct val="0"/>
              </a:spcAft>
              <a:defRPr/>
            </a:pPr>
            <a:r>
              <a:rPr lang="ja-JP" altLang="en-US" sz="12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使</a:t>
            </a:r>
            <a:r>
              <a:rPr lang="en-US" sz="12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a:t>
            </a:r>
            <a:r>
              <a:rPr lang="ja-JP" altLang="en-US" sz="12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徒</a:t>
            </a:r>
            <a:r>
              <a:rPr lang="en-US" sz="12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  </a:t>
            </a:r>
            <a:r>
              <a:rPr lang="en-US" sz="20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Times New Roman" charset="0"/>
                <a:sym typeface="Times New Roman" charset="0"/>
              </a:rPr>
              <a:t>9  13       14    15  16          18           21     27     28</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66" name="AutoShape 2"/>
          <p:cNvSpPr>
            <a:spLocks/>
          </p:cNvSpPr>
          <p:nvPr/>
        </p:nvSpPr>
        <p:spPr bwMode="auto">
          <a:xfrm>
            <a:off x="1828800" y="2338388"/>
            <a:ext cx="838200" cy="50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700"/>
              </a:spcBef>
              <a:spcAft>
                <a:spcPct val="0"/>
              </a:spcAft>
              <a:defRPr/>
            </a:pPr>
            <a:r>
              <a:rPr lang="ja-JP" altLang="en-US" sz="1200">
                <a:solidFill>
                  <a:srgbClr val="F7F7F7"/>
                </a:solidFill>
                <a:latin typeface="Microsoft YaHei UI" panose="020B0503020204020204" pitchFamily="34" charset="-122"/>
                <a:ea typeface="Microsoft YaHei UI" panose="020B0503020204020204" pitchFamily="34" charset="-122"/>
                <a:sym typeface="ＭＳ Ｐゴシック" charset="0"/>
              </a:rPr>
              <a:t>秋季</a:t>
            </a:r>
            <a:r>
              <a:rPr lang="en-US" sz="120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t> 49</a:t>
            </a:r>
          </a:p>
          <a:p>
            <a:pPr algn="ctr" fontAlgn="base" hangingPunct="0">
              <a:spcBef>
                <a:spcPts val="900"/>
              </a:spcBef>
              <a:spcAft>
                <a:spcPct val="0"/>
              </a:spcAft>
              <a:defRPr/>
            </a:pPr>
            <a:r>
              <a:rPr lang="ja-JP" altLang="en-US" sz="1600">
                <a:solidFill>
                  <a:srgbClr val="F7F7F7"/>
                </a:solidFill>
                <a:latin typeface="Microsoft YaHei UI" panose="020B0503020204020204" pitchFamily="34" charset="-122"/>
                <a:ea typeface="Microsoft YaHei UI" panose="020B0503020204020204" pitchFamily="34" charset="-122"/>
                <a:sym typeface="ＭＳ Ｐゴシック" charset="0"/>
              </a:rPr>
              <a:t>理事会</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67" name="AutoShape 3"/>
          <p:cNvSpPr>
            <a:spLocks/>
          </p:cNvSpPr>
          <p:nvPr/>
        </p:nvSpPr>
        <p:spPr bwMode="auto">
          <a:xfrm>
            <a:off x="4724400" y="2133600"/>
            <a:ext cx="68580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700"/>
              </a:spcBef>
              <a:spcAft>
                <a:spcPct val="0"/>
              </a:spcAft>
              <a:defRPr/>
            </a:pPr>
            <a:r>
              <a:rPr lang="ja-JP" altLang="en-US" sz="1200" dirty="0">
                <a:solidFill>
                  <a:srgbClr val="F7F7F7"/>
                </a:solidFill>
                <a:latin typeface="Microsoft YaHei UI" panose="020B0503020204020204" pitchFamily="34" charset="-122"/>
                <a:ea typeface="Microsoft YaHei UI" panose="020B0503020204020204" pitchFamily="34" charset="-122"/>
                <a:sym typeface="ＭＳ Ｐゴシック" charset="0"/>
              </a:rPr>
              <a:t>五月</a:t>
            </a:r>
            <a:r>
              <a:rPr lang="en-US" sz="1200" dirty="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t> 57-</a:t>
            </a:r>
            <a:br>
              <a:rPr lang="en-US" sz="1200" dirty="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br>
            <a:r>
              <a:rPr lang="ja-JP" altLang="en-US" sz="1200" dirty="0">
                <a:solidFill>
                  <a:srgbClr val="F7F7F7"/>
                </a:solidFill>
                <a:latin typeface="Microsoft YaHei UI" panose="020B0503020204020204" pitchFamily="34" charset="-122"/>
                <a:ea typeface="Microsoft YaHei UI" panose="020B0503020204020204" pitchFamily="34" charset="-122"/>
                <a:sym typeface="ＭＳ Ｐゴシック" charset="0"/>
              </a:rPr>
              <a:t>八月</a:t>
            </a:r>
            <a:r>
              <a:rPr lang="en-US" sz="1200" dirty="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t> 59</a:t>
            </a:r>
          </a:p>
          <a:p>
            <a:pPr algn="ctr" fontAlgn="base" hangingPunct="0">
              <a:spcBef>
                <a:spcPts val="900"/>
              </a:spcBef>
              <a:spcAft>
                <a:spcPct val="0"/>
              </a:spcAft>
              <a:defRPr/>
            </a:pPr>
            <a:r>
              <a:rPr lang="ja-JP" alt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试验</a:t>
            </a:r>
            <a:endParaRPr lang="en-US" sz="2800" dirty="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68" name="Line 4"/>
          <p:cNvSpPr>
            <a:spLocks noChangeShapeType="1"/>
          </p:cNvSpPr>
          <p:nvPr/>
        </p:nvSpPr>
        <p:spPr bwMode="auto">
          <a:xfrm>
            <a:off x="0" y="2590800"/>
            <a:ext cx="9066213" cy="0"/>
          </a:xfrm>
          <a:prstGeom prst="line">
            <a:avLst/>
          </a:prstGeom>
          <a:noFill/>
          <a:ln w="76200" cap="flat" cmpd="sng">
            <a:solidFill>
              <a:srgbClr val="FFFFFF"/>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fontAlgn="base" hangingPunct="0">
              <a:spcBef>
                <a:spcPct val="0"/>
              </a:spcBef>
              <a:spcAft>
                <a:spcPct val="0"/>
              </a:spcAft>
              <a:defRPr/>
            </a:pPr>
            <a:endParaRPr lang="en-US" sz="1200">
              <a:solidFill>
                <a:srgbClr val="000000"/>
              </a:solidFill>
              <a:latin typeface="Microsoft YaHei UI" panose="020B0503020204020204" pitchFamily="34" charset="-122"/>
              <a:ea typeface="Microsoft YaHei UI" panose="020B0503020204020204" pitchFamily="34" charset="-122"/>
              <a:sym typeface="Helvetica" charset="0"/>
            </a:endParaRPr>
          </a:p>
        </p:txBody>
      </p:sp>
      <p:sp>
        <p:nvSpPr>
          <p:cNvPr id="11269" name="AutoShape 5"/>
          <p:cNvSpPr>
            <a:spLocks/>
          </p:cNvSpPr>
          <p:nvPr/>
        </p:nvSpPr>
        <p:spPr bwMode="auto">
          <a:xfrm>
            <a:off x="8296275" y="2324100"/>
            <a:ext cx="847725"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700"/>
              </a:spcBef>
              <a:spcAft>
                <a:spcPct val="0"/>
              </a:spcAft>
              <a:defRPr/>
            </a:pPr>
            <a:r>
              <a:rPr lang="ja-JP" altLang="en-US" sz="1200">
                <a:solidFill>
                  <a:srgbClr val="F7F7F7"/>
                </a:solidFill>
                <a:latin typeface="Microsoft YaHei UI" panose="020B0503020204020204" pitchFamily="34" charset="-122"/>
                <a:ea typeface="Microsoft YaHei UI" panose="020B0503020204020204" pitchFamily="34" charset="-122"/>
                <a:sym typeface="ＭＳ Ｐゴシック" charset="0"/>
              </a:rPr>
              <a:t>春季</a:t>
            </a:r>
            <a:r>
              <a:rPr lang="en-US" sz="120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t>68</a:t>
            </a:r>
          </a:p>
          <a:p>
            <a:pPr algn="ctr" fontAlgn="base" hangingPunct="0">
              <a:spcBef>
                <a:spcPts val="800"/>
              </a:spcBef>
              <a:spcAft>
                <a:spcPct val="0"/>
              </a:spcAft>
              <a:defRPr/>
            </a:pPr>
            <a:r>
              <a:rPr lang="ja-JP" altLang="en-US" sz="1400">
                <a:solidFill>
                  <a:srgbClr val="FFFFFF"/>
                </a:solidFill>
                <a:latin typeface="Microsoft YaHei UI" panose="020B0503020204020204" pitchFamily="34" charset="-122"/>
                <a:ea typeface="Microsoft YaHei UI" panose="020B0503020204020204" pitchFamily="34" charset="-122"/>
                <a:sym typeface="ＭＳ Ｐゴシック" charset="0"/>
              </a:rPr>
              <a:t>教会扩长</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70" name="AutoShape 6"/>
          <p:cNvSpPr>
            <a:spLocks/>
          </p:cNvSpPr>
          <p:nvPr/>
        </p:nvSpPr>
        <p:spPr bwMode="auto">
          <a:xfrm>
            <a:off x="0" y="3276600"/>
            <a:ext cx="9144000" cy="382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p>
            <a:pPr fontAlgn="base" hangingPunct="0">
              <a:spcBef>
                <a:spcPts val="1200"/>
              </a:spcBef>
              <a:spcAft>
                <a:spcPct val="0"/>
              </a:spcAft>
              <a:defRPr/>
            </a:pPr>
            <a:r>
              <a:rPr lang="en-US" sz="2000" dirty="0">
                <a:solidFill>
                  <a:srgbClr val="FFFFFF"/>
                </a:solidFill>
                <a:latin typeface="Microsoft YaHei UI" panose="020B0503020204020204" pitchFamily="34" charset="-122"/>
                <a:ea typeface="Microsoft YaHei UI" panose="020B0503020204020204" pitchFamily="34" charset="-122"/>
                <a:cs typeface="Arial Narrow" charset="0"/>
                <a:sym typeface="Arial Narrow" charset="0"/>
              </a:rPr>
              <a:t>35           48          49          50          52  53          57        60             62              67           68     95</a:t>
            </a:r>
            <a:endParaRPr lang="en-US" sz="2800" dirty="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71" name="AutoShape 7"/>
          <p:cNvSpPr>
            <a:spLocks/>
          </p:cNvSpPr>
          <p:nvPr/>
        </p:nvSpPr>
        <p:spPr bwMode="auto">
          <a:xfrm>
            <a:off x="914400" y="2078038"/>
            <a:ext cx="990600" cy="1273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gradFill rotWithShape="0">
            <a:gsLst>
              <a:gs pos="0">
                <a:srgbClr val="CCFFCC"/>
              </a:gs>
              <a:gs pos="87000">
                <a:srgbClr val="CCFFCC"/>
              </a:gs>
              <a:gs pos="100000">
                <a:srgbClr val="000000"/>
              </a:gs>
            </a:gsLst>
            <a:path path="rect">
              <a:fillToRect l="37720" t="-19635" r="62280" b="119635"/>
            </a:path>
          </a:gradFill>
          <a:ln w="19050" cap="flat" cmpd="sng">
            <a:solidFill>
              <a:srgbClr val="FFFFFF"/>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ts val="700"/>
              </a:spcBef>
              <a:spcAft>
                <a:spcPct val="0"/>
              </a:spcAft>
              <a:defRPr/>
            </a:pPr>
            <a:r>
              <a:rPr lang="ja-JP" altLang="en-US" sz="1200" dirty="0">
                <a:solidFill>
                  <a:srgbClr val="000404"/>
                </a:solidFill>
                <a:latin typeface="Microsoft YaHei UI" panose="020B0503020204020204" pitchFamily="34" charset="-122"/>
                <a:ea typeface="Microsoft YaHei UI" panose="020B0503020204020204" pitchFamily="34" charset="-122"/>
                <a:sym typeface="ＭＳ Ｐゴシック" charset="0"/>
              </a:rPr>
              <a:t>四月</a:t>
            </a:r>
            <a:r>
              <a:rPr lang="en-US" sz="1200" dirty="0">
                <a:solidFill>
                  <a:srgbClr val="000404"/>
                </a:solidFill>
                <a:latin typeface="Microsoft YaHei UI" panose="020B0503020204020204" pitchFamily="34" charset="-122"/>
                <a:ea typeface="Microsoft YaHei UI" panose="020B0503020204020204" pitchFamily="34" charset="-122"/>
                <a:cs typeface="Arial Narrow" charset="0"/>
                <a:sym typeface="Arial Narrow" charset="0"/>
              </a:rPr>
              <a:t> </a:t>
            </a:r>
            <a:r>
              <a:rPr lang="en-US" sz="1200" dirty="0">
                <a:solidFill>
                  <a:srgbClr val="000000"/>
                </a:solidFill>
                <a:latin typeface="Microsoft YaHei UI" panose="020B0503020204020204" pitchFamily="34" charset="-122"/>
                <a:ea typeface="Microsoft YaHei UI" panose="020B0503020204020204" pitchFamily="34" charset="-122"/>
                <a:cs typeface="Arial Narrow" charset="0"/>
                <a:sym typeface="Arial Narrow" charset="0"/>
              </a:rPr>
              <a:t> 48-</a:t>
            </a:r>
            <a:br>
              <a:rPr lang="en-US" sz="1200" dirty="0">
                <a:solidFill>
                  <a:srgbClr val="000000"/>
                </a:solidFill>
                <a:latin typeface="Microsoft YaHei UI" panose="020B0503020204020204" pitchFamily="34" charset="-122"/>
                <a:ea typeface="Microsoft YaHei UI" panose="020B0503020204020204" pitchFamily="34" charset="-122"/>
                <a:cs typeface="Arial Narrow" charset="0"/>
                <a:sym typeface="Arial Narrow" charset="0"/>
              </a:rPr>
            </a:br>
            <a:r>
              <a:rPr lang="ja-JP" altLang="en-US" sz="1200" dirty="0">
                <a:solidFill>
                  <a:srgbClr val="000404"/>
                </a:solidFill>
                <a:latin typeface="Microsoft YaHei UI" panose="020B0503020204020204" pitchFamily="34" charset="-122"/>
                <a:ea typeface="Microsoft YaHei UI" panose="020B0503020204020204" pitchFamily="34" charset="-122"/>
                <a:sym typeface="ＭＳ Ｐゴシック" charset="0"/>
              </a:rPr>
              <a:t>九月</a:t>
            </a:r>
            <a:r>
              <a:rPr lang="en-US" sz="1200" dirty="0">
                <a:solidFill>
                  <a:srgbClr val="000404"/>
                </a:solidFill>
                <a:latin typeface="Microsoft YaHei UI" panose="020B0503020204020204" pitchFamily="34" charset="-122"/>
                <a:ea typeface="Microsoft YaHei UI" panose="020B0503020204020204" pitchFamily="34" charset="-122"/>
                <a:cs typeface="Arial Narrow" charset="0"/>
                <a:sym typeface="Arial Narrow" charset="0"/>
              </a:rPr>
              <a:t> </a:t>
            </a:r>
            <a:r>
              <a:rPr lang="en-US" sz="1200" dirty="0">
                <a:solidFill>
                  <a:srgbClr val="000000"/>
                </a:solidFill>
                <a:latin typeface="Microsoft YaHei UI" panose="020B0503020204020204" pitchFamily="34" charset="-122"/>
                <a:ea typeface="Microsoft YaHei UI" panose="020B0503020204020204" pitchFamily="34" charset="-122"/>
                <a:cs typeface="Arial Narrow" charset="0"/>
                <a:sym typeface="Arial Narrow" charset="0"/>
              </a:rPr>
              <a:t>49</a:t>
            </a:r>
          </a:p>
          <a:p>
            <a:pPr algn="ctr" fontAlgn="base" hangingPunct="0">
              <a:spcBef>
                <a:spcPct val="0"/>
              </a:spcBef>
              <a:spcAft>
                <a:spcPct val="0"/>
              </a:spcAft>
              <a:defRPr/>
            </a:pPr>
            <a:r>
              <a:rPr lang="en-US" dirty="0">
                <a:solidFill>
                  <a:srgbClr val="000000"/>
                </a:solidFill>
                <a:latin typeface="Microsoft YaHei UI" panose="020B0503020204020204" pitchFamily="34" charset="-122"/>
                <a:ea typeface="Microsoft YaHei UI" panose="020B0503020204020204" pitchFamily="34" charset="-122"/>
                <a:cs typeface="Arial Narrow" charset="0"/>
                <a:sym typeface="Arial Narrow" charset="0"/>
              </a:rPr>
              <a:t>1</a:t>
            </a:r>
            <a:br>
              <a:rPr lang="en-US" dirty="0">
                <a:solidFill>
                  <a:srgbClr val="000000"/>
                </a:solidFill>
                <a:latin typeface="Microsoft YaHei UI" panose="020B0503020204020204" pitchFamily="34" charset="-122"/>
                <a:ea typeface="Microsoft YaHei UI" panose="020B0503020204020204" pitchFamily="34" charset="-122"/>
                <a:cs typeface="Arial Narrow" charset="0"/>
                <a:sym typeface="Arial Narrow" charset="0"/>
              </a:rPr>
            </a:br>
            <a:r>
              <a:rPr lang="ja-JP" altLang="en-US" dirty="0">
                <a:solidFill>
                  <a:srgbClr val="000404"/>
                </a:solidFill>
                <a:latin typeface="Microsoft YaHei UI" panose="020B0503020204020204" pitchFamily="34" charset="-122"/>
                <a:ea typeface="Microsoft YaHei UI" panose="020B0503020204020204" pitchFamily="34" charset="-122"/>
                <a:sym typeface="ＭＳ Ｐゴシック" charset="0"/>
              </a:rPr>
              <a:t>加</a:t>
            </a:r>
            <a:r>
              <a:rPr lang="en-US" dirty="0">
                <a:solidFill>
                  <a:srgbClr val="000404"/>
                </a:solidFill>
                <a:latin typeface="Microsoft YaHei UI" panose="020B0503020204020204" pitchFamily="34" charset="-122"/>
                <a:ea typeface="Microsoft YaHei UI" panose="020B0503020204020204" pitchFamily="34" charset="-122"/>
                <a:sym typeface="ＭＳ Ｐゴシック" charset="0"/>
              </a:rPr>
              <a:t> </a:t>
            </a:r>
            <a:r>
              <a:rPr lang="ja-JP" altLang="en-US" dirty="0">
                <a:solidFill>
                  <a:srgbClr val="000404"/>
                </a:solidFill>
                <a:latin typeface="Microsoft YaHei UI" panose="020B0503020204020204" pitchFamily="34" charset="-122"/>
                <a:ea typeface="Microsoft YaHei UI" panose="020B0503020204020204" pitchFamily="34" charset="-122"/>
                <a:sym typeface="ＭＳ Ｐゴシック" charset="0"/>
              </a:rPr>
              <a:t>拉</a:t>
            </a:r>
            <a:r>
              <a:rPr lang="en-US" dirty="0">
                <a:solidFill>
                  <a:srgbClr val="000404"/>
                </a:solidFill>
                <a:latin typeface="Microsoft YaHei UI" panose="020B0503020204020204" pitchFamily="34" charset="-122"/>
                <a:ea typeface="Microsoft YaHei UI" panose="020B0503020204020204" pitchFamily="34" charset="-122"/>
                <a:sym typeface="ＭＳ Ｐゴシック" charset="0"/>
              </a:rPr>
              <a:t> </a:t>
            </a:r>
            <a:r>
              <a:rPr lang="ja-JP" altLang="en-US" dirty="0">
                <a:solidFill>
                  <a:srgbClr val="000404"/>
                </a:solidFill>
                <a:latin typeface="Microsoft YaHei UI" panose="020B0503020204020204" pitchFamily="34" charset="-122"/>
                <a:ea typeface="Microsoft YaHei UI" panose="020B0503020204020204" pitchFamily="34" charset="-122"/>
                <a:sym typeface="ＭＳ Ｐゴシック" charset="0"/>
              </a:rPr>
              <a:t>太</a:t>
            </a:r>
            <a:endParaRPr lang="en-US" dirty="0">
              <a:solidFill>
                <a:srgbClr val="000404"/>
              </a:solidFill>
              <a:latin typeface="Microsoft YaHei UI" panose="020B0503020204020204" pitchFamily="34" charset="-122"/>
              <a:ea typeface="Microsoft YaHei UI" panose="020B0503020204020204" pitchFamily="34" charset="-122"/>
              <a:cs typeface="Arial Narrow" charset="0"/>
              <a:sym typeface="Arial Narrow" charset="0"/>
            </a:endParaRPr>
          </a:p>
        </p:txBody>
      </p:sp>
      <p:sp>
        <p:nvSpPr>
          <p:cNvPr id="11272" name="AutoShape 8"/>
          <p:cNvSpPr>
            <a:spLocks/>
          </p:cNvSpPr>
          <p:nvPr/>
        </p:nvSpPr>
        <p:spPr bwMode="auto">
          <a:xfrm>
            <a:off x="3733800" y="2078038"/>
            <a:ext cx="1000125" cy="1160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gradFill rotWithShape="0">
            <a:gsLst>
              <a:gs pos="0">
                <a:srgbClr val="CCFFCC"/>
              </a:gs>
              <a:gs pos="87000">
                <a:srgbClr val="CCFFCC"/>
              </a:gs>
              <a:gs pos="100000">
                <a:srgbClr val="000000"/>
              </a:gs>
            </a:gsLst>
            <a:path path="rect">
              <a:fillToRect l="37720" t="-19635" r="62280" b="119635"/>
            </a:path>
          </a:gradFill>
          <a:ln w="19050" cap="flat" cmpd="sng">
            <a:solidFill>
              <a:srgbClr val="FFFFFF"/>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ts val="700"/>
              </a:spcBef>
              <a:spcAft>
                <a:spcPct val="0"/>
              </a:spcAft>
              <a:defRPr/>
            </a:pPr>
            <a:r>
              <a:rPr lang="ja-JP" altLang="en-US" sz="1200">
                <a:solidFill>
                  <a:srgbClr val="000404"/>
                </a:solidFill>
                <a:latin typeface="Microsoft YaHei UI" panose="020B0503020204020204" pitchFamily="34" charset="-122"/>
                <a:ea typeface="Microsoft YaHei UI" panose="020B0503020204020204" pitchFamily="34" charset="-122"/>
                <a:sym typeface="ＭＳ Ｐゴシック" charset="0"/>
              </a:rPr>
              <a:t>春季</a:t>
            </a:r>
            <a:r>
              <a:rPr lang="en-US" sz="1200">
                <a:solidFill>
                  <a:srgbClr val="000404"/>
                </a:solidFill>
                <a:latin typeface="Microsoft YaHei UI" panose="020B0503020204020204" pitchFamily="34" charset="-122"/>
                <a:ea typeface="Microsoft YaHei UI" panose="020B0503020204020204" pitchFamily="34" charset="-122"/>
                <a:sym typeface="ＭＳ Ｐゴシック" charset="0"/>
              </a:rPr>
              <a:t>  53-</a:t>
            </a:r>
            <a:br>
              <a:rPr lang="en-US" sz="1200">
                <a:solidFill>
                  <a:srgbClr val="000404"/>
                </a:solidFill>
                <a:latin typeface="Microsoft YaHei UI" panose="020B0503020204020204" pitchFamily="34" charset="-122"/>
                <a:ea typeface="Microsoft YaHei UI" panose="020B0503020204020204" pitchFamily="34" charset="-122"/>
                <a:sym typeface="ＭＳ Ｐゴシック" charset="0"/>
              </a:rPr>
            </a:br>
            <a:r>
              <a:rPr lang="ja-JP" altLang="en-US" sz="1200">
                <a:solidFill>
                  <a:srgbClr val="000404"/>
                </a:solidFill>
                <a:latin typeface="Microsoft YaHei UI" panose="020B0503020204020204" pitchFamily="34" charset="-122"/>
                <a:ea typeface="Microsoft YaHei UI" panose="020B0503020204020204" pitchFamily="34" charset="-122"/>
                <a:sym typeface="ＭＳ Ｐゴシック" charset="0"/>
              </a:rPr>
              <a:t>五月</a:t>
            </a:r>
            <a:r>
              <a:rPr lang="en-US" sz="1200">
                <a:solidFill>
                  <a:srgbClr val="000404"/>
                </a:solidFill>
                <a:latin typeface="Microsoft YaHei UI" panose="020B0503020204020204" pitchFamily="34" charset="-122"/>
                <a:ea typeface="Microsoft YaHei UI" panose="020B0503020204020204" pitchFamily="34" charset="-122"/>
                <a:sym typeface="ＭＳ Ｐゴシック" charset="0"/>
              </a:rPr>
              <a:t> 57</a:t>
            </a:r>
          </a:p>
          <a:p>
            <a:pPr algn="ctr" fontAlgn="base" hangingPunct="0">
              <a:spcBef>
                <a:spcPct val="0"/>
              </a:spcBef>
              <a:spcAft>
                <a:spcPct val="0"/>
              </a:spcAft>
              <a:defRPr/>
            </a:pPr>
            <a:r>
              <a:rPr lang="en-US">
                <a:solidFill>
                  <a:srgbClr val="000404"/>
                </a:solidFill>
                <a:latin typeface="Microsoft YaHei UI" panose="020B0503020204020204" pitchFamily="34" charset="-122"/>
                <a:ea typeface="Microsoft YaHei UI" panose="020B0503020204020204" pitchFamily="34" charset="-122"/>
                <a:sym typeface="ＭＳ Ｐゴシック" charset="0"/>
              </a:rPr>
              <a:t>3</a:t>
            </a:r>
            <a:br>
              <a:rPr lang="en-US">
                <a:solidFill>
                  <a:srgbClr val="000404"/>
                </a:solidFill>
                <a:latin typeface="Microsoft YaHei UI" panose="020B0503020204020204" pitchFamily="34" charset="-122"/>
                <a:ea typeface="Microsoft YaHei UI" panose="020B0503020204020204" pitchFamily="34" charset="-122"/>
                <a:sym typeface="ＭＳ Ｐゴシック" charset="0"/>
              </a:rPr>
            </a:br>
            <a:r>
              <a:rPr lang="ja-JP" altLang="en-US">
                <a:solidFill>
                  <a:srgbClr val="000404"/>
                </a:solidFill>
                <a:latin typeface="Microsoft YaHei UI" panose="020B0503020204020204" pitchFamily="34" charset="-122"/>
                <a:ea typeface="Microsoft YaHei UI" panose="020B0503020204020204" pitchFamily="34" charset="-122"/>
                <a:sym typeface="ＭＳ Ｐゴシック" charset="0"/>
              </a:rPr>
              <a:t>亚洲</a:t>
            </a:r>
            <a:endParaRPr lang="en-US">
              <a:solidFill>
                <a:srgbClr val="000404"/>
              </a:solidFill>
              <a:latin typeface="Microsoft YaHei UI" panose="020B0503020204020204" pitchFamily="34" charset="-122"/>
              <a:ea typeface="Microsoft YaHei UI" panose="020B0503020204020204" pitchFamily="34" charset="-122"/>
              <a:sym typeface="ＭＳ Ｐゴシック" charset="0"/>
            </a:endParaRPr>
          </a:p>
        </p:txBody>
      </p:sp>
      <p:sp>
        <p:nvSpPr>
          <p:cNvPr id="11273" name="AutoShape 9"/>
          <p:cNvSpPr>
            <a:spLocks/>
          </p:cNvSpPr>
          <p:nvPr/>
        </p:nvSpPr>
        <p:spPr bwMode="auto">
          <a:xfrm>
            <a:off x="5257800" y="2078038"/>
            <a:ext cx="1066800" cy="1230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solidFill>
          <a:ln w="12700" cap="flat" cmpd="sng">
            <a:solidFill>
              <a:srgbClr val="FFFFFF"/>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ts val="600"/>
              </a:spcBef>
              <a:spcAft>
                <a:spcPct val="0"/>
              </a:spcAft>
              <a:defRPr/>
            </a:pPr>
            <a:r>
              <a:rPr lang="ja-JP" altLang="en-US" sz="1100">
                <a:solidFill>
                  <a:srgbClr val="FFFFFF"/>
                </a:solidFill>
                <a:latin typeface="Microsoft YaHei UI" panose="020B0503020204020204" pitchFamily="34" charset="-122"/>
                <a:ea typeface="Microsoft YaHei UI" panose="020B0503020204020204" pitchFamily="34" charset="-122"/>
                <a:sym typeface="ＭＳ Ｐゴシック" charset="0"/>
              </a:rPr>
              <a:t>二月</a:t>
            </a:r>
            <a:r>
              <a:rPr lang="en-US" sz="1100">
                <a:solidFill>
                  <a:srgbClr val="FFFFFF"/>
                </a:solidFill>
                <a:latin typeface="Microsoft YaHei UI" panose="020B0503020204020204" pitchFamily="34" charset="-122"/>
                <a:ea typeface="Microsoft YaHei UI" panose="020B0503020204020204" pitchFamily="34" charset="-122"/>
                <a:cs typeface="Arial Narrow" charset="0"/>
                <a:sym typeface="Arial Narrow" charset="0"/>
              </a:rPr>
              <a:t> 60-</a:t>
            </a:r>
            <a:br>
              <a:rPr lang="en-US" sz="1100">
                <a:solidFill>
                  <a:srgbClr val="FFFFFF"/>
                </a:solidFill>
                <a:latin typeface="Microsoft YaHei UI" panose="020B0503020204020204" pitchFamily="34" charset="-122"/>
                <a:ea typeface="Microsoft YaHei UI" panose="020B0503020204020204" pitchFamily="34" charset="-122"/>
                <a:cs typeface="Arial Narrow" charset="0"/>
                <a:sym typeface="Arial Narrow" charset="0"/>
              </a:rPr>
            </a:br>
            <a:r>
              <a:rPr lang="ja-JP" altLang="en-US" sz="1100">
                <a:solidFill>
                  <a:srgbClr val="FFFFFF"/>
                </a:solidFill>
                <a:latin typeface="Microsoft YaHei UI" panose="020B0503020204020204" pitchFamily="34" charset="-122"/>
                <a:ea typeface="Microsoft YaHei UI" panose="020B0503020204020204" pitchFamily="34" charset="-122"/>
                <a:sym typeface="ＭＳ Ｐゴシック" charset="0"/>
              </a:rPr>
              <a:t>三月</a:t>
            </a:r>
            <a:r>
              <a:rPr lang="en-US" sz="1100">
                <a:solidFill>
                  <a:srgbClr val="FFFFFF"/>
                </a:solidFill>
                <a:latin typeface="Microsoft YaHei UI" panose="020B0503020204020204" pitchFamily="34" charset="-122"/>
                <a:ea typeface="Microsoft YaHei UI" panose="020B0503020204020204" pitchFamily="34" charset="-122"/>
                <a:cs typeface="Arial Narrow" charset="0"/>
                <a:sym typeface="Arial Narrow" charset="0"/>
              </a:rPr>
              <a:t> 62</a:t>
            </a:r>
          </a:p>
          <a:p>
            <a:pPr algn="ctr" fontAlgn="base" hangingPunct="0">
              <a:spcBef>
                <a:spcPct val="0"/>
              </a:spcBef>
              <a:spcAft>
                <a:spcPct val="0"/>
              </a:spcAft>
              <a:defRPr/>
            </a:pPr>
            <a:r>
              <a:rPr lang="en-US">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t>1</a:t>
            </a:r>
            <a:br>
              <a:rPr lang="en-US">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br>
            <a:r>
              <a:rPr lang="ja-JP" altLang="en-US">
                <a:solidFill>
                  <a:srgbClr val="F7F7F7"/>
                </a:solidFill>
                <a:latin typeface="Microsoft YaHei UI" panose="020B0503020204020204" pitchFamily="34" charset="-122"/>
                <a:ea typeface="Microsoft YaHei UI" panose="020B0503020204020204" pitchFamily="34" charset="-122"/>
                <a:sym typeface="ＭＳ Ｐゴシック" charset="0"/>
              </a:rPr>
              <a:t>罗马</a:t>
            </a:r>
            <a:endParaRPr lang="en-US">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endParaRPr>
          </a:p>
        </p:txBody>
      </p:sp>
      <p:sp>
        <p:nvSpPr>
          <p:cNvPr id="11274" name="AutoShape 10"/>
          <p:cNvSpPr>
            <a:spLocks/>
          </p:cNvSpPr>
          <p:nvPr/>
        </p:nvSpPr>
        <p:spPr bwMode="auto">
          <a:xfrm>
            <a:off x="7391400" y="2078038"/>
            <a:ext cx="1066800" cy="1154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404"/>
          </a:solidFill>
          <a:ln w="12700" cap="flat" cmpd="sng">
            <a:solidFill>
              <a:srgbClr val="FFFFFF"/>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ts val="700"/>
              </a:spcBef>
              <a:spcAft>
                <a:spcPct val="0"/>
              </a:spcAft>
              <a:defRPr/>
            </a:pPr>
            <a:r>
              <a:rPr lang="ja-JP" altLang="en-US" sz="1200">
                <a:solidFill>
                  <a:srgbClr val="F7F7F7"/>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sym typeface="ＭＳ Ｐゴシック" charset="0"/>
              </a:rPr>
              <a:t>秋季</a:t>
            </a:r>
            <a:r>
              <a:rPr lang="en-US" sz="1200">
                <a:solidFill>
                  <a:srgbClr val="F7F7F7"/>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sym typeface="ＭＳ Ｐゴシック" charset="0"/>
              </a:rPr>
              <a:t> 67-</a:t>
            </a:r>
            <a:br>
              <a:rPr lang="en-US" sz="1200">
                <a:solidFill>
                  <a:srgbClr val="F7F7F7"/>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sym typeface="ＭＳ Ｐゴシック" charset="0"/>
              </a:rPr>
            </a:br>
            <a:r>
              <a:rPr lang="ja-JP" altLang="en-US" sz="1200">
                <a:solidFill>
                  <a:srgbClr val="F7F7F7"/>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sym typeface="ＭＳ Ｐゴシック" charset="0"/>
              </a:rPr>
              <a:t>春季</a:t>
            </a:r>
            <a:r>
              <a:rPr lang="en-US" sz="1200">
                <a:solidFill>
                  <a:srgbClr val="F7F7F7"/>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sym typeface="ＭＳ Ｐゴシック" charset="0"/>
              </a:rPr>
              <a:t> 68</a:t>
            </a:r>
          </a:p>
          <a:p>
            <a:pPr algn="ctr" fontAlgn="base" hangingPunct="0">
              <a:spcBef>
                <a:spcPct val="0"/>
              </a:spcBef>
              <a:spcAft>
                <a:spcPct val="0"/>
              </a:spcAft>
              <a:defRPr/>
            </a:pPr>
            <a:r>
              <a:rPr lang="en-US">
                <a:solidFill>
                  <a:srgbClr val="F7F7F7"/>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sym typeface="ＭＳ Ｐゴシック" charset="0"/>
              </a:rPr>
              <a:t>2</a:t>
            </a:r>
            <a:br>
              <a:rPr lang="en-US">
                <a:solidFill>
                  <a:srgbClr val="F7F7F7"/>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sym typeface="ＭＳ Ｐゴシック" charset="0"/>
              </a:rPr>
            </a:br>
            <a:r>
              <a:rPr lang="ja-JP" altLang="en-US">
                <a:solidFill>
                  <a:srgbClr val="F7F7F7"/>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sym typeface="ＭＳ Ｐゴシック" charset="0"/>
              </a:rPr>
              <a:t>罗马</a:t>
            </a:r>
            <a:endParaRPr lang="en-US">
              <a:solidFill>
                <a:srgbClr val="F7F7F7"/>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sym typeface="ＭＳ Ｐゴシック" charset="0"/>
            </a:endParaRPr>
          </a:p>
        </p:txBody>
      </p:sp>
      <p:sp>
        <p:nvSpPr>
          <p:cNvPr id="11275" name="AutoShape 11"/>
          <p:cNvSpPr>
            <a:spLocks/>
          </p:cNvSpPr>
          <p:nvPr/>
        </p:nvSpPr>
        <p:spPr bwMode="auto">
          <a:xfrm>
            <a:off x="-76200" y="2133600"/>
            <a:ext cx="990600" cy="1098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700"/>
              </a:spcBef>
              <a:spcAft>
                <a:spcPct val="0"/>
              </a:spcAft>
              <a:defRPr/>
            </a:pPr>
            <a:r>
              <a:rPr lang="ja-JP" altLang="en-US" sz="1200" dirty="0">
                <a:solidFill>
                  <a:srgbClr val="F7F7F7"/>
                </a:solidFill>
                <a:latin typeface="Microsoft YaHei UI" panose="020B0503020204020204" pitchFamily="34" charset="-122"/>
                <a:ea typeface="Microsoft YaHei UI" panose="020B0503020204020204" pitchFamily="34" charset="-122"/>
                <a:sym typeface="ＭＳ Ｐゴシック" charset="0"/>
              </a:rPr>
              <a:t>五月</a:t>
            </a:r>
            <a:r>
              <a:rPr lang="en-US" sz="1200" dirty="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t>57-</a:t>
            </a:r>
            <a:br>
              <a:rPr lang="en-US" sz="1200" dirty="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br>
            <a:r>
              <a:rPr lang="ja-JP" altLang="en-US" sz="1100" dirty="0">
                <a:solidFill>
                  <a:srgbClr val="F7F7F7"/>
                </a:solidFill>
                <a:latin typeface="Microsoft YaHei UI" panose="020B0503020204020204" pitchFamily="34" charset="-122"/>
                <a:ea typeface="Microsoft YaHei UI" panose="020B0503020204020204" pitchFamily="34" charset="-122"/>
                <a:sym typeface="ＭＳ Ｐゴシック" charset="0"/>
              </a:rPr>
              <a:t>八月</a:t>
            </a:r>
            <a:r>
              <a:rPr lang="en-US" sz="1100" dirty="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rPr>
              <a:t>59</a:t>
            </a:r>
            <a:endParaRPr lang="en-US" sz="5400" dirty="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endParaRPr>
          </a:p>
          <a:p>
            <a:pPr algn="ctr" fontAlgn="base" hangingPunct="0">
              <a:spcBef>
                <a:spcPts val="700"/>
              </a:spcBef>
              <a:spcAft>
                <a:spcPct val="0"/>
              </a:spcAft>
              <a:defRPr/>
            </a:pPr>
            <a:endParaRPr lang="en-US" sz="400" dirty="0">
              <a:solidFill>
                <a:srgbClr val="F7F7F7"/>
              </a:solidFill>
              <a:latin typeface="Microsoft YaHei UI" panose="020B0503020204020204" pitchFamily="34" charset="-122"/>
              <a:ea typeface="Microsoft YaHei UI" panose="020B0503020204020204" pitchFamily="34" charset="-122"/>
              <a:cs typeface="Arial Narrow" charset="0"/>
              <a:sym typeface="Arial Narrow" charset="0"/>
            </a:endParaRPr>
          </a:p>
          <a:p>
            <a:pPr algn="ctr" fontAlgn="base" hangingPunct="0">
              <a:spcBef>
                <a:spcPts val="900"/>
              </a:spcBef>
              <a:spcAft>
                <a:spcPct val="0"/>
              </a:spcAft>
              <a:defRPr/>
            </a:pPr>
            <a:r>
              <a:rPr lang="ja-JP" alt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大</a:t>
            </a:r>
            <a:r>
              <a:rPr 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 </a:t>
            </a:r>
            <a:r>
              <a:rPr lang="ja-JP" alt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马</a:t>
            </a:r>
            <a:r>
              <a:rPr 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 </a:t>
            </a:r>
            <a:r>
              <a:rPr lang="ja-JP" alt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色</a:t>
            </a:r>
            <a:br>
              <a:rPr 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br>
            <a:r>
              <a:rPr lang="ja-JP" alt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安</a:t>
            </a:r>
            <a:r>
              <a:rPr 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 </a:t>
            </a:r>
            <a:r>
              <a:rPr lang="ja-JP" alt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提</a:t>
            </a:r>
            <a:r>
              <a:rPr 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 </a:t>
            </a:r>
            <a:r>
              <a:rPr lang="ja-JP" alt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阿</a:t>
            </a:r>
            <a:r>
              <a:rPr lang="en-US" sz="1600" dirty="0">
                <a:solidFill>
                  <a:srgbClr val="F7F7F7"/>
                </a:solidFill>
                <a:latin typeface="Microsoft YaHei UI" panose="020B0503020204020204" pitchFamily="34" charset="-122"/>
                <a:ea typeface="Microsoft YaHei UI" panose="020B0503020204020204" pitchFamily="34" charset="-122"/>
                <a:sym typeface="ＭＳ Ｐゴシック" charset="0"/>
              </a:rPr>
              <a:t> </a:t>
            </a:r>
            <a:endParaRPr lang="en-US" sz="2800" dirty="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76" name="AutoShape 12"/>
          <p:cNvSpPr>
            <a:spLocks/>
          </p:cNvSpPr>
          <p:nvPr/>
        </p:nvSpPr>
        <p:spPr bwMode="auto">
          <a:xfrm>
            <a:off x="7924800" y="71438"/>
            <a:ext cx="1155700" cy="95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p>
            <a:pPr algn="ctr" fontAlgn="base" hangingPunct="0">
              <a:spcBef>
                <a:spcPct val="0"/>
              </a:spcBef>
              <a:spcAft>
                <a:spcPct val="0"/>
              </a:spcAft>
              <a:defRPr/>
            </a:pPr>
            <a:r>
              <a:rPr lang="en-US" sz="2000">
                <a:solidFill>
                  <a:srgbClr val="FFFFFF"/>
                </a:solidFill>
                <a:latin typeface="Microsoft YaHei UI" panose="020B0503020204020204" pitchFamily="34" charset="-122"/>
                <a:ea typeface="Microsoft YaHei UI" panose="020B0503020204020204" pitchFamily="34" charset="-122"/>
                <a:cs typeface="Times New Roman" charset="0"/>
                <a:sym typeface="Times New Roman" charset="0"/>
              </a:rPr>
              <a:t>38</a:t>
            </a:r>
            <a:br>
              <a:rPr lang="en-US" sz="2000">
                <a:solidFill>
                  <a:srgbClr val="FFFFFF"/>
                </a:solidFill>
                <a:latin typeface="Microsoft YaHei UI" panose="020B0503020204020204" pitchFamily="34" charset="-122"/>
                <a:ea typeface="Microsoft YaHei UI" panose="020B0503020204020204" pitchFamily="34" charset="-122"/>
                <a:cs typeface="Times New Roman" charset="0"/>
                <a:sym typeface="Times New Roman" charset="0"/>
              </a:rPr>
            </a:br>
            <a:r>
              <a:rPr lang="en-US" sz="2000">
                <a:solidFill>
                  <a:srgbClr val="FFFFFF"/>
                </a:solidFill>
                <a:latin typeface="Microsoft YaHei UI" panose="020B0503020204020204" pitchFamily="34" charset="-122"/>
                <a:ea typeface="Microsoft YaHei UI" panose="020B0503020204020204" pitchFamily="34" charset="-122"/>
                <a:cs typeface="Times New Roman" charset="0"/>
                <a:sym typeface="Times New Roman" charset="0"/>
              </a:rPr>
              <a:t>124</a:t>
            </a:r>
            <a:br>
              <a:rPr lang="en-US" sz="2000">
                <a:solidFill>
                  <a:srgbClr val="FFFFFF"/>
                </a:solidFill>
                <a:latin typeface="Microsoft YaHei UI" panose="020B0503020204020204" pitchFamily="34" charset="-122"/>
                <a:ea typeface="Microsoft YaHei UI" panose="020B0503020204020204" pitchFamily="34" charset="-122"/>
                <a:cs typeface="Times New Roman" charset="0"/>
                <a:sym typeface="Times New Roman" charset="0"/>
              </a:rPr>
            </a:br>
            <a:r>
              <a:rPr lang="en-US" sz="2000">
                <a:solidFill>
                  <a:srgbClr val="FFFFFF"/>
                </a:solidFill>
                <a:latin typeface="Microsoft YaHei UI" panose="020B0503020204020204" pitchFamily="34" charset="-122"/>
                <a:ea typeface="Microsoft YaHei UI" panose="020B0503020204020204" pitchFamily="34" charset="-122"/>
                <a:cs typeface="Times New Roman" charset="0"/>
                <a:sym typeface="Times New Roman" charset="0"/>
              </a:rPr>
              <a:t>39-41</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77" name="AutoShape 13"/>
          <p:cNvSpPr>
            <a:spLocks/>
          </p:cNvSpPr>
          <p:nvPr/>
        </p:nvSpPr>
        <p:spPr bwMode="auto">
          <a:xfrm>
            <a:off x="6323013" y="2078038"/>
            <a:ext cx="1144587" cy="1223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adFill rotWithShape="0">
            <a:gsLst>
              <a:gs pos="0">
                <a:srgbClr val="CCFFCC"/>
              </a:gs>
              <a:gs pos="87000">
                <a:srgbClr val="CCFFCC"/>
              </a:gs>
              <a:gs pos="100000">
                <a:srgbClr val="000000"/>
              </a:gs>
            </a:gsLst>
            <a:path path="rect">
              <a:fillToRect l="37720" t="-19635" r="62280" b="119635"/>
            </a:path>
          </a:gradFill>
          <a:ln w="19050" cap="flat" cmpd="sng">
            <a:solidFill>
              <a:srgbClr val="FFFFFF"/>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ts val="600"/>
              </a:spcBef>
              <a:spcAft>
                <a:spcPct val="0"/>
              </a:spcAft>
              <a:defRPr/>
            </a:pPr>
            <a:r>
              <a:rPr lang="ja-JP" altLang="en-US" sz="1100">
                <a:solidFill>
                  <a:srgbClr val="000404"/>
                </a:solidFill>
                <a:latin typeface="Microsoft YaHei UI" panose="020B0503020204020204" pitchFamily="34" charset="-122"/>
                <a:ea typeface="Microsoft YaHei UI" panose="020B0503020204020204" pitchFamily="34" charset="-122"/>
                <a:sym typeface="ＭＳ Ｐゴシック" charset="0"/>
              </a:rPr>
              <a:t>春季</a:t>
            </a:r>
            <a:r>
              <a:rPr lang="en-US" sz="1100">
                <a:solidFill>
                  <a:srgbClr val="000404"/>
                </a:solidFill>
                <a:latin typeface="Microsoft YaHei UI" panose="020B0503020204020204" pitchFamily="34" charset="-122"/>
                <a:ea typeface="Microsoft YaHei UI" panose="020B0503020204020204" pitchFamily="34" charset="-122"/>
                <a:cs typeface="Arial Narrow" charset="0"/>
                <a:sym typeface="Arial Narrow" charset="0"/>
              </a:rPr>
              <a:t>  62-</a:t>
            </a:r>
            <a:br>
              <a:rPr lang="en-US" sz="1100">
                <a:solidFill>
                  <a:srgbClr val="000404"/>
                </a:solidFill>
                <a:latin typeface="Microsoft YaHei UI" panose="020B0503020204020204" pitchFamily="34" charset="-122"/>
                <a:ea typeface="Microsoft YaHei UI" panose="020B0503020204020204" pitchFamily="34" charset="-122"/>
                <a:cs typeface="Arial Narrow" charset="0"/>
                <a:sym typeface="Arial Narrow" charset="0"/>
              </a:rPr>
            </a:br>
            <a:r>
              <a:rPr lang="ja-JP" altLang="en-US" sz="1100">
                <a:solidFill>
                  <a:srgbClr val="000404"/>
                </a:solidFill>
                <a:latin typeface="Microsoft YaHei UI" panose="020B0503020204020204" pitchFamily="34" charset="-122"/>
                <a:ea typeface="Microsoft YaHei UI" panose="020B0503020204020204" pitchFamily="34" charset="-122"/>
                <a:sym typeface="ＭＳ Ｐゴシック" charset="0"/>
              </a:rPr>
              <a:t>秋季</a:t>
            </a:r>
            <a:r>
              <a:rPr lang="en-US" sz="1100">
                <a:solidFill>
                  <a:srgbClr val="000404"/>
                </a:solidFill>
                <a:latin typeface="Microsoft YaHei UI" panose="020B0503020204020204" pitchFamily="34" charset="-122"/>
                <a:ea typeface="Microsoft YaHei UI" panose="020B0503020204020204" pitchFamily="34" charset="-122"/>
                <a:cs typeface="Arial Narrow" charset="0"/>
                <a:sym typeface="Arial Narrow" charset="0"/>
              </a:rPr>
              <a:t>  </a:t>
            </a:r>
            <a:r>
              <a:rPr lang="en-US" sz="1100">
                <a:solidFill>
                  <a:srgbClr val="000000"/>
                </a:solidFill>
                <a:latin typeface="Microsoft YaHei UI" panose="020B0503020204020204" pitchFamily="34" charset="-122"/>
                <a:ea typeface="Microsoft YaHei UI" panose="020B0503020204020204" pitchFamily="34" charset="-122"/>
                <a:cs typeface="Arial Narrow" charset="0"/>
                <a:sym typeface="Arial Narrow" charset="0"/>
              </a:rPr>
              <a:t>67</a:t>
            </a:r>
          </a:p>
          <a:p>
            <a:pPr algn="ctr" fontAlgn="base" hangingPunct="0">
              <a:spcBef>
                <a:spcPct val="0"/>
              </a:spcBef>
              <a:spcAft>
                <a:spcPct val="0"/>
              </a:spcAft>
              <a:defRPr/>
            </a:pPr>
            <a:r>
              <a:rPr lang="en-US">
                <a:solidFill>
                  <a:srgbClr val="000000"/>
                </a:solidFill>
                <a:latin typeface="Microsoft YaHei UI" panose="020B0503020204020204" pitchFamily="34" charset="-122"/>
                <a:ea typeface="Microsoft YaHei UI" panose="020B0503020204020204" pitchFamily="34" charset="-122"/>
                <a:cs typeface="Arial Narrow" charset="0"/>
                <a:sym typeface="Arial Narrow" charset="0"/>
              </a:rPr>
              <a:t>4</a:t>
            </a:r>
            <a:br>
              <a:rPr lang="en-US">
                <a:solidFill>
                  <a:srgbClr val="000000"/>
                </a:solidFill>
                <a:latin typeface="Microsoft YaHei UI" panose="020B0503020204020204" pitchFamily="34" charset="-122"/>
                <a:ea typeface="Microsoft YaHei UI" panose="020B0503020204020204" pitchFamily="34" charset="-122"/>
                <a:cs typeface="Arial Narrow" charset="0"/>
                <a:sym typeface="Arial Narrow" charset="0"/>
              </a:rPr>
            </a:br>
            <a:r>
              <a:rPr lang="ja-JP" altLang="en-US">
                <a:solidFill>
                  <a:srgbClr val="000404"/>
                </a:solidFill>
                <a:latin typeface="Microsoft YaHei UI" panose="020B0503020204020204" pitchFamily="34" charset="-122"/>
                <a:ea typeface="Microsoft YaHei UI" panose="020B0503020204020204" pitchFamily="34" charset="-122"/>
                <a:sym typeface="ＭＳ Ｐゴシック" charset="0"/>
              </a:rPr>
              <a:t>西班牙</a:t>
            </a:r>
            <a:endParaRPr lang="en-US">
              <a:solidFill>
                <a:srgbClr val="000404"/>
              </a:solidFill>
              <a:latin typeface="Microsoft YaHei UI" panose="020B0503020204020204" pitchFamily="34" charset="-122"/>
              <a:ea typeface="Microsoft YaHei UI" panose="020B0503020204020204" pitchFamily="34" charset="-122"/>
              <a:cs typeface="Arial Narrow" charset="0"/>
              <a:sym typeface="Arial Narrow" charset="0"/>
            </a:endParaRPr>
          </a:p>
        </p:txBody>
      </p:sp>
      <p:grpSp>
        <p:nvGrpSpPr>
          <p:cNvPr id="406543" name="Group 14"/>
          <p:cNvGrpSpPr>
            <a:grpSpLocks/>
          </p:cNvGrpSpPr>
          <p:nvPr/>
        </p:nvGrpSpPr>
        <p:grpSpPr bwMode="auto">
          <a:xfrm>
            <a:off x="-19050" y="36513"/>
            <a:ext cx="8139113" cy="1073150"/>
            <a:chOff x="0" y="0"/>
            <a:chExt cx="8139113" cy="1073150"/>
          </a:xfrm>
        </p:grpSpPr>
        <p:pic>
          <p:nvPicPr>
            <p:cNvPr id="11279" name="Picture 15" descr="imag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139113" cy="1073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280" name="AutoShape 16"/>
            <p:cNvSpPr>
              <a:spLocks/>
            </p:cNvSpPr>
            <p:nvPr/>
          </p:nvSpPr>
          <p:spPr bwMode="auto">
            <a:xfrm>
              <a:off x="171450" y="223837"/>
              <a:ext cx="7772400"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ts val="2400"/>
                </a:spcBef>
                <a:spcAft>
                  <a:spcPct val="0"/>
                </a:spcAft>
                <a:defRPr/>
              </a:pPr>
              <a:r>
                <a:rPr lang="ja-JP" altLang="en-US" sz="4000" dirty="0">
                  <a:solidFill>
                    <a:srgbClr val="FFFFFF"/>
                  </a:solidFill>
                  <a:latin typeface="Microsoft YaHei UI" panose="020B0503020204020204" pitchFamily="34" charset="-122"/>
                  <a:ea typeface="Microsoft YaHei UI" panose="020B0503020204020204" pitchFamily="34" charset="-122"/>
                  <a:cs typeface="ＭＳ ゴシック" charset="0"/>
                  <a:sym typeface="ＭＳ ゴシック" charset="0"/>
                </a:rPr>
                <a:t>新约综览</a:t>
              </a:r>
              <a:r>
                <a:rPr lang="en-US" sz="4000" dirty="0">
                  <a:solidFill>
                    <a:srgbClr val="FFFFFF"/>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cs typeface="ＭＳ ゴシック" charset="0"/>
                  <a:sym typeface="ＭＳ ゴシック" charset="0"/>
                </a:rPr>
                <a:t>(</a:t>
              </a:r>
              <a:r>
                <a:rPr lang="ja-JP" altLang="en-US" sz="4000" dirty="0">
                  <a:solidFill>
                    <a:srgbClr val="FFFFFF"/>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cs typeface="ＭＳ ゴシック" charset="0"/>
                  <a:sym typeface="ＭＳ ゴシック" charset="0"/>
                </a:rPr>
                <a:t>保罗书信</a:t>
              </a:r>
              <a:r>
                <a:rPr lang="en-US" sz="4000" dirty="0">
                  <a:solidFill>
                    <a:srgbClr val="FFFFFF"/>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cs typeface="ＭＳ ゴシック" charset="0"/>
                  <a:sym typeface="ＭＳ ゴシック" charset="0"/>
                </a:rPr>
                <a:t>)</a:t>
              </a:r>
              <a:endParaRPr lang="en-US" sz="2800" dirty="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grpSp>
      <p:sp>
        <p:nvSpPr>
          <p:cNvPr id="11281" name="AutoShape 17"/>
          <p:cNvSpPr>
            <a:spLocks/>
          </p:cNvSpPr>
          <p:nvPr/>
        </p:nvSpPr>
        <p:spPr bwMode="auto">
          <a:xfrm>
            <a:off x="152400" y="5486400"/>
            <a:ext cx="2667000" cy="246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800000"/>
          </a:solidFill>
          <a:ln w="12700" cap="flat" cmpd="sng">
            <a:solidFill>
              <a:srgbClr val="FFFFFF"/>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1000"/>
              </a:spcBef>
              <a:spcAft>
                <a:spcPct val="0"/>
              </a:spcAft>
              <a:defRPr/>
            </a:pPr>
            <a:r>
              <a:rPr lang="ja-JP" altLang="en-US">
                <a:solidFill>
                  <a:srgbClr val="FFFFFF"/>
                </a:solidFill>
                <a:latin typeface="Microsoft YaHei UI" panose="020B0503020204020204" pitchFamily="34" charset="-122"/>
                <a:ea typeface="Microsoft YaHei UI" panose="020B0503020204020204" pitchFamily="34" charset="-122"/>
                <a:cs typeface="宋体" charset="0"/>
                <a:sym typeface="宋体" charset="0"/>
              </a:rPr>
              <a:t>福音书以及使徒行传</a:t>
            </a:r>
            <a:r>
              <a:rPr lang="en-US">
                <a:solidFill>
                  <a:srgbClr val="FFFFFF"/>
                </a:solidFill>
                <a:latin typeface="Microsoft YaHei UI" panose="020B0503020204020204" pitchFamily="34" charset="-122"/>
                <a:ea typeface="Microsoft YaHei UI" panose="020B0503020204020204" pitchFamily="34" charset="-122"/>
                <a:cs typeface="宋体" charset="0"/>
                <a:sym typeface="宋体" charset="0"/>
              </a:rPr>
              <a:t> </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82" name="AutoShape 18"/>
          <p:cNvSpPr>
            <a:spLocks/>
          </p:cNvSpPr>
          <p:nvPr/>
        </p:nvSpPr>
        <p:spPr bwMode="auto">
          <a:xfrm>
            <a:off x="6477000" y="6553200"/>
            <a:ext cx="2446338" cy="144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r" fontAlgn="base" hangingPunct="0">
              <a:spcBef>
                <a:spcPts val="600"/>
              </a:spcBef>
              <a:spcAft>
                <a:spcPct val="0"/>
              </a:spcAft>
              <a:defRPr/>
            </a:pPr>
            <a:r>
              <a:rPr lang="ja-JP" altLang="en-US" sz="1100">
                <a:solidFill>
                  <a:srgbClr val="FFFFFF"/>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cs typeface="宋体" charset="0"/>
                <a:sym typeface="宋体" charset="0"/>
              </a:rPr>
              <a:t>保罗书信</a:t>
            </a:r>
            <a:r>
              <a:rPr lang="en-US" sz="1100">
                <a:solidFill>
                  <a:srgbClr val="FFFFFF"/>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cs typeface="宋体" charset="0"/>
                <a:sym typeface="宋体" charset="0"/>
              </a:rPr>
              <a:t> +</a:t>
            </a:r>
            <a:r>
              <a:rPr lang="ja-JP" altLang="en-US" sz="1100">
                <a:solidFill>
                  <a:srgbClr val="FFFFFF"/>
                </a:solidFill>
                <a:effectLst>
                  <a:outerShdw blurRad="38100" dist="38100" dir="2700000" algn="tl">
                    <a:srgbClr val="535353"/>
                  </a:outerShdw>
                </a:effectLst>
                <a:latin typeface="Microsoft YaHei UI" panose="020B0503020204020204" pitchFamily="34" charset="-122"/>
                <a:ea typeface="Microsoft YaHei UI" panose="020B0503020204020204" pitchFamily="34" charset="-122"/>
                <a:cs typeface="宋体" charset="0"/>
                <a:sym typeface="宋体" charset="0"/>
              </a:rPr>
              <a:t>关键节</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83" name="AutoShape 19"/>
          <p:cNvSpPr>
            <a:spLocks/>
          </p:cNvSpPr>
          <p:nvPr/>
        </p:nvSpPr>
        <p:spPr bwMode="auto">
          <a:xfrm>
            <a:off x="2667000" y="2078038"/>
            <a:ext cx="990600" cy="1160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gradFill rotWithShape="0">
            <a:gsLst>
              <a:gs pos="0">
                <a:srgbClr val="CCFFCC"/>
              </a:gs>
              <a:gs pos="87000">
                <a:srgbClr val="CCFFCC"/>
              </a:gs>
              <a:gs pos="100000">
                <a:srgbClr val="000000"/>
              </a:gs>
            </a:gsLst>
            <a:path path="rect">
              <a:fillToRect l="37720" t="-19635" r="62280" b="119635"/>
            </a:path>
          </a:gradFill>
          <a:ln w="19050" cap="flat" cmpd="sng">
            <a:solidFill>
              <a:srgbClr val="FFFFFF"/>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fontAlgn="base" hangingPunct="0">
              <a:spcBef>
                <a:spcPts val="700"/>
              </a:spcBef>
              <a:spcAft>
                <a:spcPct val="0"/>
              </a:spcAft>
              <a:defRPr/>
            </a:pPr>
            <a:r>
              <a:rPr lang="ja-JP" altLang="en-US" sz="1200" dirty="0">
                <a:solidFill>
                  <a:srgbClr val="000404"/>
                </a:solidFill>
                <a:latin typeface="Microsoft YaHei UI" panose="020B0503020204020204" pitchFamily="34" charset="-122"/>
                <a:ea typeface="Microsoft YaHei UI" panose="020B0503020204020204" pitchFamily="34" charset="-122"/>
                <a:sym typeface="ＭＳ Ｐゴシック" charset="0"/>
              </a:rPr>
              <a:t>四月</a:t>
            </a:r>
            <a:r>
              <a:rPr lang="en-US" sz="1200" dirty="0">
                <a:solidFill>
                  <a:srgbClr val="000404"/>
                </a:solidFill>
                <a:latin typeface="Microsoft YaHei UI" panose="020B0503020204020204" pitchFamily="34" charset="-122"/>
                <a:ea typeface="Microsoft YaHei UI" panose="020B0503020204020204" pitchFamily="34" charset="-122"/>
                <a:sym typeface="ＭＳ Ｐゴシック" charset="0"/>
              </a:rPr>
              <a:t> </a:t>
            </a:r>
            <a:r>
              <a:rPr lang="en-US" sz="1200" dirty="0">
                <a:solidFill>
                  <a:srgbClr val="000000"/>
                </a:solidFill>
                <a:latin typeface="Microsoft YaHei UI" panose="020B0503020204020204" pitchFamily="34" charset="-122"/>
                <a:ea typeface="Microsoft YaHei UI" panose="020B0503020204020204" pitchFamily="34" charset="-122"/>
                <a:sym typeface="ＭＳ Ｐゴシック" charset="0"/>
              </a:rPr>
              <a:t>50-</a:t>
            </a:r>
            <a:br>
              <a:rPr lang="en-US" sz="1200" dirty="0">
                <a:solidFill>
                  <a:srgbClr val="000000"/>
                </a:solidFill>
                <a:latin typeface="Microsoft YaHei UI" panose="020B0503020204020204" pitchFamily="34" charset="-122"/>
                <a:ea typeface="Microsoft YaHei UI" panose="020B0503020204020204" pitchFamily="34" charset="-122"/>
                <a:sym typeface="ＭＳ Ｐゴシック" charset="0"/>
              </a:rPr>
            </a:br>
            <a:r>
              <a:rPr lang="ja-JP" altLang="en-US" sz="1200" dirty="0">
                <a:solidFill>
                  <a:srgbClr val="000404"/>
                </a:solidFill>
                <a:latin typeface="Microsoft YaHei UI" panose="020B0503020204020204" pitchFamily="34" charset="-122"/>
                <a:ea typeface="Microsoft YaHei UI" panose="020B0503020204020204" pitchFamily="34" charset="-122"/>
                <a:sym typeface="ＭＳ Ｐゴシック" charset="0"/>
              </a:rPr>
              <a:t>九月</a:t>
            </a:r>
            <a:r>
              <a:rPr lang="en-US" sz="1200" dirty="0">
                <a:solidFill>
                  <a:srgbClr val="000404"/>
                </a:solidFill>
                <a:latin typeface="Microsoft YaHei UI" panose="020B0503020204020204" pitchFamily="34" charset="-122"/>
                <a:ea typeface="Microsoft YaHei UI" panose="020B0503020204020204" pitchFamily="34" charset="-122"/>
                <a:sym typeface="ＭＳ Ｐゴシック" charset="0"/>
              </a:rPr>
              <a:t> </a:t>
            </a:r>
            <a:r>
              <a:rPr lang="en-US" sz="1200" dirty="0">
                <a:solidFill>
                  <a:srgbClr val="000000"/>
                </a:solidFill>
                <a:latin typeface="Microsoft YaHei UI" panose="020B0503020204020204" pitchFamily="34" charset="-122"/>
                <a:ea typeface="Microsoft YaHei UI" panose="020B0503020204020204" pitchFamily="34" charset="-122"/>
                <a:sym typeface="ＭＳ Ｐゴシック" charset="0"/>
              </a:rPr>
              <a:t>52</a:t>
            </a:r>
          </a:p>
          <a:p>
            <a:pPr algn="ctr" fontAlgn="base" hangingPunct="0">
              <a:spcBef>
                <a:spcPct val="0"/>
              </a:spcBef>
              <a:spcAft>
                <a:spcPct val="0"/>
              </a:spcAft>
              <a:defRPr/>
            </a:pPr>
            <a:r>
              <a:rPr lang="en-US" dirty="0">
                <a:solidFill>
                  <a:srgbClr val="000000"/>
                </a:solidFill>
                <a:latin typeface="Microsoft YaHei UI" panose="020B0503020204020204" pitchFamily="34" charset="-122"/>
                <a:ea typeface="Microsoft YaHei UI" panose="020B0503020204020204" pitchFamily="34" charset="-122"/>
                <a:sym typeface="ＭＳ Ｐゴシック" charset="0"/>
              </a:rPr>
              <a:t>2</a:t>
            </a:r>
            <a:br>
              <a:rPr lang="en-US" dirty="0">
                <a:solidFill>
                  <a:srgbClr val="000000"/>
                </a:solidFill>
                <a:latin typeface="Microsoft YaHei UI" panose="020B0503020204020204" pitchFamily="34" charset="-122"/>
                <a:ea typeface="Microsoft YaHei UI" panose="020B0503020204020204" pitchFamily="34" charset="-122"/>
                <a:sym typeface="ＭＳ Ｐゴシック" charset="0"/>
              </a:rPr>
            </a:br>
            <a:r>
              <a:rPr lang="ja-JP" altLang="en-US" dirty="0">
                <a:solidFill>
                  <a:srgbClr val="000404"/>
                </a:solidFill>
                <a:latin typeface="Microsoft YaHei UI" panose="020B0503020204020204" pitchFamily="34" charset="-122"/>
                <a:ea typeface="Microsoft YaHei UI" panose="020B0503020204020204" pitchFamily="34" charset="-122"/>
                <a:sym typeface="ＭＳ Ｐゴシック" charset="0"/>
              </a:rPr>
              <a:t>爱琴海</a:t>
            </a:r>
            <a:endParaRPr lang="en-US" dirty="0">
              <a:solidFill>
                <a:srgbClr val="000404"/>
              </a:solidFill>
              <a:latin typeface="Microsoft YaHei UI" panose="020B0503020204020204" pitchFamily="34" charset="-122"/>
              <a:ea typeface="Microsoft YaHei UI" panose="020B0503020204020204" pitchFamily="34" charset="-122"/>
              <a:sym typeface="ＭＳ Ｐゴシック" charset="0"/>
            </a:endParaRPr>
          </a:p>
        </p:txBody>
      </p:sp>
      <p:sp>
        <p:nvSpPr>
          <p:cNvPr id="11284" name="AutoShape 20"/>
          <p:cNvSpPr>
            <a:spLocks/>
          </p:cNvSpPr>
          <p:nvPr/>
        </p:nvSpPr>
        <p:spPr bwMode="auto">
          <a:xfrm>
            <a:off x="152400" y="5943600"/>
            <a:ext cx="1800225" cy="246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1000"/>
              </a:spcBef>
              <a:spcAft>
                <a:spcPct val="0"/>
              </a:spcAft>
              <a:defRPr/>
            </a:pPr>
            <a:r>
              <a:rPr lang="ja-JP" altLang="en-US">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cs typeface="宋体" charset="0"/>
                <a:sym typeface="宋体" charset="0"/>
              </a:rPr>
              <a:t>保罗书信</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85" name="AutoShape 21"/>
          <p:cNvSpPr>
            <a:spLocks/>
          </p:cNvSpPr>
          <p:nvPr/>
        </p:nvSpPr>
        <p:spPr bwMode="auto">
          <a:xfrm>
            <a:off x="1006475" y="4157663"/>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加拉太</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86" name="AutoShape 22"/>
          <p:cNvSpPr>
            <a:spLocks/>
          </p:cNvSpPr>
          <p:nvPr/>
        </p:nvSpPr>
        <p:spPr bwMode="auto">
          <a:xfrm>
            <a:off x="2759075" y="4157663"/>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帖</a:t>
            </a:r>
            <a:r>
              <a:rPr lang="en-US" sz="1600">
                <a:solidFill>
                  <a:srgbClr val="000000"/>
                </a:solidFill>
                <a:latin typeface="Microsoft YaHei UI" panose="020B0503020204020204" pitchFamily="34" charset="-122"/>
                <a:ea typeface="Microsoft YaHei UI" panose="020B0503020204020204" pitchFamily="34" charset="-122"/>
                <a:sym typeface="ＭＳ Ｐゴシック" charset="0"/>
              </a:rPr>
              <a:t> </a:t>
            </a: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前</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87" name="AutoShape 23"/>
          <p:cNvSpPr>
            <a:spLocks/>
          </p:cNvSpPr>
          <p:nvPr/>
        </p:nvSpPr>
        <p:spPr bwMode="auto">
          <a:xfrm>
            <a:off x="2759075" y="4572000"/>
            <a:ext cx="792163" cy="219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帖后</a:t>
            </a:r>
            <a:r>
              <a:rPr lang="en-US" sz="1600">
                <a:solidFill>
                  <a:srgbClr val="000000"/>
                </a:solidFill>
                <a:latin typeface="Microsoft YaHei UI" panose="020B0503020204020204" pitchFamily="34" charset="-122"/>
                <a:ea typeface="Microsoft YaHei UI" panose="020B0503020204020204" pitchFamily="34" charset="-122"/>
                <a:cs typeface="Times New Roman" charset="0"/>
                <a:sym typeface="Times New Roman" charset="0"/>
              </a:rPr>
              <a:t> </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88" name="AutoShape 24"/>
          <p:cNvSpPr>
            <a:spLocks/>
          </p:cNvSpPr>
          <p:nvPr/>
        </p:nvSpPr>
        <p:spPr bwMode="auto">
          <a:xfrm>
            <a:off x="3856038" y="4157663"/>
            <a:ext cx="792162"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300"/>
              </a:spcBef>
              <a:spcAft>
                <a:spcPct val="0"/>
              </a:spcAft>
              <a:defRPr/>
            </a:pPr>
            <a:r>
              <a:rPr lang="ja-JP" altLang="en-US" sz="16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歌前</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89" name="AutoShape 25"/>
          <p:cNvSpPr>
            <a:spLocks/>
          </p:cNvSpPr>
          <p:nvPr/>
        </p:nvSpPr>
        <p:spPr bwMode="auto">
          <a:xfrm>
            <a:off x="3856038" y="4600575"/>
            <a:ext cx="792162"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歌后</a:t>
            </a:r>
            <a:r>
              <a:rPr lang="en-US" sz="1600">
                <a:solidFill>
                  <a:srgbClr val="000000"/>
                </a:solidFill>
                <a:latin typeface="Microsoft YaHei UI" panose="020B0503020204020204" pitchFamily="34" charset="-122"/>
                <a:ea typeface="Microsoft YaHei UI" panose="020B0503020204020204" pitchFamily="34" charset="-122"/>
                <a:sym typeface="ＭＳ Ｐゴシック" charset="0"/>
              </a:rPr>
              <a:t> </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0" name="AutoShape 26"/>
          <p:cNvSpPr>
            <a:spLocks/>
          </p:cNvSpPr>
          <p:nvPr/>
        </p:nvSpPr>
        <p:spPr bwMode="auto">
          <a:xfrm>
            <a:off x="3856038" y="5080000"/>
            <a:ext cx="792162" cy="196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罗马</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1" name="AutoShape 27"/>
          <p:cNvSpPr>
            <a:spLocks/>
          </p:cNvSpPr>
          <p:nvPr/>
        </p:nvSpPr>
        <p:spPr bwMode="auto">
          <a:xfrm>
            <a:off x="990600" y="3657600"/>
            <a:ext cx="792163"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8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FFFFFF"/>
                </a:solidFill>
                <a:latin typeface="Microsoft YaHei UI" panose="020B0503020204020204" pitchFamily="34" charset="-122"/>
                <a:ea typeface="Microsoft YaHei UI" panose="020B0503020204020204" pitchFamily="34" charset="-122"/>
                <a:sym typeface="ＭＳ Ｐゴシック" charset="0"/>
              </a:rPr>
              <a:t>天国</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2" name="AutoShape 28"/>
          <p:cNvSpPr>
            <a:spLocks/>
          </p:cNvSpPr>
          <p:nvPr/>
        </p:nvSpPr>
        <p:spPr bwMode="auto">
          <a:xfrm>
            <a:off x="4572000" y="3657600"/>
            <a:ext cx="792163"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8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sym typeface="ＭＳ Ｐゴシック" charset="0"/>
              </a:rPr>
              <a:t>主权</a:t>
            </a:r>
            <a:r>
              <a:rPr lang="en-US" sz="1600">
                <a:solidFill>
                  <a:srgbClr val="F7F7F7"/>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sym typeface="ＭＳ Ｐゴシック" charset="0"/>
              </a:rPr>
              <a:t>1</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3" name="AutoShape 29"/>
          <p:cNvSpPr>
            <a:spLocks/>
          </p:cNvSpPr>
          <p:nvPr/>
        </p:nvSpPr>
        <p:spPr bwMode="auto">
          <a:xfrm>
            <a:off x="7543800" y="3657600"/>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800000"/>
          </a:solidFill>
          <a:ln w="12700" cap="flat" cmpd="sng">
            <a:solidFill>
              <a:srgbClr val="FFFFFF"/>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F7F7F7"/>
                </a:solidFill>
                <a:latin typeface="Microsoft YaHei UI" panose="020B0503020204020204" pitchFamily="34" charset="-122"/>
                <a:ea typeface="Microsoft YaHei UI" panose="020B0503020204020204" pitchFamily="34" charset="-122"/>
                <a:sym typeface="ＭＳ Ｐゴシック" charset="0"/>
              </a:rPr>
              <a:t>相</a:t>
            </a:r>
            <a:r>
              <a:rPr lang="en-US" sz="1600">
                <a:solidFill>
                  <a:srgbClr val="F7F7F7"/>
                </a:solidFill>
                <a:latin typeface="Microsoft YaHei UI" panose="020B0503020204020204" pitchFamily="34" charset="-122"/>
                <a:ea typeface="Microsoft YaHei UI" panose="020B0503020204020204" pitchFamily="34" charset="-122"/>
                <a:sym typeface="ＭＳ Ｐゴシック" charset="0"/>
              </a:rPr>
              <a:t> </a:t>
            </a:r>
            <a:r>
              <a:rPr lang="ja-JP" altLang="en-US" sz="1600">
                <a:solidFill>
                  <a:srgbClr val="F7F7F7"/>
                </a:solidFill>
                <a:latin typeface="Microsoft YaHei UI" panose="020B0503020204020204" pitchFamily="34" charset="-122"/>
                <a:ea typeface="Microsoft YaHei UI" panose="020B0503020204020204" pitchFamily="34" charset="-122"/>
                <a:sym typeface="ＭＳ Ｐゴシック" charset="0"/>
              </a:rPr>
              <a:t>信</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4" name="AutoShape 30"/>
          <p:cNvSpPr>
            <a:spLocks/>
          </p:cNvSpPr>
          <p:nvPr/>
        </p:nvSpPr>
        <p:spPr bwMode="auto">
          <a:xfrm>
            <a:off x="6599238" y="3657600"/>
            <a:ext cx="792162"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800000"/>
          </a:solidFill>
          <a:ln w="12700" cap="flat" cmpd="sng">
            <a:solidFill>
              <a:srgbClr val="FFFFFF"/>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F7F7F7"/>
                </a:solidFill>
                <a:latin typeface="Microsoft YaHei UI" panose="020B0503020204020204" pitchFamily="34" charset="-122"/>
                <a:ea typeface="Microsoft YaHei UI" panose="020B0503020204020204" pitchFamily="34" charset="-122"/>
                <a:cs typeface="ＭＳ ゴシック" charset="0"/>
                <a:sym typeface="ＭＳ ゴシック" charset="0"/>
              </a:rPr>
              <a:t>门徒</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5" name="AutoShape 31"/>
          <p:cNvSpPr>
            <a:spLocks/>
          </p:cNvSpPr>
          <p:nvPr/>
        </p:nvSpPr>
        <p:spPr bwMode="auto">
          <a:xfrm>
            <a:off x="5486400" y="3624263"/>
            <a:ext cx="792163"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8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F7F7F7"/>
                </a:solidFill>
                <a:latin typeface="Microsoft YaHei UI" panose="020B0503020204020204" pitchFamily="34" charset="-122"/>
                <a:ea typeface="Microsoft YaHei UI" panose="020B0503020204020204" pitchFamily="34" charset="-122"/>
                <a:sym typeface="ＭＳ Ｐゴシック" charset="0"/>
              </a:rPr>
              <a:t>主权</a:t>
            </a:r>
            <a:r>
              <a:rPr lang="en-US" sz="1600">
                <a:solidFill>
                  <a:srgbClr val="F7F7F7"/>
                </a:solidFill>
                <a:latin typeface="Microsoft YaHei UI" panose="020B0503020204020204" pitchFamily="34" charset="-122"/>
                <a:ea typeface="Microsoft YaHei UI" panose="020B0503020204020204" pitchFamily="34" charset="-122"/>
                <a:sym typeface="ＭＳ Ｐゴシック" charset="0"/>
              </a:rPr>
              <a:t>2</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6" name="AutoShape 32"/>
          <p:cNvSpPr>
            <a:spLocks/>
          </p:cNvSpPr>
          <p:nvPr/>
        </p:nvSpPr>
        <p:spPr bwMode="auto">
          <a:xfrm>
            <a:off x="6599238" y="4114800"/>
            <a:ext cx="792162"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提</a:t>
            </a:r>
            <a:r>
              <a:rPr lang="en-US" sz="1600">
                <a:solidFill>
                  <a:srgbClr val="000000"/>
                </a:solidFill>
                <a:latin typeface="Microsoft YaHei UI" panose="020B0503020204020204" pitchFamily="34" charset="-122"/>
                <a:ea typeface="Microsoft YaHei UI" panose="020B0503020204020204" pitchFamily="34" charset="-122"/>
                <a:sym typeface="ＭＳ Ｐゴシック" charset="0"/>
              </a:rPr>
              <a:t>  </a:t>
            </a: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前</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7" name="AutoShape 33"/>
          <p:cNvSpPr>
            <a:spLocks/>
          </p:cNvSpPr>
          <p:nvPr/>
        </p:nvSpPr>
        <p:spPr bwMode="auto">
          <a:xfrm>
            <a:off x="6599238" y="4572000"/>
            <a:ext cx="792162"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提</a:t>
            </a:r>
            <a:r>
              <a:rPr lang="en-US" sz="1600">
                <a:solidFill>
                  <a:srgbClr val="000000"/>
                </a:solidFill>
                <a:latin typeface="Microsoft YaHei UI" panose="020B0503020204020204" pitchFamily="34" charset="-122"/>
                <a:ea typeface="Microsoft YaHei UI" panose="020B0503020204020204" pitchFamily="34" charset="-122"/>
                <a:sym typeface="ＭＳ Ｐゴシック" charset="0"/>
              </a:rPr>
              <a:t> </a:t>
            </a: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多</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8" name="AutoShape 34"/>
          <p:cNvSpPr>
            <a:spLocks/>
          </p:cNvSpPr>
          <p:nvPr/>
        </p:nvSpPr>
        <p:spPr bwMode="auto">
          <a:xfrm>
            <a:off x="7543800" y="4114800"/>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提后</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299" name="AutoShape 35"/>
          <p:cNvSpPr>
            <a:spLocks/>
          </p:cNvSpPr>
          <p:nvPr/>
        </p:nvSpPr>
        <p:spPr bwMode="auto">
          <a:xfrm>
            <a:off x="5486400" y="4114800"/>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以弗所</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0" name="AutoShape 36"/>
          <p:cNvSpPr>
            <a:spLocks/>
          </p:cNvSpPr>
          <p:nvPr/>
        </p:nvSpPr>
        <p:spPr bwMode="auto">
          <a:xfrm>
            <a:off x="5486400" y="4572000"/>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歌罗西</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1" name="AutoShape 37"/>
          <p:cNvSpPr>
            <a:spLocks/>
          </p:cNvSpPr>
          <p:nvPr/>
        </p:nvSpPr>
        <p:spPr bwMode="auto">
          <a:xfrm>
            <a:off x="5486400" y="5057775"/>
            <a:ext cx="792163"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腓利门</a:t>
            </a:r>
            <a:r>
              <a:rPr lang="en-US" sz="1600">
                <a:solidFill>
                  <a:srgbClr val="000000"/>
                </a:solidFill>
                <a:latin typeface="Microsoft YaHei UI" panose="020B0503020204020204" pitchFamily="34" charset="-122"/>
                <a:ea typeface="Microsoft YaHei UI" panose="020B0503020204020204" pitchFamily="34" charset="-122"/>
                <a:sym typeface="ＭＳ Ｐゴシック" charset="0"/>
              </a:rPr>
              <a:t> </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2" name="AutoShape 38"/>
          <p:cNvSpPr>
            <a:spLocks/>
          </p:cNvSpPr>
          <p:nvPr/>
        </p:nvSpPr>
        <p:spPr bwMode="auto">
          <a:xfrm>
            <a:off x="5486400" y="5486400"/>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腓立比</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3" name="AutoShape 39"/>
          <p:cNvSpPr>
            <a:spLocks/>
          </p:cNvSpPr>
          <p:nvPr/>
        </p:nvSpPr>
        <p:spPr bwMode="auto">
          <a:xfrm>
            <a:off x="2743200" y="4187825"/>
            <a:ext cx="792163" cy="19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800"/>
              </a:spcBef>
              <a:spcAft>
                <a:spcPct val="0"/>
              </a:spcAft>
              <a:defRPr/>
            </a:pPr>
            <a:r>
              <a:rPr lang="ja-JP" altLang="en-US" sz="1400">
                <a:solidFill>
                  <a:srgbClr val="000000"/>
                </a:solidFill>
                <a:latin typeface="Microsoft YaHei UI" panose="020B0503020204020204" pitchFamily="34" charset="-122"/>
                <a:ea typeface="Microsoft YaHei UI" panose="020B0503020204020204" pitchFamily="34" charset="-122"/>
                <a:sym typeface="ＭＳ Ｐゴシック" charset="0"/>
              </a:rPr>
              <a:t>被提</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4" name="AutoShape 40"/>
          <p:cNvSpPr>
            <a:spLocks/>
          </p:cNvSpPr>
          <p:nvPr/>
        </p:nvSpPr>
        <p:spPr bwMode="auto">
          <a:xfrm>
            <a:off x="990600" y="4187825"/>
            <a:ext cx="792163" cy="19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800"/>
              </a:spcBef>
              <a:spcAft>
                <a:spcPct val="0"/>
              </a:spcAft>
              <a:defRPr/>
            </a:pPr>
            <a:r>
              <a:rPr lang="ja-JP" altLang="en-US" sz="1400">
                <a:solidFill>
                  <a:srgbClr val="000000"/>
                </a:solidFill>
                <a:latin typeface="Microsoft YaHei UI" panose="020B0503020204020204" pitchFamily="34" charset="-122"/>
                <a:ea typeface="Microsoft YaHei UI" panose="020B0503020204020204" pitchFamily="34" charset="-122"/>
                <a:sym typeface="ＭＳ Ｐゴシック" charset="0"/>
              </a:rPr>
              <a:t>因信称义</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5" name="AutoShape 41"/>
          <p:cNvSpPr>
            <a:spLocks/>
          </p:cNvSpPr>
          <p:nvPr/>
        </p:nvSpPr>
        <p:spPr bwMode="auto">
          <a:xfrm>
            <a:off x="2743200" y="4572000"/>
            <a:ext cx="792163"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大患难</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6" name="AutoShape 42"/>
          <p:cNvSpPr>
            <a:spLocks/>
          </p:cNvSpPr>
          <p:nvPr/>
        </p:nvSpPr>
        <p:spPr bwMode="auto">
          <a:xfrm>
            <a:off x="3886200" y="4157663"/>
            <a:ext cx="792163"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300"/>
              </a:spcBef>
              <a:spcAft>
                <a:spcPct val="0"/>
              </a:spcAft>
              <a:defRPr/>
            </a:pPr>
            <a:r>
              <a:rPr lang="ja-JP" altLang="en-US" sz="16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成圣</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7" name="AutoShape 43"/>
          <p:cNvSpPr>
            <a:spLocks/>
          </p:cNvSpPr>
          <p:nvPr/>
        </p:nvSpPr>
        <p:spPr bwMode="auto">
          <a:xfrm>
            <a:off x="3856038" y="4572000"/>
            <a:ext cx="792162"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使</a:t>
            </a:r>
            <a:r>
              <a:rPr lang="en-US" sz="1600">
                <a:solidFill>
                  <a:srgbClr val="000000"/>
                </a:solidFill>
                <a:latin typeface="Microsoft YaHei UI" panose="020B0503020204020204" pitchFamily="34" charset="-122"/>
                <a:ea typeface="Microsoft YaHei UI" panose="020B0503020204020204" pitchFamily="34" charset="-122"/>
                <a:sym typeface="ＭＳ Ｐゴシック" charset="0"/>
              </a:rPr>
              <a:t> </a:t>
            </a: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徒</a:t>
            </a:r>
            <a:r>
              <a:rPr lang="en-US" sz="1600">
                <a:solidFill>
                  <a:srgbClr val="000000"/>
                </a:solidFill>
                <a:latin typeface="Microsoft YaHei UI" panose="020B0503020204020204" pitchFamily="34" charset="-122"/>
                <a:ea typeface="Microsoft YaHei UI" panose="020B0503020204020204" pitchFamily="34" charset="-122"/>
                <a:sym typeface="ＭＳ Ｐゴシック" charset="0"/>
              </a:rPr>
              <a:t> </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8" name="AutoShape 44"/>
          <p:cNvSpPr>
            <a:spLocks/>
          </p:cNvSpPr>
          <p:nvPr/>
        </p:nvSpPr>
        <p:spPr bwMode="auto">
          <a:xfrm>
            <a:off x="3856038" y="5072063"/>
            <a:ext cx="792162"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000000"/>
                </a:solidFill>
                <a:effectLst>
                  <a:outerShdw blurRad="38100" dist="38100" dir="2700000" algn="tl">
                    <a:srgbClr val="FFFFFF"/>
                  </a:outerShdw>
                </a:effectLst>
                <a:latin typeface="Microsoft YaHei UI" panose="020B0503020204020204" pitchFamily="34" charset="-122"/>
                <a:ea typeface="Microsoft YaHei UI" panose="020B0503020204020204" pitchFamily="34" charset="-122"/>
                <a:sym typeface="ＭＳ Ｐゴシック" charset="0"/>
              </a:rPr>
              <a:t>称义</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09" name="AutoShape 45"/>
          <p:cNvSpPr>
            <a:spLocks/>
          </p:cNvSpPr>
          <p:nvPr/>
        </p:nvSpPr>
        <p:spPr bwMode="auto">
          <a:xfrm>
            <a:off x="5486400" y="4114800"/>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合一</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10" name="AutoShape 46"/>
          <p:cNvSpPr>
            <a:spLocks/>
          </p:cNvSpPr>
          <p:nvPr/>
        </p:nvSpPr>
        <p:spPr bwMode="auto">
          <a:xfrm>
            <a:off x="5486400" y="4572000"/>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神性</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11" name="AutoShape 47"/>
          <p:cNvSpPr>
            <a:spLocks/>
          </p:cNvSpPr>
          <p:nvPr/>
        </p:nvSpPr>
        <p:spPr bwMode="auto">
          <a:xfrm>
            <a:off x="5486400" y="5072063"/>
            <a:ext cx="792163"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饶恕</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12" name="AutoShape 48"/>
          <p:cNvSpPr>
            <a:spLocks/>
          </p:cNvSpPr>
          <p:nvPr/>
        </p:nvSpPr>
        <p:spPr bwMode="auto">
          <a:xfrm>
            <a:off x="5486400" y="5486400"/>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态度</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13" name="AutoShape 49"/>
          <p:cNvSpPr>
            <a:spLocks/>
          </p:cNvSpPr>
          <p:nvPr/>
        </p:nvSpPr>
        <p:spPr bwMode="auto">
          <a:xfrm>
            <a:off x="6599238" y="4114800"/>
            <a:ext cx="792162"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000"/>
                </a:solidFill>
                <a:latin typeface="Microsoft YaHei UI" panose="020B0503020204020204" pitchFamily="34" charset="-122"/>
                <a:ea typeface="Microsoft YaHei UI" panose="020B0503020204020204" pitchFamily="34" charset="-122"/>
                <a:sym typeface="ＭＳ Ｐゴシック" charset="0"/>
              </a:rPr>
              <a:t>秩序</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14" name="AutoShape 50"/>
          <p:cNvSpPr>
            <a:spLocks/>
          </p:cNvSpPr>
          <p:nvPr/>
        </p:nvSpPr>
        <p:spPr bwMode="auto">
          <a:xfrm>
            <a:off x="6629400" y="4572000"/>
            <a:ext cx="792163"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500">
                <a:solidFill>
                  <a:srgbClr val="000000"/>
                </a:solidFill>
                <a:latin typeface="Microsoft YaHei UI" panose="020B0503020204020204" pitchFamily="34" charset="-122"/>
                <a:ea typeface="Microsoft YaHei UI" panose="020B0503020204020204" pitchFamily="34" charset="-122"/>
                <a:sym typeface="ＭＳ Ｐゴシック" charset="0"/>
              </a:rPr>
              <a:t>行事为人</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
        <p:nvSpPr>
          <p:cNvPr id="11315" name="AutoShape 51"/>
          <p:cNvSpPr>
            <a:spLocks/>
          </p:cNvSpPr>
          <p:nvPr/>
        </p:nvSpPr>
        <p:spPr bwMode="auto">
          <a:xfrm>
            <a:off x="7543800" y="4114800"/>
            <a:ext cx="792163"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CCFFFF"/>
          </a:solidFill>
          <a:ln w="12700" cap="flat" cmpd="sng">
            <a:solidFill>
              <a:srgbClr val="000000"/>
            </a:solidFill>
            <a:prstDash val="solid"/>
            <a:round/>
            <a:headEnd/>
            <a:tailEnd/>
          </a:ln>
          <a:effectLst>
            <a:outerShdw blurRad="50800" dist="38100" dir="2700000" algn="ctr" rotWithShape="0">
              <a:srgbClr val="808080">
                <a:alpha val="42999"/>
              </a:srgbClr>
            </a:outerShdw>
          </a:effectLst>
        </p:spPr>
        <p:txBody>
          <a:bodyPr lIns="0" tIns="0" rIns="0" bIns="0"/>
          <a:lstStyle/>
          <a:p>
            <a:pPr algn="ctr" fontAlgn="base" hangingPunct="0">
              <a:spcBef>
                <a:spcPts val="900"/>
              </a:spcBef>
              <a:spcAft>
                <a:spcPct val="0"/>
              </a:spcAft>
              <a:defRPr/>
            </a:pPr>
            <a:r>
              <a:rPr lang="ja-JP" altLang="en-US" sz="1600">
                <a:solidFill>
                  <a:srgbClr val="000103"/>
                </a:solidFill>
                <a:latin typeface="Microsoft YaHei UI" panose="020B0503020204020204" pitchFamily="34" charset="-122"/>
                <a:ea typeface="Microsoft YaHei UI" panose="020B0503020204020204" pitchFamily="34" charset="-122"/>
                <a:sym typeface="ＭＳ Ｐゴシック" charset="0"/>
              </a:rPr>
              <a:t>教</a:t>
            </a:r>
            <a:r>
              <a:rPr lang="en-US" sz="1600">
                <a:solidFill>
                  <a:srgbClr val="000103"/>
                </a:solidFill>
                <a:latin typeface="Microsoft YaHei UI" panose="020B0503020204020204" pitchFamily="34" charset="-122"/>
                <a:ea typeface="Microsoft YaHei UI" panose="020B0503020204020204" pitchFamily="34" charset="-122"/>
                <a:sym typeface="ＭＳ Ｐゴシック" charset="0"/>
              </a:rPr>
              <a:t> </a:t>
            </a:r>
            <a:r>
              <a:rPr lang="ja-JP" altLang="en-US" sz="1600">
                <a:solidFill>
                  <a:srgbClr val="000103"/>
                </a:solidFill>
                <a:latin typeface="Microsoft YaHei UI" panose="020B0503020204020204" pitchFamily="34" charset="-122"/>
                <a:ea typeface="Microsoft YaHei UI" panose="020B0503020204020204" pitchFamily="34" charset="-122"/>
                <a:sym typeface="ＭＳ Ｐゴシック" charset="0"/>
              </a:rPr>
              <a:t>义</a:t>
            </a:r>
            <a:endParaRPr lang="en-US" sz="2800">
              <a:solidFill>
                <a:srgbClr val="000000"/>
              </a:solidFill>
              <a:latin typeface="Microsoft YaHei UI" panose="020B0503020204020204" pitchFamily="34" charset="-122"/>
              <a:ea typeface="Microsoft YaHei UI" panose="020B0503020204020204" pitchFamily="34" charset="-122"/>
              <a:cs typeface="Times New Roman Bold" charset="0"/>
              <a:sym typeface="Times New Roman Bold" charset="0"/>
            </a:endParaRPr>
          </a:p>
        </p:txBody>
      </p:sp>
    </p:spTree>
    <p:extLst>
      <p:ext uri="{BB962C8B-B14F-4D97-AF65-F5344CB8AC3E}">
        <p14:creationId xmlns:p14="http://schemas.microsoft.com/office/powerpoint/2010/main" val="330506664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128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128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128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128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128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128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129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129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1300"/>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1301"/>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11302"/>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11296"/>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1129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1129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11304"/>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11303"/>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11305"/>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11306"/>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499"/>
                                          </p:stCondLst>
                                        </p:cTn>
                                        <p:tgtEl>
                                          <p:spTgt spid="11307"/>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11308"/>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11309"/>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11310"/>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11311"/>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499"/>
                                          </p:stCondLst>
                                        </p:cTn>
                                        <p:tgtEl>
                                          <p:spTgt spid="11312"/>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499"/>
                                          </p:stCondLst>
                                        </p:cTn>
                                        <p:tgtEl>
                                          <p:spTgt spid="11313"/>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499"/>
                                          </p:stCondLst>
                                        </p:cTn>
                                        <p:tgtEl>
                                          <p:spTgt spid="11314"/>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499"/>
                                          </p:stCondLst>
                                        </p:cTn>
                                        <p:tgtEl>
                                          <p:spTgt spid="11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84" grpId="0" animBg="1" autoUpdateAnimBg="0"/>
      <p:bldP spid="11285" grpId="0" animBg="1" autoUpdateAnimBg="0"/>
      <p:bldP spid="11286" grpId="0" animBg="1" autoUpdateAnimBg="0"/>
      <p:bldP spid="11287" grpId="0" animBg="1" autoUpdateAnimBg="0"/>
      <p:bldP spid="11288" grpId="0" animBg="1" autoUpdateAnimBg="0"/>
      <p:bldP spid="11289" grpId="0" animBg="1" autoUpdateAnimBg="0"/>
      <p:bldP spid="11290" grpId="0" animBg="1" autoUpdateAnimBg="0"/>
      <p:bldP spid="11296" grpId="0" animBg="1" autoUpdateAnimBg="0"/>
      <p:bldP spid="11297" grpId="0" animBg="1" autoUpdateAnimBg="0"/>
      <p:bldP spid="11298" grpId="0" animBg="1" autoUpdateAnimBg="0"/>
      <p:bldP spid="11299" grpId="0" animBg="1" autoUpdateAnimBg="0"/>
      <p:bldP spid="11300" grpId="0" animBg="1" autoUpdateAnimBg="0"/>
      <p:bldP spid="11301" grpId="0" animBg="1" autoUpdateAnimBg="0"/>
      <p:bldP spid="11302" grpId="0" animBg="1" autoUpdateAnimBg="0"/>
      <p:bldP spid="11303" grpId="0" animBg="1" autoUpdateAnimBg="0"/>
      <p:bldP spid="11304" grpId="0" animBg="1" autoUpdateAnimBg="0"/>
      <p:bldP spid="11305" grpId="0" animBg="1" autoUpdateAnimBg="0"/>
      <p:bldP spid="11306" grpId="0" animBg="1" autoUpdateAnimBg="0"/>
      <p:bldP spid="11307" grpId="0" animBg="1" autoUpdateAnimBg="0"/>
      <p:bldP spid="11308" grpId="0" animBg="1" autoUpdateAnimBg="0"/>
      <p:bldP spid="11309" grpId="0" animBg="1" autoUpdateAnimBg="0"/>
      <p:bldP spid="11310" grpId="0" animBg="1" autoUpdateAnimBg="0"/>
      <p:bldP spid="11311" grpId="0" animBg="1" autoUpdateAnimBg="0"/>
      <p:bldP spid="11312" grpId="0" animBg="1" autoUpdateAnimBg="0"/>
      <p:bldP spid="11313" grpId="0" animBg="1" autoUpdateAnimBg="0"/>
      <p:bldP spid="11314" grpId="0" animBg="1" autoUpdateAnimBg="0"/>
      <p:bldP spid="11315" grpId="0" animBg="1"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C0000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7586" y="0"/>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254000">
                    <a:schemeClr val="tx1"/>
                  </a:glow>
                </a:effectLst>
                <a:latin typeface="Microsoft YaHei UI" panose="020B0503020204020204" pitchFamily="34" charset="-122"/>
                <a:ea typeface="Microsoft YaHei UI" panose="020B0503020204020204" pitchFamily="34" charset="-122"/>
                <a:cs typeface="ＭＳ Ｐゴシック" charset="0"/>
              </a:rPr>
              <a:t>怎么能坚持不懈</a:t>
            </a:r>
            <a:r>
              <a:rPr lang="en-US" b="1" i="1" dirty="0">
                <a:effectLst>
                  <a:glow rad="254000">
                    <a:schemeClr val="tx1"/>
                  </a:glow>
                </a:effectLst>
                <a:latin typeface="Microsoft YaHei UI" panose="020B0503020204020204" pitchFamily="34" charset="-122"/>
                <a:ea typeface="Microsoft YaHei UI" panose="020B0503020204020204" pitchFamily="34" charset="-122"/>
                <a:cs typeface="ＭＳ Ｐゴシック" charset="0"/>
              </a:rPr>
              <a:t>: </a:t>
            </a:r>
            <a:br>
              <a:rPr lang="en-US" b="1" i="1" dirty="0">
                <a:effectLst>
                  <a:glow rad="254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b="1" i="1" dirty="0">
                <a:effectLst>
                  <a:glow rad="254000">
                    <a:schemeClr val="tx1"/>
                  </a:glow>
                </a:effectLst>
                <a:latin typeface="Microsoft YaHei UI" panose="020B0503020204020204" pitchFamily="34" charset="-122"/>
                <a:ea typeface="Microsoft YaHei UI" panose="020B0503020204020204" pitchFamily="34" charset="-122"/>
                <a:cs typeface="ＭＳ Ｐゴシック" charset="0"/>
              </a:rPr>
              <a:t>忠实地</a:t>
            </a:r>
            <a:r>
              <a:rPr lang="en-US" b="1" i="1" dirty="0">
                <a:effectLst>
                  <a:glow rad="254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p:cNvSpPr txBox="1">
            <a:spLocks noChangeArrowheads="1"/>
          </p:cNvSpPr>
          <p:nvPr/>
        </p:nvSpPr>
        <p:spPr bwMode="auto">
          <a:xfrm>
            <a:off x="364521" y="1773238"/>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0" i="0" u="none" strike="noStrike" kern="1200" cap="none" spc="-100" normalizeH="0" baseline="0" noProof="0" dirty="0">
                <a:ln>
                  <a:noFill/>
                </a:ln>
                <a:solidFill>
                  <a:srgbClr val="C00000"/>
                </a:solidFill>
                <a:effectLst/>
                <a:uLnTx/>
                <a:uFillTx/>
                <a:latin typeface="Microsoft YaHei UI" panose="020B0503020204020204" pitchFamily="34" charset="-122"/>
                <a:ea typeface="Microsoft YaHei UI" panose="020B0503020204020204" pitchFamily="34" charset="-122"/>
                <a:cs typeface="Helvetica Neue Black Condensed"/>
              </a:rPr>
              <a:t>遵守</a:t>
            </a:r>
            <a:r>
              <a:rPr kumimoji="0" lang="en-US" sz="5400" b="0" i="0" u="none" strike="noStrike" kern="1200" cap="none" spc="-10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Helvetica Neue Black Condensed"/>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0" i="0" u="none" strike="noStrike" kern="1200" cap="none" spc="-10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Helvetica Neue Black Condensed"/>
              </a:rPr>
              <a:t>神的话</a:t>
            </a:r>
            <a:endParaRPr kumimoji="0" lang="en-US" sz="4000" b="0" i="0" u="none" strike="noStrike" kern="1200" cap="none" spc="-10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5" name="Rectangle 2"/>
          <p:cNvSpPr txBox="1">
            <a:spLocks noChangeArrowheads="1"/>
          </p:cNvSpPr>
          <p:nvPr/>
        </p:nvSpPr>
        <p:spPr bwMode="auto">
          <a:xfrm>
            <a:off x="5726914" y="1773238"/>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kumimoji="0" lang="zh-CN" altLang="en-US" sz="5400" b="0" i="0" u="none" strike="noStrike" kern="1200" cap="none" spc="-100" normalizeH="0" baseline="0" noProof="0" dirty="0">
                <a:ln>
                  <a:noFill/>
                </a:ln>
                <a:solidFill>
                  <a:srgbClr val="C00000"/>
                </a:solidFill>
                <a:effectLst/>
                <a:uLnTx/>
                <a:uFillTx/>
                <a:latin typeface="Microsoft YaHei UI" panose="020B0503020204020204" pitchFamily="34" charset="-122"/>
                <a:ea typeface="Microsoft YaHei UI" panose="020B0503020204020204" pitchFamily="34" charset="-122"/>
                <a:cs typeface="Helvetica Neue Black Condensed"/>
              </a:rPr>
              <a:t>传扬</a:t>
            </a:r>
            <a:endParaRPr kumimoji="0" lang="en-US" altLang="zh-CN" sz="5400" b="0" i="0" u="none" strike="noStrike" kern="1200" cap="none" spc="-100" normalizeH="0" baseline="0" noProof="0" dirty="0">
              <a:ln>
                <a:noFill/>
              </a:ln>
              <a:solidFill>
                <a:srgbClr val="C00000"/>
              </a:solidFill>
              <a:effectLst/>
              <a:uLnTx/>
              <a:uFillTx/>
              <a:latin typeface="Microsoft YaHei UI" panose="020B0503020204020204" pitchFamily="34" charset="-122"/>
              <a:ea typeface="Microsoft YaHei UI" panose="020B0503020204020204" pitchFamily="34" charset="-122"/>
              <a:cs typeface="Helvetica Neue Black Condensed"/>
            </a:endParaRPr>
          </a:p>
          <a:p>
            <a:pPr lvl="0" defTabSz="914400">
              <a:defRPr/>
            </a:pPr>
            <a:r>
              <a:rPr lang="zh-SG" altLang="en-US" sz="5400" spc="-100" dirty="0">
                <a:solidFill>
                  <a:srgbClr val="000000"/>
                </a:solidFill>
                <a:latin typeface="Microsoft YaHei UI" panose="020B0503020204020204" pitchFamily="34" charset="-122"/>
                <a:ea typeface="Microsoft YaHei UI" panose="020B0503020204020204" pitchFamily="34" charset="-122"/>
                <a:cs typeface="Helvetica Neue Black Condensed"/>
              </a:rPr>
              <a:t>神的话</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2" name="Notched Right Arrow 1"/>
          <p:cNvSpPr/>
          <p:nvPr/>
        </p:nvSpPr>
        <p:spPr bwMode="auto">
          <a:xfrm>
            <a:off x="3266385" y="2478458"/>
            <a:ext cx="2745775" cy="1838491"/>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Helvetica Neue Black Condensed"/>
              </a:rPr>
              <a:t>&amp;</a:t>
            </a:r>
            <a:endParaRPr kumimoji="0" lang="en-US" sz="24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 name="Rectangle 2">
            <a:extLst>
              <a:ext uri="{FF2B5EF4-FFF2-40B4-BE49-F238E27FC236}">
                <a16:creationId xmlns:a16="http://schemas.microsoft.com/office/drawing/2014/main" id="{A1F0543E-8FBA-B645-946C-E47B63B4B39D}"/>
              </a:ext>
            </a:extLst>
          </p:cNvPr>
          <p:cNvSpPr txBox="1">
            <a:spLocks noChangeArrowheads="1"/>
          </p:cNvSpPr>
          <p:nvPr/>
        </p:nvSpPr>
        <p:spPr bwMode="auto">
          <a:xfrm>
            <a:off x="158342" y="512409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1" u="none" strike="noStrike" kern="0" cap="none" spc="0" normalizeH="0" baseline="0" noProof="0" dirty="0">
                <a:ln>
                  <a:noFill/>
                </a:ln>
                <a:solidFill>
                  <a:srgbClr val="FFFFFF"/>
                </a:solidFill>
                <a:effectLst>
                  <a:glow rad="254000">
                    <a:srgbClr val="000000"/>
                  </a:glow>
                </a:effectLst>
                <a:uLnTx/>
                <a:uFillTx/>
                <a:latin typeface="Microsoft YaHei UI" panose="020B0503020204020204" pitchFamily="34" charset="-122"/>
                <a:ea typeface="Microsoft YaHei UI" panose="020B0503020204020204" pitchFamily="34" charset="-122"/>
                <a:cs typeface="ＭＳ Ｐゴシック" charset="0"/>
              </a:rPr>
              <a:t>提摩太后书第一至二章</a:t>
            </a:r>
            <a:endParaRPr kumimoji="0" lang="en-US" sz="4400" b="1" i="1" u="none" strike="noStrike" kern="0" cap="none" spc="0" normalizeH="0" baseline="0" noProof="0" dirty="0">
              <a:ln>
                <a:noFill/>
              </a:ln>
              <a:solidFill>
                <a:srgbClr val="FFFFFF"/>
              </a:solidFill>
              <a:effectLst>
                <a:glow rad="254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Rectangle 2">
            <a:extLst>
              <a:ext uri="{FF2B5EF4-FFF2-40B4-BE49-F238E27FC236}">
                <a16:creationId xmlns:a16="http://schemas.microsoft.com/office/drawing/2014/main" id="{0F0EEC07-6B54-5F43-B198-A8FF7E5F6495}"/>
              </a:ext>
            </a:extLst>
          </p:cNvPr>
          <p:cNvSpPr txBox="1">
            <a:spLocks noChangeArrowheads="1"/>
          </p:cNvSpPr>
          <p:nvPr/>
        </p:nvSpPr>
        <p:spPr bwMode="auto">
          <a:xfrm>
            <a:off x="5444020" y="503488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b="1" i="1" kern="0"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提摩太后书第三至四章</a:t>
            </a:r>
            <a:endParaRPr lang="en-US" b="1" i="1" kern="0"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5029649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7"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02" name="Picture 2">
            <a:extLst>
              <a:ext uri="{FF2B5EF4-FFF2-40B4-BE49-F238E27FC236}">
                <a16:creationId xmlns:a16="http://schemas.microsoft.com/office/drawing/2014/main" id="{B1FF0725-65F4-C047-B901-FF849DDCB4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96" y="1306339"/>
            <a:ext cx="9144000" cy="5507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0" y="1412776"/>
            <a:ext cx="9144000"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忠实地</a:t>
            </a:r>
            <a:r>
              <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遵守</a:t>
            </a:r>
            <a:r>
              <a:rPr kumimoji="0" lang="zh-CN" altLang="en-US" sz="5400" b="1" i="0" u="none" strike="noStrike" kern="1200" cap="none" spc="0" normalizeH="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与</a:t>
            </a:r>
            <a:r>
              <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传扬</a:t>
            </a:r>
            <a:endParaRPr kumimoji="0" lang="en-US" altLang="zh-CN" sz="54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神的话。</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CC4E76CB-5EC0-FF40-BA7C-4B61E406A40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67467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6882" name="Picture 2">
            <a:extLst>
              <a:ext uri="{FF2B5EF4-FFF2-40B4-BE49-F238E27FC236}">
                <a16:creationId xmlns:a16="http://schemas.microsoft.com/office/drawing/2014/main" id="{C2A8141C-4630-A946-8AFB-25984BDDED7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342" r="23639"/>
          <a:stretch/>
        </p:blipFill>
        <p:spPr bwMode="auto">
          <a:xfrm>
            <a:off x="278292" y="-8950"/>
            <a:ext cx="9144000" cy="68772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80507"/>
            <a:ext cx="4104456" cy="6718066"/>
          </a:xfrm>
          <a:effectLst/>
        </p:spPr>
        <p:txBody>
          <a:bodyPr anchor="t"/>
          <a:lstStyle/>
          <a:p>
            <a:pPr>
              <a:defRPr/>
            </a:pPr>
            <a:r>
              <a:rPr lang="en-SG" sz="3400" b="1" dirty="0">
                <a:solidFill>
                  <a:srgbClr val="000000"/>
                </a:solidFill>
                <a:latin typeface="Microsoft YaHei UI" panose="020B0503020204020204" pitchFamily="34" charset="-122"/>
                <a:ea typeface="Microsoft YaHei UI" panose="020B0503020204020204" pitchFamily="34" charset="-122"/>
                <a:cs typeface="ＭＳ Ｐゴシック" charset="0"/>
              </a:rPr>
              <a:t>"</a:t>
            </a:r>
            <a:r>
              <a:rPr lang="zh-CN" altLang="en-US" sz="3400" dirty="0">
                <a:solidFill>
                  <a:srgbClr val="000000"/>
                </a:solidFill>
                <a:latin typeface="Microsoft YaHei UI" panose="020B0503020204020204" pitchFamily="34" charset="-122"/>
                <a:ea typeface="Microsoft YaHei UI" panose="020B0503020204020204" pitchFamily="34" charset="-122"/>
                <a:cs typeface="ＭＳ Ｐゴシック" charset="0"/>
              </a:rPr>
              <a:t>因为时候要到、人必厌烦纯正的道理。耳朵发痒、就随从自己的情欲、增添好些师傅。 </a:t>
            </a:r>
            <a:r>
              <a:rPr lang="en-SG" sz="3400" b="1" baseline="30000" dirty="0">
                <a:solidFill>
                  <a:srgbClr val="000000"/>
                </a:solidFill>
                <a:latin typeface="Microsoft YaHei UI" panose="020B0503020204020204" pitchFamily="34" charset="-122"/>
                <a:ea typeface="Microsoft YaHei UI" panose="020B0503020204020204" pitchFamily="34" charset="-122"/>
                <a:cs typeface="ＭＳ Ｐゴシック" charset="0"/>
              </a:rPr>
              <a:t>4 </a:t>
            </a:r>
            <a:r>
              <a:rPr lang="zh-CN" altLang="en-US" sz="3400" dirty="0">
                <a:solidFill>
                  <a:srgbClr val="000000"/>
                </a:solidFill>
                <a:latin typeface="Microsoft YaHei UI" panose="020B0503020204020204" pitchFamily="34" charset="-122"/>
                <a:ea typeface="Microsoft YaHei UI" panose="020B0503020204020204" pitchFamily="34" charset="-122"/>
                <a:cs typeface="ＭＳ Ｐゴシック" charset="0"/>
              </a:rPr>
              <a:t>并且掩耳不听真道、偏向荒渺的言语</a:t>
            </a:r>
            <a:r>
              <a:rPr lang="en-SG" sz="3400" b="1" dirty="0">
                <a:solidFill>
                  <a:srgbClr val="000000"/>
                </a:solidFill>
                <a:latin typeface="Microsoft YaHei UI" panose="020B0503020204020204" pitchFamily="34" charset="-122"/>
                <a:ea typeface="Microsoft YaHei UI" panose="020B0503020204020204" pitchFamily="34" charset="-122"/>
                <a:cs typeface="ＭＳ Ｐゴシック" charset="0"/>
              </a:rPr>
              <a:t>" (4:3-4)。</a:t>
            </a:r>
            <a:endParaRPr lang="en-US" sz="3400" b="1" dirty="0">
              <a:solidFill>
                <a:srgbClr val="000000"/>
              </a:solidFill>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4DBB1F0D-C491-D94B-AF9B-51DB4C84FE20}"/>
              </a:ext>
            </a:extLst>
          </p:cNvPr>
          <p:cNvSpPr txBox="1">
            <a:spLocks noChangeArrowheads="1"/>
          </p:cNvSpPr>
          <p:nvPr/>
        </p:nvSpPr>
        <p:spPr bwMode="auto">
          <a:xfrm>
            <a:off x="4283968" y="4725143"/>
            <a:ext cx="4482012" cy="1978723"/>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CN" altLang="en-US" sz="2800" b="1" kern="0" dirty="0">
                <a:solidFill>
                  <a:srgbClr val="FFFFFF"/>
                </a:solidFill>
                <a:latin typeface="Microsoft YaHei UI" panose="020B0503020204020204" pitchFamily="34" charset="-122"/>
                <a:ea typeface="Microsoft YaHei UI" panose="020B0503020204020204" pitchFamily="34" charset="-122"/>
                <a:cs typeface="ＭＳ Ｐゴシック" charset="0"/>
              </a:rPr>
              <a:t>他们将</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rPr>
              <a:t>“</a:t>
            </a:r>
            <a:r>
              <a:rPr lang="zh-SG" altLang="en-US" sz="2800" b="1" kern="0" dirty="0">
                <a:solidFill>
                  <a:srgbClr val="FFFFFF"/>
                </a:solidFill>
                <a:latin typeface="Microsoft YaHei UI" panose="020B0503020204020204" pitchFamily="34" charset="-122"/>
                <a:ea typeface="Microsoft YaHei UI" panose="020B0503020204020204" pitchFamily="34" charset="-122"/>
                <a:cs typeface="ＭＳ Ｐゴシック" charset="0"/>
              </a:rPr>
              <a:t>掩耳不听</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rPr>
              <a:t> </a:t>
            </a:r>
            <a:r>
              <a:rPr kumimoji="0" lang="en-SG" sz="2800" b="1" i="1"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rPr>
              <a:t>(</a:t>
            </a:r>
            <a:r>
              <a:rPr kumimoji="0" lang="en-SG" sz="2800" b="1" i="1" u="none" strike="noStrike" kern="0" cap="none" spc="0" normalizeH="0" baseline="0" noProof="0" dirty="0" err="1">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rPr>
              <a:t>apostrepho</a:t>
            </a:r>
            <a:r>
              <a:rPr kumimoji="0" lang="en-SG" sz="2800" b="1" i="1"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rPr>
              <a:t>) </a:t>
            </a:r>
            <a:r>
              <a:rPr lang="zh-SG" altLang="en-US" sz="2800" b="1" kern="0" dirty="0">
                <a:solidFill>
                  <a:srgbClr val="FFFFFF"/>
                </a:solidFill>
                <a:latin typeface="Microsoft YaHei UI" panose="020B0503020204020204" pitchFamily="34" charset="-122"/>
                <a:ea typeface="Microsoft YaHei UI" panose="020B0503020204020204" pitchFamily="34" charset="-122"/>
                <a:cs typeface="ＭＳ Ｐゴシック" charset="0"/>
              </a:rPr>
              <a:t>真道</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rPr>
              <a:t>" </a:t>
            </a:r>
            <a:b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rPr>
            </a:b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rPr>
              <a:t>(4:4)。</a:t>
            </a:r>
            <a:endParaRPr kumimoji="0" 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B15DC848-D869-1E46-BCEE-8CA21958E33F}"/>
              </a:ext>
            </a:extLst>
          </p:cNvPr>
          <p:cNvSpPr txBox="1">
            <a:spLocks noChangeArrowheads="1"/>
          </p:cNvSpPr>
          <p:nvPr/>
        </p:nvSpPr>
        <p:spPr bwMode="auto">
          <a:xfrm>
            <a:off x="3972747" y="29469"/>
            <a:ext cx="499174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459627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FCCA0AB-C7B5-3B40-BB46-CF8D4E1123A5}"/>
              </a:ext>
            </a:extLst>
          </p:cNvPr>
          <p:cNvGrpSpPr/>
          <p:nvPr/>
        </p:nvGrpSpPr>
        <p:grpSpPr>
          <a:xfrm>
            <a:off x="0" y="0"/>
            <a:ext cx="9144000" cy="6483350"/>
            <a:chOff x="0" y="0"/>
            <a:chExt cx="9144000" cy="6483350"/>
          </a:xfrm>
        </p:grpSpPr>
        <p:pic>
          <p:nvPicPr>
            <p:cNvPr id="27340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483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341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r="54167" b="70618"/>
            <a:stretch>
              <a:fillRect/>
            </a:stretch>
          </p:blipFill>
          <p:spPr bwMode="auto">
            <a:xfrm>
              <a:off x="0" y="41275"/>
              <a:ext cx="6477000" cy="2944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1C8E35D9-E774-5346-8BEE-2626E8142676}"/>
                </a:ext>
              </a:extLst>
            </p:cNvPr>
            <p:cNvSpPr/>
            <p:nvPr/>
          </p:nvSpPr>
          <p:spPr bwMode="auto">
            <a:xfrm>
              <a:off x="2483768" y="116632"/>
              <a:ext cx="1368152" cy="504056"/>
            </a:xfrm>
            <a:prstGeom prst="rect">
              <a:avLst/>
            </a:prstGeom>
            <a:solidFill>
              <a:srgbClr val="FFFFFF"/>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8383AD"/>
                </a:solidFill>
                <a:effectLst/>
                <a:uLnTx/>
                <a:uFillTx/>
                <a:latin typeface="Microsoft YaHei UI" panose="020B0503020204020204" pitchFamily="34" charset="-122"/>
                <a:ea typeface="Microsoft YaHei UI" panose="020B0503020204020204" pitchFamily="34" charset="-122"/>
              </a:endParaRPr>
            </a:p>
          </p:txBody>
        </p:sp>
      </p:grpSp>
      <p:sp>
        <p:nvSpPr>
          <p:cNvPr id="273410" name="Rectangle 4"/>
          <p:cNvSpPr>
            <a:spLocks noGrp="1" noChangeArrowheads="1"/>
          </p:cNvSpPr>
          <p:nvPr>
            <p:ph type="title" idx="4294967295"/>
          </p:nvPr>
        </p:nvSpPr>
        <p:spPr>
          <a:xfrm>
            <a:off x="0" y="6248400"/>
            <a:ext cx="9144000" cy="609600"/>
          </a:xfrm>
        </p:spPr>
        <p:txBody>
          <a:bodyPr/>
          <a:lstStyle/>
          <a:p>
            <a:pPr eaLnBrk="1" hangingPunct="1"/>
            <a:r>
              <a:rPr lang="zh-CN" altLang="en-US" sz="3600" dirty="0">
                <a:solidFill>
                  <a:schemeClr val="bg1"/>
                </a:solidFill>
                <a:latin typeface="Microsoft YaHei UI" panose="020B0503020204020204" pitchFamily="34" charset="-122"/>
                <a:ea typeface="Microsoft YaHei UI" panose="020B0503020204020204" pitchFamily="34" charset="-122"/>
                <a:cs typeface="ＭＳ Ｐゴシック" charset="0"/>
              </a:rPr>
              <a:t>巴里 赫德尔斯顿 </a:t>
            </a:r>
            <a:r>
              <a:rPr lang="en-US" altLang="zh-CN" sz="3600" dirty="0">
                <a:solidFill>
                  <a:schemeClr val="bg1"/>
                </a:solidFill>
                <a:latin typeface="Microsoft YaHei UI" panose="020B0503020204020204" pitchFamily="34" charset="-122"/>
                <a:ea typeface="Microsoft YaHei UI" panose="020B0503020204020204" pitchFamily="34" charset="-122"/>
                <a:cs typeface="ＭＳ Ｐゴシック" charset="0"/>
              </a:rPr>
              <a:t>《</a:t>
            </a:r>
            <a:r>
              <a:rPr lang="zh-CN" altLang="en-US" sz="3600" dirty="0">
                <a:solidFill>
                  <a:schemeClr val="bg1"/>
                </a:solidFill>
                <a:latin typeface="Microsoft YaHei UI" panose="020B0503020204020204" pitchFamily="34" charset="-122"/>
                <a:ea typeface="Microsoft YaHei UI" panose="020B0503020204020204" pitchFamily="34" charset="-122"/>
                <a:cs typeface="ＭＳ Ｐゴシック" charset="0"/>
              </a:rPr>
              <a:t>藏头诗圣经</a:t>
            </a:r>
            <a:r>
              <a:rPr lang="en-US" altLang="zh-CN" sz="3600" dirty="0">
                <a:solidFill>
                  <a:schemeClr val="bg1"/>
                </a:solidFill>
                <a:latin typeface="Microsoft YaHei UI" panose="020B0503020204020204" pitchFamily="34" charset="-122"/>
                <a:ea typeface="Microsoft YaHei UI" panose="020B0503020204020204" pitchFamily="34" charset="-122"/>
                <a:cs typeface="ＭＳ Ｐゴシック" charset="0"/>
              </a:rPr>
              <a:t>》</a:t>
            </a:r>
          </a:p>
        </p:txBody>
      </p:sp>
      <p:sp>
        <p:nvSpPr>
          <p:cNvPr id="273411" name="Text Box 2"/>
          <p:cNvSpPr txBox="1">
            <a:spLocks noChangeArrowheads="1"/>
          </p:cNvSpPr>
          <p:nvPr/>
        </p:nvSpPr>
        <p:spPr bwMode="auto">
          <a:xfrm>
            <a:off x="1981200" y="1676400"/>
            <a:ext cx="367408"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8383AD"/>
                </a:solidFill>
                <a:effectLst/>
                <a:uLnTx/>
                <a:uFillTx/>
                <a:latin typeface="Microsoft YaHei UI" panose="020B0503020204020204" pitchFamily="34" charset="-122"/>
                <a:ea typeface="Microsoft YaHei UI" panose="020B0503020204020204" pitchFamily="34" charset="-122"/>
                <a:cs typeface="Times New Roman"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8383AD"/>
              </a:solidFill>
              <a:effectLst/>
              <a:uLnTx/>
              <a:uFillTx/>
              <a:latin typeface="Microsoft YaHei UI" panose="020B0503020204020204" pitchFamily="34" charset="-122"/>
              <a:ea typeface="Microsoft YaHei UI" panose="020B0503020204020204" pitchFamily="34" charset="-122"/>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8383AD"/>
                </a:solidFill>
                <a:effectLst/>
                <a:uLnTx/>
                <a:uFillTx/>
                <a:latin typeface="Microsoft YaHei UI" panose="020B0503020204020204" pitchFamily="34" charset="-122"/>
                <a:ea typeface="Microsoft YaHei UI" panose="020B0503020204020204" pitchFamily="34" charset="-122"/>
                <a:cs typeface="Times New Roman"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8383AD"/>
                </a:solidFill>
                <a:effectLst/>
                <a:uLnTx/>
                <a:uFillTx/>
                <a:latin typeface="Microsoft YaHei UI" panose="020B0503020204020204" pitchFamily="34" charset="-122"/>
                <a:ea typeface="Microsoft YaHei UI" panose="020B0503020204020204" pitchFamily="34" charset="-122"/>
                <a:cs typeface="Times New Roman" charset="0"/>
              </a:rPr>
              <a:t> </a:t>
            </a:r>
          </a:p>
        </p:txBody>
      </p:sp>
      <p:sp>
        <p:nvSpPr>
          <p:cNvPr id="273413" name="TextBox 27"/>
          <p:cNvSpPr txBox="1">
            <a:spLocks noChangeArrowheads="1"/>
          </p:cNvSpPr>
          <p:nvPr/>
        </p:nvSpPr>
        <p:spPr bwMode="auto">
          <a:xfrm>
            <a:off x="7543800" y="71438"/>
            <a:ext cx="15367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191A10"/>
                </a:solidFill>
                <a:effectLst/>
                <a:uLnTx/>
                <a:uFillTx/>
                <a:latin typeface="Microsoft YaHei UI" panose="020B0503020204020204" pitchFamily="34" charset="-122"/>
                <a:ea typeface="Microsoft YaHei UI" panose="020B0503020204020204" pitchFamily="34" charset="-122"/>
                <a:cs typeface="Arial" charset="0"/>
              </a:rPr>
              <a:t>Syllabus, p. 5</a:t>
            </a:r>
          </a:p>
        </p:txBody>
      </p:sp>
      <p:sp>
        <p:nvSpPr>
          <p:cNvPr id="273414" name="TextBox 27"/>
          <p:cNvSpPr txBox="1">
            <a:spLocks noChangeArrowheads="1"/>
          </p:cNvSpPr>
          <p:nvPr/>
        </p:nvSpPr>
        <p:spPr bwMode="auto">
          <a:xfrm>
            <a:off x="1981200" y="5481"/>
            <a:ext cx="2019300" cy="646331"/>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3600" dirty="0">
                <a:solidFill>
                  <a:srgbClr val="100303"/>
                </a:solidFill>
                <a:latin typeface="Microsoft YaHei UI" panose="020B0503020204020204" pitchFamily="34" charset="-122"/>
                <a:ea typeface="Microsoft YaHei UI" panose="020B0503020204020204" pitchFamily="34" charset="-122"/>
              </a:rPr>
              <a:t>马可福音</a:t>
            </a:r>
            <a:endParaRPr lang="en-US" altLang="zh-CN" sz="3600" dirty="0">
              <a:solidFill>
                <a:srgbClr val="100303"/>
              </a:solidFill>
              <a:latin typeface="Microsoft YaHei UI" panose="020B0503020204020204" pitchFamily="34" charset="-122"/>
              <a:ea typeface="Microsoft YaHei UI" panose="020B0503020204020204" pitchFamily="34" charset="-122"/>
            </a:endParaRPr>
          </a:p>
        </p:txBody>
      </p:sp>
      <p:sp>
        <p:nvSpPr>
          <p:cNvPr id="11" name="TextBox 3"/>
          <p:cNvSpPr txBox="1">
            <a:spLocks noChangeArrowheads="1"/>
          </p:cNvSpPr>
          <p:nvPr/>
        </p:nvSpPr>
        <p:spPr bwMode="auto">
          <a:xfrm>
            <a:off x="3402990" y="727169"/>
            <a:ext cx="3062287" cy="1569660"/>
          </a:xfrm>
          <a:prstGeom prst="rect">
            <a:avLst/>
          </a:prstGeom>
          <a:solidFill>
            <a:srgbClr val="FFFFFF"/>
          </a:solidFill>
          <a:ln w="9525">
            <a:noFill/>
            <a:miter lim="800000"/>
            <a:headEnd/>
            <a:tailEnd/>
          </a:ln>
        </p:spPr>
        <p:txBody>
          <a:bodyPr wrap="square">
            <a:spAutoFit/>
          </a:bodyPr>
          <a:lstStyle/>
          <a:p>
            <a:r>
              <a:rPr lang="en-US" altLang="zh-CN" sz="1600" dirty="0">
                <a:solidFill>
                  <a:srgbClr val="2E2E01"/>
                </a:solidFill>
                <a:latin typeface="Microsoft YaHei UI" panose="020B0503020204020204" pitchFamily="34" charset="-122"/>
                <a:ea typeface="Microsoft YaHei UI" panose="020B0503020204020204" pitchFamily="34" charset="-122"/>
              </a:rPr>
              <a:t>10. </a:t>
            </a:r>
            <a:r>
              <a:rPr lang="zh-CN" altLang="en-US" sz="1600" dirty="0">
                <a:solidFill>
                  <a:srgbClr val="2E2E01"/>
                </a:solidFill>
                <a:latin typeface="Microsoft YaHei UI" panose="020B0503020204020204" pitchFamily="34" charset="-122"/>
                <a:ea typeface="Microsoft YaHei UI" panose="020B0503020204020204" pitchFamily="34" charset="-122"/>
              </a:rPr>
              <a:t>胜利进入耶路撒冷</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11. </a:t>
            </a:r>
            <a:r>
              <a:rPr lang="zh-CN" altLang="en-US" sz="1600" dirty="0">
                <a:solidFill>
                  <a:srgbClr val="2E2E01"/>
                </a:solidFill>
                <a:latin typeface="Microsoft YaHei UI" panose="020B0503020204020204" pitchFamily="34" charset="-122"/>
                <a:ea typeface="Microsoft YaHei UI" panose="020B0503020204020204" pitchFamily="34" charset="-122"/>
              </a:rPr>
              <a:t>解决复活的嶷问</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12. </a:t>
            </a:r>
            <a:r>
              <a:rPr lang="zh-CN" altLang="en-US" sz="1600" dirty="0">
                <a:solidFill>
                  <a:srgbClr val="2E2E01"/>
                </a:solidFill>
                <a:latin typeface="Microsoft YaHei UI" panose="020B0503020204020204" pitchFamily="34" charset="-122"/>
                <a:ea typeface="Microsoft YaHei UI" panose="020B0503020204020204" pitchFamily="34" charset="-122"/>
              </a:rPr>
              <a:t>神殿被</a:t>
            </a:r>
            <a:r>
              <a:rPr lang="en-US" altLang="en-US" sz="1600" dirty="0" err="1">
                <a:solidFill>
                  <a:srgbClr val="2E2E01"/>
                </a:solidFill>
                <a:latin typeface="Microsoft YaHei UI" panose="020B0503020204020204" pitchFamily="34" charset="-122"/>
                <a:ea typeface="Microsoft YaHei UI" panose="020B0503020204020204" pitchFamily="34" charset="-122"/>
              </a:rPr>
              <a:t>毁坏</a:t>
            </a:r>
            <a:endParaRPr lang="en-US" altLang="ja-JP"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13. </a:t>
            </a:r>
            <a:r>
              <a:rPr lang="zh-CN" altLang="en-US" sz="1600" dirty="0">
                <a:solidFill>
                  <a:srgbClr val="2E2E01"/>
                </a:solidFill>
                <a:latin typeface="Microsoft YaHei UI" panose="020B0503020204020204" pitchFamily="34" charset="-122"/>
                <a:ea typeface="Microsoft YaHei UI" panose="020B0503020204020204" pitchFamily="34" charset="-122"/>
              </a:rPr>
              <a:t>在客西马尼的痛苦</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sz="1600" dirty="0">
                <a:solidFill>
                  <a:srgbClr val="2E2E01"/>
                </a:solidFill>
                <a:latin typeface="Microsoft YaHei UI" panose="020B0503020204020204" pitchFamily="34" charset="-122"/>
                <a:ea typeface="Microsoft YaHei UI" panose="020B0503020204020204" pitchFamily="34" charset="-122"/>
              </a:rPr>
              <a:t>14. </a:t>
            </a:r>
            <a:r>
              <a:rPr lang="en-US" altLang="en-US" sz="1600" dirty="0" err="1">
                <a:solidFill>
                  <a:srgbClr val="2E2E01"/>
                </a:solidFill>
                <a:latin typeface="Microsoft YaHei UI" panose="020B0503020204020204" pitchFamily="34" charset="-122"/>
                <a:ea typeface="Microsoft YaHei UI" panose="020B0503020204020204" pitchFamily="34" charset="-122"/>
              </a:rPr>
              <a:t>叙述</a:t>
            </a:r>
            <a:r>
              <a:rPr lang="zh-CN" altLang="en-US" sz="1600" dirty="0">
                <a:solidFill>
                  <a:srgbClr val="2E2E01"/>
                </a:solidFill>
                <a:latin typeface="Microsoft YaHei UI" panose="020B0503020204020204" pitchFamily="34" charset="-122"/>
                <a:ea typeface="Microsoft YaHei UI" panose="020B0503020204020204" pitchFamily="34" charset="-122"/>
              </a:rPr>
              <a:t>耶稣的死</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15. </a:t>
            </a:r>
            <a:r>
              <a:rPr lang="zh-CN" altLang="en-US" sz="1600" dirty="0">
                <a:solidFill>
                  <a:srgbClr val="2E2E01"/>
                </a:solidFill>
                <a:latin typeface="Microsoft YaHei UI" panose="020B0503020204020204" pitchFamily="34" charset="-122"/>
                <a:ea typeface="Microsoft YaHei UI" panose="020B0503020204020204" pitchFamily="34" charset="-122"/>
              </a:rPr>
              <a:t>空的坟墓</a:t>
            </a:r>
            <a:endParaRPr lang="en-US" altLang="zh-CN" sz="1600" dirty="0">
              <a:solidFill>
                <a:srgbClr val="2E2E01"/>
              </a:solidFill>
              <a:latin typeface="Microsoft YaHei UI" panose="020B0503020204020204" pitchFamily="34" charset="-122"/>
              <a:ea typeface="Microsoft YaHei UI" panose="020B0503020204020204" pitchFamily="34" charset="-122"/>
            </a:endParaRPr>
          </a:p>
        </p:txBody>
      </p:sp>
      <p:sp>
        <p:nvSpPr>
          <p:cNvPr id="12" name="TextBox 4"/>
          <p:cNvSpPr txBox="1">
            <a:spLocks noChangeArrowheads="1"/>
          </p:cNvSpPr>
          <p:nvPr/>
        </p:nvSpPr>
        <p:spPr bwMode="auto">
          <a:xfrm>
            <a:off x="202590" y="727169"/>
            <a:ext cx="2914650" cy="2308324"/>
          </a:xfrm>
          <a:prstGeom prst="rect">
            <a:avLst/>
          </a:prstGeom>
          <a:solidFill>
            <a:srgbClr val="FFFFFF"/>
          </a:solidFill>
          <a:ln w="9525">
            <a:noFill/>
            <a:miter lim="800000"/>
            <a:headEnd/>
            <a:tailEnd/>
          </a:ln>
        </p:spPr>
        <p:txBody>
          <a:bodyPr wrap="square">
            <a:spAutoFit/>
          </a:bodyPr>
          <a:lstStyle/>
          <a:p>
            <a:r>
              <a:rPr lang="en-US" altLang="zh-CN" sz="1600" dirty="0">
                <a:solidFill>
                  <a:srgbClr val="100303"/>
                </a:solidFill>
                <a:latin typeface="Microsoft YaHei UI" panose="020B0503020204020204" pitchFamily="34" charset="-122"/>
                <a:ea typeface="Microsoft YaHei UI" panose="020B0503020204020204" pitchFamily="34" charset="-122"/>
              </a:rPr>
              <a:t>1. </a:t>
            </a:r>
            <a:r>
              <a:rPr lang="zh-CN" altLang="en-US" sz="1600" dirty="0">
                <a:solidFill>
                  <a:srgbClr val="100303"/>
                </a:solidFill>
                <a:latin typeface="Microsoft YaHei UI" panose="020B0503020204020204" pitchFamily="34" charset="-122"/>
                <a:ea typeface="Microsoft YaHei UI" panose="020B0503020204020204" pitchFamily="34" charset="-122"/>
              </a:rPr>
              <a:t>基督为奴仆</a:t>
            </a:r>
            <a:endParaRPr lang="en-US" altLang="zh-CN" sz="1600" dirty="0">
              <a:solidFill>
                <a:srgbClr val="100303"/>
              </a:solidFill>
              <a:latin typeface="Microsoft YaHei UI" panose="020B0503020204020204" pitchFamily="34" charset="-122"/>
              <a:ea typeface="Microsoft YaHei UI" panose="020B0503020204020204" pitchFamily="34" charset="-122"/>
            </a:endParaRPr>
          </a:p>
          <a:p>
            <a:r>
              <a:rPr lang="en-US" altLang="zh-CN" sz="1600" dirty="0">
                <a:solidFill>
                  <a:srgbClr val="100303"/>
                </a:solidFill>
                <a:latin typeface="Microsoft YaHei UI" panose="020B0503020204020204" pitchFamily="34" charset="-122"/>
                <a:ea typeface="Microsoft YaHei UI" panose="020B0503020204020204" pitchFamily="34" charset="-122"/>
              </a:rPr>
              <a:t>2. </a:t>
            </a:r>
            <a:r>
              <a:rPr lang="zh-CN" altLang="en-US" sz="1600" dirty="0">
                <a:solidFill>
                  <a:srgbClr val="100303"/>
                </a:solidFill>
                <a:latin typeface="Microsoft YaHei UI" panose="020B0503020204020204" pitchFamily="34" charset="-122"/>
                <a:ea typeface="Microsoft YaHei UI" panose="020B0503020204020204" pitchFamily="34" charset="-122"/>
              </a:rPr>
              <a:t>治好</a:t>
            </a:r>
            <a:r>
              <a:rPr lang="en-US" altLang="en-US" sz="1600" dirty="0">
                <a:solidFill>
                  <a:srgbClr val="2E2E01"/>
                </a:solidFill>
                <a:latin typeface="Microsoft YaHei UI" panose="020B0503020204020204" pitchFamily="34" charset="-122"/>
                <a:ea typeface="Microsoft YaHei UI" panose="020B0503020204020204" pitchFamily="34" charset="-122"/>
              </a:rPr>
              <a:t>瘫</a:t>
            </a:r>
            <a:r>
              <a:rPr lang="zh-CN" altLang="en-US" sz="1600" dirty="0">
                <a:solidFill>
                  <a:srgbClr val="2E2E01"/>
                </a:solidFill>
                <a:latin typeface="Microsoft YaHei UI" panose="020B0503020204020204" pitchFamily="34" charset="-122"/>
                <a:ea typeface="Microsoft YaHei UI" panose="020B0503020204020204" pitchFamily="34" charset="-122"/>
              </a:rPr>
              <a:t>痪病人</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3. </a:t>
            </a:r>
            <a:r>
              <a:rPr lang="zh-CN" altLang="en-US" sz="1600" dirty="0">
                <a:solidFill>
                  <a:srgbClr val="2E2E01"/>
                </a:solidFill>
                <a:latin typeface="Microsoft YaHei UI" panose="020B0503020204020204" pitchFamily="34" charset="-122"/>
                <a:ea typeface="Microsoft YaHei UI" panose="020B0503020204020204" pitchFamily="34" charset="-122"/>
              </a:rPr>
              <a:t>纠纷房子的结果</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4. </a:t>
            </a:r>
            <a:r>
              <a:rPr lang="zh-CN" altLang="en-US" sz="1600" dirty="0">
                <a:solidFill>
                  <a:srgbClr val="2E2E01"/>
                </a:solidFill>
                <a:latin typeface="Microsoft YaHei UI" panose="020B0503020204020204" pitchFamily="34" charset="-122"/>
                <a:ea typeface="Microsoft YaHei UI" panose="020B0503020204020204" pitchFamily="34" charset="-122"/>
              </a:rPr>
              <a:t>仆人的大能</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5. </a:t>
            </a:r>
            <a:r>
              <a:rPr lang="zh-CN" altLang="en-US" sz="1600" dirty="0">
                <a:solidFill>
                  <a:srgbClr val="2E2E01"/>
                </a:solidFill>
                <a:latin typeface="Microsoft YaHei UI" panose="020B0503020204020204" pitchFamily="34" charset="-122"/>
                <a:ea typeface="Microsoft YaHei UI" panose="020B0503020204020204" pitchFamily="34" charset="-122"/>
              </a:rPr>
              <a:t>教导五千人</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6. </a:t>
            </a:r>
            <a:r>
              <a:rPr lang="zh-CN" altLang="en-US" sz="1600" dirty="0">
                <a:solidFill>
                  <a:srgbClr val="2E2E01"/>
                </a:solidFill>
                <a:latin typeface="Microsoft YaHei UI" panose="020B0503020204020204" pitchFamily="34" charset="-122"/>
                <a:ea typeface="Microsoft YaHei UI" panose="020B0503020204020204" pitchFamily="34" charset="-122"/>
              </a:rPr>
              <a:t>法利赛的传统被攻击</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100303"/>
                </a:solidFill>
                <a:latin typeface="Microsoft YaHei UI" panose="020B0503020204020204" pitchFamily="34" charset="-122"/>
                <a:ea typeface="Microsoft YaHei UI" panose="020B0503020204020204" pitchFamily="34" charset="-122"/>
              </a:rPr>
              <a:t>7. </a:t>
            </a:r>
            <a:r>
              <a:rPr lang="zh-CN" altLang="en-US" sz="1600" dirty="0">
                <a:solidFill>
                  <a:srgbClr val="100303"/>
                </a:solidFill>
                <a:latin typeface="Microsoft YaHei UI" panose="020B0503020204020204" pitchFamily="34" charset="-122"/>
                <a:ea typeface="Microsoft YaHei UI" panose="020B0503020204020204" pitchFamily="34" charset="-122"/>
              </a:rPr>
              <a:t>治好瞎子</a:t>
            </a:r>
            <a:endParaRPr lang="en-US" altLang="zh-CN" sz="1600" dirty="0">
              <a:solidFill>
                <a:srgbClr val="100303"/>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8. </a:t>
            </a:r>
            <a:r>
              <a:rPr lang="zh-CN" altLang="en-US" sz="1600" dirty="0">
                <a:solidFill>
                  <a:srgbClr val="2E2E01"/>
                </a:solidFill>
                <a:latin typeface="Microsoft YaHei UI" panose="020B0503020204020204" pitchFamily="34" charset="-122"/>
                <a:ea typeface="Microsoft YaHei UI" panose="020B0503020204020204" pitchFamily="34" charset="-122"/>
              </a:rPr>
              <a:t>以利亚在耶稣改变形像时</a:t>
            </a:r>
            <a:endParaRPr lang="en-US" altLang="zh-CN" sz="1600" dirty="0">
              <a:solidFill>
                <a:srgbClr val="2E2E01"/>
              </a:solidFill>
              <a:latin typeface="Microsoft YaHei UI" panose="020B0503020204020204" pitchFamily="34" charset="-122"/>
              <a:ea typeface="Microsoft YaHei UI" panose="020B0503020204020204" pitchFamily="34" charset="-122"/>
            </a:endParaRPr>
          </a:p>
          <a:p>
            <a:r>
              <a:rPr lang="en-US" altLang="zh-CN" sz="1600" dirty="0">
                <a:solidFill>
                  <a:srgbClr val="2E2E01"/>
                </a:solidFill>
                <a:latin typeface="Microsoft YaHei UI" panose="020B0503020204020204" pitchFamily="34" charset="-122"/>
                <a:ea typeface="Microsoft YaHei UI" panose="020B0503020204020204" pitchFamily="34" charset="-122"/>
              </a:rPr>
              <a:t>9. </a:t>
            </a:r>
            <a:r>
              <a:rPr lang="zh-CN" altLang="en-US" sz="1600" dirty="0">
                <a:solidFill>
                  <a:srgbClr val="2E2E01"/>
                </a:solidFill>
                <a:latin typeface="Microsoft YaHei UI" panose="020B0503020204020204" pitchFamily="34" charset="-122"/>
                <a:ea typeface="Microsoft YaHei UI" panose="020B0503020204020204" pitchFamily="34" charset="-122"/>
              </a:rPr>
              <a:t>仆人态度是必要的</a:t>
            </a:r>
            <a:endParaRPr lang="en-US" altLang="zh-CN" sz="1600" dirty="0">
              <a:solidFill>
                <a:srgbClr val="2E2E01"/>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143196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3414"/>
                                        </p:tgtEl>
                                        <p:attrNameLst>
                                          <p:attrName>style.visibility</p:attrName>
                                        </p:attrNameLst>
                                      </p:cBhvr>
                                      <p:to>
                                        <p:strVal val="visible"/>
                                      </p:to>
                                    </p:set>
                                    <p:anim calcmode="lin" valueType="num">
                                      <p:cBhvr additive="base">
                                        <p:cTn id="7" dur="500" fill="hold"/>
                                        <p:tgtEl>
                                          <p:spTgt spid="273414"/>
                                        </p:tgtEl>
                                        <p:attrNameLst>
                                          <p:attrName>ppt_x</p:attrName>
                                        </p:attrNameLst>
                                      </p:cBhvr>
                                      <p:tavLst>
                                        <p:tav tm="0">
                                          <p:val>
                                            <p:strVal val="#ppt_x"/>
                                          </p:val>
                                        </p:tav>
                                        <p:tav tm="100000">
                                          <p:val>
                                            <p:strVal val="#ppt_x"/>
                                          </p:val>
                                        </p:tav>
                                      </p:tavLst>
                                    </p:anim>
                                    <p:anim calcmode="lin" valueType="num">
                                      <p:cBhvr additive="base">
                                        <p:cTn id="8" dur="500" fill="hold"/>
                                        <p:tgtEl>
                                          <p:spTgt spid="2734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4"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pic>
        <p:nvPicPr>
          <p:cNvPr id="44953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65300" y="1276350"/>
            <a:ext cx="5581650" cy="558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91427" y="116632"/>
            <a:ext cx="9036496" cy="2232247"/>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请问你的阅读，新闻，交友，电影，电视，尤其是互联网上所接触的</a:t>
            </a:r>
            <a: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是否是坚定还是削弱你的信仰？</a:t>
            </a:r>
          </a:p>
        </p:txBody>
      </p:sp>
      <p:sp>
        <p:nvSpPr>
          <p:cNvPr id="6" name="Rectangle 2">
            <a:extLst>
              <a:ext uri="{FF2B5EF4-FFF2-40B4-BE49-F238E27FC236}">
                <a16:creationId xmlns:a16="http://schemas.microsoft.com/office/drawing/2014/main" id="{87C252BC-FC1B-7A4D-A6D0-2DEE22838A6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提摩太后书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869508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89219869"/>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27384"/>
            <a:ext cx="9247957" cy="616530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0" y="4868863"/>
            <a:ext cx="9144000" cy="1614877"/>
          </a:xfrm>
          <a:solidFill>
            <a:srgbClr val="000000"/>
          </a:solidFill>
        </p:spPr>
        <p:txBody>
          <a:bodyPr/>
          <a:lstStyle/>
          <a:p>
            <a:pPr eaLnBrk="1" hangingPunct="1"/>
            <a:r>
              <a:rPr lang="zh-SG" altLang="en-US" sz="9600" dirty="0">
                <a:solidFill>
                  <a:srgbClr val="FEFDE3"/>
                </a:solidFill>
                <a:latin typeface="Microsoft YaHei UI" panose="020B0503020204020204" pitchFamily="34" charset="-122"/>
                <a:ea typeface="Microsoft YaHei UI" panose="020B0503020204020204" pitchFamily="34" charset="-122"/>
                <a:cs typeface="Arial" charset="0"/>
              </a:rPr>
              <a:t>提多</a:t>
            </a:r>
            <a:r>
              <a:rPr lang="zh-CN" altLang="en-US" sz="9600" dirty="0">
                <a:solidFill>
                  <a:srgbClr val="FEFDE3"/>
                </a:solidFill>
                <a:latin typeface="Microsoft YaHei UI" panose="020B0503020204020204" pitchFamily="34" charset="-122"/>
                <a:ea typeface="Microsoft YaHei UI" panose="020B0503020204020204" pitchFamily="34" charset="-122"/>
                <a:cs typeface="Arial" charset="0"/>
              </a:rPr>
              <a:t>书</a:t>
            </a:r>
            <a:endParaRPr lang="en-US" sz="9600" b="1" dirty="0">
              <a:solidFill>
                <a:srgbClr val="FEFDE3"/>
              </a:solidFill>
              <a:latin typeface="Microsoft YaHei UI" panose="020B0503020204020204" pitchFamily="34" charset="-122"/>
              <a:ea typeface="Microsoft YaHei UI" panose="020B0503020204020204" pitchFamily="34" charset="-122"/>
              <a:cs typeface="Arial" charset="0"/>
            </a:endParaRPr>
          </a:p>
        </p:txBody>
      </p:sp>
      <p:sp>
        <p:nvSpPr>
          <p:cNvPr id="317443" name="Text Box 3"/>
          <p:cNvSpPr txBox="1">
            <a:spLocks noChangeArrowheads="1"/>
          </p:cNvSpPr>
          <p:nvPr/>
        </p:nvSpPr>
        <p:spPr bwMode="auto">
          <a:xfrm>
            <a:off x="8433983" y="87015"/>
            <a:ext cx="752129" cy="46166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241</a:t>
            </a:r>
          </a:p>
        </p:txBody>
      </p:sp>
      <p:sp>
        <p:nvSpPr>
          <p:cNvPr id="5" name="Rectangle 4"/>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3789096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Effect transition="in" filter="checkerboard(across)">
                                      <p:cBhvr>
                                        <p:cTn id="7" dur="500"/>
                                        <p:tgtEl>
                                          <p:spTgt spid="317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25288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行事为人</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241</a:t>
            </a:r>
          </a:p>
        </p:txBody>
      </p:sp>
    </p:spTree>
    <p:extLst>
      <p:ext uri="{BB962C8B-B14F-4D97-AF65-F5344CB8AC3E}">
        <p14:creationId xmlns:p14="http://schemas.microsoft.com/office/powerpoint/2010/main" val="42654361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667434"/>
            <a:ext cx="9144000" cy="3706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以纯正的言行举止对付</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敌人</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91101746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1602007"/>
            <a:ext cx="9144000" cy="36584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3200" b="1" dirty="0">
                <a:solidFill>
                  <a:srgbClr val="FFFFFF"/>
                </a:solidFill>
                <a:latin typeface="Microsoft YaHei UI" panose="020B0503020204020204" pitchFamily="34" charset="-122"/>
                <a:ea typeface="Microsoft YaHei UI" panose="020B0503020204020204" pitchFamily="34" charset="-122"/>
              </a:rPr>
              <a:t>“这话是可信的，我愿你确实地强调这些事，</a:t>
            </a:r>
            <a:br>
              <a:rPr lang="en-US" altLang="zh-CN" sz="3200" b="1" dirty="0">
                <a:solidFill>
                  <a:srgbClr val="FFFFFF"/>
                </a:solidFill>
                <a:latin typeface="Microsoft YaHei UI" panose="020B0503020204020204" pitchFamily="34" charset="-122"/>
                <a:ea typeface="Microsoft YaHei UI" panose="020B0503020204020204" pitchFamily="34" charset="-122"/>
              </a:rPr>
            </a:br>
            <a:r>
              <a:rPr lang="zh-CN" altLang="en-US" sz="3200" b="1" dirty="0">
                <a:solidFill>
                  <a:srgbClr val="FFFFFF"/>
                </a:solidFill>
                <a:latin typeface="Microsoft YaHei UI" panose="020B0503020204020204" pitchFamily="34" charset="-122"/>
                <a:ea typeface="Microsoft YaHei UI" panose="020B0503020204020204" pitchFamily="34" charset="-122"/>
              </a:rPr>
              <a:t>使信　神的人常常留心作善工；这些都是美事，</a:t>
            </a:r>
            <a:br>
              <a:rPr lang="en-US" altLang="zh-CN" sz="3200" b="1" dirty="0">
                <a:solidFill>
                  <a:srgbClr val="FFFFFF"/>
                </a:solidFill>
                <a:latin typeface="Microsoft YaHei UI" panose="020B0503020204020204" pitchFamily="34" charset="-122"/>
                <a:ea typeface="Microsoft YaHei UI" panose="020B0503020204020204" pitchFamily="34" charset="-122"/>
              </a:rPr>
            </a:br>
            <a:r>
              <a:rPr lang="zh-CN" altLang="en-US" sz="3200" b="1" dirty="0">
                <a:solidFill>
                  <a:srgbClr val="FFFFFF"/>
                </a:solidFill>
                <a:latin typeface="Microsoft YaHei UI" panose="020B0503020204020204" pitchFamily="34" charset="-122"/>
                <a:ea typeface="Microsoft YaHei UI" panose="020B0503020204020204" pitchFamily="34" charset="-122"/>
              </a:rPr>
              <a:t>并且是对人有益的。” </a:t>
            </a:r>
            <a:r>
              <a:rPr lang="en-US" altLang="zh-CN" sz="3200" b="1" dirty="0">
                <a:solidFill>
                  <a:srgbClr val="FFFFFF"/>
                </a:solidFill>
                <a:latin typeface="Microsoft YaHei UI" panose="020B0503020204020204" pitchFamily="34" charset="-122"/>
                <a:ea typeface="Microsoft YaHei UI" panose="020B0503020204020204" pitchFamily="34" charset="-122"/>
              </a:rPr>
              <a:t>(3:8)</a:t>
            </a:r>
            <a:r>
              <a:rPr lang="zh-CN" altLang="en-US" sz="3200" b="1" dirty="0">
                <a:solidFill>
                  <a:srgbClr val="FFFFFF"/>
                </a:solidFill>
                <a:latin typeface="Microsoft YaHei UI" panose="020B0503020204020204" pitchFamily="34" charset="-122"/>
                <a:ea typeface="Microsoft YaHei UI" panose="020B0503020204020204" pitchFamily="34" charset="-122"/>
              </a:rPr>
              <a:t>。</a:t>
            </a:r>
            <a:r>
              <a:rPr lang="en-US" altLang="zh-CN" sz="3200" b="1" dirty="0">
                <a:solidFill>
                  <a:srgbClr val="FFFFFF"/>
                </a:solidFill>
                <a:latin typeface="Microsoft YaHei UI" panose="020B0503020204020204" pitchFamily="34" charset="-122"/>
                <a:ea typeface="Microsoft YaHei UI" panose="020B0503020204020204" pitchFamily="34" charset="-122"/>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241</a:t>
            </a:r>
          </a:p>
        </p:txBody>
      </p:sp>
    </p:spTree>
    <p:extLst>
      <p:ext uri="{BB962C8B-B14F-4D97-AF65-F5344CB8AC3E}">
        <p14:creationId xmlns:p14="http://schemas.microsoft.com/office/powerpoint/2010/main" val="40068949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717038"/>
            <a:ext cx="9252520" cy="616834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36512" y="-10759"/>
            <a:ext cx="9289032" cy="861055"/>
          </a:xfrm>
          <a:solidFill>
            <a:srgbClr val="000000"/>
          </a:solidFill>
        </p:spPr>
        <p:txBody>
          <a:bodyPr anchor="b"/>
          <a:lstStyle/>
          <a:p>
            <a:pPr eaLnBrk="1" hangingPunct="1"/>
            <a:r>
              <a:rPr lang="zh-SG" altLang="en-US" sz="5400" dirty="0">
                <a:solidFill>
                  <a:srgbClr val="FEFDE3"/>
                </a:solidFill>
                <a:latin typeface="Microsoft YaHei UI" panose="020B0503020204020204" pitchFamily="34" charset="-122"/>
                <a:ea typeface="Microsoft YaHei UI" panose="020B0503020204020204" pitchFamily="34" charset="-122"/>
                <a:cs typeface="Arial" charset="0"/>
              </a:rPr>
              <a:t>提多书</a:t>
            </a:r>
          </a:p>
        </p:txBody>
      </p:sp>
      <p:sp>
        <p:nvSpPr>
          <p:cNvPr id="3" name="Rectangle 2"/>
          <p:cNvSpPr/>
          <p:nvPr/>
        </p:nvSpPr>
        <p:spPr>
          <a:xfrm>
            <a:off x="193639" y="1269855"/>
            <a:ext cx="8822008" cy="2800767"/>
          </a:xfrm>
          <a:prstGeom prst="rect">
            <a:avLst/>
          </a:prstGeom>
          <a:solidFill>
            <a:schemeClr val="accent3">
              <a:alpha val="50000"/>
            </a:schemeClr>
          </a:solidFill>
        </p:spPr>
        <p:txBody>
          <a:bodyPr wrap="square">
            <a:spAutoFit/>
          </a:bodyPr>
          <a:lstStyle/>
          <a:p>
            <a:pPr lvl="0" algn="ctr">
              <a:defRPr/>
            </a:pPr>
            <a:r>
              <a:rPr lang="zh-CN" altLang="en-US" sz="4400" b="1" dirty="0">
                <a:solidFill>
                  <a:srgbClr val="000000"/>
                </a:solidFill>
                <a:latin typeface="Microsoft YaHei UI" panose="020B0503020204020204" pitchFamily="34" charset="-122"/>
                <a:ea typeface="Microsoft YaHei UI" panose="020B0503020204020204" pitchFamily="34" charset="-122"/>
              </a:rPr>
              <a:t>保罗劝勉提多通过按立合格的长老，教导可敬的行为，即靠恩典得救的自然结果，来组织克里特教会，以话语和行动（行为）来抵挡反对者。</a:t>
            </a:r>
          </a:p>
        </p:txBody>
      </p:sp>
      <p:sp>
        <p:nvSpPr>
          <p:cNvPr id="6" name="Text Box 3">
            <a:extLst>
              <a:ext uri="{FF2B5EF4-FFF2-40B4-BE49-F238E27FC236}">
                <a16:creationId xmlns:a16="http://schemas.microsoft.com/office/drawing/2014/main" id="{85FEE443-5FF0-6C4E-A525-3346AC0678FD}"/>
              </a:ext>
            </a:extLst>
          </p:cNvPr>
          <p:cNvSpPr txBox="1">
            <a:spLocks noChangeArrowheads="1"/>
          </p:cNvSpPr>
          <p:nvPr/>
        </p:nvSpPr>
        <p:spPr bwMode="auto">
          <a:xfrm>
            <a:off x="8289967" y="87015"/>
            <a:ext cx="752129" cy="46166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241</a:t>
            </a:r>
          </a:p>
        </p:txBody>
      </p:sp>
    </p:spTree>
    <p:extLst>
      <p:ext uri="{BB962C8B-B14F-4D97-AF65-F5344CB8AC3E}">
        <p14:creationId xmlns:p14="http://schemas.microsoft.com/office/powerpoint/2010/main" val="1510029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 calcmode="lin" valueType="num">
                                      <p:cBhvr additive="base">
                                        <p:cTn id="7" dur="500" fill="hold"/>
                                        <p:tgtEl>
                                          <p:spTgt spid="317442"/>
                                        </p:tgtEl>
                                        <p:attrNameLst>
                                          <p:attrName>ppt_x</p:attrName>
                                        </p:attrNameLst>
                                      </p:cBhvr>
                                      <p:tavLst>
                                        <p:tav tm="0">
                                          <p:val>
                                            <p:strVal val="#ppt_x"/>
                                          </p:val>
                                        </p:tav>
                                        <p:tav tm="100000">
                                          <p:val>
                                            <p:strVal val="#ppt_x"/>
                                          </p:val>
                                        </p:tav>
                                      </p:tavLst>
                                    </p:anim>
                                    <p:anim calcmode="lin" valueType="num">
                                      <p:cBhvr additive="base">
                                        <p:cTn id="8" dur="500" fill="hold"/>
                                        <p:tgtEl>
                                          <p:spTgt spid="3174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174296" y="1602008"/>
            <a:ext cx="8810171"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耶稣是基督 </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(1:4) “</a:t>
            </a:r>
            <a:r>
              <a:rPr lang="zh-SG"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我们的救主</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(3:6)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是我们在</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等候所盼望的福、并等候至大的　</a:t>
            </a:r>
            <a:br>
              <a:rPr lang="en-US" altLang="zh-CN"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神、和我们救主耶稣基督的荣耀显现</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(2:13)</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时事奉的主。</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241</a:t>
            </a:r>
          </a:p>
        </p:txBody>
      </p:sp>
      <p:sp>
        <p:nvSpPr>
          <p:cNvPr id="8" name="Rectangle 2">
            <a:extLst>
              <a:ext uri="{FF2B5EF4-FFF2-40B4-BE49-F238E27FC236}">
                <a16:creationId xmlns:a16="http://schemas.microsoft.com/office/drawing/2014/main" id="{E60189B2-1DA5-B244-BA3F-6623AFFC15F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503153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教会的行事为人是福音真理关键的见证</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(2:11–3:15)</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7" name="Rectangle 2">
            <a:extLst>
              <a:ext uri="{FF2B5EF4-FFF2-40B4-BE49-F238E27FC236}">
                <a16:creationId xmlns:a16="http://schemas.microsoft.com/office/drawing/2014/main" id="{DBB94B72-04BF-684F-88C4-ED890AE9246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36989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　神救众人的恩典、已经显明出来</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(2:11)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教导我们怎么样才是虔诚。</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7" name="Rectangle 2">
            <a:extLst>
              <a:ext uri="{FF2B5EF4-FFF2-40B4-BE49-F238E27FC236}">
                <a16:creationId xmlns:a16="http://schemas.microsoft.com/office/drawing/2014/main" id="{0BD5048B-83A5-1844-9EB8-09005B1B9A4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95552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6962" name="Picture 2">
            <a:extLst>
              <a:ext uri="{FF2B5EF4-FFF2-40B4-BE49-F238E27FC236}">
                <a16:creationId xmlns:a16="http://schemas.microsoft.com/office/drawing/2014/main" id="{C7424A6E-6801-FF43-8EB7-36B09B65BF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476673"/>
            <a:ext cx="9263068" cy="547260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马可福音</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76672"/>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Arial" charset="0"/>
                <a:ea typeface="ＭＳ Ｐゴシック" charset="0"/>
                <a:cs typeface="ＭＳ Ｐゴシック" charset="0"/>
              </a:rPr>
              <a:t>要作门徒</a:t>
            </a:r>
            <a:endParaRPr lang="en-US" sz="88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5384862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神在万古之先所应许的永生</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(1:2)。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27d</a:t>
            </a:r>
          </a:p>
        </p:txBody>
      </p:sp>
      <p:sp>
        <p:nvSpPr>
          <p:cNvPr id="7" name="Rectangle 2">
            <a:extLst>
              <a:ext uri="{FF2B5EF4-FFF2-40B4-BE49-F238E27FC236}">
                <a16:creationId xmlns:a16="http://schemas.microsoft.com/office/drawing/2014/main" id="{F582A0A8-7E2C-8247-9C82-AC39C44FC54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102460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577" name="Text Box 1"/>
          <p:cNvSpPr txBox="1">
            <a:spLocks noChangeArrowheads="1"/>
          </p:cNvSpPr>
          <p:nvPr/>
        </p:nvSpPr>
        <p:spPr bwMode="auto">
          <a:xfrm>
            <a:off x="762000" y="1195388"/>
            <a:ext cx="7543800" cy="2746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2160" tIns="46080" rIns="92160" bIns="46080" anchor="ctr">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5pPr>
            <a:lvl6pPr defTabSz="449263" fontAlgn="base">
              <a:lnSpc>
                <a:spcPct val="9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6pPr>
            <a:lvl7pPr defTabSz="449263" fontAlgn="base">
              <a:lnSpc>
                <a:spcPct val="9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7pPr>
            <a:lvl8pPr defTabSz="449263" fontAlgn="base">
              <a:lnSpc>
                <a:spcPct val="9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8pPr>
            <a:lvl9pPr defTabSz="449263" fontAlgn="base">
              <a:lnSpc>
                <a:spcPct val="9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9pPr>
          </a:lstStyle>
          <a:p>
            <a:pPr algn="ctr" defTabSz="449263" fontAlgn="base">
              <a:spcBef>
                <a:spcPct val="0"/>
              </a:spcBef>
              <a:spcAft>
                <a:spcPct val="0"/>
              </a:spcAft>
              <a:buClr>
                <a:srgbClr val="996600"/>
              </a:buClr>
              <a:buSzPct val="100000"/>
              <a:buFont typeface="Times New Roman" charset="0"/>
              <a:buNone/>
              <a:defRPr/>
            </a:pPr>
            <a:r>
              <a:rPr lang="en-GB" altLang="zh-TW" sz="1200">
                <a:solidFill>
                  <a:srgbClr val="996600"/>
                </a:solidFill>
                <a:ea typeface="新細明體" charset="0"/>
                <a:cs typeface="新細明體" charset="0"/>
              </a:rPr>
              <a:t>Summary Chart</a:t>
            </a:r>
          </a:p>
        </p:txBody>
      </p:sp>
      <p:grpSp>
        <p:nvGrpSpPr>
          <p:cNvPr id="65538" name="Group 2"/>
          <p:cNvGrpSpPr>
            <a:grpSpLocks/>
          </p:cNvGrpSpPr>
          <p:nvPr/>
        </p:nvGrpSpPr>
        <p:grpSpPr bwMode="auto">
          <a:xfrm>
            <a:off x="76200" y="685800"/>
            <a:ext cx="8955088" cy="6102350"/>
            <a:chOff x="48" y="432"/>
            <a:chExt cx="5641" cy="3844"/>
          </a:xfrm>
        </p:grpSpPr>
        <p:grpSp>
          <p:nvGrpSpPr>
            <p:cNvPr id="65626" name="Group 3"/>
            <p:cNvGrpSpPr>
              <a:grpSpLocks/>
            </p:cNvGrpSpPr>
            <p:nvPr/>
          </p:nvGrpSpPr>
          <p:grpSpPr bwMode="auto">
            <a:xfrm>
              <a:off x="48" y="432"/>
              <a:ext cx="5641" cy="420"/>
              <a:chOff x="48" y="432"/>
              <a:chExt cx="5641" cy="420"/>
            </a:xfrm>
          </p:grpSpPr>
          <p:sp>
            <p:nvSpPr>
              <p:cNvPr id="24580" name="Rectangle 4"/>
              <p:cNvSpPr>
                <a:spLocks noChangeArrowheads="1"/>
              </p:cNvSpPr>
              <p:nvPr/>
            </p:nvSpPr>
            <p:spPr bwMode="auto">
              <a:xfrm>
                <a:off x="87" y="432"/>
                <a:ext cx="5564" cy="421"/>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Sound Conduct Against Opposition</a:t>
                </a:r>
              </a:p>
            </p:txBody>
          </p:sp>
          <p:sp>
            <p:nvSpPr>
              <p:cNvPr id="24581" name="Rectangle 5"/>
              <p:cNvSpPr>
                <a:spLocks noChangeArrowheads="1"/>
              </p:cNvSpPr>
              <p:nvPr/>
            </p:nvSpPr>
            <p:spPr bwMode="auto">
              <a:xfrm>
                <a:off x="48" y="432"/>
                <a:ext cx="5642" cy="421"/>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27" name="Group 6"/>
            <p:cNvGrpSpPr>
              <a:grpSpLocks/>
            </p:cNvGrpSpPr>
            <p:nvPr/>
          </p:nvGrpSpPr>
          <p:grpSpPr bwMode="auto">
            <a:xfrm>
              <a:off x="48" y="854"/>
              <a:ext cx="1110" cy="395"/>
              <a:chOff x="48" y="854"/>
              <a:chExt cx="1110" cy="395"/>
            </a:xfrm>
          </p:grpSpPr>
          <p:sp>
            <p:nvSpPr>
              <p:cNvPr id="24583" name="Rectangle 7"/>
              <p:cNvSpPr>
                <a:spLocks noChangeArrowheads="1"/>
              </p:cNvSpPr>
              <p:nvPr/>
            </p:nvSpPr>
            <p:spPr bwMode="auto">
              <a:xfrm>
                <a:off x="87" y="854"/>
                <a:ext cx="1034"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200" b="1">
                    <a:solidFill>
                      <a:srgbClr val="D54F41"/>
                    </a:solidFill>
                    <a:latin typeface="Arial Narrow" pitchFamily="34" charset="0"/>
                    <a:ea typeface="新細明體" charset="-120"/>
                  </a:rPr>
                  <a:t>Appoint Elders</a:t>
                </a:r>
              </a:p>
            </p:txBody>
          </p:sp>
          <p:sp>
            <p:nvSpPr>
              <p:cNvPr id="24584" name="Rectangle 8"/>
              <p:cNvSpPr>
                <a:spLocks noChangeArrowheads="1"/>
              </p:cNvSpPr>
              <p:nvPr/>
            </p:nvSpPr>
            <p:spPr bwMode="auto">
              <a:xfrm>
                <a:off x="48" y="854"/>
                <a:ext cx="1111"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28" name="Group 9"/>
            <p:cNvGrpSpPr>
              <a:grpSpLocks/>
            </p:cNvGrpSpPr>
            <p:nvPr/>
          </p:nvGrpSpPr>
          <p:grpSpPr bwMode="auto">
            <a:xfrm>
              <a:off x="1160" y="854"/>
              <a:ext cx="4529" cy="395"/>
              <a:chOff x="1160" y="854"/>
              <a:chExt cx="4529" cy="395"/>
            </a:xfrm>
          </p:grpSpPr>
          <p:sp>
            <p:nvSpPr>
              <p:cNvPr id="24586" name="Rectangle 10"/>
              <p:cNvSpPr>
                <a:spLocks noChangeArrowheads="1"/>
              </p:cNvSpPr>
              <p:nvPr/>
            </p:nvSpPr>
            <p:spPr bwMode="auto">
              <a:xfrm>
                <a:off x="1199" y="854"/>
                <a:ext cx="4452"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Set Things in Order</a:t>
                </a:r>
              </a:p>
            </p:txBody>
          </p:sp>
          <p:sp>
            <p:nvSpPr>
              <p:cNvPr id="24587" name="Rectangle 11"/>
              <p:cNvSpPr>
                <a:spLocks noChangeArrowheads="1"/>
              </p:cNvSpPr>
              <p:nvPr/>
            </p:nvSpPr>
            <p:spPr bwMode="auto">
              <a:xfrm>
                <a:off x="1160" y="854"/>
                <a:ext cx="4530"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29" name="Group 12"/>
            <p:cNvGrpSpPr>
              <a:grpSpLocks/>
            </p:cNvGrpSpPr>
            <p:nvPr/>
          </p:nvGrpSpPr>
          <p:grpSpPr bwMode="auto">
            <a:xfrm>
              <a:off x="48" y="1251"/>
              <a:ext cx="1110" cy="463"/>
              <a:chOff x="48" y="1251"/>
              <a:chExt cx="1110" cy="463"/>
            </a:xfrm>
          </p:grpSpPr>
          <p:sp>
            <p:nvSpPr>
              <p:cNvPr id="24589" name="Rectangle 13"/>
              <p:cNvSpPr>
                <a:spLocks noChangeArrowheads="1"/>
              </p:cNvSpPr>
              <p:nvPr/>
            </p:nvSpPr>
            <p:spPr bwMode="auto">
              <a:xfrm>
                <a:off x="87" y="1251"/>
                <a:ext cx="1034" cy="464"/>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200" b="1">
                    <a:solidFill>
                      <a:srgbClr val="D54F41"/>
                    </a:solidFill>
                    <a:latin typeface="Arial Narrow" pitchFamily="34" charset="0"/>
                    <a:ea typeface="新細明體" charset="-120"/>
                  </a:rPr>
                  <a:t>Prevent False Doctrine</a:t>
                </a:r>
              </a:p>
            </p:txBody>
          </p:sp>
          <p:sp>
            <p:nvSpPr>
              <p:cNvPr id="24590" name="Rectangle 14"/>
              <p:cNvSpPr>
                <a:spLocks noChangeArrowheads="1"/>
              </p:cNvSpPr>
              <p:nvPr/>
            </p:nvSpPr>
            <p:spPr bwMode="auto">
              <a:xfrm>
                <a:off x="48" y="1251"/>
                <a:ext cx="1111" cy="464"/>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dirty="0"/>
              </a:p>
            </p:txBody>
          </p:sp>
        </p:grpSp>
        <p:grpSp>
          <p:nvGrpSpPr>
            <p:cNvPr id="65630" name="Group 15"/>
            <p:cNvGrpSpPr>
              <a:grpSpLocks/>
            </p:cNvGrpSpPr>
            <p:nvPr/>
          </p:nvGrpSpPr>
          <p:grpSpPr bwMode="auto">
            <a:xfrm>
              <a:off x="1160" y="1251"/>
              <a:ext cx="4529" cy="463"/>
              <a:chOff x="1160" y="1251"/>
              <a:chExt cx="4529" cy="463"/>
            </a:xfrm>
          </p:grpSpPr>
          <p:sp>
            <p:nvSpPr>
              <p:cNvPr id="24592" name="Rectangle 16"/>
              <p:cNvSpPr>
                <a:spLocks noChangeArrowheads="1"/>
              </p:cNvSpPr>
              <p:nvPr/>
            </p:nvSpPr>
            <p:spPr bwMode="auto">
              <a:xfrm>
                <a:off x="1199" y="1251"/>
                <a:ext cx="4452" cy="464"/>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2400" b="1">
                    <a:solidFill>
                      <a:srgbClr val="D54F41"/>
                    </a:solidFill>
                    <a:latin typeface="Arial" charset="0"/>
                    <a:ea typeface="新細明體" charset="0"/>
                    <a:cs typeface="新細明體" charset="0"/>
                  </a:rPr>
                  <a:t>Practice True Doctrine</a:t>
                </a:r>
              </a:p>
            </p:txBody>
          </p:sp>
          <p:sp>
            <p:nvSpPr>
              <p:cNvPr id="24593" name="Rectangle 17"/>
              <p:cNvSpPr>
                <a:spLocks noChangeArrowheads="1"/>
              </p:cNvSpPr>
              <p:nvPr/>
            </p:nvSpPr>
            <p:spPr bwMode="auto">
              <a:xfrm>
                <a:off x="1160" y="1251"/>
                <a:ext cx="4530" cy="464"/>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31" name="Group 18"/>
            <p:cNvGrpSpPr>
              <a:grpSpLocks/>
            </p:cNvGrpSpPr>
            <p:nvPr/>
          </p:nvGrpSpPr>
          <p:grpSpPr bwMode="auto">
            <a:xfrm>
              <a:off x="48" y="1716"/>
              <a:ext cx="1110" cy="463"/>
              <a:chOff x="48" y="1716"/>
              <a:chExt cx="1110" cy="463"/>
            </a:xfrm>
          </p:grpSpPr>
          <p:sp>
            <p:nvSpPr>
              <p:cNvPr id="24595" name="Rectangle 19"/>
              <p:cNvSpPr>
                <a:spLocks noChangeArrowheads="1"/>
              </p:cNvSpPr>
              <p:nvPr/>
            </p:nvSpPr>
            <p:spPr bwMode="auto">
              <a:xfrm>
                <a:off x="87" y="1716"/>
                <a:ext cx="1034" cy="464"/>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2100" b="1" dirty="0">
                    <a:solidFill>
                      <a:srgbClr val="D54F41"/>
                    </a:solidFill>
                    <a:latin typeface="Arial Narrow" charset="0"/>
                    <a:ea typeface="新細明體" charset="0"/>
                    <a:cs typeface="新細明體" charset="0"/>
                  </a:rPr>
                  <a:t>Elders  vs. False Teachers</a:t>
                </a:r>
              </a:p>
            </p:txBody>
          </p:sp>
          <p:sp>
            <p:nvSpPr>
              <p:cNvPr id="24596" name="Rectangle 20"/>
              <p:cNvSpPr>
                <a:spLocks noChangeArrowheads="1"/>
              </p:cNvSpPr>
              <p:nvPr/>
            </p:nvSpPr>
            <p:spPr bwMode="auto">
              <a:xfrm>
                <a:off x="48" y="1716"/>
                <a:ext cx="1111" cy="464"/>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32" name="Group 21"/>
            <p:cNvGrpSpPr>
              <a:grpSpLocks/>
            </p:cNvGrpSpPr>
            <p:nvPr/>
          </p:nvGrpSpPr>
          <p:grpSpPr bwMode="auto">
            <a:xfrm>
              <a:off x="1160" y="1716"/>
              <a:ext cx="2135" cy="463"/>
              <a:chOff x="1160" y="1716"/>
              <a:chExt cx="2135" cy="463"/>
            </a:xfrm>
          </p:grpSpPr>
          <p:sp>
            <p:nvSpPr>
              <p:cNvPr id="24598" name="Rectangle 22"/>
              <p:cNvSpPr>
                <a:spLocks noChangeArrowheads="1"/>
              </p:cNvSpPr>
              <p:nvPr/>
            </p:nvSpPr>
            <p:spPr bwMode="auto">
              <a:xfrm>
                <a:off x="1199" y="1716"/>
                <a:ext cx="2059" cy="464"/>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Conduct </a:t>
                </a:r>
              </a:p>
              <a:p>
                <a:pPr algn="ctr" defTabSz="449263" fontAlgn="base">
                  <a:spcBef>
                    <a:spcPct val="0"/>
                  </a:spcBef>
                  <a:spcAft>
                    <a:spcPct val="0"/>
                  </a:spcAft>
                  <a:buClr>
                    <a:srgbClr val="D54F41"/>
                  </a:buClr>
                  <a:buSzPct val="100000"/>
                  <a:buFont typeface="Arial" pitchFamily="34" charset="0"/>
                  <a:buNone/>
                </a:pPr>
                <a:r>
                  <a:rPr lang="en-GB" altLang="zh-TW" sz="2400" b="1">
                    <a:solidFill>
                      <a:srgbClr val="D54F41"/>
                    </a:solidFill>
                    <a:latin typeface="Arial" pitchFamily="34" charset="0"/>
                    <a:ea typeface="新細明體" charset="-120"/>
                  </a:rPr>
                  <a:t>for Various Groups</a:t>
                </a:r>
              </a:p>
            </p:txBody>
          </p:sp>
          <p:sp>
            <p:nvSpPr>
              <p:cNvPr id="24599" name="Rectangle 23"/>
              <p:cNvSpPr>
                <a:spLocks noChangeArrowheads="1"/>
              </p:cNvSpPr>
              <p:nvPr/>
            </p:nvSpPr>
            <p:spPr bwMode="auto">
              <a:xfrm>
                <a:off x="1160" y="1716"/>
                <a:ext cx="2136" cy="464"/>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33" name="Group 24"/>
            <p:cNvGrpSpPr>
              <a:grpSpLocks/>
            </p:cNvGrpSpPr>
            <p:nvPr/>
          </p:nvGrpSpPr>
          <p:grpSpPr bwMode="auto">
            <a:xfrm>
              <a:off x="3297" y="1716"/>
              <a:ext cx="2391" cy="463"/>
              <a:chOff x="3297" y="1716"/>
              <a:chExt cx="2391" cy="463"/>
            </a:xfrm>
          </p:grpSpPr>
          <p:sp>
            <p:nvSpPr>
              <p:cNvPr id="24601" name="Rectangle 25"/>
              <p:cNvSpPr>
                <a:spLocks noChangeArrowheads="1"/>
              </p:cNvSpPr>
              <p:nvPr/>
            </p:nvSpPr>
            <p:spPr bwMode="auto">
              <a:xfrm>
                <a:off x="3336" y="1716"/>
                <a:ext cx="2315" cy="464"/>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Grace </a:t>
                </a:r>
              </a:p>
              <a:p>
                <a:pPr algn="ctr" defTabSz="449263" fontAlgn="base">
                  <a:spcBef>
                    <a:spcPct val="0"/>
                  </a:spcBef>
                  <a:spcAft>
                    <a:spcPct val="0"/>
                  </a:spcAft>
                  <a:buClr>
                    <a:srgbClr val="D54F41"/>
                  </a:buClr>
                  <a:buSzPct val="100000"/>
                  <a:buFont typeface="Arial" pitchFamily="34" charset="0"/>
                  <a:buNone/>
                </a:pPr>
                <a:r>
                  <a:rPr lang="en-GB" altLang="zh-TW" sz="2400" b="1">
                    <a:solidFill>
                      <a:srgbClr val="D54F41"/>
                    </a:solidFill>
                    <a:latin typeface="Arial" pitchFamily="34" charset="0"/>
                    <a:ea typeface="新細明體" charset="-120"/>
                  </a:rPr>
                  <a:t>Leads to Godliness</a:t>
                </a:r>
              </a:p>
            </p:txBody>
          </p:sp>
          <p:sp>
            <p:nvSpPr>
              <p:cNvPr id="24602" name="Rectangle 26"/>
              <p:cNvSpPr>
                <a:spLocks noChangeArrowheads="1"/>
              </p:cNvSpPr>
              <p:nvPr/>
            </p:nvSpPr>
            <p:spPr bwMode="auto">
              <a:xfrm>
                <a:off x="3297" y="1716"/>
                <a:ext cx="2392" cy="464"/>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34" name="Group 27"/>
            <p:cNvGrpSpPr>
              <a:grpSpLocks/>
            </p:cNvGrpSpPr>
            <p:nvPr/>
          </p:nvGrpSpPr>
          <p:grpSpPr bwMode="auto">
            <a:xfrm>
              <a:off x="48" y="2181"/>
              <a:ext cx="1110" cy="395"/>
              <a:chOff x="48" y="2181"/>
              <a:chExt cx="1110" cy="395"/>
            </a:xfrm>
          </p:grpSpPr>
          <p:sp>
            <p:nvSpPr>
              <p:cNvPr id="24604" name="Rectangle 28"/>
              <p:cNvSpPr>
                <a:spLocks noChangeArrowheads="1"/>
              </p:cNvSpPr>
              <p:nvPr/>
            </p:nvSpPr>
            <p:spPr bwMode="auto">
              <a:xfrm>
                <a:off x="87" y="2181"/>
                <a:ext cx="1034"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2400" b="1">
                    <a:solidFill>
                      <a:srgbClr val="D54F41"/>
                    </a:solidFill>
                    <a:latin typeface="Arial" charset="0"/>
                    <a:ea typeface="新細明體" charset="0"/>
                    <a:cs typeface="新細明體" charset="0"/>
                  </a:rPr>
                  <a:t>Chapter 1  </a:t>
                </a:r>
              </a:p>
            </p:txBody>
          </p:sp>
          <p:sp>
            <p:nvSpPr>
              <p:cNvPr id="24605" name="Rectangle 29"/>
              <p:cNvSpPr>
                <a:spLocks noChangeArrowheads="1"/>
              </p:cNvSpPr>
              <p:nvPr/>
            </p:nvSpPr>
            <p:spPr bwMode="auto">
              <a:xfrm>
                <a:off x="48" y="2181"/>
                <a:ext cx="1111"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35" name="Group 30"/>
            <p:cNvGrpSpPr>
              <a:grpSpLocks/>
            </p:cNvGrpSpPr>
            <p:nvPr/>
          </p:nvGrpSpPr>
          <p:grpSpPr bwMode="auto">
            <a:xfrm>
              <a:off x="1160" y="2181"/>
              <a:ext cx="2135" cy="395"/>
              <a:chOff x="1160" y="2181"/>
              <a:chExt cx="2135" cy="395"/>
            </a:xfrm>
          </p:grpSpPr>
          <p:sp>
            <p:nvSpPr>
              <p:cNvPr id="24607" name="Rectangle 31"/>
              <p:cNvSpPr>
                <a:spLocks noChangeArrowheads="1"/>
              </p:cNvSpPr>
              <p:nvPr/>
            </p:nvSpPr>
            <p:spPr bwMode="auto">
              <a:xfrm>
                <a:off x="1199" y="2181"/>
                <a:ext cx="2059"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2:1-10</a:t>
                </a:r>
              </a:p>
            </p:txBody>
          </p:sp>
          <p:sp>
            <p:nvSpPr>
              <p:cNvPr id="24608" name="Rectangle 32"/>
              <p:cNvSpPr>
                <a:spLocks noChangeArrowheads="1"/>
              </p:cNvSpPr>
              <p:nvPr/>
            </p:nvSpPr>
            <p:spPr bwMode="auto">
              <a:xfrm>
                <a:off x="1160" y="2181"/>
                <a:ext cx="2136"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36" name="Group 33"/>
            <p:cNvGrpSpPr>
              <a:grpSpLocks/>
            </p:cNvGrpSpPr>
            <p:nvPr/>
          </p:nvGrpSpPr>
          <p:grpSpPr bwMode="auto">
            <a:xfrm>
              <a:off x="3297" y="2181"/>
              <a:ext cx="2391" cy="395"/>
              <a:chOff x="3297" y="2181"/>
              <a:chExt cx="2391" cy="395"/>
            </a:xfrm>
          </p:grpSpPr>
          <p:sp>
            <p:nvSpPr>
              <p:cNvPr id="24610" name="Rectangle 34"/>
              <p:cNvSpPr>
                <a:spLocks noChangeArrowheads="1"/>
              </p:cNvSpPr>
              <p:nvPr/>
            </p:nvSpPr>
            <p:spPr bwMode="auto">
              <a:xfrm>
                <a:off x="3336" y="2181"/>
                <a:ext cx="2315"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2:11—3:15</a:t>
                </a:r>
              </a:p>
            </p:txBody>
          </p:sp>
          <p:sp>
            <p:nvSpPr>
              <p:cNvPr id="24611" name="Rectangle 35"/>
              <p:cNvSpPr>
                <a:spLocks noChangeArrowheads="1"/>
              </p:cNvSpPr>
              <p:nvPr/>
            </p:nvSpPr>
            <p:spPr bwMode="auto">
              <a:xfrm>
                <a:off x="3297" y="2181"/>
                <a:ext cx="2392"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37" name="Group 36"/>
            <p:cNvGrpSpPr>
              <a:grpSpLocks/>
            </p:cNvGrpSpPr>
            <p:nvPr/>
          </p:nvGrpSpPr>
          <p:grpSpPr bwMode="auto">
            <a:xfrm>
              <a:off x="48" y="2578"/>
              <a:ext cx="1110" cy="395"/>
              <a:chOff x="48" y="2578"/>
              <a:chExt cx="1110" cy="395"/>
            </a:xfrm>
          </p:grpSpPr>
          <p:sp>
            <p:nvSpPr>
              <p:cNvPr id="24613" name="Rectangle 37"/>
              <p:cNvSpPr>
                <a:spLocks noChangeArrowheads="1"/>
              </p:cNvSpPr>
              <p:nvPr/>
            </p:nvSpPr>
            <p:spPr bwMode="auto">
              <a:xfrm>
                <a:off x="87" y="2578"/>
                <a:ext cx="1034"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Organize</a:t>
                </a:r>
              </a:p>
            </p:txBody>
          </p:sp>
          <p:sp>
            <p:nvSpPr>
              <p:cNvPr id="24614" name="Rectangle 38"/>
              <p:cNvSpPr>
                <a:spLocks noChangeArrowheads="1"/>
              </p:cNvSpPr>
              <p:nvPr/>
            </p:nvSpPr>
            <p:spPr bwMode="auto">
              <a:xfrm>
                <a:off x="48" y="2578"/>
                <a:ext cx="1111"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38" name="Group 39"/>
            <p:cNvGrpSpPr>
              <a:grpSpLocks/>
            </p:cNvGrpSpPr>
            <p:nvPr/>
          </p:nvGrpSpPr>
          <p:grpSpPr bwMode="auto">
            <a:xfrm>
              <a:off x="1160" y="2578"/>
              <a:ext cx="2135" cy="395"/>
              <a:chOff x="1160" y="2578"/>
              <a:chExt cx="2135" cy="395"/>
            </a:xfrm>
          </p:grpSpPr>
          <p:sp>
            <p:nvSpPr>
              <p:cNvPr id="24616" name="Rectangle 40"/>
              <p:cNvSpPr>
                <a:spLocks noChangeArrowheads="1"/>
              </p:cNvSpPr>
              <p:nvPr/>
            </p:nvSpPr>
            <p:spPr bwMode="auto">
              <a:xfrm>
                <a:off x="1199" y="2578"/>
                <a:ext cx="2059"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2400" b="1">
                    <a:solidFill>
                      <a:srgbClr val="D54F41"/>
                    </a:solidFill>
                    <a:latin typeface="Arial" charset="0"/>
                    <a:ea typeface="新細明體" charset="0"/>
                    <a:cs typeface="新細明體" charset="0"/>
                  </a:rPr>
                  <a:t>Teach</a:t>
                </a:r>
              </a:p>
            </p:txBody>
          </p:sp>
          <p:sp>
            <p:nvSpPr>
              <p:cNvPr id="24617" name="Rectangle 41"/>
              <p:cNvSpPr>
                <a:spLocks noChangeArrowheads="1"/>
              </p:cNvSpPr>
              <p:nvPr/>
            </p:nvSpPr>
            <p:spPr bwMode="auto">
              <a:xfrm>
                <a:off x="1160" y="2578"/>
                <a:ext cx="2136"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39" name="Group 42"/>
            <p:cNvGrpSpPr>
              <a:grpSpLocks/>
            </p:cNvGrpSpPr>
            <p:nvPr/>
          </p:nvGrpSpPr>
          <p:grpSpPr bwMode="auto">
            <a:xfrm>
              <a:off x="3297" y="2578"/>
              <a:ext cx="2391" cy="395"/>
              <a:chOff x="3297" y="2578"/>
              <a:chExt cx="2391" cy="395"/>
            </a:xfrm>
          </p:grpSpPr>
          <p:sp>
            <p:nvSpPr>
              <p:cNvPr id="24619" name="Rectangle 43"/>
              <p:cNvSpPr>
                <a:spLocks noChangeArrowheads="1"/>
              </p:cNvSpPr>
              <p:nvPr/>
            </p:nvSpPr>
            <p:spPr bwMode="auto">
              <a:xfrm>
                <a:off x="3336" y="2578"/>
                <a:ext cx="2315"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Grace</a:t>
                </a:r>
              </a:p>
            </p:txBody>
          </p:sp>
          <p:sp>
            <p:nvSpPr>
              <p:cNvPr id="24620" name="Rectangle 44"/>
              <p:cNvSpPr>
                <a:spLocks noChangeArrowheads="1"/>
              </p:cNvSpPr>
              <p:nvPr/>
            </p:nvSpPr>
            <p:spPr bwMode="auto">
              <a:xfrm>
                <a:off x="3297" y="2578"/>
                <a:ext cx="2392"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0" name="Group 45"/>
            <p:cNvGrpSpPr>
              <a:grpSpLocks/>
            </p:cNvGrpSpPr>
            <p:nvPr/>
          </p:nvGrpSpPr>
          <p:grpSpPr bwMode="auto">
            <a:xfrm>
              <a:off x="48" y="2975"/>
              <a:ext cx="648" cy="507"/>
              <a:chOff x="48" y="2975"/>
              <a:chExt cx="648" cy="507"/>
            </a:xfrm>
          </p:grpSpPr>
          <p:sp>
            <p:nvSpPr>
              <p:cNvPr id="24622" name="Rectangle 46"/>
              <p:cNvSpPr>
                <a:spLocks noChangeArrowheads="1"/>
              </p:cNvSpPr>
              <p:nvPr/>
            </p:nvSpPr>
            <p:spPr bwMode="auto">
              <a:xfrm>
                <a:off x="87" y="2975"/>
                <a:ext cx="572"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Truth leads to godliness</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1:1-4</a:t>
                </a:r>
              </a:p>
            </p:txBody>
          </p:sp>
          <p:sp>
            <p:nvSpPr>
              <p:cNvPr id="24623" name="Rectangle 47"/>
              <p:cNvSpPr>
                <a:spLocks noChangeArrowheads="1"/>
              </p:cNvSpPr>
              <p:nvPr/>
            </p:nvSpPr>
            <p:spPr bwMode="auto">
              <a:xfrm>
                <a:off x="48" y="2975"/>
                <a:ext cx="649"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1" name="Group 48"/>
            <p:cNvGrpSpPr>
              <a:grpSpLocks/>
            </p:cNvGrpSpPr>
            <p:nvPr/>
          </p:nvGrpSpPr>
          <p:grpSpPr bwMode="auto">
            <a:xfrm>
              <a:off x="698" y="2975"/>
              <a:ext cx="459" cy="507"/>
              <a:chOff x="698" y="2975"/>
              <a:chExt cx="459" cy="507"/>
            </a:xfrm>
          </p:grpSpPr>
          <p:sp>
            <p:nvSpPr>
              <p:cNvPr id="24625" name="Rectangle 49"/>
              <p:cNvSpPr>
                <a:spLocks noChangeArrowheads="1"/>
              </p:cNvSpPr>
              <p:nvPr/>
            </p:nvSpPr>
            <p:spPr bwMode="auto">
              <a:xfrm>
                <a:off x="737" y="2975"/>
                <a:ext cx="383"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a:solidFill>
                      <a:srgbClr val="D54F41"/>
                    </a:solidFill>
                    <a:latin typeface="Arial Narrow" charset="0"/>
                    <a:ea typeface="新細明體" charset="0"/>
                    <a:cs typeface="新細明體" charset="0"/>
                  </a:rPr>
                  <a:t>Elders</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a:solidFill>
                      <a:srgbClr val="D54F41"/>
                    </a:solidFill>
                    <a:latin typeface="Arial Narrow" charset="0"/>
                    <a:ea typeface="新細明體" charset="0"/>
                    <a:cs typeface="新細明體" charset="0"/>
                  </a:rPr>
                  <a:t>1:5-16</a:t>
                </a:r>
              </a:p>
            </p:txBody>
          </p:sp>
          <p:sp>
            <p:nvSpPr>
              <p:cNvPr id="24626" name="Rectangle 50"/>
              <p:cNvSpPr>
                <a:spLocks noChangeArrowheads="1"/>
              </p:cNvSpPr>
              <p:nvPr/>
            </p:nvSpPr>
            <p:spPr bwMode="auto">
              <a:xfrm>
                <a:off x="698" y="2975"/>
                <a:ext cx="460"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2" name="Group 51"/>
            <p:cNvGrpSpPr>
              <a:grpSpLocks/>
            </p:cNvGrpSpPr>
            <p:nvPr/>
          </p:nvGrpSpPr>
          <p:grpSpPr bwMode="auto">
            <a:xfrm>
              <a:off x="1160" y="2975"/>
              <a:ext cx="359" cy="507"/>
              <a:chOff x="1160" y="2975"/>
              <a:chExt cx="359" cy="507"/>
            </a:xfrm>
          </p:grpSpPr>
          <p:sp>
            <p:nvSpPr>
              <p:cNvPr id="24628" name="Rectangle 52"/>
              <p:cNvSpPr>
                <a:spLocks noChangeArrowheads="1"/>
              </p:cNvSpPr>
              <p:nvPr/>
            </p:nvSpPr>
            <p:spPr bwMode="auto">
              <a:xfrm>
                <a:off x="1199" y="2975"/>
                <a:ext cx="283"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Older Men</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2:1-2</a:t>
                </a:r>
              </a:p>
            </p:txBody>
          </p:sp>
          <p:sp>
            <p:nvSpPr>
              <p:cNvPr id="24629" name="Rectangle 53"/>
              <p:cNvSpPr>
                <a:spLocks noChangeArrowheads="1"/>
              </p:cNvSpPr>
              <p:nvPr/>
            </p:nvSpPr>
            <p:spPr bwMode="auto">
              <a:xfrm>
                <a:off x="1160" y="2975"/>
                <a:ext cx="360"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3" name="Group 54"/>
            <p:cNvGrpSpPr>
              <a:grpSpLocks/>
            </p:cNvGrpSpPr>
            <p:nvPr/>
          </p:nvGrpSpPr>
          <p:grpSpPr bwMode="auto">
            <a:xfrm>
              <a:off x="1522" y="2975"/>
              <a:ext cx="446" cy="507"/>
              <a:chOff x="1522" y="2975"/>
              <a:chExt cx="446" cy="507"/>
            </a:xfrm>
          </p:grpSpPr>
          <p:sp>
            <p:nvSpPr>
              <p:cNvPr id="24631" name="Rectangle 55"/>
              <p:cNvSpPr>
                <a:spLocks noChangeArrowheads="1"/>
              </p:cNvSpPr>
              <p:nvPr/>
            </p:nvSpPr>
            <p:spPr bwMode="auto">
              <a:xfrm>
                <a:off x="1561" y="2975"/>
                <a:ext cx="370"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Older Women</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2:4-5</a:t>
                </a:r>
              </a:p>
            </p:txBody>
          </p:sp>
          <p:sp>
            <p:nvSpPr>
              <p:cNvPr id="24632" name="Rectangle 56"/>
              <p:cNvSpPr>
                <a:spLocks noChangeArrowheads="1"/>
              </p:cNvSpPr>
              <p:nvPr/>
            </p:nvSpPr>
            <p:spPr bwMode="auto">
              <a:xfrm>
                <a:off x="1522" y="2975"/>
                <a:ext cx="447"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4" name="Group 57"/>
            <p:cNvGrpSpPr>
              <a:grpSpLocks/>
            </p:cNvGrpSpPr>
            <p:nvPr/>
          </p:nvGrpSpPr>
          <p:grpSpPr bwMode="auto">
            <a:xfrm>
              <a:off x="1970" y="2975"/>
              <a:ext cx="469" cy="507"/>
              <a:chOff x="1970" y="2975"/>
              <a:chExt cx="469" cy="507"/>
            </a:xfrm>
          </p:grpSpPr>
          <p:sp>
            <p:nvSpPr>
              <p:cNvPr id="24634" name="Rectangle 58"/>
              <p:cNvSpPr>
                <a:spLocks noChangeArrowheads="1"/>
              </p:cNvSpPr>
              <p:nvPr/>
            </p:nvSpPr>
            <p:spPr bwMode="auto">
              <a:xfrm>
                <a:off x="2009" y="2975"/>
                <a:ext cx="392"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Younger Women</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2:4-5</a:t>
                </a:r>
              </a:p>
            </p:txBody>
          </p:sp>
          <p:sp>
            <p:nvSpPr>
              <p:cNvPr id="24635" name="Rectangle 59"/>
              <p:cNvSpPr>
                <a:spLocks noChangeArrowheads="1"/>
              </p:cNvSpPr>
              <p:nvPr/>
            </p:nvSpPr>
            <p:spPr bwMode="auto">
              <a:xfrm>
                <a:off x="1970" y="2975"/>
                <a:ext cx="470"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5" name="Group 60"/>
            <p:cNvGrpSpPr>
              <a:grpSpLocks/>
            </p:cNvGrpSpPr>
            <p:nvPr/>
          </p:nvGrpSpPr>
          <p:grpSpPr bwMode="auto">
            <a:xfrm>
              <a:off x="2441" y="2975"/>
              <a:ext cx="469" cy="507"/>
              <a:chOff x="2441" y="2975"/>
              <a:chExt cx="469" cy="507"/>
            </a:xfrm>
          </p:grpSpPr>
          <p:sp>
            <p:nvSpPr>
              <p:cNvPr id="24637" name="Rectangle 61"/>
              <p:cNvSpPr>
                <a:spLocks noChangeArrowheads="1"/>
              </p:cNvSpPr>
              <p:nvPr/>
            </p:nvSpPr>
            <p:spPr bwMode="auto">
              <a:xfrm>
                <a:off x="2480" y="2975"/>
                <a:ext cx="392"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Younger</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Men</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2:6-8</a:t>
                </a:r>
              </a:p>
            </p:txBody>
          </p:sp>
          <p:sp>
            <p:nvSpPr>
              <p:cNvPr id="24638" name="Rectangle 62"/>
              <p:cNvSpPr>
                <a:spLocks noChangeArrowheads="1"/>
              </p:cNvSpPr>
              <p:nvPr/>
            </p:nvSpPr>
            <p:spPr bwMode="auto">
              <a:xfrm>
                <a:off x="2441" y="2975"/>
                <a:ext cx="470"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6" name="Group 63"/>
            <p:cNvGrpSpPr>
              <a:grpSpLocks/>
            </p:cNvGrpSpPr>
            <p:nvPr/>
          </p:nvGrpSpPr>
          <p:grpSpPr bwMode="auto">
            <a:xfrm>
              <a:off x="2912" y="2975"/>
              <a:ext cx="383" cy="507"/>
              <a:chOff x="2912" y="2975"/>
              <a:chExt cx="383" cy="507"/>
            </a:xfrm>
          </p:grpSpPr>
          <p:sp>
            <p:nvSpPr>
              <p:cNvPr id="24640" name="Rectangle 64"/>
              <p:cNvSpPr>
                <a:spLocks noChangeArrowheads="1"/>
              </p:cNvSpPr>
              <p:nvPr/>
            </p:nvSpPr>
            <p:spPr bwMode="auto">
              <a:xfrm>
                <a:off x="2951" y="2975"/>
                <a:ext cx="306"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Slaves</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2:9-10</a:t>
                </a:r>
              </a:p>
            </p:txBody>
          </p:sp>
          <p:sp>
            <p:nvSpPr>
              <p:cNvPr id="24641" name="Rectangle 65"/>
              <p:cNvSpPr>
                <a:spLocks noChangeArrowheads="1"/>
              </p:cNvSpPr>
              <p:nvPr/>
            </p:nvSpPr>
            <p:spPr bwMode="auto">
              <a:xfrm>
                <a:off x="2912" y="2975"/>
                <a:ext cx="384"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7" name="Group 66"/>
            <p:cNvGrpSpPr>
              <a:grpSpLocks/>
            </p:cNvGrpSpPr>
            <p:nvPr/>
          </p:nvGrpSpPr>
          <p:grpSpPr bwMode="auto">
            <a:xfrm>
              <a:off x="3297" y="2975"/>
              <a:ext cx="478" cy="507"/>
              <a:chOff x="3297" y="2975"/>
              <a:chExt cx="478" cy="507"/>
            </a:xfrm>
          </p:grpSpPr>
          <p:sp>
            <p:nvSpPr>
              <p:cNvPr id="24643" name="Rectangle 67"/>
              <p:cNvSpPr>
                <a:spLocks noChangeArrowheads="1"/>
              </p:cNvSpPr>
              <p:nvPr/>
            </p:nvSpPr>
            <p:spPr bwMode="auto">
              <a:xfrm>
                <a:off x="3336" y="2975"/>
                <a:ext cx="402"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400">
                    <a:solidFill>
                      <a:srgbClr val="D54F41"/>
                    </a:solidFill>
                    <a:latin typeface="Arial Narrow" charset="0"/>
                    <a:ea typeface="新細明體" charset="0"/>
                    <a:cs typeface="新細明體" charset="0"/>
                  </a:rPr>
                  <a:t>Educates</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400">
                    <a:solidFill>
                      <a:srgbClr val="D54F41"/>
                    </a:solidFill>
                    <a:latin typeface="Arial Narrow" charset="0"/>
                    <a:ea typeface="新細明體" charset="0"/>
                    <a:cs typeface="新細明體" charset="0"/>
                  </a:rPr>
                  <a:t>2:11-15</a:t>
                </a:r>
              </a:p>
            </p:txBody>
          </p:sp>
          <p:sp>
            <p:nvSpPr>
              <p:cNvPr id="24644" name="Rectangle 68"/>
              <p:cNvSpPr>
                <a:spLocks noChangeArrowheads="1"/>
              </p:cNvSpPr>
              <p:nvPr/>
            </p:nvSpPr>
            <p:spPr bwMode="auto">
              <a:xfrm>
                <a:off x="3297" y="2975"/>
                <a:ext cx="479"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8" name="Group 69"/>
            <p:cNvGrpSpPr>
              <a:grpSpLocks/>
            </p:cNvGrpSpPr>
            <p:nvPr/>
          </p:nvGrpSpPr>
          <p:grpSpPr bwMode="auto">
            <a:xfrm>
              <a:off x="3778" y="2975"/>
              <a:ext cx="546" cy="507"/>
              <a:chOff x="3778" y="2975"/>
              <a:chExt cx="546" cy="507"/>
            </a:xfrm>
          </p:grpSpPr>
          <p:sp>
            <p:nvSpPr>
              <p:cNvPr id="24646" name="Rectangle 70"/>
              <p:cNvSpPr>
                <a:spLocks noChangeArrowheads="1"/>
              </p:cNvSpPr>
              <p:nvPr/>
            </p:nvSpPr>
            <p:spPr bwMode="auto">
              <a:xfrm>
                <a:off x="3817" y="2975"/>
                <a:ext cx="469"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Empowers</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3:1-2</a:t>
                </a:r>
              </a:p>
            </p:txBody>
          </p:sp>
          <p:sp>
            <p:nvSpPr>
              <p:cNvPr id="24647" name="Rectangle 71"/>
              <p:cNvSpPr>
                <a:spLocks noChangeArrowheads="1"/>
              </p:cNvSpPr>
              <p:nvPr/>
            </p:nvSpPr>
            <p:spPr bwMode="auto">
              <a:xfrm>
                <a:off x="3778" y="2975"/>
                <a:ext cx="547"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49" name="Group 72"/>
            <p:cNvGrpSpPr>
              <a:grpSpLocks/>
            </p:cNvGrpSpPr>
            <p:nvPr/>
          </p:nvGrpSpPr>
          <p:grpSpPr bwMode="auto">
            <a:xfrm>
              <a:off x="4326" y="2975"/>
              <a:ext cx="501" cy="507"/>
              <a:chOff x="4326" y="2975"/>
              <a:chExt cx="501" cy="507"/>
            </a:xfrm>
          </p:grpSpPr>
          <p:sp>
            <p:nvSpPr>
              <p:cNvPr id="24649" name="Rectangle 73"/>
              <p:cNvSpPr>
                <a:spLocks noChangeArrowheads="1"/>
              </p:cNvSpPr>
              <p:nvPr/>
            </p:nvSpPr>
            <p:spPr bwMode="auto">
              <a:xfrm>
                <a:off x="4365" y="2975"/>
                <a:ext cx="424"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Motivates</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3:3-8</a:t>
                </a:r>
              </a:p>
            </p:txBody>
          </p:sp>
          <p:sp>
            <p:nvSpPr>
              <p:cNvPr id="24650" name="Rectangle 74"/>
              <p:cNvSpPr>
                <a:spLocks noChangeArrowheads="1"/>
              </p:cNvSpPr>
              <p:nvPr/>
            </p:nvSpPr>
            <p:spPr bwMode="auto">
              <a:xfrm>
                <a:off x="4326" y="2975"/>
                <a:ext cx="502"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50" name="Group 75"/>
            <p:cNvGrpSpPr>
              <a:grpSpLocks/>
            </p:cNvGrpSpPr>
            <p:nvPr/>
          </p:nvGrpSpPr>
          <p:grpSpPr bwMode="auto">
            <a:xfrm>
              <a:off x="4829" y="2975"/>
              <a:ext cx="437" cy="507"/>
              <a:chOff x="4829" y="2975"/>
              <a:chExt cx="437" cy="507"/>
            </a:xfrm>
          </p:grpSpPr>
          <p:sp>
            <p:nvSpPr>
              <p:cNvPr id="24652" name="Rectangle 76"/>
              <p:cNvSpPr>
                <a:spLocks noChangeArrowheads="1"/>
              </p:cNvSpPr>
              <p:nvPr/>
            </p:nvSpPr>
            <p:spPr bwMode="auto">
              <a:xfrm>
                <a:off x="4868" y="2975"/>
                <a:ext cx="360"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Protects</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a:solidFill>
                      <a:srgbClr val="D54F41"/>
                    </a:solidFill>
                    <a:latin typeface="Arial Narrow" charset="0"/>
                    <a:ea typeface="新細明體" charset="0"/>
                    <a:cs typeface="新細明體" charset="0"/>
                  </a:rPr>
                  <a:t>3:9-11</a:t>
                </a:r>
              </a:p>
            </p:txBody>
          </p:sp>
          <p:sp>
            <p:nvSpPr>
              <p:cNvPr id="24653" name="Rectangle 77"/>
              <p:cNvSpPr>
                <a:spLocks noChangeArrowheads="1"/>
              </p:cNvSpPr>
              <p:nvPr/>
            </p:nvSpPr>
            <p:spPr bwMode="auto">
              <a:xfrm>
                <a:off x="4829" y="2975"/>
                <a:ext cx="438"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51" name="Group 78"/>
            <p:cNvGrpSpPr>
              <a:grpSpLocks/>
            </p:cNvGrpSpPr>
            <p:nvPr/>
          </p:nvGrpSpPr>
          <p:grpSpPr bwMode="auto">
            <a:xfrm>
              <a:off x="5268" y="2975"/>
              <a:ext cx="421" cy="507"/>
              <a:chOff x="5268" y="2975"/>
              <a:chExt cx="421" cy="507"/>
            </a:xfrm>
          </p:grpSpPr>
          <p:sp>
            <p:nvSpPr>
              <p:cNvPr id="24655" name="Rectangle 79"/>
              <p:cNvSpPr>
                <a:spLocks noChangeArrowheads="1"/>
              </p:cNvSpPr>
              <p:nvPr/>
            </p:nvSpPr>
            <p:spPr bwMode="auto">
              <a:xfrm>
                <a:off x="5307" y="2975"/>
                <a:ext cx="344" cy="508"/>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dirty="0" err="1">
                    <a:solidFill>
                      <a:srgbClr val="D54F41"/>
                    </a:solidFill>
                    <a:latin typeface="Arial Narrow" charset="0"/>
                    <a:ea typeface="新細明體" charset="0"/>
                    <a:cs typeface="新細明體" charset="0"/>
                  </a:rPr>
                  <a:t>Concl</a:t>
                </a:r>
                <a:r>
                  <a:rPr lang="en-GB" altLang="zh-TW" sz="1500" dirty="0">
                    <a:solidFill>
                      <a:srgbClr val="D54F41"/>
                    </a:solidFill>
                    <a:latin typeface="Arial Narrow" charset="0"/>
                    <a:ea typeface="新細明體" charset="0"/>
                    <a:cs typeface="新細明體" charset="0"/>
                  </a:rPr>
                  <a:t>.</a:t>
                </a:r>
              </a:p>
              <a:p>
                <a:pPr algn="ctr" defTabSz="449263" eaLnBrk="0" fontAlgn="base" hangingPunct="0">
                  <a:spcBef>
                    <a:spcPct val="0"/>
                  </a:spcBef>
                  <a:spcAft>
                    <a:spcPct val="0"/>
                  </a:spcAft>
                  <a:buClr>
                    <a:srgbClr val="D54F41"/>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500" dirty="0">
                    <a:solidFill>
                      <a:srgbClr val="D54F41"/>
                    </a:solidFill>
                    <a:latin typeface="Arial Narrow" charset="0"/>
                    <a:ea typeface="新細明體" charset="0"/>
                    <a:cs typeface="新細明體" charset="0"/>
                  </a:rPr>
                  <a:t>3:12-15</a:t>
                </a:r>
              </a:p>
            </p:txBody>
          </p:sp>
          <p:sp>
            <p:nvSpPr>
              <p:cNvPr id="24656" name="Rectangle 80"/>
              <p:cNvSpPr>
                <a:spLocks noChangeArrowheads="1"/>
              </p:cNvSpPr>
              <p:nvPr/>
            </p:nvSpPr>
            <p:spPr bwMode="auto">
              <a:xfrm>
                <a:off x="5268" y="2975"/>
                <a:ext cx="422" cy="508"/>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52" name="Group 81"/>
            <p:cNvGrpSpPr>
              <a:grpSpLocks/>
            </p:cNvGrpSpPr>
            <p:nvPr/>
          </p:nvGrpSpPr>
          <p:grpSpPr bwMode="auto">
            <a:xfrm>
              <a:off x="48" y="3484"/>
              <a:ext cx="5630" cy="395"/>
              <a:chOff x="48" y="3484"/>
              <a:chExt cx="5630" cy="395"/>
            </a:xfrm>
          </p:grpSpPr>
          <p:sp>
            <p:nvSpPr>
              <p:cNvPr id="24658" name="Rectangle 82"/>
              <p:cNvSpPr>
                <a:spLocks noChangeArrowheads="1"/>
              </p:cNvSpPr>
              <p:nvPr/>
            </p:nvSpPr>
            <p:spPr bwMode="auto">
              <a:xfrm>
                <a:off x="77" y="3484"/>
                <a:ext cx="5572"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Asia Minor to Crete</a:t>
                </a:r>
              </a:p>
            </p:txBody>
          </p:sp>
          <p:sp>
            <p:nvSpPr>
              <p:cNvPr id="24659" name="Rectangle 83"/>
              <p:cNvSpPr>
                <a:spLocks noChangeArrowheads="1"/>
              </p:cNvSpPr>
              <p:nvPr/>
            </p:nvSpPr>
            <p:spPr bwMode="auto">
              <a:xfrm>
                <a:off x="48" y="3484"/>
                <a:ext cx="5631"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653" name="Group 84"/>
            <p:cNvGrpSpPr>
              <a:grpSpLocks/>
            </p:cNvGrpSpPr>
            <p:nvPr/>
          </p:nvGrpSpPr>
          <p:grpSpPr bwMode="auto">
            <a:xfrm>
              <a:off x="48" y="3881"/>
              <a:ext cx="5630" cy="395"/>
              <a:chOff x="48" y="3881"/>
              <a:chExt cx="5630" cy="395"/>
            </a:xfrm>
          </p:grpSpPr>
          <p:sp>
            <p:nvSpPr>
              <p:cNvPr id="24661" name="Rectangle 85"/>
              <p:cNvSpPr>
                <a:spLocks noChangeArrowheads="1"/>
              </p:cNvSpPr>
              <p:nvPr/>
            </p:nvSpPr>
            <p:spPr bwMode="auto">
              <a:xfrm>
                <a:off x="77" y="3881"/>
                <a:ext cx="5572" cy="396"/>
              </a:xfrm>
              <a:prstGeom prst="rect">
                <a:avLst/>
              </a:prstGeom>
              <a:solidFill>
                <a:srgbClr val="0033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D54F41"/>
                  </a:buClr>
                  <a:buSzPct val="100000"/>
                  <a:buFont typeface="Arial" pitchFamily="34" charset="0"/>
                  <a:buNone/>
                </a:pPr>
                <a:r>
                  <a:rPr lang="zh-TW" altLang="en-GB" sz="2400" b="1">
                    <a:solidFill>
                      <a:srgbClr val="D54F41"/>
                    </a:solidFill>
                    <a:latin typeface="Arial" pitchFamily="34" charset="0"/>
                    <a:ea typeface="新細明體" charset="-120"/>
                  </a:rPr>
                  <a:t> </a:t>
                </a:r>
                <a:r>
                  <a:rPr lang="en-GB" altLang="zh-TW" sz="2400" b="1">
                    <a:solidFill>
                      <a:srgbClr val="D54F41"/>
                    </a:solidFill>
                    <a:latin typeface="Arial" pitchFamily="34" charset="0"/>
                    <a:ea typeface="新細明體" charset="-120"/>
                  </a:rPr>
                  <a:t>Summer AD 66</a:t>
                </a:r>
              </a:p>
            </p:txBody>
          </p:sp>
          <p:sp>
            <p:nvSpPr>
              <p:cNvPr id="24662" name="Rectangle 86"/>
              <p:cNvSpPr>
                <a:spLocks noChangeArrowheads="1"/>
              </p:cNvSpPr>
              <p:nvPr/>
            </p:nvSpPr>
            <p:spPr bwMode="auto">
              <a:xfrm>
                <a:off x="48" y="3881"/>
                <a:ext cx="5631" cy="396"/>
              </a:xfrm>
              <a:prstGeom prst="rect">
                <a:avLst/>
              </a:prstGeom>
              <a:solidFill>
                <a:srgbClr val="003300"/>
              </a:solidFill>
              <a:ln w="9360">
                <a:solidFill>
                  <a:srgbClr val="A0A0A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grpSp>
        <p:nvGrpSpPr>
          <p:cNvPr id="65539" name="Group 87"/>
          <p:cNvGrpSpPr>
            <a:grpSpLocks/>
          </p:cNvGrpSpPr>
          <p:nvPr/>
        </p:nvGrpSpPr>
        <p:grpSpPr bwMode="auto">
          <a:xfrm>
            <a:off x="76200" y="685800"/>
            <a:ext cx="8955088" cy="6102350"/>
            <a:chOff x="48" y="432"/>
            <a:chExt cx="5641" cy="3844"/>
          </a:xfrm>
        </p:grpSpPr>
        <p:grpSp>
          <p:nvGrpSpPr>
            <p:cNvPr id="65542" name="Group 88"/>
            <p:cNvGrpSpPr>
              <a:grpSpLocks/>
            </p:cNvGrpSpPr>
            <p:nvPr/>
          </p:nvGrpSpPr>
          <p:grpSpPr bwMode="auto">
            <a:xfrm>
              <a:off x="48" y="432"/>
              <a:ext cx="5641" cy="420"/>
              <a:chOff x="48" y="432"/>
              <a:chExt cx="5641" cy="420"/>
            </a:xfrm>
          </p:grpSpPr>
          <p:sp>
            <p:nvSpPr>
              <p:cNvPr id="24665" name="Rectangle 89"/>
              <p:cNvSpPr>
                <a:spLocks noChangeArrowheads="1"/>
              </p:cNvSpPr>
              <p:nvPr/>
            </p:nvSpPr>
            <p:spPr bwMode="auto">
              <a:xfrm>
                <a:off x="87" y="432"/>
                <a:ext cx="5564" cy="4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pitchFamily="34" charset="0"/>
                  <a:buNone/>
                </a:pPr>
                <a:r>
                  <a:rPr lang="zh-TW" altLang="en-GB" sz="2400" b="1" dirty="0">
                    <a:solidFill>
                      <a:srgbClr val="FFFFFF"/>
                    </a:solidFill>
                    <a:latin typeface="Microsoft YaHei UI" panose="020B0503020204020204" pitchFamily="34" charset="-122"/>
                    <a:ea typeface="Microsoft YaHei UI" panose="020B0503020204020204" pitchFamily="34" charset="-122"/>
                  </a:rPr>
                  <a:t> </a:t>
                </a:r>
                <a:r>
                  <a:rPr lang="zh-TW" altLang="en-GB" sz="4000" b="1" dirty="0">
                    <a:solidFill>
                      <a:srgbClr val="FFFFFF"/>
                    </a:solidFill>
                    <a:latin typeface="Microsoft YaHei UI" panose="020B0503020204020204" pitchFamily="34" charset="-122"/>
                    <a:ea typeface="Microsoft YaHei UI" panose="020B0503020204020204" pitchFamily="34" charset="-122"/>
                  </a:rPr>
                  <a:t>好的行</a:t>
                </a:r>
                <a:r>
                  <a:rPr lang="zh-CN" altLang="en-US" sz="4000" b="1" dirty="0">
                    <a:solidFill>
                      <a:srgbClr val="FFFFFF"/>
                    </a:solidFill>
                    <a:latin typeface="Microsoft YaHei UI" panose="020B0503020204020204" pitchFamily="34" charset="-122"/>
                    <a:ea typeface="Microsoft YaHei UI" panose="020B0503020204020204" pitchFamily="34" charset="-122"/>
                  </a:rPr>
                  <a:t>为</a:t>
                </a:r>
                <a:endParaRPr lang="zh-TW" altLang="en-GB" sz="4000" b="1" dirty="0">
                  <a:solidFill>
                    <a:srgbClr val="FFFFFF"/>
                  </a:solidFill>
                  <a:latin typeface="Microsoft YaHei UI" panose="020B0503020204020204" pitchFamily="34" charset="-122"/>
                  <a:ea typeface="Microsoft YaHei UI" panose="020B0503020204020204" pitchFamily="34" charset="-122"/>
                </a:endParaRPr>
              </a:p>
            </p:txBody>
          </p:sp>
          <p:sp>
            <p:nvSpPr>
              <p:cNvPr id="24666" name="Rectangle 90"/>
              <p:cNvSpPr>
                <a:spLocks noChangeArrowheads="1"/>
              </p:cNvSpPr>
              <p:nvPr/>
            </p:nvSpPr>
            <p:spPr bwMode="auto">
              <a:xfrm>
                <a:off x="48" y="432"/>
                <a:ext cx="5642" cy="421"/>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43" name="Group 91"/>
            <p:cNvGrpSpPr>
              <a:grpSpLocks/>
            </p:cNvGrpSpPr>
            <p:nvPr/>
          </p:nvGrpSpPr>
          <p:grpSpPr bwMode="auto">
            <a:xfrm>
              <a:off x="48" y="854"/>
              <a:ext cx="1110" cy="395"/>
              <a:chOff x="48" y="854"/>
              <a:chExt cx="1110" cy="395"/>
            </a:xfrm>
          </p:grpSpPr>
          <p:sp>
            <p:nvSpPr>
              <p:cNvPr id="24668" name="Rectangle 92"/>
              <p:cNvSpPr>
                <a:spLocks noChangeArrowheads="1"/>
              </p:cNvSpPr>
              <p:nvPr/>
            </p:nvSpPr>
            <p:spPr bwMode="auto">
              <a:xfrm>
                <a:off x="87" y="854"/>
                <a:ext cx="1034"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pitchFamily="34" charset="0"/>
                  <a:buNone/>
                </a:pPr>
                <a:r>
                  <a:rPr lang="zh-TW" altLang="en-GB" sz="1800" dirty="0">
                    <a:solidFill>
                      <a:srgbClr val="FFFFFF"/>
                    </a:solidFill>
                    <a:latin typeface="Microsoft YaHei UI" panose="020B0503020204020204" pitchFamily="34" charset="-122"/>
                    <a:ea typeface="Microsoft YaHei UI" panose="020B0503020204020204" pitchFamily="34" charset="-122"/>
                  </a:rPr>
                  <a:t> </a:t>
                </a:r>
                <a:r>
                  <a:rPr lang="zh-TW" altLang="en-GB" dirty="0">
                    <a:solidFill>
                      <a:srgbClr val="FFFFFF"/>
                    </a:solidFill>
                    <a:latin typeface="Microsoft YaHei UI" panose="020B0503020204020204" pitchFamily="34" charset="-122"/>
                    <a:ea typeface="Microsoft YaHei UI" panose="020B0503020204020204" pitchFamily="34" charset="-122"/>
                  </a:rPr>
                  <a:t>委派</a:t>
                </a:r>
                <a:r>
                  <a:rPr lang="zh-CN" altLang="en-US" dirty="0">
                    <a:solidFill>
                      <a:srgbClr val="FFFFFF"/>
                    </a:solidFill>
                    <a:latin typeface="Microsoft YaHei UI" panose="020B0503020204020204" pitchFamily="34" charset="-122"/>
                    <a:ea typeface="Microsoft YaHei UI" panose="020B0503020204020204" pitchFamily="34" charset="-122"/>
                  </a:rPr>
                  <a:t>长</a:t>
                </a:r>
                <a:r>
                  <a:rPr lang="zh-TW" altLang="en-GB" dirty="0">
                    <a:solidFill>
                      <a:srgbClr val="FFFFFF"/>
                    </a:solidFill>
                    <a:latin typeface="Microsoft YaHei UI" panose="020B0503020204020204" pitchFamily="34" charset="-122"/>
                    <a:ea typeface="Microsoft YaHei UI" panose="020B0503020204020204" pitchFamily="34" charset="-122"/>
                  </a:rPr>
                  <a:t>老</a:t>
                </a:r>
              </a:p>
            </p:txBody>
          </p:sp>
          <p:sp>
            <p:nvSpPr>
              <p:cNvPr id="24669" name="Rectangle 93"/>
              <p:cNvSpPr>
                <a:spLocks noChangeArrowheads="1"/>
              </p:cNvSpPr>
              <p:nvPr/>
            </p:nvSpPr>
            <p:spPr bwMode="auto">
              <a:xfrm>
                <a:off x="48" y="854"/>
                <a:ext cx="1111"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44" name="Group 94"/>
            <p:cNvGrpSpPr>
              <a:grpSpLocks/>
            </p:cNvGrpSpPr>
            <p:nvPr/>
          </p:nvGrpSpPr>
          <p:grpSpPr bwMode="auto">
            <a:xfrm>
              <a:off x="1160" y="854"/>
              <a:ext cx="4529" cy="395"/>
              <a:chOff x="1160" y="854"/>
              <a:chExt cx="4529" cy="395"/>
            </a:xfrm>
          </p:grpSpPr>
          <p:sp>
            <p:nvSpPr>
              <p:cNvPr id="24671" name="Rectangle 95"/>
              <p:cNvSpPr>
                <a:spLocks noChangeArrowheads="1"/>
              </p:cNvSpPr>
              <p:nvPr/>
            </p:nvSpPr>
            <p:spPr bwMode="auto">
              <a:xfrm>
                <a:off x="1199" y="854"/>
                <a:ext cx="4452"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pitchFamily="34" charset="0"/>
                  <a:buNone/>
                </a:pPr>
                <a:r>
                  <a:rPr lang="zh-TW" altLang="en-GB" sz="3600" dirty="0">
                    <a:solidFill>
                      <a:srgbClr val="FFFFFF"/>
                    </a:solidFill>
                    <a:latin typeface="Microsoft YaHei UI" panose="020B0503020204020204" pitchFamily="34" charset="-122"/>
                    <a:ea typeface="Microsoft YaHei UI" panose="020B0503020204020204" pitchFamily="34" charset="-122"/>
                  </a:rPr>
                  <a:t> </a:t>
                </a:r>
                <a:r>
                  <a:rPr lang="zh-TW" altLang="en-GB" sz="3200" dirty="0">
                    <a:solidFill>
                      <a:srgbClr val="FFFFFF"/>
                    </a:solidFill>
                    <a:latin typeface="Microsoft YaHei UI" panose="020B0503020204020204" pitchFamily="34" charset="-122"/>
                    <a:ea typeface="Microsoft YaHei UI" panose="020B0503020204020204" pitchFamily="34" charset="-122"/>
                  </a:rPr>
                  <a:t>安排事情的秩序</a:t>
                </a:r>
              </a:p>
            </p:txBody>
          </p:sp>
          <p:sp>
            <p:nvSpPr>
              <p:cNvPr id="24672" name="Rectangle 96"/>
              <p:cNvSpPr>
                <a:spLocks noChangeArrowheads="1"/>
              </p:cNvSpPr>
              <p:nvPr/>
            </p:nvSpPr>
            <p:spPr bwMode="auto">
              <a:xfrm>
                <a:off x="1160" y="854"/>
                <a:ext cx="4530"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45" name="Group 97"/>
            <p:cNvGrpSpPr>
              <a:grpSpLocks/>
            </p:cNvGrpSpPr>
            <p:nvPr/>
          </p:nvGrpSpPr>
          <p:grpSpPr bwMode="auto">
            <a:xfrm>
              <a:off x="48" y="1251"/>
              <a:ext cx="1110" cy="463"/>
              <a:chOff x="48" y="1251"/>
              <a:chExt cx="1110" cy="463"/>
            </a:xfrm>
          </p:grpSpPr>
          <p:sp>
            <p:nvSpPr>
              <p:cNvPr id="24674" name="Rectangle 98"/>
              <p:cNvSpPr>
                <a:spLocks noChangeArrowheads="1"/>
              </p:cNvSpPr>
              <p:nvPr/>
            </p:nvSpPr>
            <p:spPr bwMode="auto">
              <a:xfrm>
                <a:off x="87" y="1251"/>
                <a:ext cx="1034" cy="4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sz="2400" dirty="0">
                    <a:solidFill>
                      <a:srgbClr val="FFFFFF"/>
                    </a:solidFill>
                    <a:latin typeface="Microsoft YaHei UI" panose="020B0503020204020204" pitchFamily="34" charset="-122"/>
                    <a:ea typeface="Microsoft YaHei UI" panose="020B0503020204020204" pitchFamily="34" charset="-122"/>
                    <a:cs typeface="新細明體" charset="0"/>
                  </a:rPr>
                  <a:t>防止假教</a:t>
                </a:r>
                <a:r>
                  <a:rPr lang="zh-CN" altLang="en-US" sz="2400" dirty="0">
                    <a:solidFill>
                      <a:srgbClr val="FFFFFF"/>
                    </a:solidFill>
                    <a:latin typeface="Microsoft YaHei UI" panose="020B0503020204020204" pitchFamily="34" charset="-122"/>
                    <a:ea typeface="Microsoft YaHei UI" panose="020B0503020204020204" pitchFamily="34" charset="-122"/>
                    <a:cs typeface="新細明體" charset="0"/>
                  </a:rPr>
                  <a:t>义</a:t>
                </a:r>
                <a:endParaRPr lang="zh-TW" altLang="en-GB" sz="2400"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675" name="Rectangle 99"/>
              <p:cNvSpPr>
                <a:spLocks noChangeArrowheads="1"/>
              </p:cNvSpPr>
              <p:nvPr/>
            </p:nvSpPr>
            <p:spPr bwMode="auto">
              <a:xfrm>
                <a:off x="48" y="1251"/>
                <a:ext cx="1111" cy="464"/>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46" name="Group 100"/>
            <p:cNvGrpSpPr>
              <a:grpSpLocks/>
            </p:cNvGrpSpPr>
            <p:nvPr/>
          </p:nvGrpSpPr>
          <p:grpSpPr bwMode="auto">
            <a:xfrm>
              <a:off x="1160" y="1251"/>
              <a:ext cx="4529" cy="463"/>
              <a:chOff x="1160" y="1251"/>
              <a:chExt cx="4529" cy="463"/>
            </a:xfrm>
          </p:grpSpPr>
          <p:sp>
            <p:nvSpPr>
              <p:cNvPr id="24677" name="Rectangle 101"/>
              <p:cNvSpPr>
                <a:spLocks noChangeArrowheads="1"/>
              </p:cNvSpPr>
              <p:nvPr/>
            </p:nvSpPr>
            <p:spPr bwMode="auto">
              <a:xfrm>
                <a:off x="1199" y="1251"/>
                <a:ext cx="4452" cy="4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CN" altLang="en-US" sz="3200" dirty="0">
                    <a:solidFill>
                      <a:srgbClr val="FFFFFF"/>
                    </a:solidFill>
                    <a:latin typeface="Microsoft YaHei UI" panose="020B0503020204020204" pitchFamily="34" charset="-122"/>
                    <a:ea typeface="Microsoft YaHei UI" panose="020B0503020204020204" pitchFamily="34" charset="-122"/>
                    <a:cs typeface="新細明體" charset="0"/>
                  </a:rPr>
                  <a:t>实际</a:t>
                </a:r>
                <a:r>
                  <a:rPr lang="zh-TW" altLang="en-GB" sz="3200" dirty="0">
                    <a:solidFill>
                      <a:srgbClr val="FFFFFF"/>
                    </a:solidFill>
                    <a:latin typeface="Microsoft YaHei UI" panose="020B0503020204020204" pitchFamily="34" charset="-122"/>
                    <a:ea typeface="Microsoft YaHei UI" panose="020B0503020204020204" pitchFamily="34" charset="-122"/>
                    <a:cs typeface="新細明體" charset="0"/>
                  </a:rPr>
                  <a:t>行出真的教</a:t>
                </a:r>
                <a:r>
                  <a:rPr lang="zh-CN" altLang="en-US" sz="3200" dirty="0">
                    <a:solidFill>
                      <a:srgbClr val="FFFFFF"/>
                    </a:solidFill>
                    <a:latin typeface="Microsoft YaHei UI" panose="020B0503020204020204" pitchFamily="34" charset="-122"/>
                    <a:ea typeface="Microsoft YaHei UI" panose="020B0503020204020204" pitchFamily="34" charset="-122"/>
                    <a:cs typeface="新細明體" charset="0"/>
                  </a:rPr>
                  <a:t>义</a:t>
                </a:r>
                <a:endParaRPr lang="zh-TW" altLang="en-GB" sz="3200"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678" name="Rectangle 102"/>
              <p:cNvSpPr>
                <a:spLocks noChangeArrowheads="1"/>
              </p:cNvSpPr>
              <p:nvPr/>
            </p:nvSpPr>
            <p:spPr bwMode="auto">
              <a:xfrm>
                <a:off x="1160" y="1251"/>
                <a:ext cx="4530" cy="464"/>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47" name="Group 103"/>
            <p:cNvGrpSpPr>
              <a:grpSpLocks/>
            </p:cNvGrpSpPr>
            <p:nvPr/>
          </p:nvGrpSpPr>
          <p:grpSpPr bwMode="auto">
            <a:xfrm>
              <a:off x="48" y="1716"/>
              <a:ext cx="1110" cy="463"/>
              <a:chOff x="48" y="1716"/>
              <a:chExt cx="1110" cy="463"/>
            </a:xfrm>
          </p:grpSpPr>
          <p:sp>
            <p:nvSpPr>
              <p:cNvPr id="24680" name="Rectangle 104"/>
              <p:cNvSpPr>
                <a:spLocks noChangeArrowheads="1"/>
              </p:cNvSpPr>
              <p:nvPr/>
            </p:nvSpPr>
            <p:spPr bwMode="auto">
              <a:xfrm>
                <a:off x="87" y="1716"/>
                <a:ext cx="1034" cy="4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长</a:t>
                </a:r>
                <a:r>
                  <a:rPr lang="zh-TW" altLang="en-GB" dirty="0">
                    <a:solidFill>
                      <a:srgbClr val="FFFFFF"/>
                    </a:solidFill>
                    <a:latin typeface="Microsoft YaHei UI" panose="020B0503020204020204" pitchFamily="34" charset="-122"/>
                    <a:ea typeface="Microsoft YaHei UI" panose="020B0503020204020204" pitchFamily="34" charset="-122"/>
                    <a:cs typeface="新細明體" charset="0"/>
                  </a:rPr>
                  <a:t>老</a:t>
                </a: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对</a:t>
                </a:r>
                <a:r>
                  <a:rPr lang="zh-TW" altLang="en-GB" dirty="0">
                    <a:solidFill>
                      <a:srgbClr val="FFFFFF"/>
                    </a:solidFill>
                    <a:latin typeface="Microsoft YaHei UI" panose="020B0503020204020204" pitchFamily="34" charset="-122"/>
                    <a:ea typeface="Microsoft YaHei UI" panose="020B0503020204020204" pitchFamily="34" charset="-122"/>
                    <a:cs typeface="新細明體" charset="0"/>
                  </a:rPr>
                  <a:t>抗假教</a:t>
                </a: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师</a:t>
                </a:r>
                <a:endParaRPr lang="zh-TW" altLang="en-GB"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681" name="Rectangle 105"/>
              <p:cNvSpPr>
                <a:spLocks noChangeArrowheads="1"/>
              </p:cNvSpPr>
              <p:nvPr/>
            </p:nvSpPr>
            <p:spPr bwMode="auto">
              <a:xfrm>
                <a:off x="48" y="1716"/>
                <a:ext cx="1111" cy="464"/>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48" name="Group 106"/>
            <p:cNvGrpSpPr>
              <a:grpSpLocks/>
            </p:cNvGrpSpPr>
            <p:nvPr/>
          </p:nvGrpSpPr>
          <p:grpSpPr bwMode="auto">
            <a:xfrm>
              <a:off x="1160" y="1716"/>
              <a:ext cx="2135" cy="463"/>
              <a:chOff x="1160" y="1716"/>
              <a:chExt cx="2135" cy="463"/>
            </a:xfrm>
          </p:grpSpPr>
          <p:sp>
            <p:nvSpPr>
              <p:cNvPr id="24683" name="Rectangle 107"/>
              <p:cNvSpPr>
                <a:spLocks noChangeArrowheads="1"/>
              </p:cNvSpPr>
              <p:nvPr/>
            </p:nvSpPr>
            <p:spPr bwMode="auto">
              <a:xfrm>
                <a:off x="1199" y="1716"/>
                <a:ext cx="2059" cy="4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CN" altLang="en-US" sz="2800" dirty="0">
                    <a:solidFill>
                      <a:srgbClr val="FFFFFF"/>
                    </a:solidFill>
                    <a:latin typeface="Microsoft YaHei UI" panose="020B0503020204020204" pitchFamily="34" charset="-122"/>
                    <a:ea typeface="Microsoft YaHei UI" panose="020B0503020204020204" pitchFamily="34" charset="-122"/>
                    <a:cs typeface="新細明體" charset="0"/>
                  </a:rPr>
                  <a:t>教会各群体</a:t>
                </a:r>
                <a:r>
                  <a:rPr lang="zh-TW" altLang="en-GB" sz="2800" dirty="0">
                    <a:solidFill>
                      <a:srgbClr val="FFFFFF"/>
                    </a:solidFill>
                    <a:latin typeface="Microsoft YaHei UI" panose="020B0503020204020204" pitchFamily="34" charset="-122"/>
                    <a:ea typeface="Microsoft YaHei UI" panose="020B0503020204020204" pitchFamily="34" charset="-122"/>
                    <a:cs typeface="新細明體" charset="0"/>
                  </a:rPr>
                  <a:t>的行</a:t>
                </a:r>
                <a:r>
                  <a:rPr lang="zh-CN" altLang="en-US" sz="2800" dirty="0">
                    <a:solidFill>
                      <a:srgbClr val="FFFFFF"/>
                    </a:solidFill>
                    <a:latin typeface="Microsoft YaHei UI" panose="020B0503020204020204" pitchFamily="34" charset="-122"/>
                    <a:ea typeface="Microsoft YaHei UI" panose="020B0503020204020204" pitchFamily="34" charset="-122"/>
                    <a:cs typeface="新細明體" charset="0"/>
                  </a:rPr>
                  <a:t>为</a:t>
                </a:r>
                <a:endParaRPr lang="zh-TW" altLang="en-GB" sz="2800"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684" name="Rectangle 108"/>
              <p:cNvSpPr>
                <a:spLocks noChangeArrowheads="1"/>
              </p:cNvSpPr>
              <p:nvPr/>
            </p:nvSpPr>
            <p:spPr bwMode="auto">
              <a:xfrm>
                <a:off x="1160" y="1716"/>
                <a:ext cx="2136" cy="464"/>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49" name="Group 109"/>
            <p:cNvGrpSpPr>
              <a:grpSpLocks/>
            </p:cNvGrpSpPr>
            <p:nvPr/>
          </p:nvGrpSpPr>
          <p:grpSpPr bwMode="auto">
            <a:xfrm>
              <a:off x="3297" y="1716"/>
              <a:ext cx="2391" cy="463"/>
              <a:chOff x="3297" y="1716"/>
              <a:chExt cx="2391" cy="463"/>
            </a:xfrm>
          </p:grpSpPr>
          <p:sp>
            <p:nvSpPr>
              <p:cNvPr id="24686" name="Rectangle 110"/>
              <p:cNvSpPr>
                <a:spLocks noChangeArrowheads="1"/>
              </p:cNvSpPr>
              <p:nvPr/>
            </p:nvSpPr>
            <p:spPr bwMode="auto">
              <a:xfrm>
                <a:off x="3336" y="1716"/>
                <a:ext cx="2315" cy="4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pitchFamily="34" charset="0"/>
                  <a:buNone/>
                </a:pPr>
                <a:endParaRPr lang="zh-TW" altLang="en-GB" sz="2400" b="1" dirty="0">
                  <a:solidFill>
                    <a:srgbClr val="FFFFFF"/>
                  </a:solidFill>
                  <a:latin typeface="Microsoft YaHei UI" panose="020B0503020204020204" pitchFamily="34" charset="-122"/>
                  <a:ea typeface="Microsoft YaHei UI" panose="020B0503020204020204" pitchFamily="34" charset="-122"/>
                </a:endParaRPr>
              </a:p>
              <a:p>
                <a:pPr algn="ctr" defTabSz="449263" fontAlgn="base">
                  <a:spcBef>
                    <a:spcPct val="0"/>
                  </a:spcBef>
                  <a:spcAft>
                    <a:spcPct val="0"/>
                  </a:spcAft>
                  <a:buClr>
                    <a:srgbClr val="F2ED24"/>
                  </a:buClr>
                  <a:buSzPct val="100000"/>
                  <a:buFont typeface="Arial" pitchFamily="34" charset="0"/>
                  <a:buNone/>
                </a:pPr>
                <a:r>
                  <a:rPr lang="zh-TW" altLang="en-GB" dirty="0">
                    <a:solidFill>
                      <a:srgbClr val="FFFFFF"/>
                    </a:solidFill>
                    <a:latin typeface="Microsoft YaHei UI" panose="020B0503020204020204" pitchFamily="34" charset="-122"/>
                    <a:ea typeface="Microsoft YaHei UI" panose="020B0503020204020204" pitchFamily="34" charset="-122"/>
                  </a:rPr>
                  <a:t>恩典</a:t>
                </a:r>
                <a:r>
                  <a:rPr lang="zh-CN" altLang="en-US" dirty="0">
                    <a:solidFill>
                      <a:srgbClr val="FFFFFF"/>
                    </a:solidFill>
                    <a:latin typeface="Microsoft YaHei UI" panose="020B0503020204020204" pitchFamily="34" charset="-122"/>
                    <a:ea typeface="Microsoft YaHei UI" panose="020B0503020204020204" pitchFamily="34" charset="-122"/>
                  </a:rPr>
                  <a:t>带来</a:t>
                </a:r>
                <a:r>
                  <a:rPr lang="zh-TW" altLang="en-GB" dirty="0">
                    <a:solidFill>
                      <a:srgbClr val="FFFFFF"/>
                    </a:solidFill>
                    <a:latin typeface="Microsoft YaHei UI" panose="020B0503020204020204" pitchFamily="34" charset="-122"/>
                    <a:ea typeface="Microsoft YaHei UI" panose="020B0503020204020204" pitchFamily="34" charset="-122"/>
                  </a:rPr>
                  <a:t>敬虔</a:t>
                </a:r>
              </a:p>
              <a:p>
                <a:pPr algn="ctr" defTabSz="449263" fontAlgn="base">
                  <a:spcBef>
                    <a:spcPct val="0"/>
                  </a:spcBef>
                  <a:spcAft>
                    <a:spcPct val="0"/>
                  </a:spcAft>
                  <a:buClr>
                    <a:srgbClr val="F2ED24"/>
                  </a:buClr>
                  <a:buSzPct val="100000"/>
                  <a:buFont typeface="Arial" pitchFamily="34" charset="0"/>
                  <a:buNone/>
                </a:pPr>
                <a:endParaRPr lang="zh-TW" altLang="en-GB" b="1" dirty="0">
                  <a:solidFill>
                    <a:srgbClr val="FFFFFF"/>
                  </a:solidFill>
                  <a:latin typeface="Microsoft YaHei UI" panose="020B0503020204020204" pitchFamily="34" charset="-122"/>
                  <a:ea typeface="Microsoft YaHei UI" panose="020B0503020204020204" pitchFamily="34" charset="-122"/>
                </a:endParaRPr>
              </a:p>
            </p:txBody>
          </p:sp>
          <p:sp>
            <p:nvSpPr>
              <p:cNvPr id="24687" name="Rectangle 111"/>
              <p:cNvSpPr>
                <a:spLocks noChangeArrowheads="1"/>
              </p:cNvSpPr>
              <p:nvPr/>
            </p:nvSpPr>
            <p:spPr bwMode="auto">
              <a:xfrm>
                <a:off x="3297" y="1716"/>
                <a:ext cx="2392" cy="464"/>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0" name="Group 112"/>
            <p:cNvGrpSpPr>
              <a:grpSpLocks/>
            </p:cNvGrpSpPr>
            <p:nvPr/>
          </p:nvGrpSpPr>
          <p:grpSpPr bwMode="auto">
            <a:xfrm>
              <a:off x="48" y="2181"/>
              <a:ext cx="1110" cy="395"/>
              <a:chOff x="48" y="2181"/>
              <a:chExt cx="1110" cy="395"/>
            </a:xfrm>
          </p:grpSpPr>
          <p:sp>
            <p:nvSpPr>
              <p:cNvPr id="24689" name="Rectangle 113"/>
              <p:cNvSpPr>
                <a:spLocks noChangeArrowheads="1"/>
              </p:cNvSpPr>
              <p:nvPr/>
            </p:nvSpPr>
            <p:spPr bwMode="auto">
              <a:xfrm>
                <a:off x="87" y="2181"/>
                <a:ext cx="1034"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2400" b="1" dirty="0">
                    <a:solidFill>
                      <a:srgbClr val="FFFFFF"/>
                    </a:solidFill>
                    <a:latin typeface="Arial" charset="0"/>
                    <a:ea typeface="新細明體" charset="0"/>
                    <a:cs typeface="新細明體" charset="0"/>
                  </a:rPr>
                  <a:t>1</a:t>
                </a:r>
                <a:r>
                  <a:rPr lang="en-GB" altLang="zh-TW" sz="2400" b="1" dirty="0">
                    <a:solidFill>
                      <a:srgbClr val="F2ED24"/>
                    </a:solidFill>
                    <a:latin typeface="Arial" charset="0"/>
                    <a:ea typeface="新細明體" charset="0"/>
                    <a:cs typeface="新細明體" charset="0"/>
                  </a:rPr>
                  <a:t>  </a:t>
                </a:r>
              </a:p>
            </p:txBody>
          </p:sp>
          <p:sp>
            <p:nvSpPr>
              <p:cNvPr id="24690" name="Rectangle 114"/>
              <p:cNvSpPr>
                <a:spLocks noChangeArrowheads="1"/>
              </p:cNvSpPr>
              <p:nvPr/>
            </p:nvSpPr>
            <p:spPr bwMode="auto">
              <a:xfrm>
                <a:off x="48" y="2181"/>
                <a:ext cx="1111"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1" name="Group 115"/>
            <p:cNvGrpSpPr>
              <a:grpSpLocks/>
            </p:cNvGrpSpPr>
            <p:nvPr/>
          </p:nvGrpSpPr>
          <p:grpSpPr bwMode="auto">
            <a:xfrm>
              <a:off x="1160" y="2181"/>
              <a:ext cx="2135" cy="395"/>
              <a:chOff x="1160" y="2181"/>
              <a:chExt cx="2135" cy="395"/>
            </a:xfrm>
          </p:grpSpPr>
          <p:sp>
            <p:nvSpPr>
              <p:cNvPr id="24692" name="Rectangle 116"/>
              <p:cNvSpPr>
                <a:spLocks noChangeArrowheads="1"/>
              </p:cNvSpPr>
              <p:nvPr/>
            </p:nvSpPr>
            <p:spPr bwMode="auto">
              <a:xfrm>
                <a:off x="1199" y="2181"/>
                <a:ext cx="2059"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pitchFamily="34" charset="0"/>
                  <a:buNone/>
                </a:pPr>
                <a:r>
                  <a:rPr lang="zh-TW" altLang="en-GB" sz="2400" b="1" dirty="0">
                    <a:solidFill>
                      <a:srgbClr val="FFFFFF"/>
                    </a:solidFill>
                    <a:latin typeface="Arial" pitchFamily="34" charset="0"/>
                    <a:ea typeface="新細明體" charset="-120"/>
                  </a:rPr>
                  <a:t> </a:t>
                </a:r>
                <a:r>
                  <a:rPr lang="en-GB" altLang="zh-TW" sz="2400" b="1" dirty="0">
                    <a:solidFill>
                      <a:srgbClr val="FFFFFF"/>
                    </a:solidFill>
                    <a:latin typeface="Arial" pitchFamily="34" charset="0"/>
                    <a:ea typeface="新細明體" charset="-120"/>
                  </a:rPr>
                  <a:t>2:1-10</a:t>
                </a:r>
              </a:p>
            </p:txBody>
          </p:sp>
          <p:sp>
            <p:nvSpPr>
              <p:cNvPr id="24693" name="Rectangle 117"/>
              <p:cNvSpPr>
                <a:spLocks noChangeArrowheads="1"/>
              </p:cNvSpPr>
              <p:nvPr/>
            </p:nvSpPr>
            <p:spPr bwMode="auto">
              <a:xfrm>
                <a:off x="1160" y="2181"/>
                <a:ext cx="2136"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2" name="Group 118"/>
            <p:cNvGrpSpPr>
              <a:grpSpLocks/>
            </p:cNvGrpSpPr>
            <p:nvPr/>
          </p:nvGrpSpPr>
          <p:grpSpPr bwMode="auto">
            <a:xfrm>
              <a:off x="3297" y="2181"/>
              <a:ext cx="2391" cy="395"/>
              <a:chOff x="3297" y="2181"/>
              <a:chExt cx="2391" cy="395"/>
            </a:xfrm>
          </p:grpSpPr>
          <p:sp>
            <p:nvSpPr>
              <p:cNvPr id="24695" name="Rectangle 119"/>
              <p:cNvSpPr>
                <a:spLocks noChangeArrowheads="1"/>
              </p:cNvSpPr>
              <p:nvPr/>
            </p:nvSpPr>
            <p:spPr bwMode="auto">
              <a:xfrm>
                <a:off x="3336" y="2181"/>
                <a:ext cx="2315"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pitchFamily="34" charset="0"/>
                  <a:buNone/>
                </a:pPr>
                <a:r>
                  <a:rPr lang="zh-TW" altLang="en-GB" sz="2400" b="1" dirty="0">
                    <a:solidFill>
                      <a:srgbClr val="FFFFFF"/>
                    </a:solidFill>
                    <a:latin typeface="Arial" pitchFamily="34" charset="0"/>
                    <a:ea typeface="新細明體" charset="-120"/>
                  </a:rPr>
                  <a:t> </a:t>
                </a:r>
                <a:r>
                  <a:rPr lang="en-GB" altLang="zh-TW" sz="2400" b="1" dirty="0">
                    <a:solidFill>
                      <a:srgbClr val="FFFFFF"/>
                    </a:solidFill>
                    <a:latin typeface="Arial" pitchFamily="34" charset="0"/>
                    <a:ea typeface="新細明體" charset="-120"/>
                  </a:rPr>
                  <a:t>2:11—3:15</a:t>
                </a:r>
              </a:p>
            </p:txBody>
          </p:sp>
          <p:sp>
            <p:nvSpPr>
              <p:cNvPr id="24696" name="Rectangle 120"/>
              <p:cNvSpPr>
                <a:spLocks noChangeArrowheads="1"/>
              </p:cNvSpPr>
              <p:nvPr/>
            </p:nvSpPr>
            <p:spPr bwMode="auto">
              <a:xfrm>
                <a:off x="3297" y="2181"/>
                <a:ext cx="2392"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3" name="Group 121"/>
            <p:cNvGrpSpPr>
              <a:grpSpLocks/>
            </p:cNvGrpSpPr>
            <p:nvPr/>
          </p:nvGrpSpPr>
          <p:grpSpPr bwMode="auto">
            <a:xfrm>
              <a:off x="48" y="2578"/>
              <a:ext cx="1110" cy="395"/>
              <a:chOff x="48" y="2578"/>
              <a:chExt cx="1110" cy="395"/>
            </a:xfrm>
          </p:grpSpPr>
          <p:sp>
            <p:nvSpPr>
              <p:cNvPr id="24698" name="Rectangle 122"/>
              <p:cNvSpPr>
                <a:spLocks noChangeArrowheads="1"/>
              </p:cNvSpPr>
              <p:nvPr/>
            </p:nvSpPr>
            <p:spPr bwMode="auto">
              <a:xfrm>
                <a:off x="87" y="2578"/>
                <a:ext cx="1034"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CN" altLang="en-US" sz="2800" dirty="0">
                    <a:solidFill>
                      <a:srgbClr val="FFFFFF"/>
                    </a:solidFill>
                    <a:latin typeface="Microsoft YaHei UI" panose="020B0503020204020204" pitchFamily="34" charset="-122"/>
                    <a:ea typeface="Microsoft YaHei UI" panose="020B0503020204020204" pitchFamily="34" charset="-122"/>
                    <a:cs typeface="新細明體" charset="0"/>
                  </a:rPr>
                  <a:t>处</a:t>
                </a:r>
                <a:r>
                  <a:rPr lang="zh-TW" altLang="en-GB" sz="2800" dirty="0">
                    <a:solidFill>
                      <a:srgbClr val="FFFFFF"/>
                    </a:solidFill>
                    <a:latin typeface="Microsoft YaHei UI" panose="020B0503020204020204" pitchFamily="34" charset="-122"/>
                    <a:ea typeface="Microsoft YaHei UI" panose="020B0503020204020204" pitchFamily="34" charset="-122"/>
                    <a:cs typeface="新細明體" charset="0"/>
                  </a:rPr>
                  <a:t>理</a:t>
                </a:r>
              </a:p>
            </p:txBody>
          </p:sp>
          <p:sp>
            <p:nvSpPr>
              <p:cNvPr id="24699" name="Rectangle 123"/>
              <p:cNvSpPr>
                <a:spLocks noChangeArrowheads="1"/>
              </p:cNvSpPr>
              <p:nvPr/>
            </p:nvSpPr>
            <p:spPr bwMode="auto">
              <a:xfrm>
                <a:off x="48" y="2578"/>
                <a:ext cx="1111"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4" name="Group 124"/>
            <p:cNvGrpSpPr>
              <a:grpSpLocks/>
            </p:cNvGrpSpPr>
            <p:nvPr/>
          </p:nvGrpSpPr>
          <p:grpSpPr bwMode="auto">
            <a:xfrm>
              <a:off x="1160" y="2578"/>
              <a:ext cx="2135" cy="395"/>
              <a:chOff x="1160" y="2578"/>
              <a:chExt cx="2135" cy="395"/>
            </a:xfrm>
          </p:grpSpPr>
          <p:sp>
            <p:nvSpPr>
              <p:cNvPr id="24701" name="Rectangle 125"/>
              <p:cNvSpPr>
                <a:spLocks noChangeArrowheads="1"/>
              </p:cNvSpPr>
              <p:nvPr/>
            </p:nvSpPr>
            <p:spPr bwMode="auto">
              <a:xfrm>
                <a:off x="1199" y="2578"/>
                <a:ext cx="2059"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sz="2800" dirty="0">
                    <a:solidFill>
                      <a:srgbClr val="FFFFFF"/>
                    </a:solidFill>
                    <a:latin typeface="Microsoft YaHei UI" panose="020B0503020204020204" pitchFamily="34" charset="-122"/>
                    <a:ea typeface="Microsoft YaHei UI" panose="020B0503020204020204" pitchFamily="34" charset="-122"/>
                    <a:cs typeface="新細明體" charset="0"/>
                  </a:rPr>
                  <a:t>教</a:t>
                </a:r>
                <a:r>
                  <a:rPr lang="zh-CN" altLang="en-US" sz="2800" dirty="0">
                    <a:solidFill>
                      <a:srgbClr val="FFFFFF"/>
                    </a:solidFill>
                    <a:latin typeface="Microsoft YaHei UI" panose="020B0503020204020204" pitchFamily="34" charset="-122"/>
                    <a:ea typeface="Microsoft YaHei UI" panose="020B0503020204020204" pitchFamily="34" charset="-122"/>
                    <a:cs typeface="新細明體" charset="0"/>
                  </a:rPr>
                  <a:t>导</a:t>
                </a:r>
                <a:endParaRPr lang="zh-TW" altLang="en-GB" sz="2800"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702" name="Rectangle 126"/>
              <p:cNvSpPr>
                <a:spLocks noChangeArrowheads="1"/>
              </p:cNvSpPr>
              <p:nvPr/>
            </p:nvSpPr>
            <p:spPr bwMode="auto">
              <a:xfrm>
                <a:off x="1160" y="2578"/>
                <a:ext cx="2136"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5" name="Group 127"/>
            <p:cNvGrpSpPr>
              <a:grpSpLocks/>
            </p:cNvGrpSpPr>
            <p:nvPr/>
          </p:nvGrpSpPr>
          <p:grpSpPr bwMode="auto">
            <a:xfrm>
              <a:off x="3297" y="2578"/>
              <a:ext cx="2391" cy="395"/>
              <a:chOff x="3297" y="2578"/>
              <a:chExt cx="2391" cy="395"/>
            </a:xfrm>
          </p:grpSpPr>
          <p:sp>
            <p:nvSpPr>
              <p:cNvPr id="24704" name="Rectangle 128"/>
              <p:cNvSpPr>
                <a:spLocks noChangeArrowheads="1"/>
              </p:cNvSpPr>
              <p:nvPr/>
            </p:nvSpPr>
            <p:spPr bwMode="auto">
              <a:xfrm>
                <a:off x="3336" y="2578"/>
                <a:ext cx="2315"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pitchFamily="34" charset="0"/>
                  <a:buNone/>
                </a:pPr>
                <a:r>
                  <a:rPr lang="zh-TW" altLang="en-GB" sz="2400" dirty="0">
                    <a:solidFill>
                      <a:srgbClr val="FFFFFF"/>
                    </a:solidFill>
                    <a:latin typeface="Microsoft YaHei UI" panose="020B0503020204020204" pitchFamily="34" charset="-122"/>
                    <a:ea typeface="Microsoft YaHei UI" panose="020B0503020204020204" pitchFamily="34" charset="-122"/>
                  </a:rPr>
                  <a:t> </a:t>
                </a:r>
                <a:r>
                  <a:rPr lang="zh-TW" altLang="en-GB" dirty="0">
                    <a:solidFill>
                      <a:srgbClr val="FFFFFF"/>
                    </a:solidFill>
                    <a:latin typeface="Microsoft YaHei UI" panose="020B0503020204020204" pitchFamily="34" charset="-122"/>
                    <a:ea typeface="Microsoft YaHei UI" panose="020B0503020204020204" pitchFamily="34" charset="-122"/>
                  </a:rPr>
                  <a:t>恩典</a:t>
                </a:r>
              </a:p>
            </p:txBody>
          </p:sp>
          <p:sp>
            <p:nvSpPr>
              <p:cNvPr id="24705" name="Rectangle 129"/>
              <p:cNvSpPr>
                <a:spLocks noChangeArrowheads="1"/>
              </p:cNvSpPr>
              <p:nvPr/>
            </p:nvSpPr>
            <p:spPr bwMode="auto">
              <a:xfrm>
                <a:off x="3297" y="2578"/>
                <a:ext cx="2392"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6" name="Group 130"/>
            <p:cNvGrpSpPr>
              <a:grpSpLocks/>
            </p:cNvGrpSpPr>
            <p:nvPr/>
          </p:nvGrpSpPr>
          <p:grpSpPr bwMode="auto">
            <a:xfrm>
              <a:off x="48" y="2975"/>
              <a:ext cx="648" cy="507"/>
              <a:chOff x="48" y="2975"/>
              <a:chExt cx="648" cy="507"/>
            </a:xfrm>
          </p:grpSpPr>
          <p:sp>
            <p:nvSpPr>
              <p:cNvPr id="24707" name="Rectangle 131"/>
              <p:cNvSpPr>
                <a:spLocks noChangeArrowheads="1"/>
              </p:cNvSpPr>
              <p:nvPr/>
            </p:nvSpPr>
            <p:spPr bwMode="auto">
              <a:xfrm>
                <a:off x="87" y="2975"/>
                <a:ext cx="572"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600" dirty="0">
                    <a:solidFill>
                      <a:srgbClr val="FFFFFF"/>
                    </a:solidFill>
                    <a:latin typeface="Microsoft YaHei UI" panose="020B0503020204020204" pitchFamily="34" charset="-122"/>
                    <a:ea typeface="Microsoft YaHei UI" panose="020B0503020204020204" pitchFamily="34" charset="-122"/>
                    <a:cs typeface="新細明體" charset="0"/>
                  </a:rPr>
                  <a:t>1:1-4</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dirty="0">
                    <a:solidFill>
                      <a:srgbClr val="FFFFFF"/>
                    </a:solidFill>
                    <a:latin typeface="Microsoft YaHei UI" panose="020B0503020204020204" pitchFamily="34" charset="-122"/>
                    <a:ea typeface="Microsoft YaHei UI" panose="020B0503020204020204" pitchFamily="34" charset="-122"/>
                    <a:cs typeface="新細明體" charset="0"/>
                  </a:rPr>
                  <a:t>真理</a:t>
                </a: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带来</a:t>
                </a:r>
                <a:r>
                  <a:rPr lang="zh-TW" altLang="en-GB" dirty="0">
                    <a:solidFill>
                      <a:srgbClr val="FFFFFF"/>
                    </a:solidFill>
                    <a:latin typeface="Microsoft YaHei UI" panose="020B0503020204020204" pitchFamily="34" charset="-122"/>
                    <a:ea typeface="Microsoft YaHei UI" panose="020B0503020204020204" pitchFamily="34" charset="-122"/>
                    <a:cs typeface="新細明體" charset="0"/>
                  </a:rPr>
                  <a:t>敬虔</a:t>
                </a:r>
              </a:p>
            </p:txBody>
          </p:sp>
          <p:sp>
            <p:nvSpPr>
              <p:cNvPr id="24708" name="Rectangle 132"/>
              <p:cNvSpPr>
                <a:spLocks noChangeArrowheads="1"/>
              </p:cNvSpPr>
              <p:nvPr/>
            </p:nvSpPr>
            <p:spPr bwMode="auto">
              <a:xfrm>
                <a:off x="48" y="2975"/>
                <a:ext cx="649"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7" name="Group 133"/>
            <p:cNvGrpSpPr>
              <a:grpSpLocks/>
            </p:cNvGrpSpPr>
            <p:nvPr/>
          </p:nvGrpSpPr>
          <p:grpSpPr bwMode="auto">
            <a:xfrm>
              <a:off x="678" y="2975"/>
              <a:ext cx="480" cy="508"/>
              <a:chOff x="678" y="2975"/>
              <a:chExt cx="480" cy="508"/>
            </a:xfrm>
          </p:grpSpPr>
          <p:sp>
            <p:nvSpPr>
              <p:cNvPr id="24710" name="Rectangle 134"/>
              <p:cNvSpPr>
                <a:spLocks noChangeArrowheads="1"/>
              </p:cNvSpPr>
              <p:nvPr/>
            </p:nvSpPr>
            <p:spPr bwMode="auto">
              <a:xfrm>
                <a:off x="678" y="2975"/>
                <a:ext cx="442"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600" dirty="0">
                    <a:solidFill>
                      <a:srgbClr val="FFFFFF"/>
                    </a:solidFill>
                    <a:latin typeface="Microsoft YaHei UI" panose="020B0503020204020204" pitchFamily="34" charset="-122"/>
                    <a:ea typeface="Microsoft YaHei UI" panose="020B0503020204020204" pitchFamily="34" charset="-122"/>
                    <a:cs typeface="新細明體" charset="0"/>
                  </a:rPr>
                  <a:t>1:5-16</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长</a:t>
                </a:r>
                <a:r>
                  <a:rPr lang="zh-TW" altLang="en-GB" dirty="0">
                    <a:solidFill>
                      <a:srgbClr val="FFFFFF"/>
                    </a:solidFill>
                    <a:latin typeface="Microsoft YaHei UI" panose="020B0503020204020204" pitchFamily="34" charset="-122"/>
                    <a:ea typeface="Microsoft YaHei UI" panose="020B0503020204020204" pitchFamily="34" charset="-122"/>
                    <a:cs typeface="新細明體" charset="0"/>
                  </a:rPr>
                  <a:t>老</a:t>
                </a:r>
              </a:p>
            </p:txBody>
          </p:sp>
          <p:sp>
            <p:nvSpPr>
              <p:cNvPr id="24711" name="Rectangle 135"/>
              <p:cNvSpPr>
                <a:spLocks noChangeArrowheads="1"/>
              </p:cNvSpPr>
              <p:nvPr/>
            </p:nvSpPr>
            <p:spPr bwMode="auto">
              <a:xfrm>
                <a:off x="698" y="2975"/>
                <a:ext cx="460"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8" name="Group 136"/>
            <p:cNvGrpSpPr>
              <a:grpSpLocks/>
            </p:cNvGrpSpPr>
            <p:nvPr/>
          </p:nvGrpSpPr>
          <p:grpSpPr bwMode="auto">
            <a:xfrm>
              <a:off x="1158" y="2975"/>
              <a:ext cx="362" cy="508"/>
              <a:chOff x="1158" y="2975"/>
              <a:chExt cx="362" cy="508"/>
            </a:xfrm>
          </p:grpSpPr>
          <p:sp>
            <p:nvSpPr>
              <p:cNvPr id="24713" name="Rectangle 137"/>
              <p:cNvSpPr>
                <a:spLocks noChangeArrowheads="1"/>
              </p:cNvSpPr>
              <p:nvPr/>
            </p:nvSpPr>
            <p:spPr bwMode="auto">
              <a:xfrm>
                <a:off x="1158" y="2975"/>
                <a:ext cx="362"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600" dirty="0">
                    <a:solidFill>
                      <a:srgbClr val="FFFFFF"/>
                    </a:solidFill>
                    <a:latin typeface="Microsoft YaHei UI" panose="020B0503020204020204" pitchFamily="34" charset="-122"/>
                    <a:ea typeface="Microsoft YaHei UI" panose="020B0503020204020204" pitchFamily="34" charset="-122"/>
                    <a:cs typeface="新細明體" charset="0"/>
                  </a:rPr>
                  <a:t>2:1-2</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sz="1600" dirty="0">
                    <a:solidFill>
                      <a:srgbClr val="FFFFFF"/>
                    </a:solidFill>
                    <a:latin typeface="Microsoft YaHei UI" panose="020B0503020204020204" pitchFamily="34" charset="-122"/>
                    <a:ea typeface="Microsoft YaHei UI" panose="020B0503020204020204" pitchFamily="34" charset="-122"/>
                    <a:cs typeface="新細明體" charset="0"/>
                  </a:rPr>
                  <a:t>老年男人</a:t>
                </a:r>
              </a:p>
            </p:txBody>
          </p:sp>
          <p:sp>
            <p:nvSpPr>
              <p:cNvPr id="24714" name="Rectangle 138"/>
              <p:cNvSpPr>
                <a:spLocks noChangeArrowheads="1"/>
              </p:cNvSpPr>
              <p:nvPr/>
            </p:nvSpPr>
            <p:spPr bwMode="auto">
              <a:xfrm>
                <a:off x="1160" y="2975"/>
                <a:ext cx="360"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59" name="Group 139"/>
            <p:cNvGrpSpPr>
              <a:grpSpLocks/>
            </p:cNvGrpSpPr>
            <p:nvPr/>
          </p:nvGrpSpPr>
          <p:grpSpPr bwMode="auto">
            <a:xfrm>
              <a:off x="1522" y="2927"/>
              <a:ext cx="447" cy="556"/>
              <a:chOff x="1522" y="2927"/>
              <a:chExt cx="447" cy="556"/>
            </a:xfrm>
          </p:grpSpPr>
          <p:sp>
            <p:nvSpPr>
              <p:cNvPr id="24716" name="Rectangle 140"/>
              <p:cNvSpPr>
                <a:spLocks noChangeArrowheads="1"/>
              </p:cNvSpPr>
              <p:nvPr/>
            </p:nvSpPr>
            <p:spPr bwMode="auto">
              <a:xfrm>
                <a:off x="1561" y="2927"/>
                <a:ext cx="370"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Narrow" pitchFamily="34" charset="0"/>
                  <a:buNone/>
                </a:pPr>
                <a:endParaRPr lang="en-GB" altLang="zh-TW" sz="1200" dirty="0">
                  <a:solidFill>
                    <a:srgbClr val="FFFFFF"/>
                  </a:solidFill>
                  <a:latin typeface="Microsoft YaHei UI" panose="020B0503020204020204" pitchFamily="34" charset="-122"/>
                  <a:ea typeface="Microsoft YaHei UI" panose="020B0503020204020204" pitchFamily="34" charset="-122"/>
                </a:endParaRPr>
              </a:p>
              <a:p>
                <a:pPr algn="ctr" defTabSz="449263" fontAlgn="base">
                  <a:spcBef>
                    <a:spcPct val="0"/>
                  </a:spcBef>
                  <a:spcAft>
                    <a:spcPct val="0"/>
                  </a:spcAft>
                  <a:buClr>
                    <a:srgbClr val="F2ED24"/>
                  </a:buClr>
                  <a:buSzPct val="100000"/>
                  <a:buFont typeface="Arial Narrow" pitchFamily="34" charset="0"/>
                  <a:buNone/>
                </a:pPr>
                <a:r>
                  <a:rPr lang="en-GB" altLang="zh-TW" sz="1600" dirty="0">
                    <a:solidFill>
                      <a:srgbClr val="FFFFFF"/>
                    </a:solidFill>
                    <a:latin typeface="Microsoft YaHei UI" panose="020B0503020204020204" pitchFamily="34" charset="-122"/>
                    <a:ea typeface="Microsoft YaHei UI" panose="020B0503020204020204" pitchFamily="34" charset="-122"/>
                  </a:rPr>
                  <a:t>2:4-5</a:t>
                </a:r>
              </a:p>
              <a:p>
                <a:pPr algn="ctr" defTabSz="449263" fontAlgn="base">
                  <a:spcBef>
                    <a:spcPct val="0"/>
                  </a:spcBef>
                  <a:spcAft>
                    <a:spcPct val="0"/>
                  </a:spcAft>
                  <a:buClr>
                    <a:srgbClr val="F2ED24"/>
                  </a:buClr>
                  <a:buSzPct val="100000"/>
                  <a:buFont typeface="Arial Narrow" pitchFamily="34" charset="0"/>
                  <a:buNone/>
                </a:pPr>
                <a:r>
                  <a:rPr lang="zh-TW" altLang="en-GB" sz="1600" dirty="0">
                    <a:solidFill>
                      <a:srgbClr val="FFFFFF"/>
                    </a:solidFill>
                    <a:latin typeface="Microsoft YaHei UI" panose="020B0503020204020204" pitchFamily="34" charset="-122"/>
                    <a:ea typeface="Microsoft YaHei UI" panose="020B0503020204020204" pitchFamily="34" charset="-122"/>
                  </a:rPr>
                  <a:t>老年女人</a:t>
                </a:r>
              </a:p>
            </p:txBody>
          </p:sp>
          <p:sp>
            <p:nvSpPr>
              <p:cNvPr id="24717" name="Rectangle 141"/>
              <p:cNvSpPr>
                <a:spLocks noChangeArrowheads="1"/>
              </p:cNvSpPr>
              <p:nvPr/>
            </p:nvSpPr>
            <p:spPr bwMode="auto">
              <a:xfrm>
                <a:off x="1522" y="2975"/>
                <a:ext cx="447"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0" name="Group 142"/>
            <p:cNvGrpSpPr>
              <a:grpSpLocks/>
            </p:cNvGrpSpPr>
            <p:nvPr/>
          </p:nvGrpSpPr>
          <p:grpSpPr bwMode="auto">
            <a:xfrm>
              <a:off x="1970" y="2975"/>
              <a:ext cx="469" cy="507"/>
              <a:chOff x="1970" y="2975"/>
              <a:chExt cx="469" cy="507"/>
            </a:xfrm>
          </p:grpSpPr>
          <p:sp>
            <p:nvSpPr>
              <p:cNvPr id="24719" name="Rectangle 143"/>
              <p:cNvSpPr>
                <a:spLocks noChangeArrowheads="1"/>
              </p:cNvSpPr>
              <p:nvPr/>
            </p:nvSpPr>
            <p:spPr bwMode="auto">
              <a:xfrm>
                <a:off x="2009" y="2975"/>
                <a:ext cx="392"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600" dirty="0">
                    <a:solidFill>
                      <a:srgbClr val="FFFFFF"/>
                    </a:solidFill>
                    <a:latin typeface="Microsoft YaHei UI" panose="020B0503020204020204" pitchFamily="34" charset="-122"/>
                    <a:ea typeface="Microsoft YaHei UI" panose="020B0503020204020204" pitchFamily="34" charset="-122"/>
                    <a:cs typeface="新細明體" charset="0"/>
                  </a:rPr>
                  <a:t>2:4-5</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sz="1600" dirty="0">
                    <a:solidFill>
                      <a:srgbClr val="FFFFFF"/>
                    </a:solidFill>
                    <a:latin typeface="Microsoft YaHei UI" panose="020B0503020204020204" pitchFamily="34" charset="-122"/>
                    <a:ea typeface="Microsoft YaHei UI" panose="020B0503020204020204" pitchFamily="34" charset="-122"/>
                    <a:cs typeface="新細明體" charset="0"/>
                  </a:rPr>
                  <a:t>年青女人</a:t>
                </a:r>
              </a:p>
            </p:txBody>
          </p:sp>
          <p:sp>
            <p:nvSpPr>
              <p:cNvPr id="24720" name="Rectangle 144"/>
              <p:cNvSpPr>
                <a:spLocks noChangeArrowheads="1"/>
              </p:cNvSpPr>
              <p:nvPr/>
            </p:nvSpPr>
            <p:spPr bwMode="auto">
              <a:xfrm>
                <a:off x="1970" y="2975"/>
                <a:ext cx="470"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1" name="Group 145"/>
            <p:cNvGrpSpPr>
              <a:grpSpLocks/>
            </p:cNvGrpSpPr>
            <p:nvPr/>
          </p:nvGrpSpPr>
          <p:grpSpPr bwMode="auto">
            <a:xfrm>
              <a:off x="2441" y="2975"/>
              <a:ext cx="469" cy="507"/>
              <a:chOff x="2441" y="2975"/>
              <a:chExt cx="469" cy="507"/>
            </a:xfrm>
          </p:grpSpPr>
          <p:sp>
            <p:nvSpPr>
              <p:cNvPr id="24722" name="Rectangle 146"/>
              <p:cNvSpPr>
                <a:spLocks noChangeArrowheads="1"/>
              </p:cNvSpPr>
              <p:nvPr/>
            </p:nvSpPr>
            <p:spPr bwMode="auto">
              <a:xfrm>
                <a:off x="2480" y="2975"/>
                <a:ext cx="392"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400" dirty="0">
                    <a:solidFill>
                      <a:srgbClr val="FFFFFF"/>
                    </a:solidFill>
                    <a:latin typeface="Microsoft YaHei UI" panose="020B0503020204020204" pitchFamily="34" charset="-122"/>
                    <a:ea typeface="Microsoft YaHei UI" panose="020B0503020204020204" pitchFamily="34" charset="-122"/>
                    <a:cs typeface="新細明體" charset="0"/>
                  </a:rPr>
                  <a:t>2:6-8</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sz="1400" dirty="0">
                    <a:solidFill>
                      <a:srgbClr val="FFFFFF"/>
                    </a:solidFill>
                    <a:latin typeface="Microsoft YaHei UI" panose="020B0503020204020204" pitchFamily="34" charset="-122"/>
                    <a:ea typeface="Microsoft YaHei UI" panose="020B0503020204020204" pitchFamily="34" charset="-122"/>
                    <a:cs typeface="新細明體" charset="0"/>
                  </a:rPr>
                  <a:t>年青男人</a:t>
                </a:r>
              </a:p>
            </p:txBody>
          </p:sp>
          <p:sp>
            <p:nvSpPr>
              <p:cNvPr id="24723" name="Rectangle 147"/>
              <p:cNvSpPr>
                <a:spLocks noChangeArrowheads="1"/>
              </p:cNvSpPr>
              <p:nvPr/>
            </p:nvSpPr>
            <p:spPr bwMode="auto">
              <a:xfrm>
                <a:off x="2441" y="2975"/>
                <a:ext cx="470"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2" name="Group 148"/>
            <p:cNvGrpSpPr>
              <a:grpSpLocks/>
            </p:cNvGrpSpPr>
            <p:nvPr/>
          </p:nvGrpSpPr>
          <p:grpSpPr bwMode="auto">
            <a:xfrm>
              <a:off x="2912" y="2975"/>
              <a:ext cx="383" cy="507"/>
              <a:chOff x="2912" y="2975"/>
              <a:chExt cx="383" cy="507"/>
            </a:xfrm>
          </p:grpSpPr>
          <p:sp>
            <p:nvSpPr>
              <p:cNvPr id="24725" name="Rectangle 149"/>
              <p:cNvSpPr>
                <a:spLocks noChangeArrowheads="1"/>
              </p:cNvSpPr>
              <p:nvPr/>
            </p:nvSpPr>
            <p:spPr bwMode="auto">
              <a:xfrm>
                <a:off x="2951" y="2975"/>
                <a:ext cx="306"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600" dirty="0">
                    <a:solidFill>
                      <a:srgbClr val="FFFFFF"/>
                    </a:solidFill>
                    <a:latin typeface="Microsoft YaHei UI" panose="020B0503020204020204" pitchFamily="34" charset="-122"/>
                    <a:ea typeface="Microsoft YaHei UI" panose="020B0503020204020204" pitchFamily="34" charset="-122"/>
                    <a:cs typeface="新細明體" charset="0"/>
                  </a:rPr>
                  <a:t>2:9-10</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奴隶</a:t>
                </a:r>
                <a:endParaRPr lang="zh-TW" altLang="en-GB"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726" name="Rectangle 150"/>
              <p:cNvSpPr>
                <a:spLocks noChangeArrowheads="1"/>
              </p:cNvSpPr>
              <p:nvPr/>
            </p:nvSpPr>
            <p:spPr bwMode="auto">
              <a:xfrm>
                <a:off x="2912" y="2975"/>
                <a:ext cx="384"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3" name="Group 151"/>
            <p:cNvGrpSpPr>
              <a:grpSpLocks/>
            </p:cNvGrpSpPr>
            <p:nvPr/>
          </p:nvGrpSpPr>
          <p:grpSpPr bwMode="auto">
            <a:xfrm>
              <a:off x="3297" y="2975"/>
              <a:ext cx="478" cy="507"/>
              <a:chOff x="3297" y="2975"/>
              <a:chExt cx="478" cy="507"/>
            </a:xfrm>
          </p:grpSpPr>
          <p:sp>
            <p:nvSpPr>
              <p:cNvPr id="24728" name="Rectangle 152"/>
              <p:cNvSpPr>
                <a:spLocks noChangeArrowheads="1"/>
              </p:cNvSpPr>
              <p:nvPr/>
            </p:nvSpPr>
            <p:spPr bwMode="auto">
              <a:xfrm>
                <a:off x="3336" y="2975"/>
                <a:ext cx="402"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sz="1600" dirty="0">
                    <a:solidFill>
                      <a:srgbClr val="FFFFFF"/>
                    </a:solidFill>
                    <a:latin typeface="Microsoft YaHei UI" panose="020B0503020204020204" pitchFamily="34" charset="-122"/>
                    <a:ea typeface="Microsoft YaHei UI" panose="020B0503020204020204" pitchFamily="34" charset="-122"/>
                    <a:cs typeface="新細明體" charset="0"/>
                  </a:rPr>
                  <a:t>2:11-15</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dirty="0">
                    <a:solidFill>
                      <a:srgbClr val="FFFFFF"/>
                    </a:solidFill>
                    <a:latin typeface="Microsoft YaHei UI" panose="020B0503020204020204" pitchFamily="34" charset="-122"/>
                    <a:ea typeface="Microsoft YaHei UI" panose="020B0503020204020204" pitchFamily="34" charset="-122"/>
                    <a:cs typeface="新細明體" charset="0"/>
                  </a:rPr>
                  <a:t>教育</a:t>
                </a:r>
              </a:p>
            </p:txBody>
          </p:sp>
          <p:sp>
            <p:nvSpPr>
              <p:cNvPr id="24729" name="Rectangle 153"/>
              <p:cNvSpPr>
                <a:spLocks noChangeArrowheads="1"/>
              </p:cNvSpPr>
              <p:nvPr/>
            </p:nvSpPr>
            <p:spPr bwMode="auto">
              <a:xfrm>
                <a:off x="3297" y="2975"/>
                <a:ext cx="479"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4" name="Group 154"/>
            <p:cNvGrpSpPr>
              <a:grpSpLocks/>
            </p:cNvGrpSpPr>
            <p:nvPr/>
          </p:nvGrpSpPr>
          <p:grpSpPr bwMode="auto">
            <a:xfrm>
              <a:off x="3778" y="2975"/>
              <a:ext cx="546" cy="507"/>
              <a:chOff x="3778" y="2975"/>
              <a:chExt cx="546" cy="507"/>
            </a:xfrm>
          </p:grpSpPr>
          <p:sp>
            <p:nvSpPr>
              <p:cNvPr id="24731" name="Rectangle 155"/>
              <p:cNvSpPr>
                <a:spLocks noChangeArrowheads="1"/>
              </p:cNvSpPr>
              <p:nvPr/>
            </p:nvSpPr>
            <p:spPr bwMode="auto">
              <a:xfrm>
                <a:off x="3817" y="2975"/>
                <a:ext cx="469"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dirty="0">
                    <a:solidFill>
                      <a:srgbClr val="FFFFFF"/>
                    </a:solidFill>
                    <a:latin typeface="Microsoft YaHei UI" panose="020B0503020204020204" pitchFamily="34" charset="-122"/>
                    <a:ea typeface="Microsoft YaHei UI" panose="020B0503020204020204" pitchFamily="34" charset="-122"/>
                    <a:cs typeface="新細明體" charset="0"/>
                  </a:rPr>
                  <a:t>3:1-2</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dirty="0">
                    <a:solidFill>
                      <a:srgbClr val="FFFFFF"/>
                    </a:solidFill>
                    <a:latin typeface="Microsoft YaHei UI" panose="020B0503020204020204" pitchFamily="34" charset="-122"/>
                    <a:ea typeface="Microsoft YaHei UI" panose="020B0503020204020204" pitchFamily="34" charset="-122"/>
                    <a:cs typeface="新細明體" charset="0"/>
                  </a:rPr>
                  <a:t>授</a:t>
                </a: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权</a:t>
                </a:r>
                <a:endParaRPr lang="zh-TW" altLang="en-GB"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732" name="Rectangle 156"/>
              <p:cNvSpPr>
                <a:spLocks noChangeArrowheads="1"/>
              </p:cNvSpPr>
              <p:nvPr/>
            </p:nvSpPr>
            <p:spPr bwMode="auto">
              <a:xfrm>
                <a:off x="3778" y="2975"/>
                <a:ext cx="547"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5" name="Group 157"/>
            <p:cNvGrpSpPr>
              <a:grpSpLocks/>
            </p:cNvGrpSpPr>
            <p:nvPr/>
          </p:nvGrpSpPr>
          <p:grpSpPr bwMode="auto">
            <a:xfrm>
              <a:off x="4326" y="2975"/>
              <a:ext cx="501" cy="507"/>
              <a:chOff x="4326" y="2975"/>
              <a:chExt cx="501" cy="507"/>
            </a:xfrm>
          </p:grpSpPr>
          <p:sp>
            <p:nvSpPr>
              <p:cNvPr id="24734" name="Rectangle 158"/>
              <p:cNvSpPr>
                <a:spLocks noChangeArrowheads="1"/>
              </p:cNvSpPr>
              <p:nvPr/>
            </p:nvSpPr>
            <p:spPr bwMode="auto">
              <a:xfrm>
                <a:off x="4365" y="2975"/>
                <a:ext cx="424"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dirty="0">
                    <a:solidFill>
                      <a:srgbClr val="FFFFFF"/>
                    </a:solidFill>
                    <a:latin typeface="Microsoft YaHei UI" panose="020B0503020204020204" pitchFamily="34" charset="-122"/>
                    <a:ea typeface="Microsoft YaHei UI" panose="020B0503020204020204" pitchFamily="34" charset="-122"/>
                    <a:cs typeface="新細明體" charset="0"/>
                  </a:rPr>
                  <a:t>3:3-8</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dirty="0">
                    <a:solidFill>
                      <a:srgbClr val="FFFFFF"/>
                    </a:solidFill>
                    <a:latin typeface="Microsoft YaHei UI" panose="020B0503020204020204" pitchFamily="34" charset="-122"/>
                    <a:ea typeface="Microsoft YaHei UI" panose="020B0503020204020204" pitchFamily="34" charset="-122"/>
                    <a:cs typeface="新細明體" charset="0"/>
                  </a:rPr>
                  <a:t>推</a:t>
                </a: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动</a:t>
                </a:r>
                <a:endParaRPr lang="zh-TW" altLang="en-GB"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735" name="Rectangle 159"/>
              <p:cNvSpPr>
                <a:spLocks noChangeArrowheads="1"/>
              </p:cNvSpPr>
              <p:nvPr/>
            </p:nvSpPr>
            <p:spPr bwMode="auto">
              <a:xfrm>
                <a:off x="4326" y="2975"/>
                <a:ext cx="502"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6" name="Group 160"/>
            <p:cNvGrpSpPr>
              <a:grpSpLocks/>
            </p:cNvGrpSpPr>
            <p:nvPr/>
          </p:nvGrpSpPr>
          <p:grpSpPr bwMode="auto">
            <a:xfrm>
              <a:off x="4829" y="2975"/>
              <a:ext cx="437" cy="507"/>
              <a:chOff x="4829" y="2975"/>
              <a:chExt cx="437" cy="507"/>
            </a:xfrm>
          </p:grpSpPr>
          <p:sp>
            <p:nvSpPr>
              <p:cNvPr id="24737" name="Rectangle 161"/>
              <p:cNvSpPr>
                <a:spLocks noChangeArrowheads="1"/>
              </p:cNvSpPr>
              <p:nvPr/>
            </p:nvSpPr>
            <p:spPr bwMode="auto">
              <a:xfrm>
                <a:off x="4868" y="2975"/>
                <a:ext cx="360"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dirty="0">
                    <a:solidFill>
                      <a:srgbClr val="FFFFFF"/>
                    </a:solidFill>
                    <a:latin typeface="Microsoft YaHei UI" panose="020B0503020204020204" pitchFamily="34" charset="-122"/>
                    <a:ea typeface="Microsoft YaHei UI" panose="020B0503020204020204" pitchFamily="34" charset="-122"/>
                    <a:cs typeface="新細明體" charset="0"/>
                  </a:rPr>
                  <a:t>3:9-11</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TW" altLang="en-GB" dirty="0">
                    <a:solidFill>
                      <a:srgbClr val="FFFFFF"/>
                    </a:solidFill>
                    <a:latin typeface="Microsoft YaHei UI" panose="020B0503020204020204" pitchFamily="34" charset="-122"/>
                    <a:ea typeface="Microsoft YaHei UI" panose="020B0503020204020204" pitchFamily="34" charset="-122"/>
                    <a:cs typeface="新細明體" charset="0"/>
                  </a:rPr>
                  <a:t>保</a:t>
                </a: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罗</a:t>
                </a:r>
                <a:endParaRPr lang="zh-TW" altLang="en-GB"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738" name="Rectangle 162"/>
              <p:cNvSpPr>
                <a:spLocks noChangeArrowheads="1"/>
              </p:cNvSpPr>
              <p:nvPr/>
            </p:nvSpPr>
            <p:spPr bwMode="auto">
              <a:xfrm>
                <a:off x="4829" y="2975"/>
                <a:ext cx="438"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7" name="Group 163"/>
            <p:cNvGrpSpPr>
              <a:grpSpLocks/>
            </p:cNvGrpSpPr>
            <p:nvPr/>
          </p:nvGrpSpPr>
          <p:grpSpPr bwMode="auto">
            <a:xfrm>
              <a:off x="5268" y="2975"/>
              <a:ext cx="421" cy="507"/>
              <a:chOff x="5268" y="2975"/>
              <a:chExt cx="421" cy="507"/>
            </a:xfrm>
          </p:grpSpPr>
          <p:sp>
            <p:nvSpPr>
              <p:cNvPr id="24740" name="Rectangle 164"/>
              <p:cNvSpPr>
                <a:spLocks noChangeArrowheads="1"/>
              </p:cNvSpPr>
              <p:nvPr/>
            </p:nvSpPr>
            <p:spPr bwMode="auto">
              <a:xfrm>
                <a:off x="5307" y="2975"/>
                <a:ext cx="344" cy="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49263" fontAlgn="base">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zh-TW" dirty="0">
                    <a:solidFill>
                      <a:srgbClr val="FFFFFF"/>
                    </a:solidFill>
                    <a:latin typeface="Microsoft YaHei UI" panose="020B0503020204020204" pitchFamily="34" charset="-122"/>
                    <a:ea typeface="Microsoft YaHei UI" panose="020B0503020204020204" pitchFamily="34" charset="-122"/>
                    <a:cs typeface="新細明體" charset="0"/>
                  </a:rPr>
                  <a:t>3:12-15</a:t>
                </a:r>
              </a:p>
              <a:p>
                <a:pPr algn="ctr" defTabSz="449263" eaLnBrk="0" fontAlgn="base" hangingPunct="0">
                  <a:spcBef>
                    <a:spcPct val="0"/>
                  </a:spcBef>
                  <a:spcAft>
                    <a:spcPct val="0"/>
                  </a:spcAft>
                  <a:buClr>
                    <a:srgbClr val="F2ED24"/>
                  </a:buClr>
                  <a:buSzPct val="100000"/>
                  <a:buFont typeface="Arial Narrow"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zh-CN" altLang="en-US" dirty="0">
                    <a:solidFill>
                      <a:srgbClr val="FFFFFF"/>
                    </a:solidFill>
                    <a:latin typeface="Microsoft YaHei UI" panose="020B0503020204020204" pitchFamily="34" charset="-122"/>
                    <a:ea typeface="Microsoft YaHei UI" panose="020B0503020204020204" pitchFamily="34" charset="-122"/>
                    <a:cs typeface="新細明體" charset="0"/>
                  </a:rPr>
                  <a:t>结论</a:t>
                </a:r>
                <a:endParaRPr lang="zh-TW" altLang="en-GB" dirty="0">
                  <a:solidFill>
                    <a:srgbClr val="FFFFFF"/>
                  </a:solidFill>
                  <a:latin typeface="Microsoft YaHei UI" panose="020B0503020204020204" pitchFamily="34" charset="-122"/>
                  <a:ea typeface="Microsoft YaHei UI" panose="020B0503020204020204" pitchFamily="34" charset="-122"/>
                  <a:cs typeface="新細明體" charset="0"/>
                </a:endParaRPr>
              </a:p>
            </p:txBody>
          </p:sp>
          <p:sp>
            <p:nvSpPr>
              <p:cNvPr id="24741" name="Rectangle 165"/>
              <p:cNvSpPr>
                <a:spLocks noChangeArrowheads="1"/>
              </p:cNvSpPr>
              <p:nvPr/>
            </p:nvSpPr>
            <p:spPr bwMode="auto">
              <a:xfrm>
                <a:off x="5268" y="2975"/>
                <a:ext cx="422" cy="50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8" name="Group 166"/>
            <p:cNvGrpSpPr>
              <a:grpSpLocks/>
            </p:cNvGrpSpPr>
            <p:nvPr/>
          </p:nvGrpSpPr>
          <p:grpSpPr bwMode="auto">
            <a:xfrm>
              <a:off x="48" y="3484"/>
              <a:ext cx="5630" cy="395"/>
              <a:chOff x="48" y="3484"/>
              <a:chExt cx="5630" cy="395"/>
            </a:xfrm>
          </p:grpSpPr>
          <p:sp>
            <p:nvSpPr>
              <p:cNvPr id="24743" name="Rectangle 167"/>
              <p:cNvSpPr>
                <a:spLocks noChangeArrowheads="1"/>
              </p:cNvSpPr>
              <p:nvPr/>
            </p:nvSpPr>
            <p:spPr bwMode="auto">
              <a:xfrm>
                <a:off x="77" y="3484"/>
                <a:ext cx="5572"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pitchFamily="34" charset="0"/>
                  <a:buNone/>
                </a:pPr>
                <a:r>
                  <a:rPr lang="zh-TW" altLang="en-GB" sz="2400" b="1" dirty="0">
                    <a:solidFill>
                      <a:srgbClr val="FFFFFF"/>
                    </a:solidFill>
                    <a:latin typeface="Microsoft YaHei UI" panose="020B0503020204020204" pitchFamily="34" charset="-122"/>
                    <a:ea typeface="Microsoft YaHei UI" panose="020B0503020204020204" pitchFamily="34" charset="-122"/>
                  </a:rPr>
                  <a:t> </a:t>
                </a:r>
                <a:r>
                  <a:rPr lang="zh-TW" altLang="en-GB" b="1" dirty="0">
                    <a:solidFill>
                      <a:srgbClr val="FFFFFF"/>
                    </a:solidFill>
                    <a:latin typeface="Microsoft YaHei UI" panose="020B0503020204020204" pitchFamily="34" charset="-122"/>
                    <a:ea typeface="Microsoft YaHei UI" panose="020B0503020204020204" pitchFamily="34" charset="-122"/>
                  </a:rPr>
                  <a:t>小</a:t>
                </a:r>
                <a:r>
                  <a:rPr lang="zh-CN" altLang="en-US" b="1" dirty="0">
                    <a:solidFill>
                      <a:srgbClr val="FFFFFF"/>
                    </a:solidFill>
                    <a:latin typeface="Microsoft YaHei UI" panose="020B0503020204020204" pitchFamily="34" charset="-122"/>
                    <a:ea typeface="Microsoft YaHei UI" panose="020B0503020204020204" pitchFamily="34" charset="-122"/>
                  </a:rPr>
                  <a:t>亚细亚</a:t>
                </a:r>
                <a:r>
                  <a:rPr lang="zh-TW" altLang="en-GB" b="1" dirty="0">
                    <a:solidFill>
                      <a:srgbClr val="FFFFFF"/>
                    </a:solidFill>
                    <a:latin typeface="Microsoft YaHei UI" panose="020B0503020204020204" pitchFamily="34" charset="-122"/>
                    <a:ea typeface="Microsoft YaHei UI" panose="020B0503020204020204" pitchFamily="34" charset="-122"/>
                  </a:rPr>
                  <a:t>到克</a:t>
                </a:r>
                <a:r>
                  <a:rPr lang="zh-CN" altLang="en-US" b="1" dirty="0">
                    <a:solidFill>
                      <a:srgbClr val="FFFFFF"/>
                    </a:solidFill>
                    <a:latin typeface="Microsoft YaHei UI" panose="020B0503020204020204" pitchFamily="34" charset="-122"/>
                    <a:ea typeface="Microsoft YaHei UI" panose="020B0503020204020204" pitchFamily="34" charset="-122"/>
                  </a:rPr>
                  <a:t>罗</a:t>
                </a:r>
                <a:r>
                  <a:rPr lang="zh-TW" altLang="en-GB" b="1" dirty="0">
                    <a:solidFill>
                      <a:srgbClr val="FFFFFF"/>
                    </a:solidFill>
                    <a:latin typeface="Microsoft YaHei UI" panose="020B0503020204020204" pitchFamily="34" charset="-122"/>
                    <a:ea typeface="Microsoft YaHei UI" panose="020B0503020204020204" pitchFamily="34" charset="-122"/>
                  </a:rPr>
                  <a:t>尼</a:t>
                </a:r>
              </a:p>
            </p:txBody>
          </p:sp>
          <p:sp>
            <p:nvSpPr>
              <p:cNvPr id="24744" name="Rectangle 168"/>
              <p:cNvSpPr>
                <a:spLocks noChangeArrowheads="1"/>
              </p:cNvSpPr>
              <p:nvPr/>
            </p:nvSpPr>
            <p:spPr bwMode="auto">
              <a:xfrm>
                <a:off x="48" y="3484"/>
                <a:ext cx="5631"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nvGrpSpPr>
            <p:cNvPr id="65569" name="Group 169"/>
            <p:cNvGrpSpPr>
              <a:grpSpLocks/>
            </p:cNvGrpSpPr>
            <p:nvPr/>
          </p:nvGrpSpPr>
          <p:grpSpPr bwMode="auto">
            <a:xfrm>
              <a:off x="48" y="3881"/>
              <a:ext cx="5630" cy="395"/>
              <a:chOff x="48" y="3881"/>
              <a:chExt cx="5630" cy="395"/>
            </a:xfrm>
          </p:grpSpPr>
          <p:sp>
            <p:nvSpPr>
              <p:cNvPr id="24746" name="Rectangle 170"/>
              <p:cNvSpPr>
                <a:spLocks noChangeArrowheads="1"/>
              </p:cNvSpPr>
              <p:nvPr/>
            </p:nvSpPr>
            <p:spPr bwMode="auto">
              <a:xfrm>
                <a:off x="77" y="3881"/>
                <a:ext cx="5572" cy="3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800">
                    <a:solidFill>
                      <a:srgbClr val="FFFF00"/>
                    </a:solidFill>
                    <a:latin typeface="Times New Roman" pitchFamily="18" charset="0"/>
                    <a:ea typeface="細明體" charset="-120"/>
                  </a:defRPr>
                </a:lvl9pPr>
              </a:lstStyle>
              <a:p>
                <a:pPr algn="ctr" defTabSz="449263" eaLnBrk="1" fontAlgn="base" hangingPunct="1">
                  <a:spcBef>
                    <a:spcPct val="0"/>
                  </a:spcBef>
                  <a:spcAft>
                    <a:spcPct val="0"/>
                  </a:spcAft>
                  <a:buClr>
                    <a:srgbClr val="F2ED24"/>
                  </a:buClr>
                  <a:buSzPct val="100000"/>
                  <a:buFont typeface="Arial" pitchFamily="34" charset="0"/>
                  <a:buNone/>
                </a:pPr>
                <a:r>
                  <a:rPr lang="zh-TW" altLang="en-GB" sz="2400" b="1" dirty="0">
                    <a:solidFill>
                      <a:srgbClr val="FFFFFF"/>
                    </a:solidFill>
                    <a:latin typeface="Microsoft YaHei UI" panose="020B0503020204020204" pitchFamily="34" charset="-122"/>
                    <a:ea typeface="Microsoft YaHei UI" panose="020B0503020204020204" pitchFamily="34" charset="-122"/>
                  </a:rPr>
                  <a:t> </a:t>
                </a:r>
                <a:r>
                  <a:rPr lang="zh-TW" altLang="en-GB" b="1" dirty="0">
                    <a:solidFill>
                      <a:srgbClr val="FFFFFF"/>
                    </a:solidFill>
                    <a:latin typeface="Microsoft YaHei UI" panose="020B0503020204020204" pitchFamily="34" charset="-122"/>
                    <a:ea typeface="Microsoft YaHei UI" panose="020B0503020204020204" pitchFamily="34" charset="-122"/>
                  </a:rPr>
                  <a:t>西元</a:t>
                </a:r>
                <a:r>
                  <a:rPr lang="en-GB" altLang="zh-TW" b="1" dirty="0">
                    <a:solidFill>
                      <a:srgbClr val="FFFFFF"/>
                    </a:solidFill>
                    <a:latin typeface="Microsoft YaHei UI" panose="020B0503020204020204" pitchFamily="34" charset="-122"/>
                    <a:ea typeface="Microsoft YaHei UI" panose="020B0503020204020204" pitchFamily="34" charset="-122"/>
                  </a:rPr>
                  <a:t>66</a:t>
                </a:r>
                <a:r>
                  <a:rPr lang="zh-TW" altLang="en-GB" b="1" dirty="0">
                    <a:solidFill>
                      <a:srgbClr val="FFFFFF"/>
                    </a:solidFill>
                    <a:latin typeface="Microsoft YaHei UI" panose="020B0503020204020204" pitchFamily="34" charset="-122"/>
                    <a:ea typeface="Microsoft YaHei UI" panose="020B0503020204020204" pitchFamily="34" charset="-122"/>
                  </a:rPr>
                  <a:t>年暑</a:t>
                </a:r>
              </a:p>
            </p:txBody>
          </p:sp>
          <p:sp>
            <p:nvSpPr>
              <p:cNvPr id="24747" name="Rectangle 171"/>
              <p:cNvSpPr>
                <a:spLocks noChangeArrowheads="1"/>
              </p:cNvSpPr>
              <p:nvPr/>
            </p:nvSpPr>
            <p:spPr bwMode="auto">
              <a:xfrm>
                <a:off x="48" y="3881"/>
                <a:ext cx="5631" cy="396"/>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lvl1pPr eaLnBrk="0" hangingPunct="0">
                  <a:defRPr sz="2800">
                    <a:solidFill>
                      <a:srgbClr val="FFFF00"/>
                    </a:solidFill>
                    <a:latin typeface="Times New Roman" pitchFamily="18" charset="0"/>
                    <a:ea typeface="細明體" charset="-120"/>
                  </a:defRPr>
                </a:lvl1pPr>
                <a:lvl2pPr marL="742950" indent="-285750" eaLnBrk="0" hangingPunct="0">
                  <a:defRPr sz="2800">
                    <a:solidFill>
                      <a:srgbClr val="FFFF00"/>
                    </a:solidFill>
                    <a:latin typeface="Times New Roman" pitchFamily="18" charset="0"/>
                    <a:ea typeface="細明體" charset="-120"/>
                  </a:defRPr>
                </a:lvl2pPr>
                <a:lvl3pPr marL="1143000" indent="-228600" eaLnBrk="0" hangingPunct="0">
                  <a:defRPr sz="2800">
                    <a:solidFill>
                      <a:srgbClr val="FFFF00"/>
                    </a:solidFill>
                    <a:latin typeface="Times New Roman" pitchFamily="18" charset="0"/>
                    <a:ea typeface="細明體" charset="-120"/>
                  </a:defRPr>
                </a:lvl3pPr>
                <a:lvl4pPr marL="1600200" indent="-228600" eaLnBrk="0" hangingPunct="0">
                  <a:defRPr sz="2800">
                    <a:solidFill>
                      <a:srgbClr val="FFFF00"/>
                    </a:solidFill>
                    <a:latin typeface="Times New Roman" pitchFamily="18" charset="0"/>
                    <a:ea typeface="細明體" charset="-120"/>
                  </a:defRPr>
                </a:lvl4pPr>
                <a:lvl5pPr marL="2057400" indent="-228600" eaLnBrk="0" hangingPunct="0">
                  <a:defRPr sz="2800">
                    <a:solidFill>
                      <a:srgbClr val="FFFF00"/>
                    </a:solidFill>
                    <a:latin typeface="Times New Roman" pitchFamily="18" charset="0"/>
                    <a:ea typeface="細明體" charset="-120"/>
                  </a:defRPr>
                </a:lvl5pPr>
                <a:lvl6pPr marL="25146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6pPr>
                <a:lvl7pPr marL="29718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7pPr>
                <a:lvl8pPr marL="34290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8pPr>
                <a:lvl9pPr marL="3886200" indent="-228600" defTabSz="449263" eaLnBrk="0" fontAlgn="base" hangingPunct="0">
                  <a:lnSpc>
                    <a:spcPct val="90000"/>
                  </a:lnSpc>
                  <a:spcBef>
                    <a:spcPct val="0"/>
                  </a:spcBef>
                  <a:spcAft>
                    <a:spcPct val="0"/>
                  </a:spcAft>
                  <a:buClr>
                    <a:srgbClr val="000000"/>
                  </a:buClr>
                  <a:buSzPct val="100000"/>
                  <a:buFont typeface="Times New Roman" pitchFamily="18" charset="0"/>
                  <a:defRPr sz="2800">
                    <a:solidFill>
                      <a:srgbClr val="FFFF00"/>
                    </a:solidFill>
                    <a:latin typeface="Times New Roman" pitchFamily="18" charset="0"/>
                    <a:ea typeface="細明體" charset="-120"/>
                  </a:defRPr>
                </a:lvl9pPr>
              </a:lstStyle>
              <a:p>
                <a:pPr defTabSz="449263" eaLnBrk="1" fontAlgn="base" hangingPunct="1">
                  <a:lnSpc>
                    <a:spcPct val="90000"/>
                  </a:lnSpc>
                  <a:spcBef>
                    <a:spcPct val="0"/>
                  </a:spcBef>
                  <a:spcAft>
                    <a:spcPct val="0"/>
                  </a:spcAft>
                  <a:buClr>
                    <a:srgbClr val="000000"/>
                  </a:buClr>
                  <a:buSzPct val="100000"/>
                  <a:buFont typeface="Times New Roman" pitchFamily="18" charset="0"/>
                  <a:buNone/>
                </a:pPr>
                <a:endParaRPr lang="en-US" altLang="en-US"/>
              </a:p>
            </p:txBody>
          </p:sp>
        </p:grpSp>
      </p:grpSp>
      <p:sp>
        <p:nvSpPr>
          <p:cNvPr id="24749" name="Text Box 173"/>
          <p:cNvSpPr txBox="1">
            <a:spLocks noChangeArrowheads="1"/>
          </p:cNvSpPr>
          <p:nvPr/>
        </p:nvSpPr>
        <p:spPr bwMode="auto">
          <a:xfrm>
            <a:off x="8295777" y="152400"/>
            <a:ext cx="696322" cy="463846"/>
          </a:xfrm>
          <a:prstGeom prst="rect">
            <a:avLst/>
          </a:prstGeom>
          <a:noFill/>
          <a:ln>
            <a:noFill/>
          </a:ln>
          <a:effec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5pPr>
            <a:lvl6pPr defTabSz="449263" fontAlgn="base">
              <a:lnSpc>
                <a:spcPct val="9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6pPr>
            <a:lvl7pPr defTabSz="449263" fontAlgn="base">
              <a:lnSpc>
                <a:spcPct val="9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7pPr>
            <a:lvl8pPr defTabSz="449263" fontAlgn="base">
              <a:lnSpc>
                <a:spcPct val="9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8pPr>
            <a:lvl9pPr defTabSz="449263" fontAlgn="base">
              <a:lnSpc>
                <a:spcPct val="9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charset="0"/>
                <a:ea typeface="細明體" charset="0"/>
                <a:cs typeface="細明體" charset="0"/>
              </a:defRPr>
            </a:lvl9pPr>
          </a:lstStyle>
          <a:p>
            <a:pPr algn="ctr" defTabSz="449263" fontAlgn="base">
              <a:spcBef>
                <a:spcPct val="0"/>
              </a:spcBef>
              <a:spcAft>
                <a:spcPct val="0"/>
              </a:spcAft>
              <a:buClr>
                <a:srgbClr val="000000"/>
              </a:buClr>
              <a:buSzPct val="100000"/>
              <a:buFont typeface="Arial" charset="0"/>
              <a:buNone/>
              <a:defRPr/>
            </a:pPr>
            <a:r>
              <a:rPr lang="en-GB" altLang="zh-TW" b="1" dirty="0">
                <a:latin typeface="Arial" charset="0"/>
                <a:ea typeface="新細明體" charset="0"/>
                <a:cs typeface="新細明體" charset="0"/>
              </a:rPr>
              <a:t>241</a:t>
            </a:r>
          </a:p>
        </p:txBody>
      </p:sp>
      <p:sp>
        <p:nvSpPr>
          <p:cNvPr id="175" name="WordArt 190"/>
          <p:cNvSpPr>
            <a:spLocks noChangeArrowheads="1" noChangeShapeType="1" noTextEdit="1"/>
          </p:cNvSpPr>
          <p:nvPr/>
        </p:nvSpPr>
        <p:spPr bwMode="auto">
          <a:xfrm>
            <a:off x="76200" y="-228600"/>
            <a:ext cx="1447800" cy="1828800"/>
          </a:xfrm>
          <a:prstGeom prst="rect">
            <a:avLst/>
          </a:prstGeom>
        </p:spPr>
        <p:txBody>
          <a:bodyPr wrap="none" fromWordArt="1">
            <a:prstTxWarp prst="textSlantUp">
              <a:avLst>
                <a:gd name="adj" fmla="val 32056"/>
              </a:avLst>
            </a:prstTxWarp>
          </a:bodyPr>
          <a:lstStyle/>
          <a:p>
            <a:pPr lvl="0" algn="ctr" defTabSz="914400" fontAlgn="base">
              <a:spcBef>
                <a:spcPct val="0"/>
              </a:spcBef>
              <a:spcAft>
                <a:spcPct val="0"/>
              </a:spcAft>
              <a:defRPr/>
            </a:pPr>
            <a:r>
              <a:rPr lang="zh-SG" altLang="en-US" sz="3600" kern="1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提多书</a:t>
            </a:r>
          </a:p>
        </p:txBody>
      </p:sp>
    </p:spTree>
    <p:extLst>
      <p:ext uri="{BB962C8B-B14F-4D97-AF65-F5344CB8AC3E}">
        <p14:creationId xmlns:p14="http://schemas.microsoft.com/office/powerpoint/2010/main" val="3789680711"/>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p:bldLst>
  </p:timing>
</p:sld>
</file>

<file path=ppt/slides/slide332.xml><?xml version="1.0" encoding="utf-8"?>
<p:sld xmlns:a="http://schemas.openxmlformats.org/drawingml/2006/main" xmlns:r="http://schemas.openxmlformats.org/officeDocument/2006/relationships" xmlns:p="http://schemas.openxmlformats.org/presentationml/2006/main" showMasterSp="0">
  <p:cSld>
    <p:bg>
      <p:bgPr>
        <a:solidFill>
          <a:srgbClr val="FFFFFF">
            <a:alpha val="0"/>
          </a:srgbClr>
        </a:solidFill>
        <a:effectLst/>
      </p:bgPr>
    </p:bg>
    <p:spTree>
      <p:nvGrpSpPr>
        <p:cNvPr id="1" name=""/>
        <p:cNvGrpSpPr/>
        <p:nvPr/>
      </p:nvGrpSpPr>
      <p:grpSpPr>
        <a:xfrm>
          <a:off x="0" y="0"/>
          <a:ext cx="0" cy="0"/>
          <a:chOff x="0" y="0"/>
          <a:chExt cx="0" cy="0"/>
        </a:xfrm>
      </p:grpSpPr>
      <p:pic>
        <p:nvPicPr>
          <p:cNvPr id="3" name="Picture 2"/>
          <p:cNvPicPr/>
          <p:nvPr/>
        </p:nvPicPr>
        <p:blipFill rotWithShape="1">
          <a:blip r:embed="rId2" cstate="screen">
            <a:extLst>
              <a:ext uri="{28A0092B-C50C-407E-A947-70E740481C1C}">
                <a14:useLocalDpi xmlns:a14="http://schemas.microsoft.com/office/drawing/2010/main"/>
              </a:ext>
            </a:extLst>
          </a:blip>
          <a:srcRect l="5532" t="32002" r="5754" b="7686"/>
          <a:stretch/>
        </p:blipFill>
        <p:spPr bwMode="auto">
          <a:xfrm>
            <a:off x="2538429" y="428165"/>
            <a:ext cx="6699261" cy="6450657"/>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5" name="Text Box 6"/>
          <p:cNvSpPr txBox="1">
            <a:spLocks noChangeArrowheads="1"/>
          </p:cNvSpPr>
          <p:nvPr/>
        </p:nvSpPr>
        <p:spPr bwMode="auto">
          <a:xfrm>
            <a:off x="323850" y="72847"/>
            <a:ext cx="6624638" cy="1476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zh-CN" altLang="en-US" b="1" dirty="0">
                <a:latin typeface="Arial" charset="0"/>
                <a:cs typeface="Arial" charset="0"/>
              </a:rPr>
              <a:t>正确的教义压制错误</a:t>
            </a:r>
          </a:p>
          <a:p>
            <a:pPr lvl="0" defTabSz="914400" eaLnBrk="1" fontAlgn="base" hangingPunct="1">
              <a:spcBef>
                <a:spcPct val="0"/>
              </a:spcBef>
              <a:spcAft>
                <a:spcPct val="0"/>
              </a:spcAft>
              <a:defRPr/>
            </a:pPr>
            <a:r>
              <a:rPr lang="zh-CN" altLang="en-US" b="1" dirty="0">
                <a:latin typeface="Arial" charset="0"/>
                <a:cs typeface="Arial" charset="0"/>
              </a:rPr>
              <a:t>有条理的生命带来教义</a:t>
            </a:r>
          </a:p>
          <a:p>
            <a:pPr lvl="0" defTabSz="914400" eaLnBrk="1" fontAlgn="base" hangingPunct="1">
              <a:spcBef>
                <a:spcPct val="0"/>
              </a:spcBef>
              <a:spcAft>
                <a:spcPct val="0"/>
              </a:spcAft>
              <a:defRPr/>
            </a:pPr>
            <a:r>
              <a:rPr lang="zh-CN" altLang="en-US" b="1" dirty="0">
                <a:latin typeface="Arial" charset="0"/>
                <a:cs typeface="Arial" charset="0"/>
              </a:rPr>
              <a:t>永不避开好的行为</a:t>
            </a:r>
            <a:endParaRPr kumimoji="0" lang="en-US" sz="2400" b="1" i="0" u="none" strike="noStrike" kern="1200" cap="none" spc="0" normalizeH="0" baseline="0" noProof="0" dirty="0">
              <a:ln>
                <a:noFill/>
              </a:ln>
              <a:effectLst/>
              <a:uLnTx/>
              <a:uFillTx/>
              <a:latin typeface="Arial" charset="0"/>
              <a:cs typeface="Arial" charset="0"/>
            </a:endParaRPr>
          </a:p>
        </p:txBody>
      </p:sp>
      <p:sp>
        <p:nvSpPr>
          <p:cNvPr id="6" name="Text Box 6"/>
          <p:cNvSpPr txBox="1">
            <a:spLocks noChangeArrowheads="1"/>
          </p:cNvSpPr>
          <p:nvPr/>
        </p:nvSpPr>
        <p:spPr bwMode="auto">
          <a:xfrm>
            <a:off x="34925" y="72847"/>
            <a:ext cx="433388" cy="1476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endParaRPr>
          </a:p>
        </p:txBody>
      </p:sp>
      <p:sp>
        <p:nvSpPr>
          <p:cNvPr id="8" name="Title 7"/>
          <p:cNvSpPr>
            <a:spLocks noGrp="1"/>
          </p:cNvSpPr>
          <p:nvPr>
            <p:ph type="title" idx="4294967295"/>
          </p:nvPr>
        </p:nvSpPr>
        <p:spPr>
          <a:xfrm>
            <a:off x="64774" y="3861048"/>
            <a:ext cx="4651241" cy="1224136"/>
          </a:xfrm>
          <a:noFill/>
          <a:ln>
            <a:noFill/>
          </a:ln>
        </p:spPr>
        <p:txBody>
          <a:bodyPr vert="horz" wrap="square" lIns="91440" tIns="45720" rIns="91440" bIns="45720" numCol="1" anchor="ctr" anchorCtr="0" compatLnSpc="1">
            <a:prstTxWarp prst="textNoShape">
              <a:avLst/>
            </a:prstTxWarp>
          </a:bodyPr>
          <a:lstStyle/>
          <a:p>
            <a:pPr marL="176213" algn="l" defTabSz="457200" eaLnBrk="1" hangingPunct="1"/>
            <a:r>
              <a:rPr lang="zh-SG" altLang="en-US" sz="8000" kern="1200" dirty="0">
                <a:solidFill>
                  <a:srgbClr val="070000"/>
                </a:solidFill>
                <a:latin typeface="Arial"/>
                <a:ea typeface="ＭＳ Ｐゴシック"/>
                <a:cs typeface="Arial"/>
              </a:rPr>
              <a:t>提多书</a:t>
            </a:r>
          </a:p>
        </p:txBody>
      </p:sp>
    </p:spTree>
    <p:extLst>
      <p:ext uri="{BB962C8B-B14F-4D97-AF65-F5344CB8AC3E}">
        <p14:creationId xmlns:p14="http://schemas.microsoft.com/office/powerpoint/2010/main" val="71610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7259A91C-F96B-5145-9160-526D83A0CF4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4704"/>
            <a:ext cx="9144000" cy="52339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2549446"/>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Arial" charset="0"/>
                <a:ea typeface="ＭＳ Ｐゴシック" charset="0"/>
                <a:cs typeface="ＭＳ Ｐゴシック" charset="0"/>
              </a:rPr>
              <a:t>提多书</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Arial" charset="0"/>
                <a:ea typeface="ＭＳ Ｐゴシック" charset="0"/>
                <a:cs typeface="ＭＳ Ｐゴシック" charset="0"/>
              </a:rPr>
              <a:t>要信誉良好</a:t>
            </a:r>
            <a:endParaRPr lang="en-US" sz="88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8653127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001357"/>
          </a:xfrm>
          <a:blipFill>
            <a:blip r:embed="rId3"/>
            <a:tile tx="0" ty="0" sx="100000" sy="100000" flip="none" algn="tl"/>
          </a:blipFill>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现代假福音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A03956F7-6F08-9445-A9E5-D1BCD3CAA06E}"/>
              </a:ext>
            </a:extLst>
          </p:cNvPr>
          <p:cNvSpPr txBox="1">
            <a:spLocks noChangeArrowheads="1"/>
          </p:cNvSpPr>
          <p:nvPr/>
        </p:nvSpPr>
        <p:spPr bwMode="auto">
          <a:xfrm>
            <a:off x="28575" y="1556792"/>
            <a:ext cx="9144000"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85800" marR="0" lvl="0" indent="-6858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CN" altLang="en-US" sz="4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若是有真信心，上帝就会医治</a:t>
            </a:r>
            <a:r>
              <a:rPr kumimoji="0" lang="en-US" sz="4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a:p>
            <a:pPr marL="685800" marR="0" lvl="0" indent="-6858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CN" altLang="en-US" sz="4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世上财宝是我们神圣的权柄</a:t>
            </a:r>
            <a:r>
              <a:rPr kumimoji="0" lang="en-US" sz="4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a:p>
            <a:pPr marL="685800" marR="0" lvl="0" indent="-6858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CN" altLang="en-US" sz="4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主的圣餐能治百病</a:t>
            </a:r>
            <a:r>
              <a:rPr kumimoji="0" lang="en-US" sz="4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D7CDAD7A-F83B-1347-A6FF-17FA0B054D9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82705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51520" y="6085"/>
            <a:ext cx="8892480" cy="1080120"/>
          </a:xfrm>
          <a:effectLst/>
        </p:spPr>
        <p:txBody>
          <a:bodyPr/>
          <a:lstStyle/>
          <a:p>
            <a:pPr algn="l">
              <a:defRPr/>
            </a:pP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信誉</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3" name="Picture 2">
            <a:extLst>
              <a:ext uri="{FF2B5EF4-FFF2-40B4-BE49-F238E27FC236}">
                <a16:creationId xmlns:a16="http://schemas.microsoft.com/office/drawing/2014/main" id="{A775A18F-2974-CA45-8355-BEA1058FF45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989288"/>
            <a:ext cx="5172890" cy="586871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F8D427B6-ADAA-7A45-8A8B-B02AD750B245}"/>
              </a:ext>
            </a:extLst>
          </p:cNvPr>
          <p:cNvSpPr txBox="1">
            <a:spLocks noChangeArrowheads="1"/>
          </p:cNvSpPr>
          <p:nvPr/>
        </p:nvSpPr>
        <p:spPr bwMode="auto">
          <a:xfrm>
            <a:off x="3707904" y="1866508"/>
            <a:ext cx="5400600" cy="312498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defTabSz="914400" fontAlgn="base">
              <a:spcBef>
                <a:spcPct val="0"/>
              </a:spcBef>
              <a:spcAft>
                <a:spcPct val="0"/>
              </a:spcAft>
              <a:defRPr/>
            </a:pPr>
            <a:r>
              <a:rPr lang="zh-CN" altLang="en-US" sz="4000" dirty="0">
                <a:solidFill>
                  <a:srgbClr val="000000"/>
                </a:solidFill>
                <a:effectLst>
                  <a:glow rad="127000">
                    <a:srgbClr val="FFFFFF"/>
                  </a:glow>
                </a:effectLst>
                <a:latin typeface="Microsoft YaHei UI" panose="020B0503020204020204" pitchFamily="34" charset="-122"/>
                <a:ea typeface="Microsoft YaHei UI" panose="020B0503020204020204" pitchFamily="34" charset="-122"/>
              </a:rPr>
              <a:t>这世上获得荣誉的最佳方式是我们将伪装成的样子。</a:t>
            </a:r>
            <a:endParaRPr kumimoji="0" lang="en-US" sz="4000" b="1" i="0" u="none" strike="noStrike" kern="120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endParaRPr>
          </a:p>
          <a:p>
            <a:pPr lvl="0" defTabSz="914400" fontAlgn="base">
              <a:spcBef>
                <a:spcPct val="0"/>
              </a:spcBef>
              <a:spcAft>
                <a:spcPct val="0"/>
              </a:spcAft>
              <a:defRPr/>
            </a:pPr>
            <a:r>
              <a:rPr kumimoji="0" lang="en-US" sz="4000" b="1" i="0" u="none" strike="noStrike" kern="120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rPr>
              <a:t>— </a:t>
            </a:r>
            <a:r>
              <a:rPr lang="zh-SG" altLang="en-US" sz="4000" dirty="0">
                <a:solidFill>
                  <a:srgbClr val="000000"/>
                </a:solidFill>
                <a:effectLst>
                  <a:glow rad="127000">
                    <a:srgbClr val="FFFFFF"/>
                  </a:glow>
                </a:effectLst>
                <a:latin typeface="Microsoft YaHei UI" panose="020B0503020204020204" pitchFamily="34" charset="-122"/>
                <a:ea typeface="Microsoft YaHei UI" panose="020B0503020204020204" pitchFamily="34" charset="-122"/>
              </a:rPr>
              <a:t>苏格拉底</a:t>
            </a:r>
            <a:endParaRPr kumimoji="0" lang="en-US" sz="4000" b="1" i="0" u="none" strike="noStrike" kern="120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73790F70-72EB-A648-8F90-6019048EFF7F}"/>
              </a:ext>
            </a:extLst>
          </p:cNvPr>
          <p:cNvSpPr txBox="1">
            <a:spLocks noChangeArrowheads="1"/>
          </p:cNvSpPr>
          <p:nvPr/>
        </p:nvSpPr>
        <p:spPr bwMode="auto">
          <a:xfrm>
            <a:off x="198634" y="6127068"/>
            <a:ext cx="5493815" cy="8001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写给提多的书信</a:t>
            </a:r>
            <a:endParaRPr kumimoji="0" lang="en-US" sz="4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290641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92658E1-9273-BD42-B930-EA8CDDEDFC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3699" y="1282700"/>
            <a:ext cx="83566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16632"/>
            <a:ext cx="9143999" cy="1512168"/>
          </a:xfrm>
          <a:effectLst/>
        </p:spPr>
        <p:txBody>
          <a:bodyPr anchor="t"/>
          <a:lstStyle/>
          <a:p>
            <a:pPr>
              <a:defRPr/>
            </a:pPr>
            <a:r>
              <a:rPr lang="zh-CN" altLang="en-US" sz="3600"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我们怎么能在诸多假教导中保持</a:t>
            </a:r>
            <a:r>
              <a:rPr lang="en-US" sz="3600"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 </a:t>
            </a:r>
            <a:r>
              <a:rPr lang="zh-SG" altLang="en-US" sz="3600" b="1" dirty="0">
                <a:solidFill>
                  <a:srgbClr val="9F1D1D"/>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信誉良好</a:t>
            </a:r>
            <a:r>
              <a:rPr lang="en-US" sz="3600"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81A7F267-747F-1045-9B72-C8707B901058}"/>
              </a:ext>
            </a:extLst>
          </p:cNvPr>
          <p:cNvSpPr txBox="1">
            <a:spLocks noChangeArrowheads="1"/>
          </p:cNvSpPr>
          <p:nvPr/>
        </p:nvSpPr>
        <p:spPr bwMode="auto">
          <a:xfrm>
            <a:off x="3650183" y="5085184"/>
            <a:ext cx="5493815" cy="8001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提多书的三个方法</a:t>
            </a:r>
            <a:endParaRPr kumimoji="0" lang="en-US" sz="4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6314068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786928"/>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有虔诚的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长老</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教导真理。</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pic>
        <p:nvPicPr>
          <p:cNvPr id="3074" name="Picture 2">
            <a:extLst>
              <a:ext uri="{FF2B5EF4-FFF2-40B4-BE49-F238E27FC236}">
                <a16:creationId xmlns:a16="http://schemas.microsoft.com/office/drawing/2014/main" id="{9186BD20-9B88-EC41-B307-442AC623257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25" y="908720"/>
            <a:ext cx="9144000" cy="514877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45F7D86-C9EC-4C47-94CE-7BA1D7D304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第一章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5974107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2" name="Picture 4">
            <a:extLst>
              <a:ext uri="{FF2B5EF4-FFF2-40B4-BE49-F238E27FC236}">
                <a16:creationId xmlns:a16="http://schemas.microsoft.com/office/drawing/2014/main" id="{F90737B7-B344-7143-A634-6A45A72A00C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14500" y="1291642"/>
            <a:ext cx="5521796" cy="442970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3999" cy="1080120"/>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en-US" sz="4800" b="1" dirty="0">
                <a:effectLst>
                  <a:glow rad="127000">
                    <a:schemeClr val="tx1"/>
                  </a:glow>
                </a:effectLst>
                <a:latin typeface="Microsoft YaHei UI" panose="020B0503020204020204" pitchFamily="34" charset="-122"/>
                <a:ea typeface="Microsoft YaHei UI" panose="020B0503020204020204" pitchFamily="34" charset="-122"/>
              </a:rPr>
              <a:t>II.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rPr>
              <a:t>按着你的</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rPr>
              <a:t>岁数</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rPr>
              <a:t>行事为人。</a:t>
            </a:r>
            <a:endParaRPr lang="en-US" sz="4800" b="1" dirty="0">
              <a:effectLst>
                <a:glow rad="127000">
                  <a:schemeClr val="tx1"/>
                </a:glow>
              </a:effectLst>
              <a:latin typeface="Microsoft YaHei UI" panose="020B0503020204020204" pitchFamily="34" charset="-122"/>
              <a:ea typeface="Microsoft YaHei UI" panose="020B0503020204020204" pitchFamily="34" charset="-122"/>
            </a:endParaRPr>
          </a:p>
        </p:txBody>
      </p:sp>
      <p:sp>
        <p:nvSpPr>
          <p:cNvPr id="4" name="Rectangle 2">
            <a:extLst>
              <a:ext uri="{FF2B5EF4-FFF2-40B4-BE49-F238E27FC236}">
                <a16:creationId xmlns:a16="http://schemas.microsoft.com/office/drawing/2014/main" id="{51338304-22A7-AE4E-B9FD-02D84726939B}"/>
              </a:ext>
            </a:extLst>
          </p:cNvPr>
          <p:cNvSpPr txBox="1">
            <a:spLocks noChangeArrowheads="1"/>
          </p:cNvSpPr>
          <p:nvPr/>
        </p:nvSpPr>
        <p:spPr bwMode="auto">
          <a:xfrm>
            <a:off x="188686"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fontAlgn="base">
              <a:spcBef>
                <a:spcPct val="0"/>
              </a:spcBef>
              <a:spcAft>
                <a:spcPct val="0"/>
              </a:spcAft>
              <a:defRPr/>
            </a:pPr>
            <a:r>
              <a:rPr lang="zh-SG" altLang="en-US"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提多书 </a:t>
            </a:r>
            <a:r>
              <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2:1-10</a:t>
            </a:r>
          </a:p>
        </p:txBody>
      </p:sp>
      <p:pic>
        <p:nvPicPr>
          <p:cNvPr id="32770" name="Picture 2">
            <a:extLst>
              <a:ext uri="{FF2B5EF4-FFF2-40B4-BE49-F238E27FC236}">
                <a16:creationId xmlns:a16="http://schemas.microsoft.com/office/drawing/2014/main" id="{5C117500-FE75-BD45-A487-AEB013153CA4}"/>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156176" y="809358"/>
            <a:ext cx="2987823" cy="4476636"/>
          </a:xfrm>
          <a:prstGeom prst="rect">
            <a:avLst/>
          </a:prstGeom>
          <a:noFill/>
          <a:extLst>
            <a:ext uri="{909E8E84-426E-40DD-AFC4-6F175D3DCCD1}">
              <a14:hiddenFill xmlns:a14="http://schemas.microsoft.com/office/drawing/2010/main">
                <a:solidFill>
                  <a:srgbClr val="FFFFFF"/>
                </a:solidFill>
              </a14:hiddenFill>
            </a:ext>
          </a:extLst>
        </p:spPr>
      </p:pic>
      <p:pic>
        <p:nvPicPr>
          <p:cNvPr id="32774" name="Picture 6" descr="Related image">
            <a:extLst>
              <a:ext uri="{FF2B5EF4-FFF2-40B4-BE49-F238E27FC236}">
                <a16:creationId xmlns:a16="http://schemas.microsoft.com/office/drawing/2014/main" id="{A066061B-9C1D-9C40-987A-E846C44DED7A}"/>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713989"/>
            <a:ext cx="4716016" cy="3144011"/>
          </a:xfrm>
          <a:prstGeom prst="rect">
            <a:avLst/>
          </a:prstGeom>
          <a:noFill/>
          <a:extLst>
            <a:ext uri="{909E8E84-426E-40DD-AFC4-6F175D3DCCD1}">
              <a14:hiddenFill xmlns:a14="http://schemas.microsoft.com/office/drawing/2010/main">
                <a:solidFill>
                  <a:srgbClr val="FFFFFF"/>
                </a:solidFill>
              </a14:hiddenFill>
            </a:ext>
          </a:extLst>
        </p:spPr>
      </p:pic>
      <p:pic>
        <p:nvPicPr>
          <p:cNvPr id="32776" name="Picture 8">
            <a:extLst>
              <a:ext uri="{FF2B5EF4-FFF2-40B4-BE49-F238E27FC236}">
                <a16:creationId xmlns:a16="http://schemas.microsoft.com/office/drawing/2014/main" id="{85F87917-065E-6E45-9CB7-B3BE4E8BC188}"/>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0" y="809358"/>
            <a:ext cx="3022058" cy="32603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97985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029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让恩典带来 </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虔诚的心</a:t>
            </a:r>
            <a:r>
              <a:rPr lang="zh-CN" altLang="en-US" sz="4800" b="1" dirty="0">
                <a:solidFill>
                  <a:srgbClr val="FFFFFF"/>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4800" b="1" dirty="0">
              <a:solidFill>
                <a:srgbClr val="FFFFFF"/>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6146" name="Picture 2">
            <a:extLst>
              <a:ext uri="{FF2B5EF4-FFF2-40B4-BE49-F238E27FC236}">
                <a16:creationId xmlns:a16="http://schemas.microsoft.com/office/drawing/2014/main" id="{C3DDB5B6-1DB7-4748-81DA-BC48FCF0EF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88" y="980728"/>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3DA4F52B-C77E-B94A-81DC-F0045608F810}"/>
              </a:ext>
            </a:extLst>
          </p:cNvPr>
          <p:cNvSpPr txBox="1">
            <a:spLocks noChangeArrowheads="1"/>
          </p:cNvSpPr>
          <p:nvPr/>
        </p:nvSpPr>
        <p:spPr bwMode="auto">
          <a:xfrm>
            <a:off x="0" y="6124228"/>
            <a:ext cx="8791222" cy="7055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提多书 </a:t>
            </a:r>
            <a:r>
              <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2:11–3:15</a:t>
            </a:r>
          </a:p>
        </p:txBody>
      </p:sp>
    </p:spTree>
    <p:extLst>
      <p:ext uri="{BB962C8B-B14F-4D97-AF65-F5344CB8AC3E}">
        <p14:creationId xmlns:p14="http://schemas.microsoft.com/office/powerpoint/2010/main" val="33291287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门徒</a:t>
            </a:r>
            <a:r>
              <a:rPr lang="en-US" sz="5400" b="1" dirty="0">
                <a:effectLst>
                  <a:glow rad="127000">
                    <a:schemeClr val="tx1"/>
                  </a:glow>
                </a:effectLst>
                <a:latin typeface="Arial" charset="0"/>
                <a:ea typeface="ＭＳ Ｐゴシック" charset="0"/>
                <a:cs typeface="ＭＳ Ｐゴシック" charset="0"/>
              </a:rPr>
              <a:t> = </a:t>
            </a:r>
            <a:r>
              <a:rPr lang="zh-CN" altLang="en-US" sz="5400" b="1" dirty="0">
                <a:effectLst>
                  <a:glow rad="127000">
                    <a:schemeClr val="tx1"/>
                  </a:glow>
                </a:effectLst>
                <a:latin typeface="Arial" charset="0"/>
                <a:ea typeface="ＭＳ Ｐゴシック" charset="0"/>
                <a:cs typeface="ＭＳ Ｐゴシック" charset="0"/>
              </a:rPr>
              <a:t>跟随者</a:t>
            </a:r>
            <a:endParaRPr lang="en-US" sz="5400" b="1" dirty="0">
              <a:effectLst>
                <a:glow rad="127000">
                  <a:schemeClr val="tx1"/>
                </a:glow>
              </a:effectLst>
              <a:latin typeface="Arial" charset="0"/>
              <a:ea typeface="ＭＳ Ｐゴシック" charset="0"/>
              <a:cs typeface="ＭＳ Ｐゴシック" charset="0"/>
            </a:endParaRPr>
          </a:p>
        </p:txBody>
      </p:sp>
      <p:pic>
        <p:nvPicPr>
          <p:cNvPr id="308226" name="Picture 2">
            <a:extLst>
              <a:ext uri="{FF2B5EF4-FFF2-40B4-BE49-F238E27FC236}">
                <a16:creationId xmlns:a16="http://schemas.microsoft.com/office/drawing/2014/main" id="{8AC74DF8-94AF-5043-B580-76B797DB88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7584" y="1055062"/>
            <a:ext cx="7289800" cy="55753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41703424"/>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BCBF1C-4FE7-DF4F-908C-C8E1A1E9AF0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512" y="25697"/>
            <a:ext cx="9144000" cy="6858000"/>
          </a:xfrm>
          <a:prstGeom prst="rect">
            <a:avLst/>
          </a:prstGeom>
        </p:spPr>
      </p:pic>
      <p:sp>
        <p:nvSpPr>
          <p:cNvPr id="900098" name="Rectangle 2"/>
          <p:cNvSpPr>
            <a:spLocks noGrp="1" noChangeArrowheads="1"/>
          </p:cNvSpPr>
          <p:nvPr>
            <p:ph type="ctrTitle"/>
          </p:nvPr>
        </p:nvSpPr>
        <p:spPr>
          <a:xfrm>
            <a:off x="-11435" y="188640"/>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主要是想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56059" y="3573016"/>
            <a:ext cx="9164563" cy="26642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我们的长老要教导</a:t>
            </a:r>
            <a:endParaRPr kumimoji="0" lang="en-US" altLang="zh-CN"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借着神的恩典所得来的</a:t>
            </a:r>
            <a:endParaRPr kumimoji="0" lang="en-US" altLang="zh-CN"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可尊敬的</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言行举止</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WordArt 190">
            <a:extLst>
              <a:ext uri="{FF2B5EF4-FFF2-40B4-BE49-F238E27FC236}">
                <a16:creationId xmlns:a16="http://schemas.microsoft.com/office/drawing/2014/main" id="{5EE83A65-703A-A64B-803B-1B0283A9C0B5}"/>
              </a:ext>
            </a:extLst>
          </p:cNvPr>
          <p:cNvSpPr>
            <a:spLocks noChangeArrowheads="1" noChangeShapeType="1" noTextEdit="1"/>
          </p:cNvSpPr>
          <p:nvPr/>
        </p:nvSpPr>
        <p:spPr bwMode="auto">
          <a:xfrm>
            <a:off x="76200" y="-228600"/>
            <a:ext cx="1831504" cy="1828800"/>
          </a:xfrm>
          <a:prstGeom prst="rect">
            <a:avLst/>
          </a:prstGeom>
        </p:spPr>
        <p:txBody>
          <a:bodyPr wrap="none" fromWordArt="1">
            <a:prstTxWarp prst="textSlantUp">
              <a:avLst>
                <a:gd name="adj" fmla="val 32056"/>
              </a:avLst>
            </a:prstTxWarp>
          </a:bodyPr>
          <a:lstStyle/>
          <a:p>
            <a:pPr lvl="0" algn="ctr" defTabSz="914400" fontAlgn="base">
              <a:spcBef>
                <a:spcPct val="0"/>
              </a:spcBef>
              <a:spcAft>
                <a:spcPct val="0"/>
              </a:spcAft>
              <a:defRPr/>
            </a:pPr>
            <a:r>
              <a:rPr lang="zh-SG" altLang="en-US" sz="3600" kern="10" dirty="0">
                <a:ln w="9525" cap="sq">
                  <a:solidFill>
                    <a:srgbClr val="000000"/>
                  </a:solidFill>
                  <a:round/>
                  <a:headEnd type="none" w="sm" len="sm"/>
                  <a:tailEnd type="none" w="sm" len="sm"/>
                </a:ln>
                <a:solidFill>
                  <a:srgbClr val="FFFFFF"/>
                </a:solidFill>
                <a:effectLst>
                  <a:outerShdw blurRad="63500" dist="53882" dir="2700000" algn="ctr" rotWithShape="0">
                    <a:srgbClr val="000000">
                      <a:alpha val="80000"/>
                    </a:srgbClr>
                  </a:outerShdw>
                </a:effectLst>
                <a:latin typeface="Microsoft YaHei UI" panose="020B0503020204020204" pitchFamily="34" charset="-122"/>
                <a:ea typeface="Microsoft YaHei UI" panose="020B0503020204020204" pitchFamily="34" charset="-122"/>
                <a:cs typeface="Impact"/>
              </a:rPr>
              <a:t>提多书</a:t>
            </a:r>
          </a:p>
        </p:txBody>
      </p:sp>
    </p:spTree>
    <p:extLst>
      <p:ext uri="{BB962C8B-B14F-4D97-AF65-F5344CB8AC3E}">
        <p14:creationId xmlns:p14="http://schemas.microsoft.com/office/powerpoint/2010/main" val="296065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1532669799"/>
      </p:ext>
    </p:extLst>
  </p:cSld>
  <p:clrMapOvr>
    <a:masterClrMapping/>
  </p:clrMapOvr>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6" name="Rectangle 7"/>
          <p:cNvSpPr>
            <a:spLocks noGrp="1" noChangeArrowheads="1"/>
          </p:cNvSpPr>
          <p:nvPr>
            <p:ph type="title" idx="4294967295"/>
          </p:nvPr>
        </p:nvSpPr>
        <p:spPr>
          <a:xfrm>
            <a:off x="5364088" y="3068960"/>
            <a:ext cx="3573091" cy="2757264"/>
          </a:xfrm>
        </p:spPr>
        <p:txBody>
          <a:bodyPr/>
          <a:lstStyle/>
          <a:p>
            <a:pPr algn="r" eaLnBrk="1" hangingPunct="1"/>
            <a:r>
              <a:rPr lang="zh-CN" altLang="en-US" sz="4800" b="1" dirty="0">
                <a:solidFill>
                  <a:schemeClr val="bg1"/>
                </a:solidFill>
                <a:latin typeface="Microsoft YaHei UI" panose="020B0503020204020204" pitchFamily="34" charset="-122"/>
                <a:ea typeface="Microsoft YaHei UI" panose="020B0503020204020204" pitchFamily="34" charset="-122"/>
                <a:cs typeface="Arial" charset="0"/>
              </a:rPr>
              <a:t>饶恕，还是不饶恕？</a:t>
            </a:r>
            <a:endParaRPr lang="en-US" sz="3200" b="1" dirty="0">
              <a:solidFill>
                <a:schemeClr val="bg1"/>
              </a:solidFill>
              <a:latin typeface="Microsoft YaHei UI" panose="020B0503020204020204" pitchFamily="34" charset="-122"/>
              <a:ea typeface="Microsoft YaHei UI" panose="020B0503020204020204" pitchFamily="34" charset="-122"/>
              <a:cs typeface="Arial" charset="0"/>
            </a:endParaRPr>
          </a:p>
        </p:txBody>
      </p:sp>
      <p:sp>
        <p:nvSpPr>
          <p:cNvPr id="113667" name="WordArt 5"/>
          <p:cNvSpPr>
            <a:spLocks noChangeArrowheads="1" noChangeShapeType="1" noTextEdit="1"/>
          </p:cNvSpPr>
          <p:nvPr/>
        </p:nvSpPr>
        <p:spPr bwMode="auto">
          <a:xfrm>
            <a:off x="152400" y="76200"/>
            <a:ext cx="4203576" cy="1840632"/>
          </a:xfrm>
          <a:prstGeom prst="rect">
            <a:avLst/>
          </a:prstGeom>
        </p:spPr>
        <p:txBody>
          <a:bodyPr wrap="none" fromWordArt="1">
            <a:prstTxWarp prst="textPlain">
              <a:avLst>
                <a:gd name="adj" fmla="val 50000"/>
              </a:avLst>
            </a:prstTxWarp>
          </a:bodyPr>
          <a:lstStyle/>
          <a:p>
            <a:pPr lvl="0" algn="ctr" defTabSz="914400" eaLnBrk="0" fontAlgn="base" hangingPunct="0">
              <a:spcBef>
                <a:spcPct val="0"/>
              </a:spcBef>
              <a:spcAft>
                <a:spcPct val="0"/>
              </a:spcAft>
              <a:defRPr/>
            </a:pPr>
            <a:r>
              <a:rPr lang="zh-SG" altLang="en-US" sz="3600" kern="10" spc="720" normalizeH="1"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latin typeface="Microsoft YaHei UI" panose="020B0503020204020204" pitchFamily="34" charset="-122"/>
                <a:ea typeface="Microsoft YaHei UI" panose="020B0503020204020204" pitchFamily="34" charset="-122"/>
                <a:cs typeface="Impact"/>
              </a:rPr>
              <a:t>腓利门书</a:t>
            </a: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defTabSz="914400" eaLnBrk="0" fontAlgn="base" hangingPunct="0">
              <a:spcBef>
                <a:spcPct val="20000"/>
              </a:spcBef>
              <a:buClr>
                <a:srgbClr val="FFCC00"/>
              </a:buClr>
              <a:buSzPct val="70000"/>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Crossroads International Church Singapore</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 </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cicfamily.com &amp; BibleStudyDownloads.org</a:t>
            </a:r>
          </a:p>
        </p:txBody>
      </p:sp>
    </p:spTree>
    <p:extLst>
      <p:ext uri="{BB962C8B-B14F-4D97-AF65-F5344CB8AC3E}">
        <p14:creationId xmlns:p14="http://schemas.microsoft.com/office/powerpoint/2010/main" val="4262774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3667"/>
                                        </p:tgtEl>
                                        <p:attrNameLst>
                                          <p:attrName>style.visibility</p:attrName>
                                        </p:attrNameLst>
                                      </p:cBhvr>
                                      <p:to>
                                        <p:strVal val="visible"/>
                                      </p:to>
                                    </p:set>
                                    <p:animEffect transition="in" filter="blinds(horizontal)">
                                      <p:cBhvr>
                                        <p:cTn id="7" dur="500"/>
                                        <p:tgtEl>
                                          <p:spTgt spid="1136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饶恕</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245</a:t>
            </a:r>
          </a:p>
        </p:txBody>
      </p:sp>
    </p:spTree>
    <p:extLst>
      <p:ext uri="{BB962C8B-B14F-4D97-AF65-F5344CB8AC3E}">
        <p14:creationId xmlns:p14="http://schemas.microsoft.com/office/powerpoint/2010/main" val="3334470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2773017"/>
            <a:ext cx="9144000" cy="26010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饶恕他人及寻求赦免</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9179632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251520" y="1602008"/>
            <a:ext cx="8604448"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3600" b="1" dirty="0">
                <a:solidFill>
                  <a:srgbClr val="FFFFFF"/>
                </a:solidFill>
                <a:latin typeface="Microsoft YaHei UI" panose="020B0503020204020204" pitchFamily="34" charset="-122"/>
                <a:ea typeface="Microsoft YaHei UI" panose="020B0503020204020204" pitchFamily="34" charset="-122"/>
              </a:rPr>
              <a:t>“</a:t>
            </a:r>
            <a:r>
              <a:rPr lang="zh-CN" altLang="en-US" sz="3600" b="1" dirty="0">
                <a:solidFill>
                  <a:srgbClr val="FFFFFF"/>
                </a:solidFill>
                <a:latin typeface="Microsoft YaHei UI" panose="020B0503020204020204" pitchFamily="34" charset="-122"/>
                <a:ea typeface="Microsoft YaHei UI" panose="020B0503020204020204" pitchFamily="34" charset="-122"/>
              </a:rPr>
              <a:t>所以，你要是把我看作同伴，就接纳他好象接纳我一样。如果他使你受了损失，或欠你甚么，都记在我的帐上。</a:t>
            </a:r>
            <a:r>
              <a:rPr lang="en-US" sz="3600" b="1" dirty="0">
                <a:solidFill>
                  <a:srgbClr val="FFFFFF"/>
                </a:solidFill>
                <a:latin typeface="Microsoft YaHei UI" panose="020B0503020204020204" pitchFamily="34" charset="-122"/>
                <a:ea typeface="Microsoft YaHei UI" panose="020B0503020204020204" pitchFamily="34" charset="-122"/>
              </a:rPr>
              <a:t>” </a:t>
            </a:r>
          </a:p>
          <a:p>
            <a:pPr eaLnBrk="1" hangingPunct="1"/>
            <a:r>
              <a:rPr lang="en-US" sz="3600" b="1" dirty="0">
                <a:solidFill>
                  <a:srgbClr val="FFFFFF"/>
                </a:solidFill>
                <a:latin typeface="Microsoft YaHei UI" panose="020B0503020204020204" pitchFamily="34" charset="-122"/>
                <a:ea typeface="Microsoft YaHei UI" panose="020B0503020204020204" pitchFamily="34" charset="-122"/>
              </a:rPr>
              <a:t>(17-18)。 </a:t>
            </a:r>
            <a:endParaRPr lang="en-US" sz="3600" b="1" dirty="0">
              <a:solidFill>
                <a:srgbClr val="FFFFFF"/>
              </a:solidFill>
              <a:latin typeface="Microsoft YaHei UI" panose="020B0503020204020204" pitchFamily="34" charset="-122"/>
              <a:ea typeface="Microsoft YaHei UI" panose="020B0503020204020204" pitchFamily="34" charset="-122"/>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245</a:t>
            </a:r>
          </a:p>
        </p:txBody>
      </p:sp>
    </p:spTree>
    <p:extLst>
      <p:ext uri="{BB962C8B-B14F-4D97-AF65-F5344CB8AC3E}">
        <p14:creationId xmlns:p14="http://schemas.microsoft.com/office/powerpoint/2010/main" val="5423599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7" name="WordArt 5"/>
          <p:cNvSpPr>
            <a:spLocks noChangeArrowheads="1" noChangeShapeType="1" noTextEdit="1"/>
          </p:cNvSpPr>
          <p:nvPr/>
        </p:nvSpPr>
        <p:spPr bwMode="auto">
          <a:xfrm>
            <a:off x="1364881" y="296176"/>
            <a:ext cx="6414238" cy="1013871"/>
          </a:xfrm>
          <a:prstGeom prst="rect">
            <a:avLst/>
          </a:prstGeom>
        </p:spPr>
        <p:txBody>
          <a:bodyPr wrap="none" fromWordArt="1">
            <a:prstTxWarp prst="textPlain">
              <a:avLst>
                <a:gd name="adj" fmla="val 49547"/>
              </a:avLst>
            </a:prstTxWarp>
          </a:bodyPr>
          <a:lstStyle/>
          <a:p>
            <a:pPr lvl="0" algn="ctr" defTabSz="914400" eaLnBrk="0" fontAlgn="base" hangingPunct="0">
              <a:spcBef>
                <a:spcPct val="0"/>
              </a:spcBef>
              <a:spcAft>
                <a:spcPct val="0"/>
              </a:spcAft>
              <a:defRPr/>
            </a:pPr>
            <a:r>
              <a:rPr lang="zh-SG" altLang="en-US" sz="3600" kern="10" spc="720" normalizeH="1"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latin typeface="Microsoft YaHei UI" panose="020B0503020204020204" pitchFamily="34" charset="-122"/>
                <a:ea typeface="Microsoft YaHei UI" panose="020B0503020204020204" pitchFamily="34" charset="-122"/>
                <a:cs typeface="Impact"/>
              </a:rPr>
              <a:t>总结概要</a:t>
            </a:r>
            <a:endParaRPr kumimoji="0" lang="en-US" sz="3600" b="0" i="0" u="none" strike="noStrike" kern="10" cap="none" spc="720" normalizeH="1" baseline="0" noProof="0"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Microsoft YaHei UI" panose="020B0503020204020204" pitchFamily="34" charset="-122"/>
              <a:ea typeface="Microsoft YaHei UI" panose="020B0503020204020204" pitchFamily="34" charset="-122"/>
              <a:cs typeface="Impact"/>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br>
            <a:r>
              <a:rPr 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CICF</a:t>
            </a:r>
            <a:r>
              <a:rPr kumimoji="0" lang="en-US" sz="20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amily.com</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&amp; BibleStudyDownloads.org</a:t>
            </a:r>
          </a:p>
        </p:txBody>
      </p:sp>
      <p:sp>
        <p:nvSpPr>
          <p:cNvPr id="7" name="Text Box 24"/>
          <p:cNvSpPr txBox="1">
            <a:spLocks noChangeArrowheads="1"/>
          </p:cNvSpPr>
          <p:nvPr/>
        </p:nvSpPr>
        <p:spPr bwMode="auto">
          <a:xfrm>
            <a:off x="8343203"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245</a:t>
            </a:r>
          </a:p>
        </p:txBody>
      </p:sp>
      <p:sp>
        <p:nvSpPr>
          <p:cNvPr id="3" name="Rectangle 2"/>
          <p:cNvSpPr/>
          <p:nvPr/>
        </p:nvSpPr>
        <p:spPr>
          <a:xfrm>
            <a:off x="502279" y="1984344"/>
            <a:ext cx="8187409" cy="2308324"/>
          </a:xfrm>
          <a:prstGeom prst="rect">
            <a:avLst/>
          </a:prstGeom>
          <a:solidFill>
            <a:schemeClr val="bg1">
              <a:alpha val="50000"/>
            </a:schemeClr>
          </a:solidFill>
        </p:spPr>
        <p:txBody>
          <a:bodyPr wrap="square">
            <a:spAutoFit/>
          </a:bodyPr>
          <a:lstStyle/>
          <a:p>
            <a:pPr lvl="0" algn="ctr">
              <a:defRPr/>
            </a:pPr>
            <a:r>
              <a:rPr lang="zh-CN" altLang="en-US" sz="3600" b="1" dirty="0">
                <a:solidFill>
                  <a:srgbClr val="000000"/>
                </a:solidFill>
                <a:latin typeface="Microsoft YaHei UI" panose="020B0503020204020204" pitchFamily="34" charset="-122"/>
                <a:ea typeface="Microsoft YaHei UI" panose="020B0503020204020204" pitchFamily="34" charset="-122"/>
              </a:rPr>
              <a:t>保罗要求基督徒奴隶主腓利门原谅他失控但悔改的奴隶</a:t>
            </a:r>
            <a:r>
              <a:rPr lang="zh-SG" altLang="en-US" sz="3600" b="1" dirty="0">
                <a:solidFill>
                  <a:srgbClr val="000000"/>
                </a:solidFill>
                <a:latin typeface="Microsoft YaHei UI" panose="020B0503020204020204" pitchFamily="34" charset="-122"/>
                <a:ea typeface="Microsoft YaHei UI" panose="020B0503020204020204" pitchFamily="34" charset="-122"/>
              </a:rPr>
              <a:t>欧尼西慕</a:t>
            </a:r>
            <a:r>
              <a:rPr lang="zh-CN" altLang="en-US" sz="3600" b="1" dirty="0">
                <a:solidFill>
                  <a:srgbClr val="000000"/>
                </a:solidFill>
                <a:latin typeface="Microsoft YaHei UI" panose="020B0503020204020204" pitchFamily="34" charset="-122"/>
                <a:ea typeface="Microsoft YaHei UI" panose="020B0503020204020204" pitchFamily="34" charset="-122"/>
              </a:rPr>
              <a:t>，保罗带领基督回到腓利门，作为基督徒兄弟教导如何宽恕和被宽恕。</a:t>
            </a:r>
          </a:p>
        </p:txBody>
      </p:sp>
    </p:spTree>
    <p:extLst>
      <p:ext uri="{BB962C8B-B14F-4D97-AF65-F5344CB8AC3E}">
        <p14:creationId xmlns:p14="http://schemas.microsoft.com/office/powerpoint/2010/main" val="324647263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具有讽刺意味的是，罗马监禁</a:t>
            </a:r>
            <a:r>
              <a:rPr lang="zh-SG"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阿尼西谋</a:t>
            </a:r>
            <a:r>
              <a:rPr lang="zh-TW"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犯下反对皇帝尼禄的罪行，而罗马则囚禁保罗效忠国王耶稣，但通过保罗</a:t>
            </a:r>
            <a:r>
              <a:rPr lang="en-US" altLang="zh-TW"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欧尼西慕</a:t>
            </a:r>
            <a:r>
              <a:rPr lang="zh-TW"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发现耶稣是真正的国王。</a:t>
            </a:r>
            <a:endPar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237</a:t>
            </a:r>
          </a:p>
        </p:txBody>
      </p:sp>
      <p:sp>
        <p:nvSpPr>
          <p:cNvPr id="9" name="Rectangle 2">
            <a:extLst>
              <a:ext uri="{FF2B5EF4-FFF2-40B4-BE49-F238E27FC236}">
                <a16:creationId xmlns:a16="http://schemas.microsoft.com/office/drawing/2014/main" id="{95A35317-6FF0-E74F-9A00-FAE861CE31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9088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95536" y="1602007"/>
            <a:ext cx="813690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家庭教会的概念很大，保罗很可能写了所有者腓利门，房子亚腓亚姊妹的女主人和他们的儿子，关键长老亚基布（</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1-2</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947F4C64-F5AE-104A-81A3-A42FC09E8EB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58062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33828" y="1602007"/>
            <a:ext cx="845739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保罗在向保罗申请欧尼西慕的债务时暗示耶稣的赎罪死亡：“如果他做了任何错误或欠你任何东西，就把它指控给我”（</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17-18</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B1CA0A11-3788-1045-A9C3-4E47450F5D1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24021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9010" name="Picture 2">
            <a:extLst>
              <a:ext uri="{FF2B5EF4-FFF2-40B4-BE49-F238E27FC236}">
                <a16:creationId xmlns:a16="http://schemas.microsoft.com/office/drawing/2014/main" id="{FA871D6E-9AF9-BF49-99BE-F80DE577E7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6190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门徒。</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67848387"/>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（主，神）</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腓利门对主耶稣基督（</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5</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a:p>
            <a:pPr lvl="0">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有信心，从中得到了恩典和平安（</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1C87C72A-C0FF-8243-9E04-C768ADD2464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274694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WordArt 5"/>
          <p:cNvSpPr>
            <a:spLocks noChangeArrowheads="1" noChangeShapeType="1" noTextEdit="1"/>
          </p:cNvSpPr>
          <p:nvPr/>
        </p:nvSpPr>
        <p:spPr bwMode="auto">
          <a:xfrm>
            <a:off x="152399" y="76200"/>
            <a:ext cx="3139273" cy="903514"/>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zh-CN" altLang="en-US" sz="3600" kern="10" spc="720" normalizeH="1"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latin typeface="Microsoft YaHei UI" panose="020B0503020204020204" pitchFamily="34" charset="-122"/>
                <a:ea typeface="Microsoft YaHei UI" panose="020B0503020204020204" pitchFamily="34" charset="-122"/>
                <a:cs typeface="Impact"/>
              </a:rPr>
              <a:t>大纲</a:t>
            </a:r>
            <a:endParaRPr lang="en-US" sz="3600" kern="10" spc="720" normalizeH="1"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latin typeface="Microsoft YaHei UI" panose="020B0503020204020204" pitchFamily="34" charset="-122"/>
              <a:ea typeface="Microsoft YaHei UI" panose="020B0503020204020204" pitchFamily="34" charset="-122"/>
              <a:cs typeface="Impact"/>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defTabSz="914400" eaLnBrk="0" fontAlgn="base" hangingPunct="0">
              <a:spcBef>
                <a:spcPct val="20000"/>
              </a:spcBef>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Dr. Rick Griffith, Crossroads International Church Singapore</a:t>
            </a:r>
            <a:br>
              <a:rPr 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br>
            <a:r>
              <a:rPr 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cicfamily.com &amp; BibleStudyDownloads.org</a:t>
            </a:r>
          </a:p>
        </p:txBody>
      </p:sp>
      <p:graphicFrame>
        <p:nvGraphicFramePr>
          <p:cNvPr id="2" name="Table 1"/>
          <p:cNvGraphicFramePr>
            <a:graphicFrameLocks noGrp="1"/>
          </p:cNvGraphicFramePr>
          <p:nvPr>
            <p:extLst>
              <p:ext uri="{D42A27DB-BD31-4B8C-83A1-F6EECF244321}">
                <p14:modId xmlns:p14="http://schemas.microsoft.com/office/powerpoint/2010/main" val="988833685"/>
              </p:ext>
            </p:extLst>
          </p:nvPr>
        </p:nvGraphicFramePr>
        <p:xfrm>
          <a:off x="152399" y="1030514"/>
          <a:ext cx="8870461" cy="5776686"/>
        </p:xfrm>
        <a:graphic>
          <a:graphicData uri="http://schemas.openxmlformats.org/drawingml/2006/table">
            <a:tbl>
              <a:tblPr firstRow="1" bandRow="1">
                <a:tableStyleId>{35758FB7-9AC5-4552-8A53-C91805E547FA}</a:tableStyleId>
              </a:tblPr>
              <a:tblGrid>
                <a:gridCol w="892923">
                  <a:extLst>
                    <a:ext uri="{9D8B030D-6E8A-4147-A177-3AD203B41FA5}">
                      <a16:colId xmlns:a16="http://schemas.microsoft.com/office/drawing/2014/main" val="20000"/>
                    </a:ext>
                  </a:extLst>
                </a:gridCol>
                <a:gridCol w="892923">
                  <a:extLst>
                    <a:ext uri="{9D8B030D-6E8A-4147-A177-3AD203B41FA5}">
                      <a16:colId xmlns:a16="http://schemas.microsoft.com/office/drawing/2014/main" val="20001"/>
                    </a:ext>
                  </a:extLst>
                </a:gridCol>
                <a:gridCol w="1069376">
                  <a:extLst>
                    <a:ext uri="{9D8B030D-6E8A-4147-A177-3AD203B41FA5}">
                      <a16:colId xmlns:a16="http://schemas.microsoft.com/office/drawing/2014/main" val="20002"/>
                    </a:ext>
                  </a:extLst>
                </a:gridCol>
                <a:gridCol w="1069376">
                  <a:extLst>
                    <a:ext uri="{9D8B030D-6E8A-4147-A177-3AD203B41FA5}">
                      <a16:colId xmlns:a16="http://schemas.microsoft.com/office/drawing/2014/main" val="20003"/>
                    </a:ext>
                  </a:extLst>
                </a:gridCol>
                <a:gridCol w="1102794">
                  <a:extLst>
                    <a:ext uri="{9D8B030D-6E8A-4147-A177-3AD203B41FA5}">
                      <a16:colId xmlns:a16="http://schemas.microsoft.com/office/drawing/2014/main" val="20004"/>
                    </a:ext>
                  </a:extLst>
                </a:gridCol>
                <a:gridCol w="1102794">
                  <a:extLst>
                    <a:ext uri="{9D8B030D-6E8A-4147-A177-3AD203B41FA5}">
                      <a16:colId xmlns:a16="http://schemas.microsoft.com/office/drawing/2014/main" val="20005"/>
                    </a:ext>
                  </a:extLst>
                </a:gridCol>
                <a:gridCol w="1102794">
                  <a:extLst>
                    <a:ext uri="{9D8B030D-6E8A-4147-A177-3AD203B41FA5}">
                      <a16:colId xmlns:a16="http://schemas.microsoft.com/office/drawing/2014/main" val="20006"/>
                    </a:ext>
                  </a:extLst>
                </a:gridCol>
                <a:gridCol w="1637481">
                  <a:extLst>
                    <a:ext uri="{9D8B030D-6E8A-4147-A177-3AD203B41FA5}">
                      <a16:colId xmlns:a16="http://schemas.microsoft.com/office/drawing/2014/main" val="20007"/>
                    </a:ext>
                  </a:extLst>
                </a:gridCol>
              </a:tblGrid>
              <a:tr h="554465">
                <a:tc gridSpan="8">
                  <a:txBody>
                    <a:bodyPr/>
                    <a:lstStyle/>
                    <a:p>
                      <a:pPr algn="ctr">
                        <a:lnSpc>
                          <a:spcPct val="90000"/>
                        </a:lnSpc>
                      </a:pPr>
                      <a:r>
                        <a:rPr lang="zh-CN" altLang="en-US" sz="3200" dirty="0">
                          <a:solidFill>
                            <a:schemeClr val="tx1"/>
                          </a:solidFill>
                          <a:latin typeface="Microsoft YaHei UI" panose="020B0503020204020204" pitchFamily="34" charset="-122"/>
                          <a:ea typeface="Microsoft YaHei UI" panose="020B0503020204020204" pitchFamily="34" charset="-122"/>
                          <a:cs typeface="Arial"/>
                        </a:rPr>
                        <a:t>饶恕他人及寻求赦免</a:t>
                      </a:r>
                      <a:endParaRPr lang="en-US" sz="3200" dirty="0">
                        <a:solidFill>
                          <a:schemeClr val="tx1"/>
                        </a:solidFill>
                        <a:latin typeface="Microsoft YaHei UI" panose="020B0503020204020204" pitchFamily="34" charset="-122"/>
                        <a:ea typeface="Microsoft YaHei UI" panose="020B0503020204020204" pitchFamily="34" charset="-122"/>
                        <a:cs typeface="Arial"/>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0"/>
                  </a:ext>
                </a:extLst>
              </a:tr>
              <a:tr h="1061131">
                <a:tc gridSpan="2">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2000" dirty="0">
                          <a:solidFill>
                            <a:schemeClr val="tx1"/>
                          </a:solidFill>
                          <a:effectLst/>
                          <a:latin typeface="Microsoft YaHei UI" panose="020B0503020204020204" pitchFamily="34" charset="-122"/>
                          <a:ea typeface="Microsoft YaHei UI" panose="020B0503020204020204" pitchFamily="34" charset="-122"/>
                          <a:cs typeface="Arial"/>
                        </a:rPr>
                        <a:t>问安</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1-3</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gridSpan="2">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1800" b="1" dirty="0">
                          <a:solidFill>
                            <a:schemeClr val="tx1"/>
                          </a:solidFill>
                          <a:effectLst/>
                          <a:latin typeface="Microsoft YaHei UI" panose="020B0503020204020204" pitchFamily="34" charset="-122"/>
                          <a:ea typeface="Microsoft YaHei UI" panose="020B0503020204020204" pitchFamily="34" charset="-122"/>
                          <a:cs typeface="Arial"/>
                        </a:rPr>
                        <a:t>祷告与称赞</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4-7</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gridSpan="3">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1800" b="1" dirty="0">
                          <a:solidFill>
                            <a:schemeClr val="tx1"/>
                          </a:solidFill>
                          <a:effectLst/>
                          <a:latin typeface="Microsoft YaHei UI" panose="020B0503020204020204" pitchFamily="34" charset="-122"/>
                          <a:ea typeface="Microsoft YaHei UI" panose="020B0503020204020204" pitchFamily="34" charset="-122"/>
                          <a:cs typeface="Arial"/>
                        </a:rPr>
                        <a:t>为阿尼西母请求</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8-21</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2000" dirty="0">
                          <a:solidFill>
                            <a:schemeClr val="tx1"/>
                          </a:solidFill>
                          <a:effectLst/>
                          <a:latin typeface="Microsoft YaHei UI" panose="020B0503020204020204" pitchFamily="34" charset="-122"/>
                          <a:ea typeface="Microsoft YaHei UI" panose="020B0503020204020204" pitchFamily="34" charset="-122"/>
                          <a:cs typeface="Arial"/>
                        </a:rPr>
                        <a:t>结语</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22-25</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extLst>
                  <a:ext uri="{0D108BD9-81ED-4DB2-BD59-A6C34878D82A}">
                    <a16:rowId xmlns:a16="http://schemas.microsoft.com/office/drawing/2014/main" val="10001"/>
                  </a:ext>
                </a:extLst>
              </a:tr>
              <a:tr h="774339">
                <a:tc gridSpan="2">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1800" b="1" dirty="0">
                          <a:solidFill>
                            <a:schemeClr val="tx1"/>
                          </a:solidFill>
                          <a:effectLst/>
                          <a:latin typeface="Microsoft YaHei UI" panose="020B0503020204020204" pitchFamily="34" charset="-122"/>
                          <a:ea typeface="Microsoft YaHei UI" panose="020B0503020204020204" pitchFamily="34" charset="-122"/>
                          <a:cs typeface="Arial"/>
                        </a:rPr>
                        <a:t>序言</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gridSpan="2">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2000" dirty="0">
                          <a:solidFill>
                            <a:schemeClr val="tx1"/>
                          </a:solidFill>
                          <a:effectLst/>
                          <a:latin typeface="Microsoft YaHei UI" panose="020B0503020204020204" pitchFamily="34" charset="-122"/>
                          <a:ea typeface="Microsoft YaHei UI" panose="020B0503020204020204" pitchFamily="34" charset="-122"/>
                          <a:cs typeface="Arial"/>
                        </a:rPr>
                        <a:t>赞美</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gridSpan="3">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1800" b="1" dirty="0">
                          <a:solidFill>
                            <a:schemeClr val="tx1"/>
                          </a:solidFill>
                          <a:effectLst/>
                          <a:latin typeface="Microsoft YaHei UI" panose="020B0503020204020204" pitchFamily="34" charset="-122"/>
                          <a:ea typeface="Microsoft YaHei UI" panose="020B0503020204020204" pitchFamily="34" charset="-122"/>
                          <a:cs typeface="Arial"/>
                        </a:rPr>
                        <a:t>请愿</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1800" b="1" dirty="0">
                          <a:solidFill>
                            <a:schemeClr val="tx1"/>
                          </a:solidFill>
                          <a:effectLst/>
                          <a:latin typeface="Microsoft YaHei UI" panose="020B0503020204020204" pitchFamily="34" charset="-122"/>
                          <a:ea typeface="Microsoft YaHei UI" panose="020B0503020204020204" pitchFamily="34" charset="-122"/>
                          <a:cs typeface="Arial"/>
                        </a:rPr>
                        <a:t>附言</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extLst>
                  <a:ext uri="{0D108BD9-81ED-4DB2-BD59-A6C34878D82A}">
                    <a16:rowId xmlns:a16="http://schemas.microsoft.com/office/drawing/2014/main" val="10002"/>
                  </a:ext>
                </a:extLst>
              </a:tr>
              <a:tr h="803018">
                <a:tc gridSpan="2">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1800" b="1" dirty="0">
                          <a:solidFill>
                            <a:schemeClr val="tx1"/>
                          </a:solidFill>
                          <a:effectLst/>
                          <a:latin typeface="Microsoft YaHei UI" panose="020B0503020204020204" pitchFamily="34" charset="-122"/>
                          <a:ea typeface="Microsoft YaHei UI" panose="020B0503020204020204" pitchFamily="34" charset="-122"/>
                          <a:cs typeface="Arial"/>
                        </a:rPr>
                        <a:t>关心的人</a:t>
                      </a: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gridSpan="2">
                  <a:txBody>
                    <a:bodyPr/>
                    <a:lstStyle/>
                    <a:p>
                      <a:pPr algn="ctr">
                        <a:lnSpc>
                          <a:spcPct val="90000"/>
                        </a:lnSpc>
                        <a:spcAft>
                          <a:spcPts val="0"/>
                        </a:spcAft>
                      </a:pPr>
                      <a:r>
                        <a:rPr lang="en-US" sz="1800" b="1" kern="1200" dirty="0">
                          <a:solidFill>
                            <a:schemeClr val="tx1"/>
                          </a:solidFill>
                          <a:effectLst/>
                          <a:latin typeface="Microsoft YaHei UI" panose="020B0503020204020204" pitchFamily="34" charset="-122"/>
                          <a:ea typeface="Microsoft YaHei UI" panose="020B0503020204020204" pitchFamily="34" charset="-122"/>
                          <a:cs typeface="Arial"/>
                        </a:rPr>
                        <a:t> </a:t>
                      </a:r>
                    </a:p>
                    <a:p>
                      <a:pPr algn="ctr">
                        <a:lnSpc>
                          <a:spcPct val="90000"/>
                        </a:lnSpc>
                        <a:spcAft>
                          <a:spcPts val="0"/>
                        </a:spcAft>
                      </a:pPr>
                      <a:r>
                        <a:rPr lang="zh-CN" altLang="en-US" sz="1800" b="1" kern="1200" dirty="0">
                          <a:solidFill>
                            <a:schemeClr val="tx1"/>
                          </a:solidFill>
                          <a:effectLst/>
                          <a:latin typeface="Microsoft YaHei UI" panose="020B0503020204020204" pitchFamily="34" charset="-122"/>
                          <a:ea typeface="Microsoft YaHei UI" panose="020B0503020204020204" pitchFamily="34" charset="-122"/>
                          <a:cs typeface="Arial"/>
                        </a:rPr>
                        <a:t>腓利门的性格</a:t>
                      </a:r>
                      <a:endParaRPr lang="en-US" sz="1800" b="1" kern="1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gridSpan="3">
                  <a:txBody>
                    <a:bodyPr/>
                    <a:lstStyle/>
                    <a:p>
                      <a:pPr algn="ctr">
                        <a:lnSpc>
                          <a:spcPct val="90000"/>
                        </a:lnSpc>
                        <a:spcAft>
                          <a:spcPts val="0"/>
                        </a:spcAft>
                      </a:pPr>
                      <a:endParaRPr lang="en-US" altLang="zh-CN" sz="1800" b="1" kern="1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r>
                        <a:rPr lang="zh-CN" altLang="en-US" sz="1800" b="1" kern="1200" dirty="0">
                          <a:solidFill>
                            <a:schemeClr val="tx1"/>
                          </a:solidFill>
                          <a:effectLst/>
                          <a:latin typeface="Microsoft YaHei UI" panose="020B0503020204020204" pitchFamily="34" charset="-122"/>
                          <a:ea typeface="Microsoft YaHei UI" panose="020B0503020204020204" pitchFamily="34" charset="-122"/>
                          <a:cs typeface="Arial"/>
                        </a:rPr>
                        <a:t>阿尼西母悔改归主</a:t>
                      </a:r>
                      <a:endParaRPr lang="en-US" sz="1800" b="1" kern="1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p>
                      <a:pPr marL="0" algn="ctr" defTabSz="457200" rtl="0" eaLnBrk="1" latinLnBrk="0" hangingPunct="1">
                        <a:lnSpc>
                          <a:spcPct val="90000"/>
                        </a:lnSpc>
                        <a:spcAft>
                          <a:spcPts val="0"/>
                        </a:spcAft>
                      </a:pPr>
                      <a:r>
                        <a:rPr lang="zh-CN" altLang="en-US" sz="1800" b="1" kern="1200" dirty="0">
                          <a:solidFill>
                            <a:schemeClr val="tx1"/>
                          </a:solidFill>
                          <a:effectLst/>
                          <a:latin typeface="Microsoft YaHei UI" panose="020B0503020204020204" pitchFamily="34" charset="-122"/>
                          <a:ea typeface="Microsoft YaHei UI" panose="020B0503020204020204" pitchFamily="34" charset="-122"/>
                          <a:cs typeface="Arial"/>
                        </a:rPr>
                        <a:t>保罗的童工</a:t>
                      </a:r>
                      <a:endParaRPr lang="en-US" altLang="zh-CN" sz="1800" b="1" kern="1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lnSpc>
                          <a:spcPct val="90000"/>
                        </a:lnSpc>
                        <a:spcAft>
                          <a:spcPts val="0"/>
                        </a:spcAft>
                      </a:pPr>
                      <a:endParaRPr lang="en-US" sz="20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extLst>
                  <a:ext uri="{0D108BD9-81ED-4DB2-BD59-A6C34878D82A}">
                    <a16:rowId xmlns:a16="http://schemas.microsoft.com/office/drawing/2014/main" val="10003"/>
                  </a:ext>
                </a:extLst>
              </a:tr>
              <a:tr h="1553219">
                <a:tc>
                  <a:txBody>
                    <a:bodyPr/>
                    <a:lstStyle/>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作者</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1a-b</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a:txBody>
                    <a:bodyPr/>
                    <a:lstStyle/>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书信受众</a:t>
                      </a:r>
                      <a:endParaRPr lang="en-US" altLang="zh-CN" sz="18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1c-3</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a:txBody>
                    <a:bodyPr/>
                    <a:lstStyle/>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感谢</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4-5</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a:txBody>
                    <a:bodyPr/>
                    <a:lstStyle/>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关系</a:t>
                      </a:r>
                      <a:endParaRPr lang="en-US" altLang="zh-CN" sz="18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6-7</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a:txBody>
                    <a:bodyPr/>
                    <a:lstStyle/>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笼统的请求</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8-11</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a:txBody>
                    <a:bodyPr/>
                    <a:lstStyle/>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回归的理由</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12-16</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a:txBody>
                    <a:bodyPr/>
                    <a:lstStyle/>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具体的</a:t>
                      </a: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请求</a:t>
                      </a: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17-21</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a:txBody>
                    <a:bodyPr/>
                    <a:lstStyle/>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预备</a:t>
                      </a: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问候</a:t>
                      </a:r>
                    </a:p>
                    <a:p>
                      <a:pPr algn="ctr">
                        <a:spcAft>
                          <a:spcPts val="0"/>
                        </a:spcAft>
                      </a:pPr>
                      <a:r>
                        <a:rPr lang="zh-CN" altLang="en-US" sz="1800" dirty="0">
                          <a:solidFill>
                            <a:schemeClr val="tx1"/>
                          </a:solidFill>
                          <a:effectLst/>
                          <a:latin typeface="Microsoft YaHei UI" panose="020B0503020204020204" pitchFamily="34" charset="-122"/>
                          <a:ea typeface="Microsoft YaHei UI" panose="020B0503020204020204" pitchFamily="34" charset="-122"/>
                          <a:cs typeface="Arial"/>
                        </a:rPr>
                        <a:t>祝福</a:t>
                      </a: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22-25</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p>
                      <a:pPr algn="ctr">
                        <a:spcAft>
                          <a:spcPts val="0"/>
                        </a:spcAft>
                      </a:pPr>
                      <a:r>
                        <a:rPr lang="en-US" sz="1800" dirty="0">
                          <a:solidFill>
                            <a:schemeClr val="tx1"/>
                          </a:solidFill>
                          <a:effectLst/>
                          <a:latin typeface="Microsoft YaHei UI" panose="020B0503020204020204" pitchFamily="34" charset="-122"/>
                          <a:ea typeface="Microsoft YaHei UI" panose="020B0503020204020204" pitchFamily="34" charset="-122"/>
                          <a:cs typeface="Arial"/>
                        </a:rPr>
                        <a:t> </a:t>
                      </a:r>
                      <a:endParaRPr lang="en-US" sz="3200"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extLst>
                  <a:ext uri="{0D108BD9-81ED-4DB2-BD59-A6C34878D82A}">
                    <a16:rowId xmlns:a16="http://schemas.microsoft.com/office/drawing/2014/main" val="10004"/>
                  </a:ext>
                </a:extLst>
              </a:tr>
              <a:tr h="387701">
                <a:tc gridSpan="8">
                  <a:txBody>
                    <a:bodyPr/>
                    <a:lstStyle/>
                    <a:p>
                      <a:pPr algn="ctr">
                        <a:spcAft>
                          <a:spcPts val="0"/>
                        </a:spcAft>
                      </a:pPr>
                      <a:r>
                        <a:rPr lang="zh-CN" altLang="en-US" sz="1800" b="1" dirty="0">
                          <a:solidFill>
                            <a:schemeClr val="tx1"/>
                          </a:solidFill>
                          <a:effectLst/>
                          <a:latin typeface="Microsoft YaHei UI" panose="020B0503020204020204" pitchFamily="34" charset="-122"/>
                          <a:ea typeface="Microsoft YaHei UI" panose="020B0503020204020204" pitchFamily="34" charset="-122"/>
                          <a:cs typeface="Arial"/>
                        </a:rPr>
                        <a:t>罗马至歌罗西城</a:t>
                      </a:r>
                      <a:endParaRPr lang="en-US" sz="1800" b="1"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5"/>
                  </a:ext>
                </a:extLst>
              </a:tr>
              <a:tr h="550112">
                <a:tc gridSpan="8">
                  <a:txBody>
                    <a:bodyPr/>
                    <a:lstStyle/>
                    <a:p>
                      <a:pPr algn="ctr">
                        <a:spcAft>
                          <a:spcPts val="0"/>
                        </a:spcAft>
                      </a:pPr>
                      <a:r>
                        <a:rPr lang="zh-CN" altLang="en-US" sz="1800" b="1" dirty="0">
                          <a:solidFill>
                            <a:schemeClr val="tx1"/>
                          </a:solidFill>
                          <a:effectLst/>
                          <a:latin typeface="Microsoft YaHei UI" panose="020B0503020204020204" pitchFamily="34" charset="-122"/>
                          <a:ea typeface="Microsoft YaHei UI" panose="020B0503020204020204" pitchFamily="34" charset="-122"/>
                          <a:cs typeface="Arial"/>
                        </a:rPr>
                        <a:t>主后 </a:t>
                      </a:r>
                      <a:r>
                        <a:rPr lang="en-US" sz="1800" b="1" dirty="0">
                          <a:solidFill>
                            <a:schemeClr val="tx1"/>
                          </a:solidFill>
                          <a:effectLst/>
                          <a:latin typeface="Microsoft YaHei UI" panose="020B0503020204020204" pitchFamily="34" charset="-122"/>
                          <a:ea typeface="Microsoft YaHei UI" panose="020B0503020204020204" pitchFamily="34" charset="-122"/>
                          <a:cs typeface="Arial"/>
                        </a:rPr>
                        <a:t>61 </a:t>
                      </a:r>
                      <a:r>
                        <a:rPr lang="zh-CN" altLang="en-US" sz="1800" b="1" dirty="0">
                          <a:solidFill>
                            <a:schemeClr val="tx1"/>
                          </a:solidFill>
                          <a:effectLst/>
                          <a:latin typeface="Microsoft YaHei UI" panose="020B0503020204020204" pitchFamily="34" charset="-122"/>
                          <a:ea typeface="Microsoft YaHei UI" panose="020B0503020204020204" pitchFamily="34" charset="-122"/>
                          <a:cs typeface="Arial"/>
                        </a:rPr>
                        <a:t>夏</a:t>
                      </a:r>
                      <a:endParaRPr lang="en-US" sz="1800" b="1" dirty="0">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ltLang="zh-CN" b="1" dirty="0">
                <a:solidFill>
                  <a:prstClr val="white"/>
                </a:solidFill>
                <a:effectLst>
                  <a:outerShdw blurRad="50800" dist="38100" dir="2700000" algn="tl" rotWithShape="0">
                    <a:srgbClr val="000000">
                      <a:alpha val="96000"/>
                    </a:srgbClr>
                  </a:outerShdw>
                </a:effectLst>
                <a:latin typeface="Microsoft YaHei UI" panose="020B0503020204020204" pitchFamily="34" charset="-122"/>
                <a:ea typeface="Microsoft YaHei UI" panose="020B0503020204020204" pitchFamily="34" charset="-122"/>
                <a:cs typeface="Arial"/>
              </a:rPr>
              <a:t>245</a:t>
            </a:r>
          </a:p>
        </p:txBody>
      </p:sp>
      <p:sp>
        <p:nvSpPr>
          <p:cNvPr id="8" name="Rectangle 2">
            <a:extLst>
              <a:ext uri="{FF2B5EF4-FFF2-40B4-BE49-F238E27FC236}">
                <a16:creationId xmlns:a16="http://schemas.microsoft.com/office/drawing/2014/main" id="{63CCA64B-0A3A-8246-B64E-3F8DBCE5671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10130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2">
            <a:extLst>
              <a:ext uri="{28A0092B-C50C-407E-A947-70E740481C1C}">
                <a14:useLocalDpi xmlns:a14="http://schemas.microsoft.com/office/drawing/2010/main" val="0"/>
              </a:ext>
            </a:extLst>
          </a:blip>
          <a:srcRect t="32481" r="23968" b="6256"/>
          <a:stretch/>
        </p:blipFill>
        <p:spPr bwMode="auto">
          <a:xfrm>
            <a:off x="3396288" y="524325"/>
            <a:ext cx="5747712" cy="6544658"/>
          </a:xfrm>
          <a:prstGeom prst="rect">
            <a:avLst/>
          </a:prstGeom>
          <a:noFill/>
          <a:ln>
            <a:noFill/>
          </a:ln>
        </p:spPr>
      </p:pic>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6" name="Text Box 6"/>
          <p:cNvSpPr txBox="1">
            <a:spLocks noChangeArrowheads="1"/>
          </p:cNvSpPr>
          <p:nvPr/>
        </p:nvSpPr>
        <p:spPr bwMode="auto">
          <a:xfrm>
            <a:off x="1349828" y="638425"/>
            <a:ext cx="5343781" cy="2304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腓利门对信徒的爱</a:t>
            </a:r>
            <a:endParaRPr kumimoji="0" lang="en-US" altLang="zh-CN" sz="20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zh-SG" altLang="en-US" sz="2000" b="1" dirty="0">
                <a:latin typeface="Microsoft YaHei UI" panose="020B0503020204020204" pitchFamily="34" charset="-122"/>
                <a:ea typeface="Microsoft YaHei UI" panose="020B0503020204020204" pitchFamily="34" charset="-122"/>
                <a:cs typeface="Arial" charset="0"/>
              </a:rPr>
              <a:t>欧尼西慕</a:t>
            </a:r>
            <a:r>
              <a:rPr lang="zh-CN" altLang="en-US" sz="2000" b="1" dirty="0">
                <a:latin typeface="Microsoft YaHei UI" panose="020B0503020204020204" pitchFamily="34" charset="-122"/>
                <a:ea typeface="Microsoft YaHei UI" panose="020B0503020204020204" pitchFamily="34" charset="-122"/>
                <a:cs typeface="Arial" charset="0"/>
              </a:rPr>
              <a:t>成为信徒</a:t>
            </a:r>
            <a:endParaRPr lang="en-US" altLang="zh-SG" sz="2000" b="1" dirty="0">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lang="zh-CN" altLang="en-US" sz="2000" b="1" dirty="0">
                <a:latin typeface="Microsoft YaHei UI" panose="020B0503020204020204" pitchFamily="34" charset="-122"/>
                <a:ea typeface="Microsoft YaHei UI" panose="020B0503020204020204" pitchFamily="34" charset="-122"/>
                <a:cs typeface="Arial" charset="0"/>
              </a:rPr>
              <a:t>为</a:t>
            </a:r>
            <a:r>
              <a:rPr lang="zh-SG" altLang="en-US" sz="2000" b="1" dirty="0">
                <a:latin typeface="Microsoft YaHei UI" panose="020B0503020204020204" pitchFamily="34" charset="-122"/>
                <a:ea typeface="Microsoft YaHei UI" panose="020B0503020204020204" pitchFamily="34" charset="-122"/>
                <a:cs typeface="Arial" charset="0"/>
              </a:rPr>
              <a:t>欧尼西慕</a:t>
            </a:r>
            <a:r>
              <a:rPr lang="zh-CN" altLang="en-US" sz="2000" b="1" dirty="0">
                <a:latin typeface="Microsoft YaHei UI" panose="020B0503020204020204" pitchFamily="34" charset="-122"/>
                <a:ea typeface="Microsoft YaHei UI" panose="020B0503020204020204" pitchFamily="34" charset="-122"/>
                <a:cs typeface="Arial" charset="0"/>
              </a:rPr>
              <a:t>求饶</a:t>
            </a:r>
            <a:endParaRPr lang="en-US" altLang="zh-SG" sz="2000" b="1" dirty="0">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kumimoji="0" lang="zh-CN" altLang="en-US" sz="20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保罗的期待</a:t>
            </a:r>
            <a:endParaRPr kumimoji="0" lang="en-US" sz="20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p:txBody>
      </p:sp>
      <p:sp>
        <p:nvSpPr>
          <p:cNvPr id="7" name="Title 1"/>
          <p:cNvSpPr txBox="1">
            <a:spLocks/>
          </p:cNvSpPr>
          <p:nvPr/>
        </p:nvSpPr>
        <p:spPr bwMode="auto">
          <a:xfrm>
            <a:off x="107466" y="3155719"/>
            <a:ext cx="4300538" cy="1871662"/>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defTabSz="914400" eaLnBrk="1" hangingPunct="1">
              <a:defRPr/>
            </a:pPr>
            <a:r>
              <a:rPr lang="zh-SG" altLang="en-US" dirty="0">
                <a:solidFill>
                  <a:srgbClr val="070000"/>
                </a:solidFill>
                <a:latin typeface="Microsoft YaHei UI" panose="020B0503020204020204" pitchFamily="34" charset="-122"/>
                <a:ea typeface="Microsoft YaHei UI" panose="020B0503020204020204" pitchFamily="34" charset="-122"/>
                <a:cs typeface="Arial"/>
              </a:rPr>
              <a:t>腓利门书</a:t>
            </a:r>
          </a:p>
        </p:txBody>
      </p:sp>
      <p:sp>
        <p:nvSpPr>
          <p:cNvPr id="8" name="Text Box 6"/>
          <p:cNvSpPr txBox="1">
            <a:spLocks noChangeArrowheads="1"/>
          </p:cNvSpPr>
          <p:nvPr/>
        </p:nvSpPr>
        <p:spPr bwMode="auto">
          <a:xfrm>
            <a:off x="107466" y="638425"/>
            <a:ext cx="1242362"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8-14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15-20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21-25</a:t>
            </a:r>
          </a:p>
        </p:txBody>
      </p:sp>
      <p:sp>
        <p:nvSpPr>
          <p:cNvPr id="9" name="Text Box 6"/>
          <p:cNvSpPr txBox="1">
            <a:spLocks noChangeArrowheads="1"/>
          </p:cNvSpPr>
          <p:nvPr/>
        </p:nvSpPr>
        <p:spPr bwMode="auto">
          <a:xfrm>
            <a:off x="51271" y="278808"/>
            <a:ext cx="1522130" cy="3371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Verses</a:t>
            </a:r>
          </a:p>
        </p:txBody>
      </p:sp>
    </p:spTree>
    <p:extLst>
      <p:ext uri="{BB962C8B-B14F-4D97-AF65-F5344CB8AC3E}">
        <p14:creationId xmlns:p14="http://schemas.microsoft.com/office/powerpoint/2010/main" val="1396628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6914" name="Picture 2" descr="Image result for be forgiving philemon">
            <a:extLst>
              <a:ext uri="{FF2B5EF4-FFF2-40B4-BE49-F238E27FC236}">
                <a16:creationId xmlns:a16="http://schemas.microsoft.com/office/drawing/2014/main" id="{8B2803D5-58AA-FD42-800C-1E50B1E63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44000" cy="60833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4941168"/>
            <a:ext cx="9144000" cy="9261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60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要饶恕他人</a:t>
            </a:r>
            <a:endParaRPr 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11487016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rot="21419376">
            <a:off x="222792" y="281667"/>
            <a:ext cx="7772400" cy="1470025"/>
          </a:xfrm>
        </p:spPr>
        <p:txBody>
          <a:bodyPr/>
          <a:lstStyle/>
          <a:p>
            <a:pPr algn="l"/>
            <a:r>
              <a:rPr lang="zh-TW" altLang="en-US" b="1" dirty="0">
                <a:latin typeface="Microsoft YaHei UI" panose="020B0503020204020204" pitchFamily="34" charset="-122"/>
                <a:ea typeface="Microsoft YaHei UI" panose="020B0503020204020204" pitchFamily="34" charset="-122"/>
              </a:rPr>
              <a:t>有条件的宽恕：</a:t>
            </a:r>
            <a:endParaRPr lang="en-US" b="1" dirty="0">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rot="21435930">
            <a:off x="364213" y="1743547"/>
            <a:ext cx="8595728" cy="426290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439738" indent="-439738" algn="l" defTabSz="914400" eaLnBrk="0" hangingPunct="0">
              <a:defRPr/>
            </a:pPr>
            <a:r>
              <a:rPr lang="en-US" sz="3600" b="1" dirty="0">
                <a:solidFill>
                  <a:srgbClr val="000000"/>
                </a:solidFill>
                <a:latin typeface="Microsoft YaHei UI" panose="020B0503020204020204" pitchFamily="34" charset="-122"/>
                <a:ea typeface="Microsoft YaHei UI" panose="020B0503020204020204" pitchFamily="34" charset="-122"/>
              </a:rPr>
              <a:t>a.</a:t>
            </a:r>
            <a:r>
              <a:rPr lang="zh-TW" altLang="en-US" sz="3600" b="1" dirty="0">
                <a:solidFill>
                  <a:srgbClr val="000000"/>
                </a:solidFill>
                <a:latin typeface="Microsoft YaHei UI" panose="020B0503020204020204" pitchFamily="34" charset="-122"/>
                <a:ea typeface="Microsoft YaHei UI" panose="020B0503020204020204" pitchFamily="34" charset="-122"/>
              </a:rPr>
              <a:t> “如果</a:t>
            </a:r>
            <a:r>
              <a:rPr lang="en-US" altLang="zh-TW" sz="3600" b="1" dirty="0">
                <a:solidFill>
                  <a:srgbClr val="000000"/>
                </a:solidFill>
                <a:latin typeface="Microsoft YaHei UI" panose="020B0503020204020204" pitchFamily="34" charset="-122"/>
                <a:ea typeface="Microsoft YaHei UI" panose="020B0503020204020204" pitchFamily="34" charset="-122"/>
              </a:rPr>
              <a:t>......</a:t>
            </a:r>
            <a:r>
              <a:rPr lang="zh-TW" altLang="en-US" sz="3600" b="1" dirty="0">
                <a:solidFill>
                  <a:srgbClr val="000000"/>
                </a:solidFill>
                <a:latin typeface="Microsoft YaHei UI" panose="020B0503020204020204" pitchFamily="34" charset="-122"/>
                <a:ea typeface="Microsoft YaHei UI" panose="020B0503020204020204" pitchFamily="34" charset="-122"/>
              </a:rPr>
              <a:t>我会原谅你的。”</a:t>
            </a:r>
            <a:r>
              <a:rPr lang="en-US" sz="3600" b="1" dirty="0">
                <a:solidFill>
                  <a:srgbClr val="000000"/>
                </a:solidFill>
                <a:latin typeface="Microsoft YaHei UI" panose="020B0503020204020204" pitchFamily="34" charset="-122"/>
                <a:ea typeface="Microsoft YaHei UI" panose="020B0503020204020204" pitchFamily="34" charset="-122"/>
              </a:rPr>
              <a:t> </a:t>
            </a:r>
            <a:endParaRPr lang="en-SG" sz="3600" b="1" dirty="0">
              <a:solidFill>
                <a:srgbClr val="000000"/>
              </a:solidFill>
              <a:latin typeface="Microsoft YaHei UI" panose="020B0503020204020204" pitchFamily="34" charset="-122"/>
              <a:ea typeface="Microsoft YaHei UI" panose="020B0503020204020204" pitchFamily="34" charset="-122"/>
            </a:endParaRPr>
          </a:p>
          <a:p>
            <a:pPr algn="l" defTabSz="914400" eaLnBrk="0" hangingPunct="0">
              <a:defRPr/>
            </a:pPr>
            <a:r>
              <a:rPr lang="en-US" altLang="zh-TW" sz="3600" b="1" dirty="0">
                <a:solidFill>
                  <a:srgbClr val="000000"/>
                </a:solidFill>
                <a:latin typeface="Microsoft YaHei UI" panose="020B0503020204020204" pitchFamily="34" charset="-122"/>
                <a:ea typeface="Microsoft YaHei UI" panose="020B0503020204020204" pitchFamily="34" charset="-122"/>
              </a:rPr>
              <a:t>b. </a:t>
            </a:r>
            <a:r>
              <a:rPr lang="zh-TW" altLang="en-US" sz="3600" b="1" dirty="0">
                <a:solidFill>
                  <a:srgbClr val="000000"/>
                </a:solidFill>
                <a:latin typeface="Microsoft YaHei UI" panose="020B0503020204020204" pitchFamily="34" charset="-122"/>
                <a:ea typeface="Microsoft YaHei UI" panose="020B0503020204020204" pitchFamily="34" charset="-122"/>
              </a:rPr>
              <a:t>“我会原谅 </a:t>
            </a:r>
            <a:r>
              <a:rPr lang="en-US" altLang="zh-TW" sz="3600" b="1" dirty="0">
                <a:solidFill>
                  <a:srgbClr val="000000"/>
                </a:solidFill>
                <a:latin typeface="Microsoft YaHei UI" panose="020B0503020204020204" pitchFamily="34" charset="-122"/>
                <a:ea typeface="Microsoft YaHei UI" panose="020B0503020204020204" pitchFamily="34" charset="-122"/>
              </a:rPr>
              <a:t>- </a:t>
            </a:r>
            <a:r>
              <a:rPr lang="zh-TW" altLang="en-US" sz="3600" b="1" dirty="0">
                <a:solidFill>
                  <a:srgbClr val="000000"/>
                </a:solidFill>
                <a:latin typeface="Microsoft YaHei UI" panose="020B0503020204020204" pitchFamily="34" charset="-122"/>
                <a:ea typeface="Microsoft YaHei UI" panose="020B0503020204020204" pitchFamily="34" charset="-122"/>
              </a:rPr>
              <a:t>但我永远不会忘记</a:t>
            </a:r>
            <a:r>
              <a:rPr lang="en-US" altLang="zh-TW" sz="3600" b="1" dirty="0">
                <a:solidFill>
                  <a:srgbClr val="000000"/>
                </a:solidFill>
                <a:latin typeface="Microsoft YaHei UI" panose="020B0503020204020204" pitchFamily="34" charset="-122"/>
                <a:ea typeface="Microsoft YaHei UI" panose="020B0503020204020204" pitchFamily="34" charset="-122"/>
              </a:rPr>
              <a:t>......”</a:t>
            </a:r>
            <a:r>
              <a:rPr lang="en-US" sz="3600" b="1" dirty="0">
                <a:solidFill>
                  <a:srgbClr val="000000"/>
                </a:solidFill>
                <a:latin typeface="Microsoft YaHei UI" panose="020B0503020204020204" pitchFamily="34" charset="-122"/>
                <a:ea typeface="Microsoft YaHei UI" panose="020B0503020204020204" pitchFamily="34" charset="-122"/>
              </a:rPr>
              <a:t> </a:t>
            </a:r>
          </a:p>
          <a:p>
            <a:pPr marL="439738" indent="-439738" algn="l" defTabSz="914400" eaLnBrk="0" hangingPunct="0">
              <a:defRPr/>
            </a:pPr>
            <a:r>
              <a:rPr lang="en-US" sz="3600" b="1" dirty="0">
                <a:solidFill>
                  <a:srgbClr val="000000"/>
                </a:solidFill>
                <a:latin typeface="Microsoft YaHei UI" panose="020B0503020204020204" pitchFamily="34" charset="-122"/>
                <a:ea typeface="Microsoft YaHei UI" panose="020B0503020204020204" pitchFamily="34" charset="-122"/>
              </a:rPr>
              <a:t>c. </a:t>
            </a:r>
            <a:r>
              <a:rPr lang="zh-TW" altLang="en-US" sz="3600" b="1" dirty="0">
                <a:solidFill>
                  <a:srgbClr val="000000"/>
                </a:solidFill>
                <a:latin typeface="Microsoft YaHei UI" panose="020B0503020204020204" pitchFamily="34" charset="-122"/>
                <a:ea typeface="Microsoft YaHei UI" panose="020B0503020204020204" pitchFamily="34" charset="-122"/>
              </a:rPr>
              <a:t>“我原谅你，但不要指望我改变</a:t>
            </a:r>
            <a:r>
              <a:rPr lang="zh-TW" altLang="en-US" sz="3600" b="1" dirty="0">
                <a:solidFill>
                  <a:srgbClr val="0000FF"/>
                </a:solidFill>
                <a:latin typeface="Microsoft YaHei UI" panose="020B0503020204020204" pitchFamily="34" charset="-122"/>
                <a:ea typeface="Microsoft YaHei UI" panose="020B0503020204020204" pitchFamily="34" charset="-122"/>
              </a:rPr>
              <a:t>态度</a:t>
            </a:r>
            <a:r>
              <a:rPr lang="zh-TW" altLang="en-US" sz="3600" b="1" dirty="0">
                <a:solidFill>
                  <a:srgbClr val="000000"/>
                </a:solidFill>
                <a:latin typeface="Microsoft YaHei UI" panose="020B0503020204020204" pitchFamily="34" charset="-122"/>
                <a:ea typeface="Microsoft YaHei UI" panose="020B0503020204020204" pitchFamily="34" charset="-122"/>
              </a:rPr>
              <a:t>。”</a:t>
            </a:r>
            <a:endParaRPr lang="en-SG" sz="3600" b="1" dirty="0">
              <a:solidFill>
                <a:srgbClr val="000000"/>
              </a:solidFill>
              <a:latin typeface="Microsoft YaHei UI" panose="020B0503020204020204" pitchFamily="34" charset="-122"/>
              <a:ea typeface="Microsoft YaHei UI" panose="020B0503020204020204" pitchFamily="34" charset="-122"/>
            </a:endParaRPr>
          </a:p>
        </p:txBody>
      </p:sp>
      <p:sp>
        <p:nvSpPr>
          <p:cNvPr id="4" name="Rectangle 2">
            <a:extLst>
              <a:ext uri="{FF2B5EF4-FFF2-40B4-BE49-F238E27FC236}">
                <a16:creationId xmlns:a16="http://schemas.microsoft.com/office/drawing/2014/main" id="{35DF8C48-DA0F-CB40-8408-D4E35394A64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98108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giveness-stone-e1278465271267.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6357060" cy="42210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16102" y="3645024"/>
            <a:ext cx="9144000" cy="1723032"/>
          </a:xfrm>
          <a:effectLst>
            <a:outerShdw blurRad="63500" dist="35921" dir="2700000" algn="ctr" rotWithShape="0">
              <a:schemeClr val="tx2">
                <a:alpha val="74998"/>
              </a:schemeClr>
            </a:outerShdw>
          </a:effectLst>
        </p:spPr>
        <p:txBody>
          <a:bodyPr anchor="t"/>
          <a:lstStyle/>
          <a:p>
            <a:pPr>
              <a:defRPr/>
            </a:pPr>
            <a:r>
              <a:rPr lang="zh-CN" altLang="en-US" sz="48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如何</a:t>
            </a:r>
            <a:r>
              <a:rPr lang="zh-CN" altLang="en-US" sz="4800" b="1" i="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饶恕</a:t>
            </a:r>
            <a:r>
              <a:rPr lang="zh-CN" altLang="en-US" sz="48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那些得罪我们的人</a:t>
            </a:r>
            <a:r>
              <a:rPr lang="en-US" altLang="zh-CN" sz="48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48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32107984-24D2-764A-A3CB-F4F221A03A0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810001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Easter-Bright Light and Tall Cros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1" y="49784"/>
            <a:ext cx="5138531" cy="5539456"/>
          </a:xfrm>
          <a:effectLst/>
        </p:spPr>
        <p:txBody>
          <a:bodyPr anchor="t"/>
          <a:lstStyle/>
          <a:p>
            <a:pPr marL="622300" indent="-622300" algn="l">
              <a:defRPr/>
            </a:pPr>
            <a:r>
              <a:rPr lang="en-US" sz="4800" b="1" dirty="0">
                <a:solidFill>
                  <a:schemeClr val="tx1"/>
                </a:solidFill>
                <a:effectLst/>
                <a:latin typeface="Microsoft YaHei UI" panose="020B0503020204020204" pitchFamily="34" charset="-122"/>
                <a:ea typeface="Microsoft YaHei UI" panose="020B0503020204020204" pitchFamily="34" charset="-122"/>
                <a:cs typeface="ＭＳ Ｐゴシック" charset="0"/>
              </a:rPr>
              <a:t>I.	</a:t>
            </a:r>
            <a:r>
              <a:rPr lang="zh-CN" altLang="en-US" sz="4800" b="1" dirty="0">
                <a:solidFill>
                  <a:schemeClr val="tx1"/>
                </a:solidFill>
                <a:latin typeface="Microsoft YaHei UI" panose="020B0503020204020204" pitchFamily="34" charset="-122"/>
                <a:ea typeface="Microsoft YaHei UI" panose="020B0503020204020204" pitchFamily="34" charset="-122"/>
                <a:cs typeface="ＭＳ Ｐゴシック" charset="0"/>
              </a:rPr>
              <a:t>开始以尽可能最好的方式看待人们（</a:t>
            </a:r>
            <a:r>
              <a:rPr lang="en-US" altLang="zh-CN" sz="4800" b="1" dirty="0">
                <a:solidFill>
                  <a:schemeClr val="tx1"/>
                </a:solidFill>
                <a:latin typeface="Microsoft YaHei UI" panose="020B0503020204020204" pitchFamily="34" charset="-122"/>
                <a:ea typeface="Microsoft YaHei UI" panose="020B0503020204020204" pitchFamily="34" charset="-122"/>
                <a:cs typeface="ＭＳ Ｐゴシック" charset="0"/>
              </a:rPr>
              <a:t>1-7</a:t>
            </a:r>
            <a:r>
              <a:rPr lang="zh-CN" altLang="en-US" sz="4800" b="1" dirty="0">
                <a:solidFill>
                  <a:schemeClr val="tx1"/>
                </a:solidFill>
                <a:latin typeface="Microsoft YaHei UI" panose="020B0503020204020204" pitchFamily="34" charset="-122"/>
                <a:ea typeface="Microsoft YaHei UI" panose="020B0503020204020204" pitchFamily="34" charset="-122"/>
                <a:cs typeface="ＭＳ Ｐゴシック" charset="0"/>
              </a:rPr>
              <a:t>）。</a:t>
            </a:r>
            <a:endParaRPr lang="en-US" sz="4800" b="1" dirty="0">
              <a:solidFill>
                <a:schemeClr val="tx1"/>
              </a:solidFill>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C9AAAECF-3FC9-1747-96DF-706D63A3CBE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p>
        </p:txBody>
      </p:sp>
    </p:spTree>
    <p:extLst>
      <p:ext uri="{BB962C8B-B14F-4D97-AF65-F5344CB8AC3E}">
        <p14:creationId xmlns:p14="http://schemas.microsoft.com/office/powerpoint/2010/main" val="7316094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6672"/>
            <a:ext cx="5744169" cy="568863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5744169" y="44624"/>
            <a:ext cx="3399830" cy="6813376"/>
          </a:xfrm>
          <a:effectLst/>
        </p:spPr>
        <p:txBody>
          <a:bodyPr anchor="t"/>
          <a:lstStyle/>
          <a:p>
            <a:pPr>
              <a:defRPr/>
            </a:pPr>
            <a:r>
              <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II.	</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保罗呼吁腓利门</a:t>
            </a:r>
            <a:r>
              <a:rPr lang="zh-CN" altLang="en-US" b="1" dirty="0">
                <a:solidFill>
                  <a:srgbClr val="00B050"/>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饶恕</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他的回归失控的奴隶欧尼西慕</a:t>
            </a:r>
            <a:b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b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a:t>
            </a:r>
            <a:r>
              <a:rPr lang="en-US" altLang="zh-CN"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8-21</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47680B5D-3532-294F-B193-2ABCC5F0A81C}"/>
              </a:ext>
            </a:extLst>
          </p:cNvPr>
          <p:cNvSpPr txBox="1">
            <a:spLocks noChangeArrowheads="1"/>
          </p:cNvSpPr>
          <p:nvPr/>
        </p:nvSpPr>
        <p:spPr bwMode="auto">
          <a:xfrm>
            <a:off x="0" y="6136292"/>
            <a:ext cx="5726910"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44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defTabSz="914400" eaLnBrk="0" fontAlgn="base" hangingPunct="0">
              <a:spcBef>
                <a:spcPct val="0"/>
              </a:spcBef>
              <a:spcAft>
                <a:spcPct val="0"/>
              </a:spcAft>
              <a:defRPr/>
            </a:pPr>
            <a:r>
              <a:rPr lang="zh-SG" altLang="en-US" dirty="0">
                <a:solidFill>
                  <a:srgbClr val="000000"/>
                </a:solidFill>
                <a:effectLst>
                  <a:glow rad="127000">
                    <a:srgbClr val="FFFFFF"/>
                  </a:glow>
                </a:effectLst>
                <a:latin typeface="Microsoft YaHei UI" panose="020B0503020204020204" pitchFamily="34" charset="-122"/>
                <a:ea typeface="Microsoft YaHei UI" panose="020B0503020204020204" pitchFamily="34" charset="-122"/>
              </a:rPr>
              <a:t>腓利门书</a:t>
            </a:r>
          </a:p>
        </p:txBody>
      </p:sp>
    </p:spTree>
    <p:extLst>
      <p:ext uri="{BB962C8B-B14F-4D97-AF65-F5344CB8AC3E}">
        <p14:creationId xmlns:p14="http://schemas.microsoft.com/office/powerpoint/2010/main" val="1851604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 name="Rectangle 2"/>
          <p:cNvSpPr txBox="1">
            <a:spLocks noChangeArrowheads="1"/>
          </p:cNvSpPr>
          <p:nvPr/>
        </p:nvSpPr>
        <p:spPr bwMode="auto">
          <a:xfrm>
            <a:off x="958211" y="1700808"/>
            <a:ext cx="6350093" cy="33843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TW" altLang="en-US" sz="4800" b="1"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当我们看到</a:t>
            </a:r>
            <a:r>
              <a:rPr lang="zh-CN" altLang="en-US" sz="4800" b="1"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神</a:t>
            </a:r>
            <a:r>
              <a:rPr lang="zh-TW" altLang="en-US" sz="4800" b="1"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如何</a:t>
            </a:r>
            <a:r>
              <a:rPr lang="zh-CN" altLang="en-US" sz="4800" b="1"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饶</a:t>
            </a:r>
            <a:r>
              <a:rPr lang="zh-TW" altLang="en-US" sz="4800" b="1"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恕</a:t>
            </a:r>
            <a:r>
              <a:rPr lang="zh-TW" altLang="en-US" sz="4800" b="1" dirty="0">
                <a:solidFill>
                  <a:srgbClr val="FFFF00"/>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我们</a:t>
            </a:r>
            <a:r>
              <a:rPr lang="zh-TW" altLang="en-US" sz="4800" b="1"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时，我们可以</a:t>
            </a:r>
            <a:r>
              <a:rPr lang="zh-CN" altLang="en-US" sz="4800" b="1"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饶恕</a:t>
            </a:r>
            <a:r>
              <a:rPr lang="zh-TW" altLang="en-US" sz="4800" b="1" dirty="0">
                <a:solidFill>
                  <a:srgbClr val="FFFF00"/>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别人</a:t>
            </a:r>
            <a:r>
              <a:rPr lang="zh-TW" altLang="en-US" sz="4800" b="1"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sz="4800" b="1" dirty="0">
              <a:solidFill>
                <a:srgbClr val="FFFFFF"/>
              </a:solidFill>
              <a:effectLst>
                <a:glow rad="254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7384"/>
            <a:ext cx="4860032" cy="858936"/>
          </a:xfrm>
          <a:solidFill>
            <a:srgbClr val="000000"/>
          </a:solidFill>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85F28D15-FCE5-F942-95D1-8C7E9837D58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161246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gradFill flip="none" rotWithShape="1">
          <a:gsLst>
            <a:gs pos="23000">
              <a:srgbClr val="D3ADFF"/>
            </a:gs>
            <a:gs pos="100000">
              <a:schemeClr val="accent3"/>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152400" y="1371600"/>
            <a:ext cx="9150350" cy="57000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lvl="0" indent="0" defTabSz="914400" fontAlgn="base">
              <a:spcBef>
                <a:spcPct val="0"/>
              </a:spcBef>
              <a:spcAft>
                <a:spcPts val="600"/>
              </a:spcAft>
              <a:defRPr/>
            </a:pPr>
            <a:endParaRPr lang="en-US" altLang="en-US"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spcBef>
                <a:spcPct val="0"/>
              </a:spcBef>
              <a:spcAft>
                <a:spcPts val="600"/>
              </a:spcAft>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保罗提供数理由为何赦免是重要的</a:t>
            </a:r>
            <a:endParaRPr lang="en-US" altLang="zh-CN"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spcBef>
                <a:spcPct val="0"/>
              </a:spcBef>
              <a:spcAft>
                <a:spcPts val="600"/>
              </a:spcAft>
              <a:defRPr/>
            </a:pPr>
            <a:endParaRPr lang="en-US" altLang="en-US"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lnSpc>
                <a:spcPct val="130000"/>
              </a:lnSpc>
              <a:spcBef>
                <a:spcPct val="0"/>
              </a:spcBef>
              <a:spcAft>
                <a:spcPts val="600"/>
              </a:spcAft>
              <a:buFontTx/>
              <a:buAutoNum type="arabicPeriod"/>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赦免坚固友谊 </a:t>
            </a:r>
            <a:r>
              <a:rPr lang="en-US" altLang="en-US" b="1" dirty="0">
                <a:solidFill>
                  <a:srgbClr val="000000"/>
                </a:solidFill>
                <a:latin typeface="Microsoft YaHei UI" panose="020B0503020204020204" pitchFamily="34" charset="-122"/>
                <a:ea typeface="Microsoft YaHei UI" panose="020B0503020204020204" pitchFamily="34" charset="-122"/>
                <a:cs typeface="Arial"/>
              </a:rPr>
              <a:t>(8-11, 17-20</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节</a:t>
            </a:r>
            <a:r>
              <a:rPr lang="en-US" altLang="ja-JP" b="1" dirty="0">
                <a:solidFill>
                  <a:srgbClr val="000000"/>
                </a:solidFill>
                <a:latin typeface="Microsoft YaHei UI" panose="020B0503020204020204" pitchFamily="34" charset="-122"/>
                <a:ea typeface="Microsoft YaHei UI" panose="020B0503020204020204" pitchFamily="34" charset="-122"/>
                <a:cs typeface="Arial"/>
              </a:rPr>
              <a:t>)</a:t>
            </a:r>
            <a:r>
              <a:rPr lang="ja-JP" altLang="en-US" b="1" dirty="0">
                <a:solidFill>
                  <a:srgbClr val="000000"/>
                </a:solidFill>
                <a:latin typeface="Microsoft YaHei UI" panose="020B0503020204020204" pitchFamily="34" charset="-122"/>
                <a:ea typeface="Microsoft YaHei UI" panose="020B0503020204020204" pitchFamily="34" charset="-122"/>
                <a:cs typeface="Arial"/>
              </a:rPr>
              <a:t>。</a:t>
            </a:r>
            <a:endParaRPr lang="en-US" altLang="ja-JP"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lnSpc>
                <a:spcPct val="130000"/>
              </a:lnSpc>
              <a:spcBef>
                <a:spcPct val="0"/>
              </a:spcBef>
              <a:spcAft>
                <a:spcPts val="600"/>
              </a:spcAft>
              <a:buFontTx/>
              <a:buAutoNum type="arabicPeriod"/>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复原的关系使人对我们更有用 </a:t>
            </a:r>
            <a:r>
              <a:rPr lang="en-US" altLang="en-US" b="1" dirty="0">
                <a:solidFill>
                  <a:srgbClr val="000000"/>
                </a:solidFill>
                <a:latin typeface="Microsoft YaHei UI" panose="020B0503020204020204" pitchFamily="34" charset="-122"/>
                <a:ea typeface="Microsoft YaHei UI" panose="020B0503020204020204" pitchFamily="34" charset="-122"/>
                <a:cs typeface="Arial"/>
              </a:rPr>
              <a:t>(</a:t>
            </a:r>
            <a:r>
              <a:rPr lang="en-US" altLang="zh-CN" b="1" dirty="0">
                <a:solidFill>
                  <a:srgbClr val="000000"/>
                </a:solidFill>
                <a:latin typeface="Microsoft YaHei UI" panose="020B0503020204020204" pitchFamily="34" charset="-122"/>
                <a:ea typeface="Microsoft YaHei UI" panose="020B0503020204020204" pitchFamily="34" charset="-122"/>
                <a:cs typeface="Arial"/>
              </a:rPr>
              <a:t>11</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节</a:t>
            </a:r>
            <a:r>
              <a:rPr lang="en-US" altLang="ja-JP" b="1" dirty="0">
                <a:solidFill>
                  <a:srgbClr val="000000"/>
                </a:solidFill>
                <a:latin typeface="Microsoft YaHei UI" panose="020B0503020204020204" pitchFamily="34" charset="-122"/>
                <a:ea typeface="Microsoft YaHei UI" panose="020B0503020204020204" pitchFamily="34" charset="-122"/>
                <a:cs typeface="Arial"/>
              </a:rPr>
              <a:t>)</a:t>
            </a:r>
            <a:r>
              <a:rPr lang="ja-JP" altLang="en-US" b="1" dirty="0">
                <a:solidFill>
                  <a:srgbClr val="000000"/>
                </a:solidFill>
                <a:latin typeface="Microsoft YaHei UI" panose="020B0503020204020204" pitchFamily="34" charset="-122"/>
                <a:ea typeface="Microsoft YaHei UI" panose="020B0503020204020204" pitchFamily="34" charset="-122"/>
                <a:cs typeface="Arial"/>
              </a:rPr>
              <a:t>。</a:t>
            </a:r>
            <a:endParaRPr lang="en-US" altLang="ja-JP"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lnSpc>
                <a:spcPct val="130000"/>
              </a:lnSpc>
              <a:spcBef>
                <a:spcPct val="0"/>
              </a:spcBef>
              <a:spcAft>
                <a:spcPts val="600"/>
              </a:spcAft>
              <a:buFontTx/>
              <a:buAutoNum type="arabicPeriod"/>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赦免牵涉于一个人的心 </a:t>
            </a:r>
            <a:r>
              <a:rPr lang="en-US" altLang="en-US" b="1" dirty="0">
                <a:solidFill>
                  <a:srgbClr val="000000"/>
                </a:solidFill>
                <a:latin typeface="Microsoft YaHei UI" panose="020B0503020204020204" pitchFamily="34" charset="-122"/>
                <a:ea typeface="Microsoft YaHei UI" panose="020B0503020204020204" pitchFamily="34" charset="-122"/>
                <a:cs typeface="Arial"/>
              </a:rPr>
              <a:t>(12</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节</a:t>
            </a:r>
            <a:r>
              <a:rPr lang="en-US" altLang="ja-JP" b="1" dirty="0">
                <a:solidFill>
                  <a:srgbClr val="000000"/>
                </a:solidFill>
                <a:latin typeface="Microsoft YaHei UI" panose="020B0503020204020204" pitchFamily="34" charset="-122"/>
                <a:ea typeface="Microsoft YaHei UI" panose="020B0503020204020204" pitchFamily="34" charset="-122"/>
                <a:cs typeface="Arial"/>
              </a:rPr>
              <a:t>)</a:t>
            </a:r>
            <a:r>
              <a:rPr lang="ja-JP" altLang="en-US" b="1" dirty="0">
                <a:solidFill>
                  <a:srgbClr val="000000"/>
                </a:solidFill>
                <a:latin typeface="Microsoft YaHei UI" panose="020B0503020204020204" pitchFamily="34" charset="-122"/>
                <a:ea typeface="Microsoft YaHei UI" panose="020B0503020204020204" pitchFamily="34" charset="-122"/>
                <a:cs typeface="Arial"/>
              </a:rPr>
              <a:t>。</a:t>
            </a:r>
            <a:endParaRPr lang="en-US" altLang="ja-JP"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lnSpc>
                <a:spcPct val="130000"/>
              </a:lnSpc>
              <a:spcBef>
                <a:spcPct val="0"/>
              </a:spcBef>
              <a:spcAft>
                <a:spcPts val="600"/>
              </a:spcAft>
              <a:buFontTx/>
              <a:buAutoNum type="arabicPeriod"/>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赦免所需的牺牲是痛苦的，但是对我们是好的 </a:t>
            </a:r>
            <a:r>
              <a:rPr lang="en-US" altLang="en-US" b="1" dirty="0">
                <a:solidFill>
                  <a:srgbClr val="000000"/>
                </a:solidFill>
                <a:latin typeface="Microsoft YaHei UI" panose="020B0503020204020204" pitchFamily="34" charset="-122"/>
                <a:ea typeface="Microsoft YaHei UI" panose="020B0503020204020204" pitchFamily="34" charset="-122"/>
                <a:cs typeface="Arial"/>
              </a:rPr>
              <a:t>(13,18-19</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上</a:t>
            </a:r>
            <a:r>
              <a:rPr lang="en-US" altLang="ja-JP" b="1" dirty="0">
                <a:solidFill>
                  <a:srgbClr val="000000"/>
                </a:solidFill>
                <a:latin typeface="Microsoft YaHei UI" panose="020B0503020204020204" pitchFamily="34" charset="-122"/>
                <a:ea typeface="Microsoft YaHei UI" panose="020B0503020204020204" pitchFamily="34" charset="-122"/>
                <a:cs typeface="Arial"/>
              </a:rPr>
              <a:t>)</a:t>
            </a:r>
            <a:r>
              <a:rPr lang="ja-JP" altLang="en-US" b="1" dirty="0">
                <a:solidFill>
                  <a:srgbClr val="000000"/>
                </a:solidFill>
                <a:latin typeface="Microsoft YaHei UI" panose="020B0503020204020204" pitchFamily="34" charset="-122"/>
                <a:ea typeface="Microsoft YaHei UI" panose="020B0503020204020204" pitchFamily="34" charset="-122"/>
                <a:cs typeface="Arial"/>
              </a:rPr>
              <a:t>。</a:t>
            </a:r>
            <a:endParaRPr lang="en-US" altLang="ja-JP"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lnSpc>
                <a:spcPct val="130000"/>
              </a:lnSpc>
              <a:spcBef>
                <a:spcPct val="0"/>
              </a:spcBef>
              <a:spcAft>
                <a:spcPts val="600"/>
              </a:spcAft>
              <a:buFontTx/>
              <a:buAutoNum type="arabicPeriod"/>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赦免显示谦卑因为它是自然的而不是被逼出来的</a:t>
            </a:r>
            <a:r>
              <a:rPr lang="en-US" altLang="ja-JP" b="1" dirty="0">
                <a:solidFill>
                  <a:srgbClr val="000000"/>
                </a:solidFill>
                <a:latin typeface="Microsoft YaHei UI" panose="020B0503020204020204" pitchFamily="34" charset="-122"/>
                <a:ea typeface="Microsoft YaHei UI" panose="020B0503020204020204" pitchFamily="34" charset="-122"/>
                <a:cs typeface="Arial"/>
              </a:rPr>
              <a:t> (14,21</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节</a:t>
            </a:r>
            <a:r>
              <a:rPr lang="en-US" altLang="ja-JP" b="1" dirty="0">
                <a:solidFill>
                  <a:srgbClr val="000000"/>
                </a:solidFill>
                <a:latin typeface="Microsoft YaHei UI" panose="020B0503020204020204" pitchFamily="34" charset="-122"/>
                <a:ea typeface="Microsoft YaHei UI" panose="020B0503020204020204" pitchFamily="34" charset="-122"/>
                <a:cs typeface="Arial"/>
              </a:rPr>
              <a:t>)</a:t>
            </a:r>
            <a:r>
              <a:rPr lang="ja-JP" altLang="en-US" b="1" dirty="0">
                <a:solidFill>
                  <a:srgbClr val="000000"/>
                </a:solidFill>
                <a:latin typeface="Microsoft YaHei UI" panose="020B0503020204020204" pitchFamily="34" charset="-122"/>
                <a:ea typeface="Microsoft YaHei UI" panose="020B0503020204020204" pitchFamily="34" charset="-122"/>
                <a:cs typeface="Arial"/>
              </a:rPr>
              <a:t>。</a:t>
            </a:r>
            <a:endParaRPr lang="en-US" altLang="ja-JP"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lnSpc>
                <a:spcPct val="130000"/>
              </a:lnSpc>
              <a:spcBef>
                <a:spcPct val="0"/>
              </a:spcBef>
              <a:spcAft>
                <a:spcPts val="600"/>
              </a:spcAft>
              <a:buFontTx/>
              <a:buAutoNum type="arabicPeriod"/>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赦免提醒一个人神是痛苦事件的掌管者</a:t>
            </a:r>
            <a:r>
              <a:rPr lang="en-US" altLang="ja-JP" b="1" dirty="0">
                <a:solidFill>
                  <a:srgbClr val="000000"/>
                </a:solidFill>
                <a:latin typeface="Microsoft YaHei UI" panose="020B0503020204020204" pitchFamily="34" charset="-122"/>
                <a:ea typeface="Microsoft YaHei UI" panose="020B0503020204020204" pitchFamily="34" charset="-122"/>
                <a:cs typeface="Arial"/>
              </a:rPr>
              <a:t> (15, 16</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节</a:t>
            </a:r>
            <a:r>
              <a:rPr lang="en-US" altLang="zh-CN" b="1" dirty="0">
                <a:solidFill>
                  <a:srgbClr val="000000"/>
                </a:solidFill>
                <a:latin typeface="Microsoft YaHei UI" panose="020B0503020204020204" pitchFamily="34" charset="-122"/>
                <a:ea typeface="Microsoft YaHei UI" panose="020B0503020204020204" pitchFamily="34" charset="-122"/>
                <a:cs typeface="Arial"/>
              </a:rPr>
              <a:t>)</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a:t>
            </a:r>
            <a:endParaRPr lang="en-US" altLang="zh-CN"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lnSpc>
                <a:spcPct val="130000"/>
              </a:lnSpc>
              <a:spcBef>
                <a:spcPct val="0"/>
              </a:spcBef>
              <a:spcAft>
                <a:spcPts val="600"/>
              </a:spcAft>
              <a:buFontTx/>
              <a:buAutoNum type="arabicPeriod"/>
              <a:defRPr/>
            </a:pPr>
            <a:r>
              <a:rPr lang="zh-CN" altLang="en-US" b="1" dirty="0">
                <a:solidFill>
                  <a:srgbClr val="000000"/>
                </a:solidFill>
                <a:latin typeface="Microsoft YaHei UI" panose="020B0503020204020204" pitchFamily="34" charset="-122"/>
                <a:ea typeface="Microsoft YaHei UI" panose="020B0503020204020204" pitchFamily="34" charset="-122"/>
                <a:cs typeface="Arial"/>
              </a:rPr>
              <a:t>宽恕其他人提醒我们神怎样赦免了我们 </a:t>
            </a:r>
            <a:r>
              <a:rPr lang="en-US" altLang="en-US" b="1" dirty="0">
                <a:solidFill>
                  <a:srgbClr val="000000"/>
                </a:solidFill>
                <a:latin typeface="Microsoft YaHei UI" panose="020B0503020204020204" pitchFamily="34" charset="-122"/>
                <a:ea typeface="Microsoft YaHei UI" panose="020B0503020204020204" pitchFamily="34" charset="-122"/>
                <a:cs typeface="Arial"/>
              </a:rPr>
              <a:t>(19</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下</a:t>
            </a:r>
            <a:r>
              <a:rPr lang="en-US" altLang="ja-JP" b="1" dirty="0">
                <a:solidFill>
                  <a:srgbClr val="000000"/>
                </a:solidFill>
                <a:latin typeface="Microsoft YaHei UI" panose="020B0503020204020204" pitchFamily="34" charset="-122"/>
                <a:ea typeface="Microsoft YaHei UI" panose="020B0503020204020204" pitchFamily="34" charset="-122"/>
                <a:cs typeface="Arial"/>
              </a:rPr>
              <a:t>)</a:t>
            </a:r>
            <a:r>
              <a:rPr lang="zh-CN" altLang="en-US" b="1" dirty="0">
                <a:solidFill>
                  <a:srgbClr val="000000"/>
                </a:solidFill>
                <a:latin typeface="Microsoft YaHei UI" panose="020B0503020204020204" pitchFamily="34" charset="-122"/>
                <a:ea typeface="Microsoft YaHei UI" panose="020B0503020204020204" pitchFamily="34" charset="-122"/>
                <a:cs typeface="Arial"/>
              </a:rPr>
              <a:t>。</a:t>
            </a:r>
            <a:endParaRPr lang="en-US" altLang="ja-JP" b="1" dirty="0">
              <a:solidFill>
                <a:srgbClr val="000000"/>
              </a:solidFill>
              <a:latin typeface="Microsoft YaHei UI" panose="020B0503020204020204" pitchFamily="34" charset="-122"/>
              <a:ea typeface="Microsoft YaHei UI" panose="020B0503020204020204" pitchFamily="34" charset="-122"/>
              <a:cs typeface="Arial"/>
            </a:endParaRPr>
          </a:p>
          <a:p>
            <a:pPr marL="0" lvl="0" indent="0" defTabSz="914400" fontAlgn="base">
              <a:spcBef>
                <a:spcPct val="0"/>
              </a:spcBef>
              <a:spcAft>
                <a:spcPts val="600"/>
              </a:spcAft>
              <a:buFontTx/>
              <a:buChar char="•"/>
              <a:defRPr/>
            </a:pPr>
            <a:endParaRPr lang="en-US" altLang="en-US" b="1" dirty="0">
              <a:solidFill>
                <a:srgbClr val="000000"/>
              </a:solidFill>
              <a:latin typeface="Microsoft YaHei UI" panose="020B0503020204020204" pitchFamily="34" charset="-122"/>
              <a:ea typeface="Microsoft YaHei UI" panose="020B0503020204020204" pitchFamily="34" charset="-122"/>
              <a:cs typeface="Arial"/>
            </a:endParaRPr>
          </a:p>
        </p:txBody>
      </p:sp>
      <p:pic>
        <p:nvPicPr>
          <p:cNvPr id="35843" name="Picture 3" descr=", pair,dual,two,hyacinth,violet,floral, Purple Hyacinth, Taken, at, the, Botanical, Gardens, in, Norfolk,, Virginia.">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557338"/>
            <a:ext cx="6477000" cy="413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44" name="Picture 4" descr=", pair,dual,two,hyacinth,violet,floral, Purple Hyacinth, Taken, at, the, Botanical, Gardens, in, Norfolk,, Virginia.">
            <a:hlinkClick r:id="rId2"/>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781800" y="114300"/>
            <a:ext cx="2209800" cy="1409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3" name="Rectangle 5"/>
          <p:cNvSpPr>
            <a:spLocks noGrp="1" noChangeArrowheads="1"/>
          </p:cNvSpPr>
          <p:nvPr>
            <p:ph type="title"/>
          </p:nvPr>
        </p:nvSpPr>
        <p:spPr>
          <a:xfrm>
            <a:off x="220663" y="4763"/>
            <a:ext cx="7375525" cy="831850"/>
          </a:xfrm>
        </p:spPr>
        <p:txBody>
          <a:bodyPr/>
          <a:lstStyle/>
          <a:p>
            <a:pPr eaLnBrk="1" hangingPunct="1"/>
            <a:r>
              <a:rPr lang="en-US" dirty="0">
                <a:latin typeface="Microsoft YaHei UI" panose="020B0503020204020204" pitchFamily="34" charset="-122"/>
                <a:ea typeface="Microsoft YaHei UI" panose="020B0503020204020204" pitchFamily="34" charset="-122"/>
              </a:rPr>
              <a:t>. </a:t>
            </a:r>
            <a:r>
              <a:rPr lang="zh-SG" altLang="en-US" dirty="0">
                <a:latin typeface="Microsoft YaHei UI" panose="020B0503020204020204" pitchFamily="34" charset="-122"/>
                <a:ea typeface="Microsoft YaHei UI" panose="020B0503020204020204" pitchFamily="34" charset="-122"/>
              </a:rPr>
              <a:t>特征</a:t>
            </a:r>
            <a:r>
              <a:rPr lang="en-US" dirty="0">
                <a:latin typeface="Microsoft YaHei UI" panose="020B0503020204020204" pitchFamily="34" charset="-122"/>
                <a:ea typeface="Microsoft YaHei UI" panose="020B0503020204020204" pitchFamily="34" charset="-122"/>
              </a:rPr>
              <a:t>.</a:t>
            </a:r>
          </a:p>
        </p:txBody>
      </p:sp>
      <p:sp>
        <p:nvSpPr>
          <p:cNvPr id="165894" name="Text Box 7"/>
          <p:cNvSpPr txBox="1">
            <a:spLocks noChangeArrowheads="1"/>
          </p:cNvSpPr>
          <p:nvPr/>
        </p:nvSpPr>
        <p:spPr bwMode="auto">
          <a:xfrm>
            <a:off x="8002588" y="228600"/>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246</a:t>
            </a:r>
          </a:p>
        </p:txBody>
      </p:sp>
      <p:sp>
        <p:nvSpPr>
          <p:cNvPr id="8" name="Rectangle 6"/>
          <p:cNvSpPr>
            <a:spLocks noChangeArrowheads="1"/>
          </p:cNvSpPr>
          <p:nvPr/>
        </p:nvSpPr>
        <p:spPr bwMode="auto">
          <a:xfrm>
            <a:off x="669925" y="849313"/>
            <a:ext cx="6507162"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lvl="0" algn="ctr" defTabSz="914400" fontAlgn="base">
              <a:spcBef>
                <a:spcPct val="0"/>
              </a:spcBef>
              <a:spcAft>
                <a:spcPct val="0"/>
              </a:spcAft>
              <a:defRPr/>
            </a:pPr>
            <a:r>
              <a:rPr lang="zh-CN" altLang="en-US" sz="2000" b="1" dirty="0">
                <a:solidFill>
                  <a:srgbClr val="000000"/>
                </a:solidFill>
                <a:latin typeface="Microsoft YaHei UI" panose="020B0503020204020204" pitchFamily="34" charset="-122"/>
                <a:ea typeface="Microsoft YaHei UI" panose="020B0503020204020204" pitchFamily="34" charset="-122"/>
                <a:cs typeface="Arial" charset="0"/>
              </a:rPr>
              <a:t>紫色</a:t>
            </a:r>
            <a:r>
              <a:rPr lang="zh-SG" altLang="en-US" sz="2000" b="1" dirty="0">
                <a:solidFill>
                  <a:srgbClr val="000000"/>
                </a:solidFill>
                <a:latin typeface="Microsoft YaHei UI" panose="020B0503020204020204" pitchFamily="34" charset="-122"/>
                <a:ea typeface="Microsoft YaHei UI" panose="020B0503020204020204" pitchFamily="34" charset="-122"/>
                <a:cs typeface="Arial" charset="0"/>
              </a:rPr>
              <a:t>风信子花语 </a:t>
            </a:r>
            <a:r>
              <a:rPr kumimoji="0" 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a:t>
            </a:r>
            <a:r>
              <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对不起</a:t>
            </a:r>
            <a:r>
              <a:rPr kumimoji="0" 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请原谅我</a:t>
            </a:r>
            <a:r>
              <a:rPr kumimoji="0" 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悲哀</a:t>
            </a:r>
            <a:r>
              <a:rPr kumimoji="0" lang="ru-RU"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a:t>
            </a:r>
            <a:endParaRPr kumimoji="0" 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9" name="Rectangle 2">
            <a:extLst>
              <a:ext uri="{FF2B5EF4-FFF2-40B4-BE49-F238E27FC236}">
                <a16:creationId xmlns:a16="http://schemas.microsoft.com/office/drawing/2014/main" id="{20B8B01F-585D-DF4C-8AB0-48DBC1428D99}"/>
              </a:ext>
            </a:extLst>
          </p:cNvPr>
          <p:cNvSpPr txBox="1">
            <a:spLocks noChangeArrowheads="1"/>
          </p:cNvSpPr>
          <p:nvPr/>
        </p:nvSpPr>
        <p:spPr bwMode="auto">
          <a:xfrm rot="21222236">
            <a:off x="-701714" y="409983"/>
            <a:ext cx="437292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p>
        </p:txBody>
      </p:sp>
    </p:spTree>
    <p:extLst>
      <p:ext uri="{BB962C8B-B14F-4D97-AF65-F5344CB8AC3E}">
        <p14:creationId xmlns:p14="http://schemas.microsoft.com/office/powerpoint/2010/main" val="37003690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fade">
                                      <p:cBhvr>
                                        <p:cTn id="7" dur="2000"/>
                                        <p:tgtEl>
                                          <p:spTgt spid="35843"/>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20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4" fill="hold" grpId="0" nodeType="clickEffect">
                                  <p:stCondLst>
                                    <p:cond delay="0"/>
                                  </p:stCondLst>
                                  <p:childTnLst>
                                    <p:anim calcmode="lin" valueType="num">
                                      <p:cBhvr additive="base">
                                        <p:cTn id="14" dur="500"/>
                                        <p:tgtEl>
                                          <p:spTgt spid="8"/>
                                        </p:tgtEl>
                                        <p:attrNameLst>
                                          <p:attrName>ppt_x</p:attrName>
                                        </p:attrNameLst>
                                      </p:cBhvr>
                                      <p:tavLst>
                                        <p:tav tm="0">
                                          <p:val>
                                            <p:strVal val="ppt_x"/>
                                          </p:val>
                                        </p:tav>
                                        <p:tav tm="100000">
                                          <p:val>
                                            <p:strVal val="ppt_x"/>
                                          </p:val>
                                        </p:tav>
                                      </p:tavLst>
                                    </p:anim>
                                    <p:anim calcmode="lin" valueType="num">
                                      <p:cBhvr additive="base">
                                        <p:cTn id="15" dur="500"/>
                                        <p:tgtEl>
                                          <p:spTgt spid="8"/>
                                        </p:tgtEl>
                                        <p:attrNameLst>
                                          <p:attrName>ppt_y</p:attrName>
                                        </p:attrNameLst>
                                      </p:cBhvr>
                                      <p:tavLst>
                                        <p:tav tm="0">
                                          <p:val>
                                            <p:strVal val="ppt_y"/>
                                          </p:val>
                                        </p:tav>
                                        <p:tav tm="100000">
                                          <p:val>
                                            <p:strVal val="1+ppt_h/2"/>
                                          </p:val>
                                        </p:tav>
                                      </p:tavLst>
                                    </p:anim>
                                    <p:set>
                                      <p:cBhvr>
                                        <p:cTn id="16" dur="1" fill="hold">
                                          <p:stCondLst>
                                            <p:cond delay="499"/>
                                          </p:stCondLst>
                                        </p:cTn>
                                        <p:tgtEl>
                                          <p:spTgt spid="8"/>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5843"/>
                                        </p:tgtEl>
                                        <p:attrNameLst>
                                          <p:attrName>style.visibility</p:attrName>
                                        </p:attrNameLst>
                                      </p:cBhvr>
                                      <p:to>
                                        <p:strVal val="hidden"/>
                                      </p:to>
                                    </p:set>
                                  </p:childTnLst>
                                </p:cTn>
                              </p:par>
                            </p:childTnLst>
                          </p:cTn>
                        </p:par>
                        <p:par>
                          <p:cTn id="19" fill="hold" nodeType="afterGroup">
                            <p:stCondLst>
                              <p:cond delay="500"/>
                            </p:stCondLst>
                            <p:childTnLst>
                              <p:par>
                                <p:cTn id="20" presetID="10" presetClass="entr" presetSubtype="0" fill="hold" nodeType="afterEffect">
                                  <p:stCondLst>
                                    <p:cond delay="0"/>
                                  </p:stCondLst>
                                  <p:childTnLst>
                                    <p:set>
                                      <p:cBhvr>
                                        <p:cTn id="21" dur="1" fill="hold">
                                          <p:stCondLst>
                                            <p:cond delay="0"/>
                                          </p:stCondLst>
                                        </p:cTn>
                                        <p:tgtEl>
                                          <p:spTgt spid="35844"/>
                                        </p:tgtEl>
                                        <p:attrNameLst>
                                          <p:attrName>style.visibility</p:attrName>
                                        </p:attrNameLst>
                                      </p:cBhvr>
                                      <p:to>
                                        <p:strVal val="visible"/>
                                      </p:to>
                                    </p:set>
                                    <p:animEffect transition="in" filter="fade">
                                      <p:cBhvr>
                                        <p:cTn id="22" dur="2000"/>
                                        <p:tgtEl>
                                          <p:spTgt spid="35844"/>
                                        </p:tgtEl>
                                      </p:cBhvr>
                                    </p:animEffect>
                                  </p:childTnLst>
                                </p:cTn>
                              </p:par>
                            </p:childTnLst>
                          </p:cTn>
                        </p:par>
                        <p:par>
                          <p:cTn id="23" fill="hold">
                            <p:stCondLst>
                              <p:cond delay="2500"/>
                            </p:stCondLst>
                            <p:childTnLst>
                              <p:par>
                                <p:cTn id="24" presetID="1" presetClass="entr" presetSubtype="0" fill="hold" nodeType="afterEffect">
                                  <p:stCondLst>
                                    <p:cond delay="500"/>
                                  </p:stCondLst>
                                  <p:childTnLst>
                                    <p:set>
                                      <p:cBhvr>
                                        <p:cTn id="25" dur="1" fill="hold">
                                          <p:stCondLst>
                                            <p:cond delay="0"/>
                                          </p:stCondLst>
                                        </p:cTn>
                                        <p:tgtEl>
                                          <p:spTgt spid="35842">
                                            <p:txEl>
                                              <p:pRg st="1" end="1"/>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5842">
                                            <p:txEl>
                                              <p:pRg st="3" end="3"/>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5842">
                                            <p:txEl>
                                              <p:pRg st="4" end="4"/>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5842">
                                            <p:txEl>
                                              <p:pRg st="5" end="5"/>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35842">
                                            <p:txEl>
                                              <p:pRg st="6" end="6"/>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35842">
                                            <p:txEl>
                                              <p:pRg st="7" end="7"/>
                                            </p:txEl>
                                          </p:spTgt>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35842">
                                            <p:txEl>
                                              <p:pRg st="8" end="8"/>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35842">
                                            <p:txEl>
                                              <p:pRg st="9" end="9"/>
                                            </p:txEl>
                                          </p:spTgt>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2" presetClass="entr" presetSubtype="4" fill="hold" grpId="0" nodeType="clickEffect">
                                  <p:stCondLst>
                                    <p:cond delay="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ppt_x"/>
                                          </p:val>
                                        </p:tav>
                                        <p:tav tm="100000">
                                          <p:val>
                                            <p:strVal val="#ppt_x"/>
                                          </p:val>
                                        </p:tav>
                                      </p:tavLst>
                                    </p:anim>
                                    <p:anim calcmode="lin" valueType="num">
                                      <p:cBhvr additive="base">
                                        <p:cTn id="59"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6" name="Picture 2">
            <a:extLst>
              <a:ext uri="{FF2B5EF4-FFF2-40B4-BE49-F238E27FC236}">
                <a16:creationId xmlns:a16="http://schemas.microsoft.com/office/drawing/2014/main" id="{49311875-DEA2-E241-8A44-F9229BB61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33004" y="1916832"/>
            <a:ext cx="55753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你要怎么在这个凶狠的世界里成为耶稣真正的</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门徒</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C33CAE6E-8DEC-7D4B-9375-657AFE30F03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zh-CN" altLang="en-US" sz="4800" b="1" noProof="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729592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83297"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204913" y="5200650"/>
            <a:ext cx="7975600"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Rectangle 2"/>
          <p:cNvSpPr>
            <a:spLocks noGrp="1" noChangeArrowheads="1"/>
          </p:cNvSpPr>
          <p:nvPr>
            <p:ph type="title"/>
          </p:nvPr>
        </p:nvSpPr>
        <p:spPr>
          <a:xfrm>
            <a:off x="457200" y="-26988"/>
            <a:ext cx="8229600" cy="863601"/>
          </a:xfrm>
        </p:spPr>
        <p:txBody>
          <a:bodyPr/>
          <a:lstStyle/>
          <a:p>
            <a:pPr eaLnBrk="1" hangingPunct="1"/>
            <a:r>
              <a:rPr lang="en-US" dirty="0">
                <a:latin typeface="Microsoft YaHei UI" panose="020B0503020204020204" pitchFamily="34" charset="-122"/>
                <a:ea typeface="Microsoft YaHei UI" panose="020B0503020204020204" pitchFamily="34" charset="-122"/>
                <a:cs typeface="Arial"/>
              </a:rPr>
              <a:t>• </a:t>
            </a:r>
            <a:r>
              <a:rPr lang="zh-SG" altLang="en-US" dirty="0">
                <a:latin typeface="Microsoft YaHei UI" panose="020B0503020204020204" pitchFamily="34" charset="-122"/>
                <a:ea typeface="Microsoft YaHei UI" panose="020B0503020204020204" pitchFamily="34" charset="-122"/>
                <a:cs typeface="Arial"/>
              </a:rPr>
              <a:t>应用</a:t>
            </a:r>
            <a:r>
              <a:rPr lang="en-US" dirty="0">
                <a:latin typeface="Microsoft YaHei UI" panose="020B0503020204020204" pitchFamily="34" charset="-122"/>
                <a:ea typeface="Microsoft YaHei UI" panose="020B0503020204020204" pitchFamily="34" charset="-122"/>
                <a:cs typeface="Arial"/>
              </a:rPr>
              <a:t> •</a:t>
            </a:r>
          </a:p>
        </p:txBody>
      </p:sp>
      <p:sp>
        <p:nvSpPr>
          <p:cNvPr id="46083" name="Text Box 3"/>
          <p:cNvSpPr txBox="1">
            <a:spLocks noChangeArrowheads="1"/>
          </p:cNvSpPr>
          <p:nvPr/>
        </p:nvSpPr>
        <p:spPr bwMode="auto">
          <a:xfrm>
            <a:off x="625475" y="1022350"/>
            <a:ext cx="8915400" cy="35558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93763" indent="-893763">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33400" lvl="0" indent="-533400" defTabSz="628650" fontAlgn="base">
              <a:lnSpc>
                <a:spcPct val="80000"/>
              </a:lnSpc>
              <a:spcBef>
                <a:spcPct val="0"/>
              </a:spcBef>
              <a:spcAft>
                <a:spcPct val="0"/>
              </a:spcAft>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a:rPr>
              <a:t>你现在跟谁能产生联系</a:t>
            </a:r>
            <a:r>
              <a:rPr kumimoji="0" 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a:t>
            </a:r>
          </a:p>
          <a:p>
            <a:pPr marL="533400" marR="0" lvl="0" indent="-533400" algn="l" defTabSz="628650" rtl="0" eaLnBrk="1" fontAlgn="base" latinLnBrk="0" hangingPunct="1">
              <a:lnSpc>
                <a:spcPct val="8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a:p>
            <a:pPr marL="533400" lvl="0" indent="-533400" defTabSz="628650" fontAlgn="base">
              <a:lnSpc>
                <a:spcPct val="80000"/>
              </a:lnSpc>
              <a:spcBef>
                <a:spcPct val="0"/>
              </a:spcBef>
              <a:spcAft>
                <a:spcPct val="0"/>
              </a:spcAft>
              <a:buFontTx/>
              <a:buAutoNum type="arabicPeriod"/>
              <a:defRPr/>
            </a:pPr>
            <a:r>
              <a:rPr lang="zh-CN" altLang="en-US" sz="3200" b="1" dirty="0">
                <a:solidFill>
                  <a:srgbClr val="FFFFFF"/>
                </a:solidFill>
                <a:latin typeface="Microsoft YaHei UI" panose="020B0503020204020204" pitchFamily="34" charset="-122"/>
                <a:ea typeface="Microsoft YaHei UI" panose="020B0503020204020204" pitchFamily="34" charset="-122"/>
                <a:cs typeface="Arial"/>
              </a:rPr>
              <a:t>腓利门</a:t>
            </a:r>
          </a:p>
          <a:p>
            <a:pPr marL="533400" lvl="0" indent="-533400" defTabSz="628650" fontAlgn="base">
              <a:lnSpc>
                <a:spcPct val="80000"/>
              </a:lnSpc>
              <a:spcBef>
                <a:spcPct val="0"/>
              </a:spcBef>
              <a:spcAft>
                <a:spcPct val="0"/>
              </a:spcAft>
              <a:buFontTx/>
              <a:buAutoNum type="arabicPeriod"/>
              <a:defRPr/>
            </a:pPr>
            <a:endParaRPr lang="zh-CN" altLang="en-US" sz="3200" b="1" dirty="0">
              <a:solidFill>
                <a:srgbClr val="FFFFFF"/>
              </a:solidFill>
              <a:latin typeface="Microsoft YaHei UI" panose="020B0503020204020204" pitchFamily="34" charset="-122"/>
              <a:ea typeface="Microsoft YaHei UI" panose="020B0503020204020204" pitchFamily="34" charset="-122"/>
              <a:cs typeface="Arial"/>
            </a:endParaRPr>
          </a:p>
          <a:p>
            <a:pPr marL="533400" lvl="0" indent="-533400" defTabSz="628650" fontAlgn="base">
              <a:lnSpc>
                <a:spcPct val="80000"/>
              </a:lnSpc>
              <a:spcBef>
                <a:spcPct val="0"/>
              </a:spcBef>
              <a:spcAft>
                <a:spcPct val="0"/>
              </a:spcAft>
              <a:buFontTx/>
              <a:buAutoNum type="arabicPeriod"/>
              <a:defRPr/>
            </a:pPr>
            <a:r>
              <a:rPr lang="zh-CN" altLang="en-US" sz="3200" b="1" dirty="0">
                <a:solidFill>
                  <a:srgbClr val="FFFFFF"/>
                </a:solidFill>
                <a:latin typeface="Microsoft YaHei UI" panose="020B0503020204020204" pitchFamily="34" charset="-122"/>
                <a:ea typeface="Microsoft YaHei UI" panose="020B0503020204020204" pitchFamily="34" charset="-122"/>
                <a:cs typeface="Arial"/>
              </a:rPr>
              <a:t>欧尼西慕</a:t>
            </a:r>
          </a:p>
          <a:p>
            <a:pPr marL="533400" lvl="0" indent="-533400" defTabSz="628650" fontAlgn="base">
              <a:lnSpc>
                <a:spcPct val="80000"/>
              </a:lnSpc>
              <a:spcBef>
                <a:spcPct val="0"/>
              </a:spcBef>
              <a:spcAft>
                <a:spcPct val="0"/>
              </a:spcAft>
              <a:buFontTx/>
              <a:buAutoNum type="arabicPeriod"/>
              <a:defRPr/>
            </a:pPr>
            <a:endParaRPr lang="zh-CN" altLang="en-US" sz="3200" b="1" dirty="0">
              <a:solidFill>
                <a:srgbClr val="FFFFFF"/>
              </a:solidFill>
              <a:latin typeface="Microsoft YaHei UI" panose="020B0503020204020204" pitchFamily="34" charset="-122"/>
              <a:ea typeface="Microsoft YaHei UI" panose="020B0503020204020204" pitchFamily="34" charset="-122"/>
              <a:cs typeface="Arial"/>
            </a:endParaRPr>
          </a:p>
          <a:p>
            <a:pPr marL="533400" lvl="0" indent="-533400" defTabSz="628650" fontAlgn="base">
              <a:lnSpc>
                <a:spcPct val="80000"/>
              </a:lnSpc>
              <a:spcBef>
                <a:spcPct val="0"/>
              </a:spcBef>
              <a:spcAft>
                <a:spcPct val="0"/>
              </a:spcAft>
              <a:buFontTx/>
              <a:buAutoNum type="arabicPeriod"/>
              <a:defRPr/>
            </a:pPr>
            <a:r>
              <a:rPr lang="zh-CN" altLang="en-US" sz="3200" b="1" dirty="0">
                <a:solidFill>
                  <a:srgbClr val="FFFFFF"/>
                </a:solidFill>
                <a:latin typeface="Microsoft YaHei UI" panose="020B0503020204020204" pitchFamily="34" charset="-122"/>
                <a:ea typeface="Microsoft YaHei UI" panose="020B0503020204020204" pitchFamily="34" charset="-122"/>
                <a:cs typeface="Arial"/>
              </a:rPr>
              <a:t>保罗</a:t>
            </a:r>
          </a:p>
          <a:p>
            <a:pPr marL="533400" lvl="0" indent="-533400" defTabSz="628650" fontAlgn="base">
              <a:lnSpc>
                <a:spcPct val="80000"/>
              </a:lnSpc>
              <a:spcBef>
                <a:spcPct val="0"/>
              </a:spcBef>
              <a:spcAft>
                <a:spcPct val="0"/>
              </a:spcAft>
              <a:buFontTx/>
              <a:buAutoNum type="arabicPeriod"/>
              <a:defRPr/>
            </a:pPr>
            <a:endParaRPr lang="zh-CN" altLang="en-US" sz="3200" b="1" dirty="0">
              <a:solidFill>
                <a:srgbClr val="FFFFFF"/>
              </a:solidFill>
              <a:latin typeface="Microsoft YaHei UI" panose="020B0503020204020204" pitchFamily="34" charset="-122"/>
              <a:ea typeface="Microsoft YaHei UI" panose="020B0503020204020204" pitchFamily="34" charset="-122"/>
              <a:cs typeface="Arial"/>
            </a:endParaRPr>
          </a:p>
          <a:p>
            <a:pPr marL="533400" lvl="0" indent="-533400" defTabSz="628650" fontAlgn="base">
              <a:lnSpc>
                <a:spcPct val="80000"/>
              </a:lnSpc>
              <a:spcBef>
                <a:spcPct val="0"/>
              </a:spcBef>
              <a:spcAft>
                <a:spcPct val="0"/>
              </a:spcAft>
              <a:buFontTx/>
              <a:buAutoNum type="arabicPeriod"/>
              <a:defRPr/>
            </a:pPr>
            <a:r>
              <a:rPr lang="zh-CN" altLang="en-US" sz="3200" b="1" dirty="0">
                <a:solidFill>
                  <a:srgbClr val="FFFFFF"/>
                </a:solidFill>
                <a:latin typeface="Microsoft YaHei UI" panose="020B0503020204020204" pitchFamily="34" charset="-122"/>
                <a:ea typeface="Microsoft YaHei UI" panose="020B0503020204020204" pitchFamily="34" charset="-122"/>
                <a:cs typeface="Arial"/>
              </a:rPr>
              <a:t>教会</a:t>
            </a:r>
          </a:p>
        </p:txBody>
      </p:sp>
      <p:grpSp>
        <p:nvGrpSpPr>
          <p:cNvPr id="183300" name="Group 4"/>
          <p:cNvGrpSpPr>
            <a:grpSpLocks noChangeAspect="1"/>
          </p:cNvGrpSpPr>
          <p:nvPr/>
        </p:nvGrpSpPr>
        <p:grpSpPr bwMode="auto">
          <a:xfrm>
            <a:off x="4587875" y="1679575"/>
            <a:ext cx="3962400" cy="3502025"/>
            <a:chOff x="2640" y="1728"/>
            <a:chExt cx="2496" cy="2206"/>
          </a:xfrm>
        </p:grpSpPr>
        <p:sp>
          <p:nvSpPr>
            <p:cNvPr id="183303" name="AutoShape 5"/>
            <p:cNvSpPr>
              <a:spLocks noChangeAspect="1" noChangeArrowheads="1" noTextEdit="1"/>
            </p:cNvSpPr>
            <p:nvPr/>
          </p:nvSpPr>
          <p:spPr bwMode="auto">
            <a:xfrm>
              <a:off x="2640" y="1728"/>
              <a:ext cx="2496" cy="22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grpSp>
          <p:nvGrpSpPr>
            <p:cNvPr id="183304" name="Group 6"/>
            <p:cNvGrpSpPr>
              <a:grpSpLocks/>
            </p:cNvGrpSpPr>
            <p:nvPr/>
          </p:nvGrpSpPr>
          <p:grpSpPr bwMode="auto">
            <a:xfrm>
              <a:off x="2640" y="1728"/>
              <a:ext cx="1368" cy="2202"/>
              <a:chOff x="2640" y="1728"/>
              <a:chExt cx="1368" cy="2202"/>
            </a:xfrm>
          </p:grpSpPr>
          <p:sp>
            <p:nvSpPr>
              <p:cNvPr id="183313" name="Freeform 7"/>
              <p:cNvSpPr>
                <a:spLocks/>
              </p:cNvSpPr>
              <p:nvPr/>
            </p:nvSpPr>
            <p:spPr bwMode="auto">
              <a:xfrm>
                <a:off x="2735" y="2317"/>
                <a:ext cx="214" cy="1507"/>
              </a:xfrm>
              <a:custGeom>
                <a:avLst/>
                <a:gdLst>
                  <a:gd name="T0" fmla="*/ 0 w 430"/>
                  <a:gd name="T1" fmla="*/ 0 h 3014"/>
                  <a:gd name="T2" fmla="*/ 0 w 430"/>
                  <a:gd name="T3" fmla="*/ 1 h 3014"/>
                  <a:gd name="T4" fmla="*/ 0 w 430"/>
                  <a:gd name="T5" fmla="*/ 1 h 3014"/>
                  <a:gd name="T6" fmla="*/ 0 w 430"/>
                  <a:gd name="T7" fmla="*/ 1 h 3014"/>
                  <a:gd name="T8" fmla="*/ 0 w 430"/>
                  <a:gd name="T9" fmla="*/ 1 h 3014"/>
                  <a:gd name="T10" fmla="*/ 0 w 430"/>
                  <a:gd name="T11" fmla="*/ 1 h 3014"/>
                  <a:gd name="T12" fmla="*/ 0 w 430"/>
                  <a:gd name="T13" fmla="*/ 1 h 3014"/>
                  <a:gd name="T14" fmla="*/ 0 w 430"/>
                  <a:gd name="T15" fmla="*/ 1 h 3014"/>
                  <a:gd name="T16" fmla="*/ 0 w 430"/>
                  <a:gd name="T17" fmla="*/ 1 h 3014"/>
                  <a:gd name="T18" fmla="*/ 0 w 430"/>
                  <a:gd name="T19" fmla="*/ 1 h 3014"/>
                  <a:gd name="T20" fmla="*/ 0 w 430"/>
                  <a:gd name="T21" fmla="*/ 1 h 3014"/>
                  <a:gd name="T22" fmla="*/ 0 w 430"/>
                  <a:gd name="T23" fmla="*/ 1 h 3014"/>
                  <a:gd name="T24" fmla="*/ 0 w 430"/>
                  <a:gd name="T25" fmla="*/ 1 h 3014"/>
                  <a:gd name="T26" fmla="*/ 0 w 430"/>
                  <a:gd name="T27" fmla="*/ 1 h 3014"/>
                  <a:gd name="T28" fmla="*/ 0 w 430"/>
                  <a:gd name="T29" fmla="*/ 1 h 3014"/>
                  <a:gd name="T30" fmla="*/ 0 w 430"/>
                  <a:gd name="T31" fmla="*/ 1 h 3014"/>
                  <a:gd name="T32" fmla="*/ 0 w 430"/>
                  <a:gd name="T33" fmla="*/ 1 h 3014"/>
                  <a:gd name="T34" fmla="*/ 0 w 430"/>
                  <a:gd name="T35" fmla="*/ 1 h 3014"/>
                  <a:gd name="T36" fmla="*/ 0 w 430"/>
                  <a:gd name="T37" fmla="*/ 1 h 3014"/>
                  <a:gd name="T38" fmla="*/ 0 w 430"/>
                  <a:gd name="T39" fmla="*/ 1 h 3014"/>
                  <a:gd name="T40" fmla="*/ 0 w 430"/>
                  <a:gd name="T41" fmla="*/ 1 h 3014"/>
                  <a:gd name="T42" fmla="*/ 0 w 430"/>
                  <a:gd name="T43" fmla="*/ 1 h 3014"/>
                  <a:gd name="T44" fmla="*/ 0 w 430"/>
                  <a:gd name="T45" fmla="*/ 1 h 3014"/>
                  <a:gd name="T46" fmla="*/ 0 w 430"/>
                  <a:gd name="T47" fmla="*/ 1 h 3014"/>
                  <a:gd name="T48" fmla="*/ 0 w 430"/>
                  <a:gd name="T49" fmla="*/ 1 h 3014"/>
                  <a:gd name="T50" fmla="*/ 0 w 430"/>
                  <a:gd name="T51" fmla="*/ 1 h 3014"/>
                  <a:gd name="T52" fmla="*/ 0 w 430"/>
                  <a:gd name="T53" fmla="*/ 1 h 3014"/>
                  <a:gd name="T54" fmla="*/ 0 w 430"/>
                  <a:gd name="T55" fmla="*/ 0 h 30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30"/>
                  <a:gd name="T85" fmla="*/ 0 h 3014"/>
                  <a:gd name="T86" fmla="*/ 430 w 430"/>
                  <a:gd name="T87" fmla="*/ 3014 h 30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30" h="3014">
                    <a:moveTo>
                      <a:pt x="230" y="0"/>
                    </a:moveTo>
                    <a:lnTo>
                      <a:pt x="241" y="676"/>
                    </a:lnTo>
                    <a:lnTo>
                      <a:pt x="175" y="1573"/>
                    </a:lnTo>
                    <a:lnTo>
                      <a:pt x="87" y="2315"/>
                    </a:lnTo>
                    <a:lnTo>
                      <a:pt x="0" y="2924"/>
                    </a:lnTo>
                    <a:lnTo>
                      <a:pt x="77" y="2980"/>
                    </a:lnTo>
                    <a:lnTo>
                      <a:pt x="230" y="3014"/>
                    </a:lnTo>
                    <a:lnTo>
                      <a:pt x="309" y="2957"/>
                    </a:lnTo>
                    <a:lnTo>
                      <a:pt x="296" y="2293"/>
                    </a:lnTo>
                    <a:lnTo>
                      <a:pt x="330" y="1562"/>
                    </a:lnTo>
                    <a:lnTo>
                      <a:pt x="385" y="931"/>
                    </a:lnTo>
                    <a:lnTo>
                      <a:pt x="430" y="731"/>
                    </a:lnTo>
                    <a:lnTo>
                      <a:pt x="375" y="488"/>
                    </a:lnTo>
                    <a:lnTo>
                      <a:pt x="296" y="1196"/>
                    </a:lnTo>
                    <a:lnTo>
                      <a:pt x="253" y="1739"/>
                    </a:lnTo>
                    <a:lnTo>
                      <a:pt x="230" y="2393"/>
                    </a:lnTo>
                    <a:lnTo>
                      <a:pt x="253" y="2924"/>
                    </a:lnTo>
                    <a:lnTo>
                      <a:pt x="209" y="2957"/>
                    </a:lnTo>
                    <a:lnTo>
                      <a:pt x="132" y="2946"/>
                    </a:lnTo>
                    <a:lnTo>
                      <a:pt x="66" y="2880"/>
                    </a:lnTo>
                    <a:lnTo>
                      <a:pt x="120" y="2448"/>
                    </a:lnTo>
                    <a:lnTo>
                      <a:pt x="187" y="1917"/>
                    </a:lnTo>
                    <a:lnTo>
                      <a:pt x="219" y="1562"/>
                    </a:lnTo>
                    <a:lnTo>
                      <a:pt x="253" y="1097"/>
                    </a:lnTo>
                    <a:lnTo>
                      <a:pt x="296" y="654"/>
                    </a:lnTo>
                    <a:lnTo>
                      <a:pt x="296" y="289"/>
                    </a:lnTo>
                    <a:lnTo>
                      <a:pt x="230" y="44"/>
                    </a:lnTo>
                    <a:lnTo>
                      <a:pt x="23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14" name="Freeform 8"/>
              <p:cNvSpPr>
                <a:spLocks/>
              </p:cNvSpPr>
              <p:nvPr/>
            </p:nvSpPr>
            <p:spPr bwMode="auto">
              <a:xfrm>
                <a:off x="2640" y="1728"/>
                <a:ext cx="1368" cy="2202"/>
              </a:xfrm>
              <a:custGeom>
                <a:avLst/>
                <a:gdLst>
                  <a:gd name="T0" fmla="*/ 1 w 2736"/>
                  <a:gd name="T1" fmla="*/ 0 h 4405"/>
                  <a:gd name="T2" fmla="*/ 1 w 2736"/>
                  <a:gd name="T3" fmla="*/ 0 h 4405"/>
                  <a:gd name="T4" fmla="*/ 1 w 2736"/>
                  <a:gd name="T5" fmla="*/ 0 h 4405"/>
                  <a:gd name="T6" fmla="*/ 1 w 2736"/>
                  <a:gd name="T7" fmla="*/ 0 h 4405"/>
                  <a:gd name="T8" fmla="*/ 1 w 2736"/>
                  <a:gd name="T9" fmla="*/ 0 h 4405"/>
                  <a:gd name="T10" fmla="*/ 1 w 2736"/>
                  <a:gd name="T11" fmla="*/ 0 h 4405"/>
                  <a:gd name="T12" fmla="*/ 1 w 2736"/>
                  <a:gd name="T13" fmla="*/ 0 h 4405"/>
                  <a:gd name="T14" fmla="*/ 1 w 2736"/>
                  <a:gd name="T15" fmla="*/ 0 h 4405"/>
                  <a:gd name="T16" fmla="*/ 1 w 2736"/>
                  <a:gd name="T17" fmla="*/ 0 h 4405"/>
                  <a:gd name="T18" fmla="*/ 1 w 2736"/>
                  <a:gd name="T19" fmla="*/ 0 h 4405"/>
                  <a:gd name="T20" fmla="*/ 1 w 2736"/>
                  <a:gd name="T21" fmla="*/ 0 h 4405"/>
                  <a:gd name="T22" fmla="*/ 1 w 2736"/>
                  <a:gd name="T23" fmla="*/ 0 h 4405"/>
                  <a:gd name="T24" fmla="*/ 1 w 2736"/>
                  <a:gd name="T25" fmla="*/ 0 h 4405"/>
                  <a:gd name="T26" fmla="*/ 1 w 2736"/>
                  <a:gd name="T27" fmla="*/ 0 h 4405"/>
                  <a:gd name="T28" fmla="*/ 1 w 2736"/>
                  <a:gd name="T29" fmla="*/ 0 h 4405"/>
                  <a:gd name="T30" fmla="*/ 1 w 2736"/>
                  <a:gd name="T31" fmla="*/ 0 h 4405"/>
                  <a:gd name="T32" fmla="*/ 1 w 2736"/>
                  <a:gd name="T33" fmla="*/ 0 h 4405"/>
                  <a:gd name="T34" fmla="*/ 1 w 2736"/>
                  <a:gd name="T35" fmla="*/ 0 h 4405"/>
                  <a:gd name="T36" fmla="*/ 1 w 2736"/>
                  <a:gd name="T37" fmla="*/ 0 h 4405"/>
                  <a:gd name="T38" fmla="*/ 1 w 2736"/>
                  <a:gd name="T39" fmla="*/ 0 h 4405"/>
                  <a:gd name="T40" fmla="*/ 1 w 2736"/>
                  <a:gd name="T41" fmla="*/ 0 h 4405"/>
                  <a:gd name="T42" fmla="*/ 1 w 2736"/>
                  <a:gd name="T43" fmla="*/ 0 h 4405"/>
                  <a:gd name="T44" fmla="*/ 1 w 2736"/>
                  <a:gd name="T45" fmla="*/ 0 h 4405"/>
                  <a:gd name="T46" fmla="*/ 1 w 2736"/>
                  <a:gd name="T47" fmla="*/ 0 h 4405"/>
                  <a:gd name="T48" fmla="*/ 0 w 2736"/>
                  <a:gd name="T49" fmla="*/ 0 h 4405"/>
                  <a:gd name="T50" fmla="*/ 1 w 2736"/>
                  <a:gd name="T51" fmla="*/ 0 h 4405"/>
                  <a:gd name="T52" fmla="*/ 1 w 2736"/>
                  <a:gd name="T53" fmla="*/ 0 h 4405"/>
                  <a:gd name="T54" fmla="*/ 1 w 2736"/>
                  <a:gd name="T55" fmla="*/ 0 h 4405"/>
                  <a:gd name="T56" fmla="*/ 1 w 2736"/>
                  <a:gd name="T57" fmla="*/ 0 h 4405"/>
                  <a:gd name="T58" fmla="*/ 1 w 2736"/>
                  <a:gd name="T59" fmla="*/ 0 h 4405"/>
                  <a:gd name="T60" fmla="*/ 1 w 2736"/>
                  <a:gd name="T61" fmla="*/ 0 h 4405"/>
                  <a:gd name="T62" fmla="*/ 1 w 2736"/>
                  <a:gd name="T63" fmla="*/ 0 h 4405"/>
                  <a:gd name="T64" fmla="*/ 1 w 2736"/>
                  <a:gd name="T65" fmla="*/ 0 h 4405"/>
                  <a:gd name="T66" fmla="*/ 1 w 2736"/>
                  <a:gd name="T67" fmla="*/ 0 h 4405"/>
                  <a:gd name="T68" fmla="*/ 1 w 2736"/>
                  <a:gd name="T69" fmla="*/ 0 h 4405"/>
                  <a:gd name="T70" fmla="*/ 1 w 2736"/>
                  <a:gd name="T71" fmla="*/ 0 h 4405"/>
                  <a:gd name="T72" fmla="*/ 1 w 2736"/>
                  <a:gd name="T73" fmla="*/ 0 h 4405"/>
                  <a:gd name="T74" fmla="*/ 1 w 2736"/>
                  <a:gd name="T75" fmla="*/ 0 h 4405"/>
                  <a:gd name="T76" fmla="*/ 1 w 2736"/>
                  <a:gd name="T77" fmla="*/ 0 h 4405"/>
                  <a:gd name="T78" fmla="*/ 1 w 2736"/>
                  <a:gd name="T79" fmla="*/ 0 h 4405"/>
                  <a:gd name="T80" fmla="*/ 1 w 2736"/>
                  <a:gd name="T81" fmla="*/ 0 h 4405"/>
                  <a:gd name="T82" fmla="*/ 1 w 2736"/>
                  <a:gd name="T83" fmla="*/ 0 h 4405"/>
                  <a:gd name="T84" fmla="*/ 1 w 2736"/>
                  <a:gd name="T85" fmla="*/ 0 h 4405"/>
                  <a:gd name="T86" fmla="*/ 1 w 2736"/>
                  <a:gd name="T87" fmla="*/ 0 h 4405"/>
                  <a:gd name="T88" fmla="*/ 1 w 2736"/>
                  <a:gd name="T89" fmla="*/ 0 h 4405"/>
                  <a:gd name="T90" fmla="*/ 1 w 2736"/>
                  <a:gd name="T91" fmla="*/ 0 h 4405"/>
                  <a:gd name="T92" fmla="*/ 1 w 2736"/>
                  <a:gd name="T93" fmla="*/ 0 h 4405"/>
                  <a:gd name="T94" fmla="*/ 1 w 2736"/>
                  <a:gd name="T95" fmla="*/ 0 h 4405"/>
                  <a:gd name="T96" fmla="*/ 1 w 2736"/>
                  <a:gd name="T97" fmla="*/ 0 h 4405"/>
                  <a:gd name="T98" fmla="*/ 1 w 2736"/>
                  <a:gd name="T99" fmla="*/ 0 h 4405"/>
                  <a:gd name="T100" fmla="*/ 1 w 2736"/>
                  <a:gd name="T101" fmla="*/ 0 h 4405"/>
                  <a:gd name="T102" fmla="*/ 1 w 2736"/>
                  <a:gd name="T103" fmla="*/ 0 h 4405"/>
                  <a:gd name="T104" fmla="*/ 1 w 2736"/>
                  <a:gd name="T105" fmla="*/ 0 h 4405"/>
                  <a:gd name="T106" fmla="*/ 1 w 2736"/>
                  <a:gd name="T107" fmla="*/ 0 h 4405"/>
                  <a:gd name="T108" fmla="*/ 1 w 2736"/>
                  <a:gd name="T109" fmla="*/ 0 h 4405"/>
                  <a:gd name="T110" fmla="*/ 1 w 2736"/>
                  <a:gd name="T111" fmla="*/ 0 h 44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36"/>
                  <a:gd name="T169" fmla="*/ 0 h 4405"/>
                  <a:gd name="T170" fmla="*/ 2736 w 2736"/>
                  <a:gd name="T171" fmla="*/ 4405 h 44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36" h="4405">
                    <a:moveTo>
                      <a:pt x="144" y="232"/>
                    </a:moveTo>
                    <a:lnTo>
                      <a:pt x="597" y="200"/>
                    </a:lnTo>
                    <a:lnTo>
                      <a:pt x="1008" y="132"/>
                    </a:lnTo>
                    <a:lnTo>
                      <a:pt x="1462" y="45"/>
                    </a:lnTo>
                    <a:lnTo>
                      <a:pt x="1650" y="0"/>
                    </a:lnTo>
                    <a:lnTo>
                      <a:pt x="1794" y="663"/>
                    </a:lnTo>
                    <a:lnTo>
                      <a:pt x="1983" y="1416"/>
                    </a:lnTo>
                    <a:lnTo>
                      <a:pt x="2160" y="2026"/>
                    </a:lnTo>
                    <a:lnTo>
                      <a:pt x="2426" y="3032"/>
                    </a:lnTo>
                    <a:lnTo>
                      <a:pt x="2702" y="3929"/>
                    </a:lnTo>
                    <a:lnTo>
                      <a:pt x="2736" y="4039"/>
                    </a:lnTo>
                    <a:lnTo>
                      <a:pt x="2691" y="4073"/>
                    </a:lnTo>
                    <a:lnTo>
                      <a:pt x="2459" y="4084"/>
                    </a:lnTo>
                    <a:lnTo>
                      <a:pt x="2094" y="4161"/>
                    </a:lnTo>
                    <a:lnTo>
                      <a:pt x="1739" y="4294"/>
                    </a:lnTo>
                    <a:lnTo>
                      <a:pt x="1384" y="4405"/>
                    </a:lnTo>
                    <a:lnTo>
                      <a:pt x="1273" y="4394"/>
                    </a:lnTo>
                    <a:lnTo>
                      <a:pt x="1229" y="4294"/>
                    </a:lnTo>
                    <a:lnTo>
                      <a:pt x="1018" y="3497"/>
                    </a:lnTo>
                    <a:lnTo>
                      <a:pt x="787" y="2711"/>
                    </a:lnTo>
                    <a:lnTo>
                      <a:pt x="621" y="2058"/>
                    </a:lnTo>
                    <a:lnTo>
                      <a:pt x="465" y="1461"/>
                    </a:lnTo>
                    <a:lnTo>
                      <a:pt x="276" y="929"/>
                    </a:lnTo>
                    <a:lnTo>
                      <a:pt x="144" y="576"/>
                    </a:lnTo>
                    <a:lnTo>
                      <a:pt x="0" y="244"/>
                    </a:lnTo>
                    <a:lnTo>
                      <a:pt x="144" y="244"/>
                    </a:lnTo>
                    <a:lnTo>
                      <a:pt x="232" y="587"/>
                    </a:lnTo>
                    <a:lnTo>
                      <a:pt x="376" y="1008"/>
                    </a:lnTo>
                    <a:lnTo>
                      <a:pt x="542" y="1471"/>
                    </a:lnTo>
                    <a:lnTo>
                      <a:pt x="765" y="2347"/>
                    </a:lnTo>
                    <a:lnTo>
                      <a:pt x="963" y="3055"/>
                    </a:lnTo>
                    <a:lnTo>
                      <a:pt x="1097" y="3463"/>
                    </a:lnTo>
                    <a:lnTo>
                      <a:pt x="1174" y="3752"/>
                    </a:lnTo>
                    <a:lnTo>
                      <a:pt x="1297" y="4105"/>
                    </a:lnTo>
                    <a:lnTo>
                      <a:pt x="1384" y="4294"/>
                    </a:lnTo>
                    <a:lnTo>
                      <a:pt x="1429" y="4305"/>
                    </a:lnTo>
                    <a:lnTo>
                      <a:pt x="1639" y="4284"/>
                    </a:lnTo>
                    <a:lnTo>
                      <a:pt x="1971" y="4139"/>
                    </a:lnTo>
                    <a:lnTo>
                      <a:pt x="2315" y="4029"/>
                    </a:lnTo>
                    <a:lnTo>
                      <a:pt x="2570" y="3952"/>
                    </a:lnTo>
                    <a:lnTo>
                      <a:pt x="2591" y="3897"/>
                    </a:lnTo>
                    <a:lnTo>
                      <a:pt x="2525" y="3618"/>
                    </a:lnTo>
                    <a:lnTo>
                      <a:pt x="2360" y="3044"/>
                    </a:lnTo>
                    <a:lnTo>
                      <a:pt x="2181" y="2413"/>
                    </a:lnTo>
                    <a:lnTo>
                      <a:pt x="2005" y="1760"/>
                    </a:lnTo>
                    <a:lnTo>
                      <a:pt x="1873" y="1261"/>
                    </a:lnTo>
                    <a:lnTo>
                      <a:pt x="1794" y="908"/>
                    </a:lnTo>
                    <a:lnTo>
                      <a:pt x="1639" y="310"/>
                    </a:lnTo>
                    <a:lnTo>
                      <a:pt x="1594" y="166"/>
                    </a:lnTo>
                    <a:lnTo>
                      <a:pt x="1507" y="155"/>
                    </a:lnTo>
                    <a:lnTo>
                      <a:pt x="1329" y="155"/>
                    </a:lnTo>
                    <a:lnTo>
                      <a:pt x="1063" y="189"/>
                    </a:lnTo>
                    <a:lnTo>
                      <a:pt x="687" y="244"/>
                    </a:lnTo>
                    <a:lnTo>
                      <a:pt x="400" y="287"/>
                    </a:lnTo>
                    <a:lnTo>
                      <a:pt x="177" y="310"/>
                    </a:lnTo>
                    <a:lnTo>
                      <a:pt x="144" y="23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15" name="Freeform 9"/>
              <p:cNvSpPr>
                <a:spLocks/>
              </p:cNvSpPr>
              <p:nvPr/>
            </p:nvSpPr>
            <p:spPr bwMode="auto">
              <a:xfrm>
                <a:off x="2788" y="1883"/>
                <a:ext cx="1084" cy="1953"/>
              </a:xfrm>
              <a:custGeom>
                <a:avLst/>
                <a:gdLst>
                  <a:gd name="T0" fmla="*/ 0 w 2169"/>
                  <a:gd name="T1" fmla="*/ 1 h 3906"/>
                  <a:gd name="T2" fmla="*/ 0 w 2169"/>
                  <a:gd name="T3" fmla="*/ 1 h 3906"/>
                  <a:gd name="T4" fmla="*/ 0 w 2169"/>
                  <a:gd name="T5" fmla="*/ 1 h 3906"/>
                  <a:gd name="T6" fmla="*/ 0 w 2169"/>
                  <a:gd name="T7" fmla="*/ 1 h 3906"/>
                  <a:gd name="T8" fmla="*/ 0 w 2169"/>
                  <a:gd name="T9" fmla="*/ 0 h 3906"/>
                  <a:gd name="T10" fmla="*/ 0 w 2169"/>
                  <a:gd name="T11" fmla="*/ 1 h 3906"/>
                  <a:gd name="T12" fmla="*/ 0 w 2169"/>
                  <a:gd name="T13" fmla="*/ 1 h 3906"/>
                  <a:gd name="T14" fmla="*/ 0 w 2169"/>
                  <a:gd name="T15" fmla="*/ 1 h 3906"/>
                  <a:gd name="T16" fmla="*/ 0 w 2169"/>
                  <a:gd name="T17" fmla="*/ 1 h 3906"/>
                  <a:gd name="T18" fmla="*/ 0 w 2169"/>
                  <a:gd name="T19" fmla="*/ 1 h 3906"/>
                  <a:gd name="T20" fmla="*/ 0 w 2169"/>
                  <a:gd name="T21" fmla="*/ 1 h 3906"/>
                  <a:gd name="T22" fmla="*/ 0 w 2169"/>
                  <a:gd name="T23" fmla="*/ 1 h 3906"/>
                  <a:gd name="T24" fmla="*/ 0 w 2169"/>
                  <a:gd name="T25" fmla="*/ 1 h 3906"/>
                  <a:gd name="T26" fmla="*/ 0 w 2169"/>
                  <a:gd name="T27" fmla="*/ 1 h 3906"/>
                  <a:gd name="T28" fmla="*/ 0 w 2169"/>
                  <a:gd name="T29" fmla="*/ 1 h 3906"/>
                  <a:gd name="T30" fmla="*/ 0 w 2169"/>
                  <a:gd name="T31" fmla="*/ 1 h 3906"/>
                  <a:gd name="T32" fmla="*/ 0 w 2169"/>
                  <a:gd name="T33" fmla="*/ 1 h 3906"/>
                  <a:gd name="T34" fmla="*/ 0 w 2169"/>
                  <a:gd name="T35" fmla="*/ 1 h 3906"/>
                  <a:gd name="T36" fmla="*/ 0 w 2169"/>
                  <a:gd name="T37" fmla="*/ 1 h 3906"/>
                  <a:gd name="T38" fmla="*/ 0 w 2169"/>
                  <a:gd name="T39" fmla="*/ 1 h 3906"/>
                  <a:gd name="T40" fmla="*/ 0 w 2169"/>
                  <a:gd name="T41" fmla="*/ 1 h 3906"/>
                  <a:gd name="T42" fmla="*/ 0 w 2169"/>
                  <a:gd name="T43" fmla="*/ 1 h 3906"/>
                  <a:gd name="T44" fmla="*/ 0 w 2169"/>
                  <a:gd name="T45" fmla="*/ 1 h 3906"/>
                  <a:gd name="T46" fmla="*/ 0 w 2169"/>
                  <a:gd name="T47" fmla="*/ 1 h 3906"/>
                  <a:gd name="T48" fmla="*/ 0 w 2169"/>
                  <a:gd name="T49" fmla="*/ 1 h 3906"/>
                  <a:gd name="T50" fmla="*/ 0 w 2169"/>
                  <a:gd name="T51" fmla="*/ 1 h 3906"/>
                  <a:gd name="T52" fmla="*/ 0 w 2169"/>
                  <a:gd name="T53" fmla="*/ 1 h 3906"/>
                  <a:gd name="T54" fmla="*/ 0 w 2169"/>
                  <a:gd name="T55" fmla="*/ 1 h 3906"/>
                  <a:gd name="T56" fmla="*/ 0 w 2169"/>
                  <a:gd name="T57" fmla="*/ 1 h 3906"/>
                  <a:gd name="T58" fmla="*/ 0 w 2169"/>
                  <a:gd name="T59" fmla="*/ 1 h 3906"/>
                  <a:gd name="T60" fmla="*/ 0 w 2169"/>
                  <a:gd name="T61" fmla="*/ 1 h 3906"/>
                  <a:gd name="T62" fmla="*/ 0 w 2169"/>
                  <a:gd name="T63" fmla="*/ 1 h 3906"/>
                  <a:gd name="T64" fmla="*/ 0 w 2169"/>
                  <a:gd name="T65" fmla="*/ 1 h 3906"/>
                  <a:gd name="T66" fmla="*/ 0 w 2169"/>
                  <a:gd name="T67" fmla="*/ 1 h 3906"/>
                  <a:gd name="T68" fmla="*/ 0 w 2169"/>
                  <a:gd name="T69" fmla="*/ 1 h 3906"/>
                  <a:gd name="T70" fmla="*/ 0 w 2169"/>
                  <a:gd name="T71" fmla="*/ 1 h 3906"/>
                  <a:gd name="T72" fmla="*/ 0 w 2169"/>
                  <a:gd name="T73" fmla="*/ 1 h 3906"/>
                  <a:gd name="T74" fmla="*/ 0 w 2169"/>
                  <a:gd name="T75" fmla="*/ 1 h 3906"/>
                  <a:gd name="T76" fmla="*/ 0 w 2169"/>
                  <a:gd name="T77" fmla="*/ 1 h 3906"/>
                  <a:gd name="T78" fmla="*/ 0 w 2169"/>
                  <a:gd name="T79" fmla="*/ 1 h 3906"/>
                  <a:gd name="T80" fmla="*/ 0 w 2169"/>
                  <a:gd name="T81" fmla="*/ 1 h 3906"/>
                  <a:gd name="T82" fmla="*/ 0 w 2169"/>
                  <a:gd name="T83" fmla="*/ 1 h 3906"/>
                  <a:gd name="T84" fmla="*/ 0 w 2169"/>
                  <a:gd name="T85" fmla="*/ 1 h 3906"/>
                  <a:gd name="T86" fmla="*/ 0 w 2169"/>
                  <a:gd name="T87" fmla="*/ 1 h 3906"/>
                  <a:gd name="T88" fmla="*/ 0 w 2169"/>
                  <a:gd name="T89" fmla="*/ 1 h 3906"/>
                  <a:gd name="T90" fmla="*/ 0 w 2169"/>
                  <a:gd name="T91" fmla="*/ 1 h 3906"/>
                  <a:gd name="T92" fmla="*/ 0 w 2169"/>
                  <a:gd name="T93" fmla="*/ 1 h 3906"/>
                  <a:gd name="T94" fmla="*/ 0 w 2169"/>
                  <a:gd name="T95" fmla="*/ 1 h 3906"/>
                  <a:gd name="T96" fmla="*/ 0 w 2169"/>
                  <a:gd name="T97" fmla="*/ 1 h 3906"/>
                  <a:gd name="T98" fmla="*/ 0 w 2169"/>
                  <a:gd name="T99" fmla="*/ 1 h 3906"/>
                  <a:gd name="T100" fmla="*/ 0 w 2169"/>
                  <a:gd name="T101" fmla="*/ 1 h 3906"/>
                  <a:gd name="T102" fmla="*/ 0 w 2169"/>
                  <a:gd name="T103" fmla="*/ 1 h 3906"/>
                  <a:gd name="T104" fmla="*/ 0 w 2169"/>
                  <a:gd name="T105" fmla="*/ 1 h 3906"/>
                  <a:gd name="T106" fmla="*/ 0 w 2169"/>
                  <a:gd name="T107" fmla="*/ 1 h 3906"/>
                  <a:gd name="T108" fmla="*/ 0 w 2169"/>
                  <a:gd name="T109" fmla="*/ 1 h 39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69"/>
                  <a:gd name="T166" fmla="*/ 0 h 3906"/>
                  <a:gd name="T167" fmla="*/ 2169 w 2169"/>
                  <a:gd name="T168" fmla="*/ 3906 h 39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69" h="3906">
                    <a:moveTo>
                      <a:pt x="105" y="116"/>
                    </a:moveTo>
                    <a:lnTo>
                      <a:pt x="437" y="66"/>
                    </a:lnTo>
                    <a:lnTo>
                      <a:pt x="747" y="34"/>
                    </a:lnTo>
                    <a:lnTo>
                      <a:pt x="1092" y="11"/>
                    </a:lnTo>
                    <a:lnTo>
                      <a:pt x="1236" y="0"/>
                    </a:lnTo>
                    <a:lnTo>
                      <a:pt x="1347" y="459"/>
                    </a:lnTo>
                    <a:lnTo>
                      <a:pt x="1525" y="1161"/>
                    </a:lnTo>
                    <a:lnTo>
                      <a:pt x="1685" y="1727"/>
                    </a:lnTo>
                    <a:lnTo>
                      <a:pt x="1935" y="2666"/>
                    </a:lnTo>
                    <a:lnTo>
                      <a:pt x="2156" y="3408"/>
                    </a:lnTo>
                    <a:lnTo>
                      <a:pt x="2169" y="3540"/>
                    </a:lnTo>
                    <a:lnTo>
                      <a:pt x="2112" y="3596"/>
                    </a:lnTo>
                    <a:lnTo>
                      <a:pt x="2001" y="3629"/>
                    </a:lnTo>
                    <a:lnTo>
                      <a:pt x="1691" y="3695"/>
                    </a:lnTo>
                    <a:lnTo>
                      <a:pt x="1470" y="3806"/>
                    </a:lnTo>
                    <a:lnTo>
                      <a:pt x="1281" y="3906"/>
                    </a:lnTo>
                    <a:lnTo>
                      <a:pt x="1202" y="3906"/>
                    </a:lnTo>
                    <a:lnTo>
                      <a:pt x="1136" y="3872"/>
                    </a:lnTo>
                    <a:lnTo>
                      <a:pt x="915" y="3159"/>
                    </a:lnTo>
                    <a:lnTo>
                      <a:pt x="705" y="2429"/>
                    </a:lnTo>
                    <a:lnTo>
                      <a:pt x="548" y="1821"/>
                    </a:lnTo>
                    <a:lnTo>
                      <a:pt x="405" y="1261"/>
                    </a:lnTo>
                    <a:lnTo>
                      <a:pt x="237" y="769"/>
                    </a:lnTo>
                    <a:lnTo>
                      <a:pt x="121" y="437"/>
                    </a:lnTo>
                    <a:lnTo>
                      <a:pt x="0" y="132"/>
                    </a:lnTo>
                    <a:lnTo>
                      <a:pt x="105" y="127"/>
                    </a:lnTo>
                    <a:lnTo>
                      <a:pt x="187" y="443"/>
                    </a:lnTo>
                    <a:lnTo>
                      <a:pt x="316" y="835"/>
                    </a:lnTo>
                    <a:lnTo>
                      <a:pt x="460" y="1266"/>
                    </a:lnTo>
                    <a:lnTo>
                      <a:pt x="671" y="2085"/>
                    </a:lnTo>
                    <a:lnTo>
                      <a:pt x="853" y="2745"/>
                    </a:lnTo>
                    <a:lnTo>
                      <a:pt x="970" y="3127"/>
                    </a:lnTo>
                    <a:lnTo>
                      <a:pt x="1042" y="3398"/>
                    </a:lnTo>
                    <a:lnTo>
                      <a:pt x="1147" y="3724"/>
                    </a:lnTo>
                    <a:lnTo>
                      <a:pt x="1181" y="3817"/>
                    </a:lnTo>
                    <a:lnTo>
                      <a:pt x="1281" y="3829"/>
                    </a:lnTo>
                    <a:lnTo>
                      <a:pt x="1380" y="3806"/>
                    </a:lnTo>
                    <a:lnTo>
                      <a:pt x="1480" y="3729"/>
                    </a:lnTo>
                    <a:lnTo>
                      <a:pt x="1680" y="3629"/>
                    </a:lnTo>
                    <a:lnTo>
                      <a:pt x="1891" y="3585"/>
                    </a:lnTo>
                    <a:lnTo>
                      <a:pt x="2085" y="3530"/>
                    </a:lnTo>
                    <a:lnTo>
                      <a:pt x="2101" y="3474"/>
                    </a:lnTo>
                    <a:lnTo>
                      <a:pt x="2035" y="3214"/>
                    </a:lnTo>
                    <a:lnTo>
                      <a:pt x="1885" y="2677"/>
                    </a:lnTo>
                    <a:lnTo>
                      <a:pt x="1725" y="2092"/>
                    </a:lnTo>
                    <a:lnTo>
                      <a:pt x="1557" y="1482"/>
                    </a:lnTo>
                    <a:lnTo>
                      <a:pt x="1436" y="1019"/>
                    </a:lnTo>
                    <a:lnTo>
                      <a:pt x="1357" y="687"/>
                    </a:lnTo>
                    <a:lnTo>
                      <a:pt x="1215" y="127"/>
                    </a:lnTo>
                    <a:lnTo>
                      <a:pt x="1036" y="100"/>
                    </a:lnTo>
                    <a:lnTo>
                      <a:pt x="760" y="111"/>
                    </a:lnTo>
                    <a:lnTo>
                      <a:pt x="515" y="132"/>
                    </a:lnTo>
                    <a:lnTo>
                      <a:pt x="293" y="155"/>
                    </a:lnTo>
                    <a:lnTo>
                      <a:pt x="132" y="188"/>
                    </a:lnTo>
                    <a:lnTo>
                      <a:pt x="105" y="1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16" name="Freeform 10"/>
              <p:cNvSpPr>
                <a:spLocks/>
              </p:cNvSpPr>
              <p:nvPr/>
            </p:nvSpPr>
            <p:spPr bwMode="auto">
              <a:xfrm>
                <a:off x="3056" y="2086"/>
                <a:ext cx="287" cy="302"/>
              </a:xfrm>
              <a:custGeom>
                <a:avLst/>
                <a:gdLst>
                  <a:gd name="T0" fmla="*/ 1 w 574"/>
                  <a:gd name="T1" fmla="*/ 1 h 603"/>
                  <a:gd name="T2" fmla="*/ 1 w 574"/>
                  <a:gd name="T3" fmla="*/ 1 h 603"/>
                  <a:gd name="T4" fmla="*/ 1 w 574"/>
                  <a:gd name="T5" fmla="*/ 0 h 603"/>
                  <a:gd name="T6" fmla="*/ 0 w 574"/>
                  <a:gd name="T7" fmla="*/ 1 h 603"/>
                  <a:gd name="T8" fmla="*/ 0 w 574"/>
                  <a:gd name="T9" fmla="*/ 1 h 603"/>
                  <a:gd name="T10" fmla="*/ 1 w 574"/>
                  <a:gd name="T11" fmla="*/ 1 h 603"/>
                  <a:gd name="T12" fmla="*/ 1 w 574"/>
                  <a:gd name="T13" fmla="*/ 1 h 603"/>
                  <a:gd name="T14" fmla="*/ 1 w 574"/>
                  <a:gd name="T15" fmla="*/ 1 h 603"/>
                  <a:gd name="T16" fmla="*/ 0 60000 65536"/>
                  <a:gd name="T17" fmla="*/ 0 60000 65536"/>
                  <a:gd name="T18" fmla="*/ 0 60000 65536"/>
                  <a:gd name="T19" fmla="*/ 0 60000 65536"/>
                  <a:gd name="T20" fmla="*/ 0 60000 65536"/>
                  <a:gd name="T21" fmla="*/ 0 60000 65536"/>
                  <a:gd name="T22" fmla="*/ 0 60000 65536"/>
                  <a:gd name="T23" fmla="*/ 0 60000 65536"/>
                  <a:gd name="T24" fmla="*/ 0 w 574"/>
                  <a:gd name="T25" fmla="*/ 0 h 603"/>
                  <a:gd name="T26" fmla="*/ 574 w 574"/>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4" h="603">
                    <a:moveTo>
                      <a:pt x="574" y="558"/>
                    </a:moveTo>
                    <a:lnTo>
                      <a:pt x="266" y="234"/>
                    </a:lnTo>
                    <a:lnTo>
                      <a:pt x="55" y="0"/>
                    </a:lnTo>
                    <a:lnTo>
                      <a:pt x="0" y="11"/>
                    </a:lnTo>
                    <a:lnTo>
                      <a:pt x="0" y="55"/>
                    </a:lnTo>
                    <a:lnTo>
                      <a:pt x="266" y="312"/>
                    </a:lnTo>
                    <a:lnTo>
                      <a:pt x="498" y="603"/>
                    </a:lnTo>
                    <a:lnTo>
                      <a:pt x="574" y="55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17" name="Freeform 11"/>
              <p:cNvSpPr>
                <a:spLocks/>
              </p:cNvSpPr>
              <p:nvPr/>
            </p:nvSpPr>
            <p:spPr bwMode="auto">
              <a:xfrm>
                <a:off x="3088" y="2241"/>
                <a:ext cx="255" cy="248"/>
              </a:xfrm>
              <a:custGeom>
                <a:avLst/>
                <a:gdLst>
                  <a:gd name="T0" fmla="*/ 1 w 510"/>
                  <a:gd name="T1" fmla="*/ 0 h 498"/>
                  <a:gd name="T2" fmla="*/ 1 w 510"/>
                  <a:gd name="T3" fmla="*/ 0 h 498"/>
                  <a:gd name="T4" fmla="*/ 1 w 510"/>
                  <a:gd name="T5" fmla="*/ 0 h 498"/>
                  <a:gd name="T6" fmla="*/ 0 w 510"/>
                  <a:gd name="T7" fmla="*/ 0 h 498"/>
                  <a:gd name="T8" fmla="*/ 1 w 510"/>
                  <a:gd name="T9" fmla="*/ 0 h 498"/>
                  <a:gd name="T10" fmla="*/ 1 w 510"/>
                  <a:gd name="T11" fmla="*/ 0 h 498"/>
                  <a:gd name="T12" fmla="*/ 0 60000 65536"/>
                  <a:gd name="T13" fmla="*/ 0 60000 65536"/>
                  <a:gd name="T14" fmla="*/ 0 60000 65536"/>
                  <a:gd name="T15" fmla="*/ 0 60000 65536"/>
                  <a:gd name="T16" fmla="*/ 0 60000 65536"/>
                  <a:gd name="T17" fmla="*/ 0 60000 65536"/>
                  <a:gd name="T18" fmla="*/ 0 w 510"/>
                  <a:gd name="T19" fmla="*/ 0 h 498"/>
                  <a:gd name="T20" fmla="*/ 510 w 510"/>
                  <a:gd name="T21" fmla="*/ 498 h 498"/>
                </a:gdLst>
                <a:ahLst/>
                <a:cxnLst>
                  <a:cxn ang="T12">
                    <a:pos x="T0" y="T1"/>
                  </a:cxn>
                  <a:cxn ang="T13">
                    <a:pos x="T2" y="T3"/>
                  </a:cxn>
                  <a:cxn ang="T14">
                    <a:pos x="T4" y="T5"/>
                  </a:cxn>
                  <a:cxn ang="T15">
                    <a:pos x="T6" y="T7"/>
                  </a:cxn>
                  <a:cxn ang="T16">
                    <a:pos x="T8" y="T9"/>
                  </a:cxn>
                  <a:cxn ang="T17">
                    <a:pos x="T10" y="T11"/>
                  </a:cxn>
                </a:cxnLst>
                <a:rect l="T18" t="T19" r="T20" b="T21"/>
                <a:pathLst>
                  <a:path w="510" h="498">
                    <a:moveTo>
                      <a:pt x="510" y="498"/>
                    </a:moveTo>
                    <a:lnTo>
                      <a:pt x="79" y="0"/>
                    </a:lnTo>
                    <a:lnTo>
                      <a:pt x="11" y="0"/>
                    </a:lnTo>
                    <a:lnTo>
                      <a:pt x="0" y="68"/>
                    </a:lnTo>
                    <a:lnTo>
                      <a:pt x="234" y="266"/>
                    </a:lnTo>
                    <a:lnTo>
                      <a:pt x="510" y="4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18" name="Freeform 12"/>
              <p:cNvSpPr>
                <a:spLocks/>
              </p:cNvSpPr>
              <p:nvPr/>
            </p:nvSpPr>
            <p:spPr bwMode="auto">
              <a:xfrm>
                <a:off x="3348" y="3121"/>
                <a:ext cx="310" cy="338"/>
              </a:xfrm>
              <a:custGeom>
                <a:avLst/>
                <a:gdLst>
                  <a:gd name="T0" fmla="*/ 0 w 621"/>
                  <a:gd name="T1" fmla="*/ 0 h 675"/>
                  <a:gd name="T2" fmla="*/ 0 w 621"/>
                  <a:gd name="T3" fmla="*/ 1 h 675"/>
                  <a:gd name="T4" fmla="*/ 0 w 621"/>
                  <a:gd name="T5" fmla="*/ 1 h 675"/>
                  <a:gd name="T6" fmla="*/ 0 w 621"/>
                  <a:gd name="T7" fmla="*/ 1 h 675"/>
                  <a:gd name="T8" fmla="*/ 0 w 621"/>
                  <a:gd name="T9" fmla="*/ 1 h 675"/>
                  <a:gd name="T10" fmla="*/ 0 w 621"/>
                  <a:gd name="T11" fmla="*/ 1 h 675"/>
                  <a:gd name="T12" fmla="*/ 0 w 621"/>
                  <a:gd name="T13" fmla="*/ 1 h 675"/>
                  <a:gd name="T14" fmla="*/ 0 w 621"/>
                  <a:gd name="T15" fmla="*/ 0 h 675"/>
                  <a:gd name="T16" fmla="*/ 0 60000 65536"/>
                  <a:gd name="T17" fmla="*/ 0 60000 65536"/>
                  <a:gd name="T18" fmla="*/ 0 60000 65536"/>
                  <a:gd name="T19" fmla="*/ 0 60000 65536"/>
                  <a:gd name="T20" fmla="*/ 0 60000 65536"/>
                  <a:gd name="T21" fmla="*/ 0 60000 65536"/>
                  <a:gd name="T22" fmla="*/ 0 60000 65536"/>
                  <a:gd name="T23" fmla="*/ 0 60000 65536"/>
                  <a:gd name="T24" fmla="*/ 0 w 621"/>
                  <a:gd name="T25" fmla="*/ 0 h 675"/>
                  <a:gd name="T26" fmla="*/ 621 w 621"/>
                  <a:gd name="T27" fmla="*/ 675 h 6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1" h="675">
                    <a:moveTo>
                      <a:pt x="45" y="0"/>
                    </a:moveTo>
                    <a:lnTo>
                      <a:pt x="532" y="478"/>
                    </a:lnTo>
                    <a:lnTo>
                      <a:pt x="621" y="620"/>
                    </a:lnTo>
                    <a:lnTo>
                      <a:pt x="576" y="675"/>
                    </a:lnTo>
                    <a:lnTo>
                      <a:pt x="510" y="643"/>
                    </a:lnTo>
                    <a:lnTo>
                      <a:pt x="211" y="267"/>
                    </a:lnTo>
                    <a:lnTo>
                      <a:pt x="0" y="12"/>
                    </a:lnTo>
                    <a:lnTo>
                      <a:pt x="4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19" name="Freeform 13"/>
              <p:cNvSpPr>
                <a:spLocks/>
              </p:cNvSpPr>
              <p:nvPr/>
            </p:nvSpPr>
            <p:spPr bwMode="auto">
              <a:xfrm>
                <a:off x="3354" y="3294"/>
                <a:ext cx="232" cy="286"/>
              </a:xfrm>
              <a:custGeom>
                <a:avLst/>
                <a:gdLst>
                  <a:gd name="T0" fmla="*/ 1 w 463"/>
                  <a:gd name="T1" fmla="*/ 1 h 572"/>
                  <a:gd name="T2" fmla="*/ 1 w 463"/>
                  <a:gd name="T3" fmla="*/ 1 h 572"/>
                  <a:gd name="T4" fmla="*/ 1 w 463"/>
                  <a:gd name="T5" fmla="*/ 0 h 572"/>
                  <a:gd name="T6" fmla="*/ 0 w 463"/>
                  <a:gd name="T7" fmla="*/ 1 h 572"/>
                  <a:gd name="T8" fmla="*/ 1 w 463"/>
                  <a:gd name="T9" fmla="*/ 1 h 572"/>
                  <a:gd name="T10" fmla="*/ 1 w 463"/>
                  <a:gd name="T11" fmla="*/ 1 h 572"/>
                  <a:gd name="T12" fmla="*/ 1 w 463"/>
                  <a:gd name="T13" fmla="*/ 1 h 572"/>
                  <a:gd name="T14" fmla="*/ 1 w 463"/>
                  <a:gd name="T15" fmla="*/ 1 h 572"/>
                  <a:gd name="T16" fmla="*/ 1 w 463"/>
                  <a:gd name="T17" fmla="*/ 1 h 5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3"/>
                  <a:gd name="T28" fmla="*/ 0 h 572"/>
                  <a:gd name="T29" fmla="*/ 463 w 463"/>
                  <a:gd name="T30" fmla="*/ 572 h 5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3" h="572">
                    <a:moveTo>
                      <a:pt x="419" y="417"/>
                    </a:moveTo>
                    <a:lnTo>
                      <a:pt x="242" y="185"/>
                    </a:lnTo>
                    <a:lnTo>
                      <a:pt x="55" y="0"/>
                    </a:lnTo>
                    <a:lnTo>
                      <a:pt x="0" y="21"/>
                    </a:lnTo>
                    <a:lnTo>
                      <a:pt x="33" y="119"/>
                    </a:lnTo>
                    <a:lnTo>
                      <a:pt x="253" y="306"/>
                    </a:lnTo>
                    <a:lnTo>
                      <a:pt x="429" y="572"/>
                    </a:lnTo>
                    <a:lnTo>
                      <a:pt x="463" y="517"/>
                    </a:lnTo>
                    <a:lnTo>
                      <a:pt x="419" y="4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grpSp>
        <p:grpSp>
          <p:nvGrpSpPr>
            <p:cNvPr id="183305" name="Group 14"/>
            <p:cNvGrpSpPr>
              <a:grpSpLocks/>
            </p:cNvGrpSpPr>
            <p:nvPr/>
          </p:nvGrpSpPr>
          <p:grpSpPr bwMode="auto">
            <a:xfrm>
              <a:off x="4251" y="1732"/>
              <a:ext cx="885" cy="2201"/>
              <a:chOff x="4251" y="1732"/>
              <a:chExt cx="885" cy="2201"/>
            </a:xfrm>
          </p:grpSpPr>
          <p:sp>
            <p:nvSpPr>
              <p:cNvPr id="183306" name="Freeform 15"/>
              <p:cNvSpPr>
                <a:spLocks/>
              </p:cNvSpPr>
              <p:nvPr/>
            </p:nvSpPr>
            <p:spPr bwMode="auto">
              <a:xfrm>
                <a:off x="4472" y="1843"/>
                <a:ext cx="511" cy="496"/>
              </a:xfrm>
              <a:custGeom>
                <a:avLst/>
                <a:gdLst>
                  <a:gd name="T0" fmla="*/ 1 w 1022"/>
                  <a:gd name="T1" fmla="*/ 1 h 992"/>
                  <a:gd name="T2" fmla="*/ 1 w 1022"/>
                  <a:gd name="T3" fmla="*/ 1 h 992"/>
                  <a:gd name="T4" fmla="*/ 1 w 1022"/>
                  <a:gd name="T5" fmla="*/ 1 h 992"/>
                  <a:gd name="T6" fmla="*/ 1 w 1022"/>
                  <a:gd name="T7" fmla="*/ 1 h 992"/>
                  <a:gd name="T8" fmla="*/ 1 w 1022"/>
                  <a:gd name="T9" fmla="*/ 1 h 992"/>
                  <a:gd name="T10" fmla="*/ 1 w 1022"/>
                  <a:gd name="T11" fmla="*/ 0 h 992"/>
                  <a:gd name="T12" fmla="*/ 1 w 1022"/>
                  <a:gd name="T13" fmla="*/ 1 h 992"/>
                  <a:gd name="T14" fmla="*/ 1 w 1022"/>
                  <a:gd name="T15" fmla="*/ 1 h 992"/>
                  <a:gd name="T16" fmla="*/ 1 w 1022"/>
                  <a:gd name="T17" fmla="*/ 1 h 992"/>
                  <a:gd name="T18" fmla="*/ 1 w 1022"/>
                  <a:gd name="T19" fmla="*/ 1 h 992"/>
                  <a:gd name="T20" fmla="*/ 1 w 1022"/>
                  <a:gd name="T21" fmla="*/ 1 h 992"/>
                  <a:gd name="T22" fmla="*/ 1 w 1022"/>
                  <a:gd name="T23" fmla="*/ 1 h 992"/>
                  <a:gd name="T24" fmla="*/ 1 w 1022"/>
                  <a:gd name="T25" fmla="*/ 1 h 992"/>
                  <a:gd name="T26" fmla="*/ 1 w 1022"/>
                  <a:gd name="T27" fmla="*/ 1 h 992"/>
                  <a:gd name="T28" fmla="*/ 1 w 1022"/>
                  <a:gd name="T29" fmla="*/ 1 h 992"/>
                  <a:gd name="T30" fmla="*/ 1 w 1022"/>
                  <a:gd name="T31" fmla="*/ 1 h 992"/>
                  <a:gd name="T32" fmla="*/ 1 w 1022"/>
                  <a:gd name="T33" fmla="*/ 1 h 992"/>
                  <a:gd name="T34" fmla="*/ 1 w 1022"/>
                  <a:gd name="T35" fmla="*/ 1 h 992"/>
                  <a:gd name="T36" fmla="*/ 1 w 1022"/>
                  <a:gd name="T37" fmla="*/ 1 h 992"/>
                  <a:gd name="T38" fmla="*/ 1 w 1022"/>
                  <a:gd name="T39" fmla="*/ 1 h 992"/>
                  <a:gd name="T40" fmla="*/ 0 w 1022"/>
                  <a:gd name="T41" fmla="*/ 1 h 992"/>
                  <a:gd name="T42" fmla="*/ 1 w 1022"/>
                  <a:gd name="T43" fmla="*/ 1 h 992"/>
                  <a:gd name="T44" fmla="*/ 1 w 1022"/>
                  <a:gd name="T45" fmla="*/ 1 h 992"/>
                  <a:gd name="T46" fmla="*/ 1 w 1022"/>
                  <a:gd name="T47" fmla="*/ 1 h 9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22"/>
                  <a:gd name="T73" fmla="*/ 0 h 992"/>
                  <a:gd name="T74" fmla="*/ 1022 w 1022"/>
                  <a:gd name="T75" fmla="*/ 992 h 9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22" h="992">
                    <a:moveTo>
                      <a:pt x="312" y="419"/>
                    </a:moveTo>
                    <a:lnTo>
                      <a:pt x="402" y="287"/>
                    </a:lnTo>
                    <a:lnTo>
                      <a:pt x="501" y="187"/>
                    </a:lnTo>
                    <a:lnTo>
                      <a:pt x="601" y="66"/>
                    </a:lnTo>
                    <a:lnTo>
                      <a:pt x="723" y="11"/>
                    </a:lnTo>
                    <a:lnTo>
                      <a:pt x="822" y="0"/>
                    </a:lnTo>
                    <a:lnTo>
                      <a:pt x="922" y="34"/>
                    </a:lnTo>
                    <a:lnTo>
                      <a:pt x="979" y="111"/>
                    </a:lnTo>
                    <a:lnTo>
                      <a:pt x="1022" y="253"/>
                    </a:lnTo>
                    <a:lnTo>
                      <a:pt x="1012" y="408"/>
                    </a:lnTo>
                    <a:lnTo>
                      <a:pt x="967" y="540"/>
                    </a:lnTo>
                    <a:lnTo>
                      <a:pt x="856" y="694"/>
                    </a:lnTo>
                    <a:lnTo>
                      <a:pt x="735" y="804"/>
                    </a:lnTo>
                    <a:lnTo>
                      <a:pt x="601" y="904"/>
                    </a:lnTo>
                    <a:lnTo>
                      <a:pt x="457" y="970"/>
                    </a:lnTo>
                    <a:lnTo>
                      <a:pt x="334" y="992"/>
                    </a:lnTo>
                    <a:lnTo>
                      <a:pt x="279" y="958"/>
                    </a:lnTo>
                    <a:lnTo>
                      <a:pt x="234" y="826"/>
                    </a:lnTo>
                    <a:lnTo>
                      <a:pt x="246" y="649"/>
                    </a:lnTo>
                    <a:lnTo>
                      <a:pt x="34" y="662"/>
                    </a:lnTo>
                    <a:lnTo>
                      <a:pt x="0" y="628"/>
                    </a:lnTo>
                    <a:lnTo>
                      <a:pt x="34" y="562"/>
                    </a:lnTo>
                    <a:lnTo>
                      <a:pt x="257" y="551"/>
                    </a:lnTo>
                    <a:lnTo>
                      <a:pt x="312" y="419"/>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07" name="Freeform 16"/>
              <p:cNvSpPr>
                <a:spLocks/>
              </p:cNvSpPr>
              <p:nvPr/>
            </p:nvSpPr>
            <p:spPr bwMode="auto">
              <a:xfrm>
                <a:off x="4447" y="2367"/>
                <a:ext cx="353" cy="732"/>
              </a:xfrm>
              <a:custGeom>
                <a:avLst/>
                <a:gdLst>
                  <a:gd name="T0" fmla="*/ 0 w 707"/>
                  <a:gd name="T1" fmla="*/ 1 h 1462"/>
                  <a:gd name="T2" fmla="*/ 0 w 707"/>
                  <a:gd name="T3" fmla="*/ 1 h 1462"/>
                  <a:gd name="T4" fmla="*/ 0 w 707"/>
                  <a:gd name="T5" fmla="*/ 0 h 1462"/>
                  <a:gd name="T6" fmla="*/ 0 w 707"/>
                  <a:gd name="T7" fmla="*/ 1 h 1462"/>
                  <a:gd name="T8" fmla="*/ 0 w 707"/>
                  <a:gd name="T9" fmla="*/ 1 h 1462"/>
                  <a:gd name="T10" fmla="*/ 0 w 707"/>
                  <a:gd name="T11" fmla="*/ 1 h 1462"/>
                  <a:gd name="T12" fmla="*/ 0 w 707"/>
                  <a:gd name="T13" fmla="*/ 1 h 1462"/>
                  <a:gd name="T14" fmla="*/ 0 w 707"/>
                  <a:gd name="T15" fmla="*/ 1 h 1462"/>
                  <a:gd name="T16" fmla="*/ 0 w 707"/>
                  <a:gd name="T17" fmla="*/ 1 h 1462"/>
                  <a:gd name="T18" fmla="*/ 0 w 707"/>
                  <a:gd name="T19" fmla="*/ 1 h 1462"/>
                  <a:gd name="T20" fmla="*/ 0 w 707"/>
                  <a:gd name="T21" fmla="*/ 1 h 1462"/>
                  <a:gd name="T22" fmla="*/ 0 w 707"/>
                  <a:gd name="T23" fmla="*/ 1 h 1462"/>
                  <a:gd name="T24" fmla="*/ 0 w 707"/>
                  <a:gd name="T25" fmla="*/ 1 h 1462"/>
                  <a:gd name="T26" fmla="*/ 0 w 707"/>
                  <a:gd name="T27" fmla="*/ 1 h 1462"/>
                  <a:gd name="T28" fmla="*/ 0 w 707"/>
                  <a:gd name="T29" fmla="*/ 1 h 1462"/>
                  <a:gd name="T30" fmla="*/ 0 w 707"/>
                  <a:gd name="T31" fmla="*/ 1 h 1462"/>
                  <a:gd name="T32" fmla="*/ 0 w 707"/>
                  <a:gd name="T33" fmla="*/ 1 h 1462"/>
                  <a:gd name="T34" fmla="*/ 0 w 707"/>
                  <a:gd name="T35" fmla="*/ 1 h 1462"/>
                  <a:gd name="T36" fmla="*/ 0 w 707"/>
                  <a:gd name="T37" fmla="*/ 1 h 1462"/>
                  <a:gd name="T38" fmla="*/ 0 w 707"/>
                  <a:gd name="T39" fmla="*/ 1 h 1462"/>
                  <a:gd name="T40" fmla="*/ 0 w 707"/>
                  <a:gd name="T41" fmla="*/ 1 h 1462"/>
                  <a:gd name="T42" fmla="*/ 0 w 707"/>
                  <a:gd name="T43" fmla="*/ 1 h 1462"/>
                  <a:gd name="T44" fmla="*/ 0 w 707"/>
                  <a:gd name="T45" fmla="*/ 1 h 1462"/>
                  <a:gd name="T46" fmla="*/ 0 w 707"/>
                  <a:gd name="T47" fmla="*/ 1 h 1462"/>
                  <a:gd name="T48" fmla="*/ 0 w 707"/>
                  <a:gd name="T49" fmla="*/ 1 h 1462"/>
                  <a:gd name="T50" fmla="*/ 0 w 707"/>
                  <a:gd name="T51" fmla="*/ 1 h 1462"/>
                  <a:gd name="T52" fmla="*/ 0 w 707"/>
                  <a:gd name="T53" fmla="*/ 1 h 14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7"/>
                  <a:gd name="T82" fmla="*/ 0 h 1462"/>
                  <a:gd name="T83" fmla="*/ 707 w 707"/>
                  <a:gd name="T84" fmla="*/ 1462 h 146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7" h="1462">
                    <a:moveTo>
                      <a:pt x="198" y="121"/>
                    </a:moveTo>
                    <a:lnTo>
                      <a:pt x="298" y="34"/>
                    </a:lnTo>
                    <a:lnTo>
                      <a:pt x="453" y="0"/>
                    </a:lnTo>
                    <a:lnTo>
                      <a:pt x="585" y="21"/>
                    </a:lnTo>
                    <a:lnTo>
                      <a:pt x="685" y="110"/>
                    </a:lnTo>
                    <a:lnTo>
                      <a:pt x="707" y="176"/>
                    </a:lnTo>
                    <a:lnTo>
                      <a:pt x="707" y="265"/>
                    </a:lnTo>
                    <a:lnTo>
                      <a:pt x="662" y="344"/>
                    </a:lnTo>
                    <a:lnTo>
                      <a:pt x="585" y="476"/>
                    </a:lnTo>
                    <a:lnTo>
                      <a:pt x="551" y="631"/>
                    </a:lnTo>
                    <a:lnTo>
                      <a:pt x="541" y="765"/>
                    </a:lnTo>
                    <a:lnTo>
                      <a:pt x="575" y="907"/>
                    </a:lnTo>
                    <a:lnTo>
                      <a:pt x="662" y="1041"/>
                    </a:lnTo>
                    <a:lnTo>
                      <a:pt x="696" y="1173"/>
                    </a:lnTo>
                    <a:lnTo>
                      <a:pt x="685" y="1296"/>
                    </a:lnTo>
                    <a:lnTo>
                      <a:pt x="619" y="1396"/>
                    </a:lnTo>
                    <a:lnTo>
                      <a:pt x="530" y="1451"/>
                    </a:lnTo>
                    <a:lnTo>
                      <a:pt x="419" y="1462"/>
                    </a:lnTo>
                    <a:lnTo>
                      <a:pt x="288" y="1462"/>
                    </a:lnTo>
                    <a:lnTo>
                      <a:pt x="188" y="1407"/>
                    </a:lnTo>
                    <a:lnTo>
                      <a:pt x="90" y="1241"/>
                    </a:lnTo>
                    <a:lnTo>
                      <a:pt x="22" y="1096"/>
                    </a:lnTo>
                    <a:lnTo>
                      <a:pt x="0" y="875"/>
                    </a:lnTo>
                    <a:lnTo>
                      <a:pt x="22" y="676"/>
                    </a:lnTo>
                    <a:lnTo>
                      <a:pt x="66" y="465"/>
                    </a:lnTo>
                    <a:lnTo>
                      <a:pt x="132" y="255"/>
                    </a:lnTo>
                    <a:lnTo>
                      <a:pt x="198" y="121"/>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08" name="Freeform 17"/>
              <p:cNvSpPr>
                <a:spLocks/>
              </p:cNvSpPr>
              <p:nvPr/>
            </p:nvSpPr>
            <p:spPr bwMode="auto">
              <a:xfrm>
                <a:off x="4727" y="2391"/>
                <a:ext cx="393" cy="656"/>
              </a:xfrm>
              <a:custGeom>
                <a:avLst/>
                <a:gdLst>
                  <a:gd name="T0" fmla="*/ 0 w 787"/>
                  <a:gd name="T1" fmla="*/ 0 h 1313"/>
                  <a:gd name="T2" fmla="*/ 0 w 787"/>
                  <a:gd name="T3" fmla="*/ 0 h 1313"/>
                  <a:gd name="T4" fmla="*/ 0 w 787"/>
                  <a:gd name="T5" fmla="*/ 0 h 1313"/>
                  <a:gd name="T6" fmla="*/ 0 w 787"/>
                  <a:gd name="T7" fmla="*/ 0 h 1313"/>
                  <a:gd name="T8" fmla="*/ 0 w 787"/>
                  <a:gd name="T9" fmla="*/ 0 h 1313"/>
                  <a:gd name="T10" fmla="*/ 0 w 787"/>
                  <a:gd name="T11" fmla="*/ 0 h 1313"/>
                  <a:gd name="T12" fmla="*/ 0 w 787"/>
                  <a:gd name="T13" fmla="*/ 0 h 1313"/>
                  <a:gd name="T14" fmla="*/ 0 w 787"/>
                  <a:gd name="T15" fmla="*/ 0 h 1313"/>
                  <a:gd name="T16" fmla="*/ 0 w 787"/>
                  <a:gd name="T17" fmla="*/ 0 h 1313"/>
                  <a:gd name="T18" fmla="*/ 0 w 787"/>
                  <a:gd name="T19" fmla="*/ 0 h 1313"/>
                  <a:gd name="T20" fmla="*/ 0 w 787"/>
                  <a:gd name="T21" fmla="*/ 0 h 1313"/>
                  <a:gd name="T22" fmla="*/ 0 w 787"/>
                  <a:gd name="T23" fmla="*/ 0 h 1313"/>
                  <a:gd name="T24" fmla="*/ 0 w 787"/>
                  <a:gd name="T25" fmla="*/ 0 h 1313"/>
                  <a:gd name="T26" fmla="*/ 0 w 787"/>
                  <a:gd name="T27" fmla="*/ 0 h 1313"/>
                  <a:gd name="T28" fmla="*/ 0 w 787"/>
                  <a:gd name="T29" fmla="*/ 0 h 1313"/>
                  <a:gd name="T30" fmla="*/ 0 w 787"/>
                  <a:gd name="T31" fmla="*/ 0 h 1313"/>
                  <a:gd name="T32" fmla="*/ 0 w 787"/>
                  <a:gd name="T33" fmla="*/ 0 h 1313"/>
                  <a:gd name="T34" fmla="*/ 0 w 787"/>
                  <a:gd name="T35" fmla="*/ 0 h 1313"/>
                  <a:gd name="T36" fmla="*/ 0 w 787"/>
                  <a:gd name="T37" fmla="*/ 0 h 1313"/>
                  <a:gd name="T38" fmla="*/ 0 w 787"/>
                  <a:gd name="T39" fmla="*/ 0 h 1313"/>
                  <a:gd name="T40" fmla="*/ 0 w 787"/>
                  <a:gd name="T41" fmla="*/ 0 h 1313"/>
                  <a:gd name="T42" fmla="*/ 0 w 787"/>
                  <a:gd name="T43" fmla="*/ 0 h 1313"/>
                  <a:gd name="T44" fmla="*/ 0 w 787"/>
                  <a:gd name="T45" fmla="*/ 0 h 1313"/>
                  <a:gd name="T46" fmla="*/ 0 w 787"/>
                  <a:gd name="T47" fmla="*/ 0 h 1313"/>
                  <a:gd name="T48" fmla="*/ 0 w 787"/>
                  <a:gd name="T49" fmla="*/ 0 h 1313"/>
                  <a:gd name="T50" fmla="*/ 0 w 787"/>
                  <a:gd name="T51" fmla="*/ 0 h 1313"/>
                  <a:gd name="T52" fmla="*/ 0 w 787"/>
                  <a:gd name="T53" fmla="*/ 0 h 1313"/>
                  <a:gd name="T54" fmla="*/ 0 w 787"/>
                  <a:gd name="T55" fmla="*/ 0 h 1313"/>
                  <a:gd name="T56" fmla="*/ 0 w 787"/>
                  <a:gd name="T57" fmla="*/ 0 h 1313"/>
                  <a:gd name="T58" fmla="*/ 0 w 787"/>
                  <a:gd name="T59" fmla="*/ 0 h 1313"/>
                  <a:gd name="T60" fmla="*/ 0 w 787"/>
                  <a:gd name="T61" fmla="*/ 0 h 1313"/>
                  <a:gd name="T62" fmla="*/ 0 w 787"/>
                  <a:gd name="T63" fmla="*/ 0 h 1313"/>
                  <a:gd name="T64" fmla="*/ 0 w 787"/>
                  <a:gd name="T65" fmla="*/ 0 h 1313"/>
                  <a:gd name="T66" fmla="*/ 0 w 787"/>
                  <a:gd name="T67" fmla="*/ 0 h 1313"/>
                  <a:gd name="T68" fmla="*/ 0 w 787"/>
                  <a:gd name="T69" fmla="*/ 0 h 1313"/>
                  <a:gd name="T70" fmla="*/ 0 w 787"/>
                  <a:gd name="T71" fmla="*/ 0 h 1313"/>
                  <a:gd name="T72" fmla="*/ 0 w 787"/>
                  <a:gd name="T73" fmla="*/ 0 h 1313"/>
                  <a:gd name="T74" fmla="*/ 0 w 787"/>
                  <a:gd name="T75" fmla="*/ 0 h 1313"/>
                  <a:gd name="T76" fmla="*/ 0 w 787"/>
                  <a:gd name="T77" fmla="*/ 0 h 13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7"/>
                  <a:gd name="T118" fmla="*/ 0 h 1313"/>
                  <a:gd name="T119" fmla="*/ 787 w 787"/>
                  <a:gd name="T120" fmla="*/ 1313 h 13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7" h="1313">
                    <a:moveTo>
                      <a:pt x="0" y="66"/>
                    </a:moveTo>
                    <a:lnTo>
                      <a:pt x="13" y="11"/>
                    </a:lnTo>
                    <a:lnTo>
                      <a:pt x="134" y="0"/>
                    </a:lnTo>
                    <a:lnTo>
                      <a:pt x="200" y="55"/>
                    </a:lnTo>
                    <a:lnTo>
                      <a:pt x="300" y="198"/>
                    </a:lnTo>
                    <a:lnTo>
                      <a:pt x="434" y="385"/>
                    </a:lnTo>
                    <a:lnTo>
                      <a:pt x="555" y="519"/>
                    </a:lnTo>
                    <a:lnTo>
                      <a:pt x="776" y="762"/>
                    </a:lnTo>
                    <a:lnTo>
                      <a:pt x="787" y="817"/>
                    </a:lnTo>
                    <a:lnTo>
                      <a:pt x="744" y="849"/>
                    </a:lnTo>
                    <a:lnTo>
                      <a:pt x="634" y="893"/>
                    </a:lnTo>
                    <a:lnTo>
                      <a:pt x="478" y="927"/>
                    </a:lnTo>
                    <a:lnTo>
                      <a:pt x="289" y="938"/>
                    </a:lnTo>
                    <a:lnTo>
                      <a:pt x="223" y="949"/>
                    </a:lnTo>
                    <a:lnTo>
                      <a:pt x="200" y="993"/>
                    </a:lnTo>
                    <a:lnTo>
                      <a:pt x="245" y="1070"/>
                    </a:lnTo>
                    <a:lnTo>
                      <a:pt x="400" y="1202"/>
                    </a:lnTo>
                    <a:lnTo>
                      <a:pt x="510" y="1236"/>
                    </a:lnTo>
                    <a:lnTo>
                      <a:pt x="534" y="1279"/>
                    </a:lnTo>
                    <a:lnTo>
                      <a:pt x="489" y="1313"/>
                    </a:lnTo>
                    <a:lnTo>
                      <a:pt x="389" y="1313"/>
                    </a:lnTo>
                    <a:lnTo>
                      <a:pt x="255" y="1236"/>
                    </a:lnTo>
                    <a:lnTo>
                      <a:pt x="145" y="1125"/>
                    </a:lnTo>
                    <a:lnTo>
                      <a:pt x="79" y="1025"/>
                    </a:lnTo>
                    <a:lnTo>
                      <a:pt x="79" y="949"/>
                    </a:lnTo>
                    <a:lnTo>
                      <a:pt x="123" y="893"/>
                    </a:lnTo>
                    <a:lnTo>
                      <a:pt x="189" y="872"/>
                    </a:lnTo>
                    <a:lnTo>
                      <a:pt x="289" y="860"/>
                    </a:lnTo>
                    <a:lnTo>
                      <a:pt x="400" y="860"/>
                    </a:lnTo>
                    <a:lnTo>
                      <a:pt x="534" y="838"/>
                    </a:lnTo>
                    <a:lnTo>
                      <a:pt x="600" y="817"/>
                    </a:lnTo>
                    <a:lnTo>
                      <a:pt x="634" y="783"/>
                    </a:lnTo>
                    <a:lnTo>
                      <a:pt x="621" y="751"/>
                    </a:lnTo>
                    <a:lnTo>
                      <a:pt x="521" y="662"/>
                    </a:lnTo>
                    <a:lnTo>
                      <a:pt x="366" y="508"/>
                    </a:lnTo>
                    <a:lnTo>
                      <a:pt x="223" y="375"/>
                    </a:lnTo>
                    <a:lnTo>
                      <a:pt x="68" y="232"/>
                    </a:lnTo>
                    <a:lnTo>
                      <a:pt x="13" y="132"/>
                    </a:lnTo>
                    <a:lnTo>
                      <a:pt x="0" y="66"/>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09" name="Freeform 18"/>
              <p:cNvSpPr>
                <a:spLocks/>
              </p:cNvSpPr>
              <p:nvPr/>
            </p:nvSpPr>
            <p:spPr bwMode="auto">
              <a:xfrm>
                <a:off x="4473" y="2943"/>
                <a:ext cx="427" cy="990"/>
              </a:xfrm>
              <a:custGeom>
                <a:avLst/>
                <a:gdLst>
                  <a:gd name="T0" fmla="*/ 1 w 854"/>
                  <a:gd name="T1" fmla="*/ 0 h 1979"/>
                  <a:gd name="T2" fmla="*/ 1 w 854"/>
                  <a:gd name="T3" fmla="*/ 1 h 1979"/>
                  <a:gd name="T4" fmla="*/ 1 w 854"/>
                  <a:gd name="T5" fmla="*/ 1 h 1979"/>
                  <a:gd name="T6" fmla="*/ 1 w 854"/>
                  <a:gd name="T7" fmla="*/ 1 h 1979"/>
                  <a:gd name="T8" fmla="*/ 1 w 854"/>
                  <a:gd name="T9" fmla="*/ 1 h 1979"/>
                  <a:gd name="T10" fmla="*/ 1 w 854"/>
                  <a:gd name="T11" fmla="*/ 1 h 1979"/>
                  <a:gd name="T12" fmla="*/ 1 w 854"/>
                  <a:gd name="T13" fmla="*/ 1 h 1979"/>
                  <a:gd name="T14" fmla="*/ 1 w 854"/>
                  <a:gd name="T15" fmla="*/ 1 h 1979"/>
                  <a:gd name="T16" fmla="*/ 1 w 854"/>
                  <a:gd name="T17" fmla="*/ 1 h 1979"/>
                  <a:gd name="T18" fmla="*/ 1 w 854"/>
                  <a:gd name="T19" fmla="*/ 1 h 1979"/>
                  <a:gd name="T20" fmla="*/ 1 w 854"/>
                  <a:gd name="T21" fmla="*/ 1 h 1979"/>
                  <a:gd name="T22" fmla="*/ 1 w 854"/>
                  <a:gd name="T23" fmla="*/ 1 h 1979"/>
                  <a:gd name="T24" fmla="*/ 1 w 854"/>
                  <a:gd name="T25" fmla="*/ 1 h 1979"/>
                  <a:gd name="T26" fmla="*/ 1 w 854"/>
                  <a:gd name="T27" fmla="*/ 1 h 1979"/>
                  <a:gd name="T28" fmla="*/ 1 w 854"/>
                  <a:gd name="T29" fmla="*/ 1 h 1979"/>
                  <a:gd name="T30" fmla="*/ 1 w 854"/>
                  <a:gd name="T31" fmla="*/ 1 h 1979"/>
                  <a:gd name="T32" fmla="*/ 1 w 854"/>
                  <a:gd name="T33" fmla="*/ 1 h 1979"/>
                  <a:gd name="T34" fmla="*/ 1 w 854"/>
                  <a:gd name="T35" fmla="*/ 1 h 1979"/>
                  <a:gd name="T36" fmla="*/ 1 w 854"/>
                  <a:gd name="T37" fmla="*/ 1 h 1979"/>
                  <a:gd name="T38" fmla="*/ 1 w 854"/>
                  <a:gd name="T39" fmla="*/ 1 h 1979"/>
                  <a:gd name="T40" fmla="*/ 0 w 854"/>
                  <a:gd name="T41" fmla="*/ 1 h 1979"/>
                  <a:gd name="T42" fmla="*/ 1 w 854"/>
                  <a:gd name="T43" fmla="*/ 1 h 1979"/>
                  <a:gd name="T44" fmla="*/ 1 w 854"/>
                  <a:gd name="T45" fmla="*/ 1 h 1979"/>
                  <a:gd name="T46" fmla="*/ 1 w 854"/>
                  <a:gd name="T47" fmla="*/ 1 h 1979"/>
                  <a:gd name="T48" fmla="*/ 1 w 854"/>
                  <a:gd name="T49" fmla="*/ 1 h 1979"/>
                  <a:gd name="T50" fmla="*/ 1 w 854"/>
                  <a:gd name="T51" fmla="*/ 1 h 1979"/>
                  <a:gd name="T52" fmla="*/ 1 w 854"/>
                  <a:gd name="T53" fmla="*/ 1 h 1979"/>
                  <a:gd name="T54" fmla="*/ 1 w 854"/>
                  <a:gd name="T55" fmla="*/ 1 h 1979"/>
                  <a:gd name="T56" fmla="*/ 1 w 854"/>
                  <a:gd name="T57" fmla="*/ 1 h 1979"/>
                  <a:gd name="T58" fmla="*/ 1 w 854"/>
                  <a:gd name="T59" fmla="*/ 1 h 1979"/>
                  <a:gd name="T60" fmla="*/ 1 w 854"/>
                  <a:gd name="T61" fmla="*/ 1 h 1979"/>
                  <a:gd name="T62" fmla="*/ 1 w 854"/>
                  <a:gd name="T63" fmla="*/ 1 h 1979"/>
                  <a:gd name="T64" fmla="*/ 1 w 854"/>
                  <a:gd name="T65" fmla="*/ 1 h 1979"/>
                  <a:gd name="T66" fmla="*/ 1 w 854"/>
                  <a:gd name="T67" fmla="*/ 1 h 1979"/>
                  <a:gd name="T68" fmla="*/ 1 w 854"/>
                  <a:gd name="T69" fmla="*/ 1 h 1979"/>
                  <a:gd name="T70" fmla="*/ 1 w 854"/>
                  <a:gd name="T71" fmla="*/ 0 h 19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4"/>
                  <a:gd name="T109" fmla="*/ 0 h 1979"/>
                  <a:gd name="T110" fmla="*/ 854 w 854"/>
                  <a:gd name="T111" fmla="*/ 1979 h 19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4" h="1979">
                    <a:moveTo>
                      <a:pt x="421" y="0"/>
                    </a:moveTo>
                    <a:lnTo>
                      <a:pt x="542" y="23"/>
                    </a:lnTo>
                    <a:lnTo>
                      <a:pt x="598" y="110"/>
                    </a:lnTo>
                    <a:lnTo>
                      <a:pt x="587" y="321"/>
                    </a:lnTo>
                    <a:lnTo>
                      <a:pt x="565" y="542"/>
                    </a:lnTo>
                    <a:lnTo>
                      <a:pt x="565" y="774"/>
                    </a:lnTo>
                    <a:lnTo>
                      <a:pt x="676" y="1050"/>
                    </a:lnTo>
                    <a:lnTo>
                      <a:pt x="765" y="1250"/>
                    </a:lnTo>
                    <a:lnTo>
                      <a:pt x="810" y="1448"/>
                    </a:lnTo>
                    <a:lnTo>
                      <a:pt x="797" y="1624"/>
                    </a:lnTo>
                    <a:lnTo>
                      <a:pt x="797" y="1690"/>
                    </a:lnTo>
                    <a:lnTo>
                      <a:pt x="842" y="1758"/>
                    </a:lnTo>
                    <a:lnTo>
                      <a:pt x="854" y="1824"/>
                    </a:lnTo>
                    <a:lnTo>
                      <a:pt x="820" y="1856"/>
                    </a:lnTo>
                    <a:lnTo>
                      <a:pt x="731" y="1835"/>
                    </a:lnTo>
                    <a:lnTo>
                      <a:pt x="565" y="1813"/>
                    </a:lnTo>
                    <a:lnTo>
                      <a:pt x="366" y="1856"/>
                    </a:lnTo>
                    <a:lnTo>
                      <a:pt x="232" y="1935"/>
                    </a:lnTo>
                    <a:lnTo>
                      <a:pt x="166" y="1979"/>
                    </a:lnTo>
                    <a:lnTo>
                      <a:pt x="98" y="1979"/>
                    </a:lnTo>
                    <a:lnTo>
                      <a:pt x="0" y="1835"/>
                    </a:lnTo>
                    <a:lnTo>
                      <a:pt x="11" y="1813"/>
                    </a:lnTo>
                    <a:lnTo>
                      <a:pt x="211" y="1746"/>
                    </a:lnTo>
                    <a:lnTo>
                      <a:pt x="442" y="1713"/>
                    </a:lnTo>
                    <a:lnTo>
                      <a:pt x="610" y="1703"/>
                    </a:lnTo>
                    <a:lnTo>
                      <a:pt x="710" y="1703"/>
                    </a:lnTo>
                    <a:lnTo>
                      <a:pt x="731" y="1635"/>
                    </a:lnTo>
                    <a:lnTo>
                      <a:pt x="697" y="1448"/>
                    </a:lnTo>
                    <a:lnTo>
                      <a:pt x="621" y="1250"/>
                    </a:lnTo>
                    <a:lnTo>
                      <a:pt x="498" y="995"/>
                    </a:lnTo>
                    <a:lnTo>
                      <a:pt x="398" y="774"/>
                    </a:lnTo>
                    <a:lnTo>
                      <a:pt x="355" y="576"/>
                    </a:lnTo>
                    <a:lnTo>
                      <a:pt x="343" y="355"/>
                    </a:lnTo>
                    <a:lnTo>
                      <a:pt x="343" y="144"/>
                    </a:lnTo>
                    <a:lnTo>
                      <a:pt x="387" y="55"/>
                    </a:lnTo>
                    <a:lnTo>
                      <a:pt x="421" y="0"/>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10" name="Freeform 19"/>
              <p:cNvSpPr>
                <a:spLocks/>
              </p:cNvSpPr>
              <p:nvPr/>
            </p:nvSpPr>
            <p:spPr bwMode="auto">
              <a:xfrm>
                <a:off x="4263" y="2969"/>
                <a:ext cx="353" cy="827"/>
              </a:xfrm>
              <a:custGeom>
                <a:avLst/>
                <a:gdLst>
                  <a:gd name="T0" fmla="*/ 1 w 706"/>
                  <a:gd name="T1" fmla="*/ 0 h 1654"/>
                  <a:gd name="T2" fmla="*/ 1 w 706"/>
                  <a:gd name="T3" fmla="*/ 0 h 1654"/>
                  <a:gd name="T4" fmla="*/ 1 w 706"/>
                  <a:gd name="T5" fmla="*/ 1 h 1654"/>
                  <a:gd name="T6" fmla="*/ 1 w 706"/>
                  <a:gd name="T7" fmla="*/ 1 h 1654"/>
                  <a:gd name="T8" fmla="*/ 1 w 706"/>
                  <a:gd name="T9" fmla="*/ 1 h 1654"/>
                  <a:gd name="T10" fmla="*/ 1 w 706"/>
                  <a:gd name="T11" fmla="*/ 1 h 1654"/>
                  <a:gd name="T12" fmla="*/ 1 w 706"/>
                  <a:gd name="T13" fmla="*/ 1 h 1654"/>
                  <a:gd name="T14" fmla="*/ 1 w 706"/>
                  <a:gd name="T15" fmla="*/ 1 h 1654"/>
                  <a:gd name="T16" fmla="*/ 1 w 706"/>
                  <a:gd name="T17" fmla="*/ 1 h 1654"/>
                  <a:gd name="T18" fmla="*/ 1 w 706"/>
                  <a:gd name="T19" fmla="*/ 1 h 1654"/>
                  <a:gd name="T20" fmla="*/ 1 w 706"/>
                  <a:gd name="T21" fmla="*/ 1 h 1654"/>
                  <a:gd name="T22" fmla="*/ 1 w 706"/>
                  <a:gd name="T23" fmla="*/ 1 h 1654"/>
                  <a:gd name="T24" fmla="*/ 1 w 706"/>
                  <a:gd name="T25" fmla="*/ 1 h 1654"/>
                  <a:gd name="T26" fmla="*/ 1 w 706"/>
                  <a:gd name="T27" fmla="*/ 1 h 1654"/>
                  <a:gd name="T28" fmla="*/ 1 w 706"/>
                  <a:gd name="T29" fmla="*/ 1 h 1654"/>
                  <a:gd name="T30" fmla="*/ 1 w 706"/>
                  <a:gd name="T31" fmla="*/ 1 h 1654"/>
                  <a:gd name="T32" fmla="*/ 0 w 706"/>
                  <a:gd name="T33" fmla="*/ 1 h 1654"/>
                  <a:gd name="T34" fmla="*/ 1 w 706"/>
                  <a:gd name="T35" fmla="*/ 1 h 1654"/>
                  <a:gd name="T36" fmla="*/ 1 w 706"/>
                  <a:gd name="T37" fmla="*/ 1 h 1654"/>
                  <a:gd name="T38" fmla="*/ 1 w 706"/>
                  <a:gd name="T39" fmla="*/ 1 h 1654"/>
                  <a:gd name="T40" fmla="*/ 1 w 706"/>
                  <a:gd name="T41" fmla="*/ 1 h 1654"/>
                  <a:gd name="T42" fmla="*/ 1 w 706"/>
                  <a:gd name="T43" fmla="*/ 1 h 1654"/>
                  <a:gd name="T44" fmla="*/ 1 w 706"/>
                  <a:gd name="T45" fmla="*/ 1 h 1654"/>
                  <a:gd name="T46" fmla="*/ 1 w 706"/>
                  <a:gd name="T47" fmla="*/ 1 h 1654"/>
                  <a:gd name="T48" fmla="*/ 1 w 706"/>
                  <a:gd name="T49" fmla="*/ 1 h 1654"/>
                  <a:gd name="T50" fmla="*/ 1 w 706"/>
                  <a:gd name="T51" fmla="*/ 1 h 1654"/>
                  <a:gd name="T52" fmla="*/ 1 w 706"/>
                  <a:gd name="T53" fmla="*/ 1 h 1654"/>
                  <a:gd name="T54" fmla="*/ 1 w 706"/>
                  <a:gd name="T55" fmla="*/ 1 h 1654"/>
                  <a:gd name="T56" fmla="*/ 1 w 706"/>
                  <a:gd name="T57" fmla="*/ 0 h 16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6"/>
                  <a:gd name="T88" fmla="*/ 0 h 1654"/>
                  <a:gd name="T89" fmla="*/ 706 w 706"/>
                  <a:gd name="T90" fmla="*/ 1654 h 16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6" h="1654">
                    <a:moveTo>
                      <a:pt x="530" y="0"/>
                    </a:moveTo>
                    <a:lnTo>
                      <a:pt x="630" y="0"/>
                    </a:lnTo>
                    <a:lnTo>
                      <a:pt x="662" y="66"/>
                    </a:lnTo>
                    <a:lnTo>
                      <a:pt x="685" y="211"/>
                    </a:lnTo>
                    <a:lnTo>
                      <a:pt x="662" y="366"/>
                    </a:lnTo>
                    <a:lnTo>
                      <a:pt x="606" y="676"/>
                    </a:lnTo>
                    <a:lnTo>
                      <a:pt x="619" y="810"/>
                    </a:lnTo>
                    <a:lnTo>
                      <a:pt x="685" y="1076"/>
                    </a:lnTo>
                    <a:lnTo>
                      <a:pt x="706" y="1265"/>
                    </a:lnTo>
                    <a:lnTo>
                      <a:pt x="706" y="1409"/>
                    </a:lnTo>
                    <a:lnTo>
                      <a:pt x="672" y="1441"/>
                    </a:lnTo>
                    <a:lnTo>
                      <a:pt x="574" y="1465"/>
                    </a:lnTo>
                    <a:lnTo>
                      <a:pt x="442" y="1497"/>
                    </a:lnTo>
                    <a:lnTo>
                      <a:pt x="309" y="1564"/>
                    </a:lnTo>
                    <a:lnTo>
                      <a:pt x="177" y="1654"/>
                    </a:lnTo>
                    <a:lnTo>
                      <a:pt x="121" y="1654"/>
                    </a:lnTo>
                    <a:lnTo>
                      <a:pt x="0" y="1554"/>
                    </a:lnTo>
                    <a:lnTo>
                      <a:pt x="11" y="1509"/>
                    </a:lnTo>
                    <a:lnTo>
                      <a:pt x="166" y="1441"/>
                    </a:lnTo>
                    <a:lnTo>
                      <a:pt x="430" y="1375"/>
                    </a:lnTo>
                    <a:lnTo>
                      <a:pt x="551" y="1331"/>
                    </a:lnTo>
                    <a:lnTo>
                      <a:pt x="574" y="1286"/>
                    </a:lnTo>
                    <a:lnTo>
                      <a:pt x="574" y="1097"/>
                    </a:lnTo>
                    <a:lnTo>
                      <a:pt x="530" y="855"/>
                    </a:lnTo>
                    <a:lnTo>
                      <a:pt x="508" y="698"/>
                    </a:lnTo>
                    <a:lnTo>
                      <a:pt x="485" y="455"/>
                    </a:lnTo>
                    <a:lnTo>
                      <a:pt x="474" y="188"/>
                    </a:lnTo>
                    <a:lnTo>
                      <a:pt x="485" y="66"/>
                    </a:lnTo>
                    <a:lnTo>
                      <a:pt x="530" y="0"/>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11" name="Freeform 20"/>
              <p:cNvSpPr>
                <a:spLocks/>
              </p:cNvSpPr>
              <p:nvPr/>
            </p:nvSpPr>
            <p:spPr bwMode="auto">
              <a:xfrm>
                <a:off x="4728" y="1749"/>
                <a:ext cx="408" cy="485"/>
              </a:xfrm>
              <a:custGeom>
                <a:avLst/>
                <a:gdLst>
                  <a:gd name="T0" fmla="*/ 1 w 815"/>
                  <a:gd name="T1" fmla="*/ 1 h 968"/>
                  <a:gd name="T2" fmla="*/ 1 w 815"/>
                  <a:gd name="T3" fmla="*/ 1 h 968"/>
                  <a:gd name="T4" fmla="*/ 1 w 815"/>
                  <a:gd name="T5" fmla="*/ 1 h 968"/>
                  <a:gd name="T6" fmla="*/ 0 w 815"/>
                  <a:gd name="T7" fmla="*/ 1 h 968"/>
                  <a:gd name="T8" fmla="*/ 1 w 815"/>
                  <a:gd name="T9" fmla="*/ 1 h 968"/>
                  <a:gd name="T10" fmla="*/ 1 w 815"/>
                  <a:gd name="T11" fmla="*/ 1 h 968"/>
                  <a:gd name="T12" fmla="*/ 1 w 815"/>
                  <a:gd name="T13" fmla="*/ 1 h 968"/>
                  <a:gd name="T14" fmla="*/ 1 w 815"/>
                  <a:gd name="T15" fmla="*/ 1 h 968"/>
                  <a:gd name="T16" fmla="*/ 1 w 815"/>
                  <a:gd name="T17" fmla="*/ 1 h 968"/>
                  <a:gd name="T18" fmla="*/ 1 w 815"/>
                  <a:gd name="T19" fmla="*/ 0 h 968"/>
                  <a:gd name="T20" fmla="*/ 1 w 815"/>
                  <a:gd name="T21" fmla="*/ 1 h 968"/>
                  <a:gd name="T22" fmla="*/ 1 w 815"/>
                  <a:gd name="T23" fmla="*/ 1 h 968"/>
                  <a:gd name="T24" fmla="*/ 1 w 815"/>
                  <a:gd name="T25" fmla="*/ 1 h 968"/>
                  <a:gd name="T26" fmla="*/ 1 w 815"/>
                  <a:gd name="T27" fmla="*/ 1 h 968"/>
                  <a:gd name="T28" fmla="*/ 1 w 815"/>
                  <a:gd name="T29" fmla="*/ 1 h 968"/>
                  <a:gd name="T30" fmla="*/ 1 w 815"/>
                  <a:gd name="T31" fmla="*/ 1 h 968"/>
                  <a:gd name="T32" fmla="*/ 1 w 815"/>
                  <a:gd name="T33" fmla="*/ 1 h 968"/>
                  <a:gd name="T34" fmla="*/ 1 w 815"/>
                  <a:gd name="T35" fmla="*/ 1 h 968"/>
                  <a:gd name="T36" fmla="*/ 1 w 815"/>
                  <a:gd name="T37" fmla="*/ 1 h 968"/>
                  <a:gd name="T38" fmla="*/ 1 w 815"/>
                  <a:gd name="T39" fmla="*/ 1 h 968"/>
                  <a:gd name="T40" fmla="*/ 1 w 815"/>
                  <a:gd name="T41" fmla="*/ 1 h 968"/>
                  <a:gd name="T42" fmla="*/ 1 w 815"/>
                  <a:gd name="T43" fmla="*/ 1 h 968"/>
                  <a:gd name="T44" fmla="*/ 1 w 815"/>
                  <a:gd name="T45" fmla="*/ 1 h 9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15"/>
                  <a:gd name="T70" fmla="*/ 0 h 968"/>
                  <a:gd name="T71" fmla="*/ 815 w 815"/>
                  <a:gd name="T72" fmla="*/ 968 h 96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15" h="968">
                    <a:moveTo>
                      <a:pt x="216" y="686"/>
                    </a:moveTo>
                    <a:lnTo>
                      <a:pt x="105" y="492"/>
                    </a:lnTo>
                    <a:lnTo>
                      <a:pt x="39" y="326"/>
                    </a:lnTo>
                    <a:lnTo>
                      <a:pt x="0" y="144"/>
                    </a:lnTo>
                    <a:lnTo>
                      <a:pt x="16" y="71"/>
                    </a:lnTo>
                    <a:lnTo>
                      <a:pt x="71" y="71"/>
                    </a:lnTo>
                    <a:lnTo>
                      <a:pt x="139" y="126"/>
                    </a:lnTo>
                    <a:lnTo>
                      <a:pt x="205" y="205"/>
                    </a:lnTo>
                    <a:lnTo>
                      <a:pt x="405" y="94"/>
                    </a:lnTo>
                    <a:lnTo>
                      <a:pt x="510" y="0"/>
                    </a:lnTo>
                    <a:lnTo>
                      <a:pt x="605" y="60"/>
                    </a:lnTo>
                    <a:lnTo>
                      <a:pt x="710" y="200"/>
                    </a:lnTo>
                    <a:lnTo>
                      <a:pt x="788" y="397"/>
                    </a:lnTo>
                    <a:lnTo>
                      <a:pt x="815" y="526"/>
                    </a:lnTo>
                    <a:lnTo>
                      <a:pt x="815" y="570"/>
                    </a:lnTo>
                    <a:lnTo>
                      <a:pt x="710" y="603"/>
                    </a:lnTo>
                    <a:lnTo>
                      <a:pt x="565" y="692"/>
                    </a:lnTo>
                    <a:lnTo>
                      <a:pt x="499" y="731"/>
                    </a:lnTo>
                    <a:lnTo>
                      <a:pt x="555" y="886"/>
                    </a:lnTo>
                    <a:lnTo>
                      <a:pt x="533" y="957"/>
                    </a:lnTo>
                    <a:lnTo>
                      <a:pt x="489" y="968"/>
                    </a:lnTo>
                    <a:lnTo>
                      <a:pt x="366" y="868"/>
                    </a:lnTo>
                    <a:lnTo>
                      <a:pt x="216" y="686"/>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183312" name="Freeform 21"/>
              <p:cNvSpPr>
                <a:spLocks/>
              </p:cNvSpPr>
              <p:nvPr/>
            </p:nvSpPr>
            <p:spPr bwMode="auto">
              <a:xfrm>
                <a:off x="4251" y="1732"/>
                <a:ext cx="505" cy="757"/>
              </a:xfrm>
              <a:custGeom>
                <a:avLst/>
                <a:gdLst>
                  <a:gd name="T0" fmla="*/ 1 w 1009"/>
                  <a:gd name="T1" fmla="*/ 1 h 1514"/>
                  <a:gd name="T2" fmla="*/ 1 w 1009"/>
                  <a:gd name="T3" fmla="*/ 1 h 1514"/>
                  <a:gd name="T4" fmla="*/ 1 w 1009"/>
                  <a:gd name="T5" fmla="*/ 1 h 1514"/>
                  <a:gd name="T6" fmla="*/ 1 w 1009"/>
                  <a:gd name="T7" fmla="*/ 1 h 1514"/>
                  <a:gd name="T8" fmla="*/ 1 w 1009"/>
                  <a:gd name="T9" fmla="*/ 1 h 1514"/>
                  <a:gd name="T10" fmla="*/ 1 w 1009"/>
                  <a:gd name="T11" fmla="*/ 1 h 1514"/>
                  <a:gd name="T12" fmla="*/ 1 w 1009"/>
                  <a:gd name="T13" fmla="*/ 1 h 1514"/>
                  <a:gd name="T14" fmla="*/ 1 w 1009"/>
                  <a:gd name="T15" fmla="*/ 1 h 1514"/>
                  <a:gd name="T16" fmla="*/ 1 w 1009"/>
                  <a:gd name="T17" fmla="*/ 1 h 1514"/>
                  <a:gd name="T18" fmla="*/ 1 w 1009"/>
                  <a:gd name="T19" fmla="*/ 1 h 1514"/>
                  <a:gd name="T20" fmla="*/ 1 w 1009"/>
                  <a:gd name="T21" fmla="*/ 1 h 1514"/>
                  <a:gd name="T22" fmla="*/ 1 w 1009"/>
                  <a:gd name="T23" fmla="*/ 1 h 1514"/>
                  <a:gd name="T24" fmla="*/ 1 w 1009"/>
                  <a:gd name="T25" fmla="*/ 1 h 1514"/>
                  <a:gd name="T26" fmla="*/ 1 w 1009"/>
                  <a:gd name="T27" fmla="*/ 1 h 1514"/>
                  <a:gd name="T28" fmla="*/ 1 w 1009"/>
                  <a:gd name="T29" fmla="*/ 1 h 1514"/>
                  <a:gd name="T30" fmla="*/ 1 w 1009"/>
                  <a:gd name="T31" fmla="*/ 1 h 1514"/>
                  <a:gd name="T32" fmla="*/ 1 w 1009"/>
                  <a:gd name="T33" fmla="*/ 1 h 1514"/>
                  <a:gd name="T34" fmla="*/ 1 w 1009"/>
                  <a:gd name="T35" fmla="*/ 1 h 1514"/>
                  <a:gd name="T36" fmla="*/ 1 w 1009"/>
                  <a:gd name="T37" fmla="*/ 1 h 1514"/>
                  <a:gd name="T38" fmla="*/ 1 w 1009"/>
                  <a:gd name="T39" fmla="*/ 0 h 1514"/>
                  <a:gd name="T40" fmla="*/ 1 w 1009"/>
                  <a:gd name="T41" fmla="*/ 1 h 1514"/>
                  <a:gd name="T42" fmla="*/ 1 w 1009"/>
                  <a:gd name="T43" fmla="*/ 1 h 1514"/>
                  <a:gd name="T44" fmla="*/ 1 w 1009"/>
                  <a:gd name="T45" fmla="*/ 1 h 1514"/>
                  <a:gd name="T46" fmla="*/ 1 w 1009"/>
                  <a:gd name="T47" fmla="*/ 1 h 1514"/>
                  <a:gd name="T48" fmla="*/ 1 w 1009"/>
                  <a:gd name="T49" fmla="*/ 1 h 1514"/>
                  <a:gd name="T50" fmla="*/ 1 w 1009"/>
                  <a:gd name="T51" fmla="*/ 1 h 1514"/>
                  <a:gd name="T52" fmla="*/ 0 w 1009"/>
                  <a:gd name="T53" fmla="*/ 1 h 1514"/>
                  <a:gd name="T54" fmla="*/ 1 w 1009"/>
                  <a:gd name="T55" fmla="*/ 1 h 1514"/>
                  <a:gd name="T56" fmla="*/ 1 w 1009"/>
                  <a:gd name="T57" fmla="*/ 1 h 1514"/>
                  <a:gd name="T58" fmla="*/ 1 w 1009"/>
                  <a:gd name="T59" fmla="*/ 1 h 1514"/>
                  <a:gd name="T60" fmla="*/ 1 w 1009"/>
                  <a:gd name="T61" fmla="*/ 1 h 1514"/>
                  <a:gd name="T62" fmla="*/ 1 w 1009"/>
                  <a:gd name="T63" fmla="*/ 1 h 1514"/>
                  <a:gd name="T64" fmla="*/ 1 w 1009"/>
                  <a:gd name="T65" fmla="*/ 1 h 1514"/>
                  <a:gd name="T66" fmla="*/ 1 w 1009"/>
                  <a:gd name="T67" fmla="*/ 1 h 15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9"/>
                  <a:gd name="T103" fmla="*/ 0 h 1514"/>
                  <a:gd name="T104" fmla="*/ 1009 w 1009"/>
                  <a:gd name="T105" fmla="*/ 1514 h 15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9" h="1514">
                    <a:moveTo>
                      <a:pt x="620" y="1514"/>
                    </a:moveTo>
                    <a:lnTo>
                      <a:pt x="676" y="1448"/>
                    </a:lnTo>
                    <a:lnTo>
                      <a:pt x="654" y="1350"/>
                    </a:lnTo>
                    <a:lnTo>
                      <a:pt x="610" y="1216"/>
                    </a:lnTo>
                    <a:lnTo>
                      <a:pt x="444" y="1061"/>
                    </a:lnTo>
                    <a:lnTo>
                      <a:pt x="276" y="918"/>
                    </a:lnTo>
                    <a:lnTo>
                      <a:pt x="200" y="763"/>
                    </a:lnTo>
                    <a:lnTo>
                      <a:pt x="166" y="521"/>
                    </a:lnTo>
                    <a:lnTo>
                      <a:pt x="355" y="455"/>
                    </a:lnTo>
                    <a:lnTo>
                      <a:pt x="654" y="421"/>
                    </a:lnTo>
                    <a:lnTo>
                      <a:pt x="776" y="431"/>
                    </a:lnTo>
                    <a:lnTo>
                      <a:pt x="809" y="465"/>
                    </a:lnTo>
                    <a:lnTo>
                      <a:pt x="865" y="410"/>
                    </a:lnTo>
                    <a:lnTo>
                      <a:pt x="843" y="355"/>
                    </a:lnTo>
                    <a:lnTo>
                      <a:pt x="899" y="210"/>
                    </a:lnTo>
                    <a:lnTo>
                      <a:pt x="920" y="155"/>
                    </a:lnTo>
                    <a:lnTo>
                      <a:pt x="965" y="68"/>
                    </a:lnTo>
                    <a:lnTo>
                      <a:pt x="1009" y="68"/>
                    </a:lnTo>
                    <a:lnTo>
                      <a:pt x="1009" y="23"/>
                    </a:lnTo>
                    <a:lnTo>
                      <a:pt x="920" y="0"/>
                    </a:lnTo>
                    <a:lnTo>
                      <a:pt x="865" y="100"/>
                    </a:lnTo>
                    <a:lnTo>
                      <a:pt x="788" y="244"/>
                    </a:lnTo>
                    <a:lnTo>
                      <a:pt x="688" y="310"/>
                    </a:lnTo>
                    <a:lnTo>
                      <a:pt x="533" y="332"/>
                    </a:lnTo>
                    <a:lnTo>
                      <a:pt x="255" y="366"/>
                    </a:lnTo>
                    <a:lnTo>
                      <a:pt x="34" y="431"/>
                    </a:lnTo>
                    <a:lnTo>
                      <a:pt x="0" y="487"/>
                    </a:lnTo>
                    <a:lnTo>
                      <a:pt x="21" y="663"/>
                    </a:lnTo>
                    <a:lnTo>
                      <a:pt x="100" y="908"/>
                    </a:lnTo>
                    <a:lnTo>
                      <a:pt x="210" y="1106"/>
                    </a:lnTo>
                    <a:lnTo>
                      <a:pt x="321" y="1282"/>
                    </a:lnTo>
                    <a:lnTo>
                      <a:pt x="421" y="1405"/>
                    </a:lnTo>
                    <a:lnTo>
                      <a:pt x="521" y="1493"/>
                    </a:lnTo>
                    <a:lnTo>
                      <a:pt x="620" y="1514"/>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grpSp>
      </p:grpSp>
      <p:sp>
        <p:nvSpPr>
          <p:cNvPr id="183301" name="Text Box 22"/>
          <p:cNvSpPr txBox="1">
            <a:spLocks noChangeArrowheads="1"/>
          </p:cNvSpPr>
          <p:nvPr/>
        </p:nvSpPr>
        <p:spPr bwMode="auto">
          <a:xfrm>
            <a:off x="8002588" y="228600"/>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245</a:t>
            </a:r>
          </a:p>
        </p:txBody>
      </p:sp>
      <p:pic>
        <p:nvPicPr>
          <p:cNvPr id="183302" name="Picture 2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flipH="1">
            <a:off x="-36513" y="5211763"/>
            <a:ext cx="492601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
            <a:extLst>
              <a:ext uri="{FF2B5EF4-FFF2-40B4-BE49-F238E27FC236}">
                <a16:creationId xmlns:a16="http://schemas.microsoft.com/office/drawing/2014/main" id="{F8F0852A-6DE6-514B-A195-7719415D09E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腓利门书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27671737"/>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ChangeArrowheads="1"/>
          </p:cNvSpPr>
          <p:nvPr>
            <p:ph type="ctrTitle"/>
          </p:nvPr>
        </p:nvSpPr>
        <p:spPr>
          <a:xfrm>
            <a:off x="685800" y="2286000"/>
            <a:ext cx="7772400" cy="1143000"/>
          </a:xfrm>
        </p:spPr>
        <p:txBody>
          <a:bodyPr/>
          <a:lstStyle/>
          <a:p>
            <a:pPr eaLnBrk="1" hangingPunct="1"/>
            <a:r>
              <a:rPr lang="en-US">
                <a:latin typeface="Verdana" charset="0"/>
              </a:rPr>
              <a:t>Black</a:t>
            </a:r>
          </a:p>
        </p:txBody>
      </p:sp>
      <p:sp>
        <p:nvSpPr>
          <p:cNvPr id="227330" name="Rectangle 3"/>
          <p:cNvSpPr>
            <a:spLocks noGrp="1" noChangeArrowheads="1"/>
          </p:cNvSpPr>
          <p:nvPr>
            <p:ph type="subTitle" idx="1"/>
          </p:nvPr>
        </p:nvSpPr>
        <p:spPr/>
        <p:txBody>
          <a:bodyPr/>
          <a:lstStyle/>
          <a:p>
            <a:pPr eaLnBrk="1" hangingPunct="1"/>
            <a:endParaRPr lang="en-US">
              <a:latin typeface="Arial" charset="0"/>
            </a:endParaRPr>
          </a:p>
        </p:txBody>
      </p:sp>
      <p:sp>
        <p:nvSpPr>
          <p:cNvPr id="227331"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806366515"/>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123" name="Text Box 3"/>
          <p:cNvSpPr txBox="1">
            <a:spLocks noChangeArrowheads="1"/>
          </p:cNvSpPr>
          <p:nvPr/>
        </p:nvSpPr>
        <p:spPr bwMode="auto">
          <a:xfrm>
            <a:off x="4800600" y="6096000"/>
            <a:ext cx="4343400" cy="762000"/>
          </a:xfrm>
          <a:prstGeom prst="rect">
            <a:avLst/>
          </a:prstGeom>
          <a:noFill/>
          <a:ln w="9525">
            <a:noFill/>
            <a:miter lim="800000"/>
            <a:headEnd/>
            <a:tailEnd/>
          </a:ln>
          <a:effectLst/>
        </p:spPr>
        <p:txBody>
          <a:bodyPr lIns="91435" tIns="45718" rIns="91435" bIns="45718"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05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pic>
        <p:nvPicPr>
          <p:cNvPr id="249859" name="Picture 1028" descr="high-priest-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48736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2" name="Rectangle 2"/>
          <p:cNvSpPr>
            <a:spLocks noGrp="1" noRot="1" noChangeArrowheads="1"/>
          </p:cNvSpPr>
          <p:nvPr>
            <p:ph type="title"/>
          </p:nvPr>
        </p:nvSpPr>
        <p:spPr>
          <a:xfrm>
            <a:off x="5076056" y="274638"/>
            <a:ext cx="3888432" cy="4830762"/>
          </a:xfrm>
          <a:effectLst>
            <a:outerShdw blurRad="63500" dist="35921" dir="2700000" algn="ctr" rotWithShape="0">
              <a:srgbClr val="ED2E39">
                <a:alpha val="74998"/>
              </a:srgbClr>
            </a:outerShdw>
          </a:effectLst>
        </p:spPr>
        <p:txBody>
          <a:bodyPr/>
          <a:lstStyle/>
          <a:p>
            <a:pPr eaLnBrk="1" hangingPunct="1">
              <a:defRPr/>
            </a:pPr>
            <a:r>
              <a:rPr lang="zh-SG" altLang="en-US" sz="6600" dirty="0">
                <a:effectLst/>
                <a:latin typeface="Microsoft YaHei UI" panose="020B0503020204020204" pitchFamily="34" charset="-122"/>
                <a:ea typeface="Microsoft YaHei UI" panose="020B0503020204020204" pitchFamily="34" charset="-122"/>
              </a:rPr>
              <a:t>希伯来书</a:t>
            </a:r>
            <a:endParaRPr lang="en-US" sz="6600" dirty="0">
              <a:effectLst/>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850597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dissolve">
                                      <p:cBhvr>
                                        <p:cTn id="7"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超越性</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254</a:t>
            </a:r>
          </a:p>
        </p:txBody>
      </p:sp>
    </p:spTree>
    <p:extLst>
      <p:ext uri="{BB962C8B-B14F-4D97-AF65-F5344CB8AC3E}">
        <p14:creationId xmlns:p14="http://schemas.microsoft.com/office/powerpoint/2010/main" val="33545722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基督以大祭司的身份</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超越了犹太教</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839503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2800" b="1" dirty="0">
                <a:solidFill>
                  <a:srgbClr val="FFFFFF"/>
                </a:solidFill>
                <a:latin typeface="Microsoft YaHei UI" panose="020B0503020204020204" pitchFamily="34" charset="-122"/>
                <a:ea typeface="Microsoft YaHei UI" panose="020B0503020204020204" pitchFamily="34" charset="-122"/>
              </a:rPr>
              <a:t>“所以，我们既然有这么多的见证人，像云彩围绕着我们，就应该脱下各样的拖累，和容易缠住我们的罪，以坚忍的心奔跑那摆在我们面前的赛程；专一注视耶稣，就是那位信心的创造者和完成者。祂因为那摆在面前的喜乐，就忍受了十字架，轻看了羞辱，现在就坐在　神宝座的右边。” </a:t>
            </a:r>
          </a:p>
          <a:p>
            <a:pPr lvl="0" defTabSz="914400" eaLnBrk="1" hangingPunct="1">
              <a:defRPr/>
            </a:pPr>
            <a:r>
              <a:rPr lang="en-US" altLang="zh-CN" sz="2800" b="1" dirty="0">
                <a:solidFill>
                  <a:srgbClr val="FFFFFF"/>
                </a:solidFill>
                <a:latin typeface="Microsoft YaHei UI" panose="020B0503020204020204" pitchFamily="34" charset="-122"/>
                <a:ea typeface="Microsoft YaHei UI" panose="020B0503020204020204" pitchFamily="34" charset="-122"/>
              </a:rPr>
              <a:t>(12:1-2)</a:t>
            </a:r>
            <a:r>
              <a:rPr lang="zh-CN" altLang="en-US" sz="2800" b="1" dirty="0">
                <a:solidFill>
                  <a:srgbClr val="FFFFFF"/>
                </a:solidFill>
                <a:latin typeface="Microsoft YaHei UI" panose="020B0503020204020204" pitchFamily="34" charset="-122"/>
                <a:ea typeface="Microsoft YaHei UI" panose="020B0503020204020204" pitchFamily="34" charset="-122"/>
              </a:rPr>
              <a:t>。</a:t>
            </a:r>
            <a:r>
              <a:rPr lang="en-US" altLang="zh-CN" sz="2800" b="1" dirty="0">
                <a:solidFill>
                  <a:srgbClr val="FFFFFF"/>
                </a:solidFill>
                <a:latin typeface="Microsoft YaHei UI" panose="020B0503020204020204" pitchFamily="34" charset="-122"/>
                <a:ea typeface="Microsoft YaHei UI" panose="020B0503020204020204" pitchFamily="34" charset="-122"/>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254</a:t>
            </a:r>
          </a:p>
        </p:txBody>
      </p:sp>
    </p:spTree>
    <p:extLst>
      <p:ext uri="{BB962C8B-B14F-4D97-AF65-F5344CB8AC3E}">
        <p14:creationId xmlns:p14="http://schemas.microsoft.com/office/powerpoint/2010/main" val="14199984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8" y="0"/>
            <a:ext cx="9179984"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116631"/>
            <a:ext cx="5545137" cy="1103311"/>
          </a:xfrm>
        </p:spPr>
        <p:txBody>
          <a:bodyPr/>
          <a:lstStyle/>
          <a:p>
            <a:pPr eaLnBrk="1" hangingPunct="1"/>
            <a:r>
              <a:rPr lang="zh-SG" altLang="en-US" sz="4000" b="1" dirty="0">
                <a:solidFill>
                  <a:srgbClr val="FFFFFF"/>
                </a:solidFill>
                <a:effectLst>
                  <a:glow rad="139700">
                    <a:schemeClr val="tx1"/>
                  </a:glow>
                </a:effectLst>
                <a:latin typeface="Microsoft YaHei UI" panose="020B0503020204020204" pitchFamily="34" charset="-122"/>
                <a:ea typeface="Microsoft YaHei UI" panose="020B0503020204020204" pitchFamily="34" charset="-122"/>
                <a:cs typeface="Arial" charset="0"/>
              </a:rPr>
              <a:t>总结概要</a:t>
            </a:r>
            <a:endParaRPr lang="en-US" sz="4000" b="1" dirty="0">
              <a:solidFill>
                <a:srgbClr val="FFFFFF"/>
              </a:solidFill>
              <a:effectLst>
                <a:glow rad="139700">
                  <a:schemeClr val="tx1"/>
                </a:glow>
              </a:effectLst>
              <a:latin typeface="Microsoft YaHei UI" panose="020B0503020204020204" pitchFamily="34" charset="-122"/>
              <a:ea typeface="Microsoft YaHei UI" panose="020B0503020204020204" pitchFamily="34" charset="-122"/>
              <a:cs typeface="Arial" charset="0"/>
            </a:endParaRPr>
          </a:p>
        </p:txBody>
      </p:sp>
      <p:sp>
        <p:nvSpPr>
          <p:cNvPr id="263240" name="Text Box 24"/>
          <p:cNvSpPr txBox="1">
            <a:spLocks noChangeArrowheads="1"/>
          </p:cNvSpPr>
          <p:nvPr/>
        </p:nvSpPr>
        <p:spPr bwMode="auto">
          <a:xfrm>
            <a:off x="8543752" y="0"/>
            <a:ext cx="660748" cy="40010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254</a:t>
            </a:r>
          </a:p>
        </p:txBody>
      </p:sp>
      <p:sp>
        <p:nvSpPr>
          <p:cNvPr id="2" name="Rectangle 1"/>
          <p:cNvSpPr/>
          <p:nvPr/>
        </p:nvSpPr>
        <p:spPr>
          <a:xfrm>
            <a:off x="314338" y="1370124"/>
            <a:ext cx="8608268" cy="3477875"/>
          </a:xfrm>
          <a:prstGeom prst="rect">
            <a:avLst/>
          </a:prstGeom>
        </p:spPr>
        <p:txBody>
          <a:bodyPr wrap="square">
            <a:spAutoFit/>
          </a:bodyPr>
          <a:lstStyle/>
          <a:p>
            <a:pPr lvl="0" algn="ctr">
              <a:defRPr/>
            </a:pPr>
            <a:r>
              <a:rPr lang="zh-CN" altLang="en-US" sz="4400" b="1" dirty="0">
                <a:solidFill>
                  <a:prstClr val="white"/>
                </a:solidFill>
                <a:latin typeface="Microsoft YaHei UI" panose="020B0503020204020204" pitchFamily="34" charset="-122"/>
                <a:ea typeface="Microsoft YaHei UI" panose="020B0503020204020204" pitchFamily="34" charset="-122"/>
              </a:rPr>
              <a:t>一个不知名的作者向希伯来基督徒展示基督作为大祭司的超越性，和基督教比犹太教更优越的事实，来劝勉他们忍受迫害，而不是回返到先前的犹太教里。</a:t>
            </a:r>
          </a:p>
        </p:txBody>
      </p:sp>
      <p:sp>
        <p:nvSpPr>
          <p:cNvPr id="6" name="Rectangle 2">
            <a:extLst>
              <a:ext uri="{FF2B5EF4-FFF2-40B4-BE49-F238E27FC236}">
                <a16:creationId xmlns:a16="http://schemas.microsoft.com/office/drawing/2014/main" id="{C6C86FC3-C1BD-EE42-99EE-F1607917A90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57388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246867" y="1602008"/>
            <a:ext cx="8665029"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这</a:t>
            </a:r>
            <a:r>
              <a:rPr 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安息日的安息，为神的子民存留</a:t>
            </a:r>
            <a:r>
              <a:rPr 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4:9</a:t>
            </a:r>
            <a:r>
              <a:rPr 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将是千禧年的国度，在那里基督将因祂受苦完成了救赎而统治</a:t>
            </a:r>
            <a:r>
              <a:rPr 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a:t>
            </a:r>
            <a:r>
              <a:rPr 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9-13),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并与忠心坚忍的读者连接，他们将以“分享者</a:t>
            </a:r>
            <a:r>
              <a:rPr 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的身份与祂一起统管这国度</a:t>
            </a:r>
            <a:r>
              <a:rPr 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(3:14)</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27e</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254</a:t>
            </a:r>
          </a:p>
        </p:txBody>
      </p:sp>
      <p:sp>
        <p:nvSpPr>
          <p:cNvPr id="9" name="Rectangle 2">
            <a:extLst>
              <a:ext uri="{FF2B5EF4-FFF2-40B4-BE49-F238E27FC236}">
                <a16:creationId xmlns:a16="http://schemas.microsoft.com/office/drawing/2014/main" id="{3E745A13-FD96-8646-8DEA-51A9C848FF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397577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6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对这新约社体的警戒</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8</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是不可停止聚会 </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(10:25)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，这样看来读者或许是属于像艾赛尼的派别。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27e</a:t>
            </a:r>
          </a:p>
        </p:txBody>
      </p:sp>
      <p:sp>
        <p:nvSpPr>
          <p:cNvPr id="7" name="Rectangle 2">
            <a:extLst>
              <a:ext uri="{FF2B5EF4-FFF2-40B4-BE49-F238E27FC236}">
                <a16:creationId xmlns:a16="http://schemas.microsoft.com/office/drawing/2014/main" id="{E3D14427-FB4E-1248-BFDA-2029E48D309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542318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耶稣成全帐幕和圣殿的制度，</a:t>
            </a:r>
            <a:endPar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因祂那大祭司的职分比祭司的体系更优越。 </a:t>
            </a:r>
          </a:p>
          <a:p>
            <a:pPr lvl="0">
              <a:defRPr/>
            </a:pP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(4:14–10:18 )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27e</a:t>
            </a:r>
          </a:p>
        </p:txBody>
      </p:sp>
      <p:sp>
        <p:nvSpPr>
          <p:cNvPr id="8" name="Rectangle 2">
            <a:extLst>
              <a:ext uri="{FF2B5EF4-FFF2-40B4-BE49-F238E27FC236}">
                <a16:creationId xmlns:a16="http://schemas.microsoft.com/office/drawing/2014/main" id="{3CEC2B4A-0A36-4B46-A6C4-5F9F4DC3632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75843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descr="17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79512" y="116632"/>
            <a:ext cx="4752528" cy="4680520"/>
          </a:xfrm>
        </p:spPr>
        <p:txBody>
          <a:bodyPr/>
          <a:lstStyle/>
          <a:p>
            <a:pPr algn="l"/>
            <a:r>
              <a:rPr kumimoji="1" lang="zh-CN" altLang="en-US" sz="3600" b="1" dirty="0">
                <a:solidFill>
                  <a:schemeClr val="bg1"/>
                </a:solidFill>
                <a:effectLst>
                  <a:glow rad="228600">
                    <a:schemeClr val="tx1"/>
                  </a:glow>
                </a:effectLst>
                <a:latin typeface="Microsoft YaHei UI" panose="020B0503020204020204" pitchFamily="34" charset="-122"/>
                <a:ea typeface="Microsoft YaHei UI" panose="020B0503020204020204" pitchFamily="34" charset="-122"/>
                <a:cs typeface="Arial"/>
              </a:rPr>
              <a:t>作为一个教会领袖，如果你的教会受到逼迫，一些人会被拖去喂狮子，大数被迫在地下聚会，所有人都害怕，你会怎么做？</a:t>
            </a:r>
            <a:endParaRPr lang="en-US" sz="3600" b="1" dirty="0">
              <a:solidFill>
                <a:schemeClr val="bg1"/>
              </a:solidFill>
              <a:effectLst>
                <a:glow rad="228600">
                  <a:schemeClr val="tx1"/>
                </a:glow>
              </a:effectLst>
              <a:latin typeface="Microsoft YaHei UI" panose="020B0503020204020204" pitchFamily="34" charset="-122"/>
              <a:ea typeface="Microsoft YaHei UI" panose="020B0503020204020204" pitchFamily="34" charset="-122"/>
              <a:cs typeface="Arial"/>
            </a:endParaRPr>
          </a:p>
        </p:txBody>
      </p:sp>
      <p:sp>
        <p:nvSpPr>
          <p:cNvPr id="4" name="Title 1"/>
          <p:cNvSpPr txBox="1">
            <a:spLocks/>
          </p:cNvSpPr>
          <p:nvPr/>
        </p:nvSpPr>
        <p:spPr bwMode="auto">
          <a:xfrm>
            <a:off x="4860032" y="1916833"/>
            <a:ext cx="4099992" cy="4725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lvl="0" algn="r">
              <a:defRPr/>
            </a:pPr>
            <a:r>
              <a:rPr kumimoji="1" lang="zh-CN" altLang="en-US" sz="3600" b="1" dirty="0">
                <a:solidFill>
                  <a:prstClr val="white"/>
                </a:solidFill>
                <a:effectLst>
                  <a:glow rad="228600">
                    <a:prstClr val="black"/>
                  </a:glow>
                </a:effectLst>
                <a:latin typeface="Microsoft YaHei UI" panose="020B0503020204020204" pitchFamily="34" charset="-122"/>
                <a:ea typeface="Microsoft YaHei UI" panose="020B0503020204020204" pitchFamily="34" charset="-122"/>
                <a:cs typeface="Arial"/>
              </a:rPr>
              <a:t>马可写了一篇关于耶稣受苦的故事来鼓励大家！</a:t>
            </a:r>
          </a:p>
        </p:txBody>
      </p:sp>
    </p:spTree>
    <p:extLst>
      <p:ext uri="{BB962C8B-B14F-4D97-AF65-F5344CB8AC3E}">
        <p14:creationId xmlns:p14="http://schemas.microsoft.com/office/powerpoint/2010/main" val="2573172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69330" y="1602007"/>
            <a:ext cx="880533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圣殿和献祭的体系即将被摧毁</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(8:13),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这在主后 </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70</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年已经实现</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所以作者以五个严厉的警戒</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(2:1-4; 3:7–4:13; 5:1-6:8; 10:19-39; 12:18-29)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来劝勉读者不要因犹太教而拒绝主。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27e</a:t>
            </a:r>
          </a:p>
        </p:txBody>
      </p:sp>
      <p:sp>
        <p:nvSpPr>
          <p:cNvPr id="7" name="Rectangle 2">
            <a:extLst>
              <a:ext uri="{FF2B5EF4-FFF2-40B4-BE49-F238E27FC236}">
                <a16:creationId xmlns:a16="http://schemas.microsoft.com/office/drawing/2014/main" id="{75B1E344-12D9-354B-ACFC-AF7E519ECE3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049628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710" y="12787"/>
            <a:ext cx="9179984"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232744"/>
            <a:ext cx="5545137" cy="503510"/>
          </a:xfrm>
        </p:spPr>
        <p:txBody>
          <a:bodyPr/>
          <a:lstStyle/>
          <a:p>
            <a:pPr eaLnBrk="1" hangingPunct="1"/>
            <a:r>
              <a:rPr lang="zh-CN" altLang="en-US" sz="3600" b="1" dirty="0">
                <a:solidFill>
                  <a:srgbClr val="FFFFFF"/>
                </a:solidFill>
                <a:effectLst>
                  <a:glow rad="139700">
                    <a:schemeClr val="tx1"/>
                  </a:glow>
                </a:effectLst>
                <a:latin typeface="Microsoft YaHei UI" panose="020B0503020204020204" pitchFamily="34" charset="-122"/>
                <a:ea typeface="Microsoft YaHei UI" panose="020B0503020204020204" pitchFamily="34" charset="-122"/>
                <a:cs typeface="Arial" charset="0"/>
              </a:rPr>
              <a:t>希伯来书大纲</a:t>
            </a:r>
            <a:endParaRPr lang="en-US" sz="3600" b="1" dirty="0">
              <a:solidFill>
                <a:srgbClr val="FFFFFF"/>
              </a:solidFill>
              <a:effectLst>
                <a:glow rad="139700">
                  <a:schemeClr val="tx1"/>
                </a:glow>
              </a:effectLst>
              <a:latin typeface="Microsoft YaHei UI" panose="020B0503020204020204" pitchFamily="34" charset="-122"/>
              <a:ea typeface="Microsoft YaHei UI" panose="020B0503020204020204" pitchFamily="34" charset="-122"/>
              <a:cs typeface="Arial" charset="0"/>
            </a:endParaRPr>
          </a:p>
        </p:txBody>
      </p:sp>
      <p:graphicFrame>
        <p:nvGraphicFramePr>
          <p:cNvPr id="25" name="Table 24"/>
          <p:cNvGraphicFramePr>
            <a:graphicFrameLocks noGrp="1"/>
          </p:cNvGraphicFramePr>
          <p:nvPr>
            <p:extLst>
              <p:ext uri="{D42A27DB-BD31-4B8C-83A1-F6EECF244321}">
                <p14:modId xmlns:p14="http://schemas.microsoft.com/office/powerpoint/2010/main" val="1165446435"/>
              </p:ext>
            </p:extLst>
          </p:nvPr>
        </p:nvGraphicFramePr>
        <p:xfrm>
          <a:off x="1" y="1087870"/>
          <a:ext cx="9108503" cy="4921254"/>
        </p:xfrm>
        <a:graphic>
          <a:graphicData uri="http://schemas.openxmlformats.org/drawingml/2006/table">
            <a:tbl>
              <a:tblPr/>
              <a:tblGrid>
                <a:gridCol w="843417">
                  <a:extLst>
                    <a:ext uri="{9D8B030D-6E8A-4147-A177-3AD203B41FA5}">
                      <a16:colId xmlns:a16="http://schemas.microsoft.com/office/drawing/2014/main" val="20000"/>
                    </a:ext>
                  </a:extLst>
                </a:gridCol>
                <a:gridCol w="662106">
                  <a:extLst>
                    <a:ext uri="{9D8B030D-6E8A-4147-A177-3AD203B41FA5}">
                      <a16:colId xmlns:a16="http://schemas.microsoft.com/office/drawing/2014/main" val="20001"/>
                    </a:ext>
                  </a:extLst>
                </a:gridCol>
                <a:gridCol w="906236">
                  <a:extLst>
                    <a:ext uri="{9D8B030D-6E8A-4147-A177-3AD203B41FA5}">
                      <a16:colId xmlns:a16="http://schemas.microsoft.com/office/drawing/2014/main" val="20002"/>
                    </a:ext>
                  </a:extLst>
                </a:gridCol>
                <a:gridCol w="504056">
                  <a:extLst>
                    <a:ext uri="{9D8B030D-6E8A-4147-A177-3AD203B41FA5}">
                      <a16:colId xmlns:a16="http://schemas.microsoft.com/office/drawing/2014/main" val="20003"/>
                    </a:ext>
                  </a:extLst>
                </a:gridCol>
                <a:gridCol w="504056">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576064">
                  <a:extLst>
                    <a:ext uri="{9D8B030D-6E8A-4147-A177-3AD203B41FA5}">
                      <a16:colId xmlns:a16="http://schemas.microsoft.com/office/drawing/2014/main" val="20006"/>
                    </a:ext>
                  </a:extLst>
                </a:gridCol>
                <a:gridCol w="576064">
                  <a:extLst>
                    <a:ext uri="{9D8B030D-6E8A-4147-A177-3AD203B41FA5}">
                      <a16:colId xmlns:a16="http://schemas.microsoft.com/office/drawing/2014/main" val="20007"/>
                    </a:ext>
                  </a:extLst>
                </a:gridCol>
                <a:gridCol w="504056">
                  <a:extLst>
                    <a:ext uri="{9D8B030D-6E8A-4147-A177-3AD203B41FA5}">
                      <a16:colId xmlns:a16="http://schemas.microsoft.com/office/drawing/2014/main" val="20008"/>
                    </a:ext>
                  </a:extLst>
                </a:gridCol>
                <a:gridCol w="625748">
                  <a:extLst>
                    <a:ext uri="{9D8B030D-6E8A-4147-A177-3AD203B41FA5}">
                      <a16:colId xmlns:a16="http://schemas.microsoft.com/office/drawing/2014/main" val="20009"/>
                    </a:ext>
                  </a:extLst>
                </a:gridCol>
                <a:gridCol w="733336">
                  <a:extLst>
                    <a:ext uri="{9D8B030D-6E8A-4147-A177-3AD203B41FA5}">
                      <a16:colId xmlns:a16="http://schemas.microsoft.com/office/drawing/2014/main" val="20010"/>
                    </a:ext>
                  </a:extLst>
                </a:gridCol>
                <a:gridCol w="734954">
                  <a:extLst>
                    <a:ext uri="{9D8B030D-6E8A-4147-A177-3AD203B41FA5}">
                      <a16:colId xmlns:a16="http://schemas.microsoft.com/office/drawing/2014/main" val="20011"/>
                    </a:ext>
                  </a:extLst>
                </a:gridCol>
                <a:gridCol w="807801">
                  <a:extLst>
                    <a:ext uri="{9D8B030D-6E8A-4147-A177-3AD203B41FA5}">
                      <a16:colId xmlns:a16="http://schemas.microsoft.com/office/drawing/2014/main" val="20012"/>
                    </a:ext>
                  </a:extLst>
                </a:gridCol>
                <a:gridCol w="554545">
                  <a:extLst>
                    <a:ext uri="{9D8B030D-6E8A-4147-A177-3AD203B41FA5}">
                      <a16:colId xmlns:a16="http://schemas.microsoft.com/office/drawing/2014/main" val="20013"/>
                    </a:ext>
                  </a:extLst>
                </a:gridCol>
              </a:tblGrid>
              <a:tr h="5064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基督大祭司的身份比犹太教的更优越</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096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基督超越的地位</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基督超卓的祭司身份</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坚忍不拔的信心</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1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1:1–4:13</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rPr>
                        <a:t>4:14–10:18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10:19–13:25</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0461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先知</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天使</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摩西</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亚伦</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麦基洗德</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旧的约</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帐 幕</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祭 物</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猖狂行罪恶</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典范 </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以子的身分忍受煎熬</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5334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道德</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弃绝神 </a:t>
                      </a:r>
                      <a:endParaRPr kumimoji="0" 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kern="1200"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劝 勉</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937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1:4–2:18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3:1–4:13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4:14–6:20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9:1-10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9:11–10:18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10:19-39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11:1–12:3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12:4-13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12:14-17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12:18-29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048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基督的威荣</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rPr>
                        <a:t>基督的职事</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基督的彰显</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0481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rPr>
                        <a:t>神学</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rPr>
                        <a:t>实践</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未知作者</a:t>
                      </a:r>
                      <a:r>
                        <a:rPr lang="zh-CN" altLang="en-US" sz="1800" dirty="0">
                          <a:solidFill>
                            <a:schemeClr val="bg1"/>
                          </a:solidFill>
                          <a:effectLst>
                            <a:outerShdw blurRad="50800" dist="63500" dir="2700000" algn="tl" rotWithShape="0">
                              <a:srgbClr val="000000"/>
                            </a:outerShdw>
                          </a:effectLst>
                          <a:latin typeface="Microsoft YaHei UI" panose="020B0503020204020204" pitchFamily="34" charset="-122"/>
                          <a:ea typeface="Microsoft YaHei UI" panose="020B0503020204020204" pitchFamily="34" charset="-122"/>
                        </a:rPr>
                        <a:t>、</a:t>
                      </a: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收信人</a:t>
                      </a:r>
                      <a:r>
                        <a:rPr lang="zh-CN" altLang="en-US" sz="1800" dirty="0">
                          <a:solidFill>
                            <a:schemeClr val="bg1"/>
                          </a:solidFill>
                          <a:effectLst>
                            <a:outerShdw blurRad="50800" dist="63500" dir="2700000" algn="tl" rotWithShape="0">
                              <a:srgbClr val="000000"/>
                            </a:outerShdw>
                          </a:effectLst>
                          <a:latin typeface="Microsoft YaHei UI" panose="020B0503020204020204" pitchFamily="34" charset="-122"/>
                          <a:ea typeface="Microsoft YaHei UI" panose="020B0503020204020204" pitchFamily="34" charset="-122"/>
                        </a:rPr>
                        <a:t>、</a:t>
                      </a: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来源</a:t>
                      </a:r>
                      <a:r>
                        <a:rPr lang="zh-CN" altLang="en-US" sz="1800" dirty="0">
                          <a:solidFill>
                            <a:schemeClr val="bg1"/>
                          </a:solidFill>
                          <a:effectLst>
                            <a:outerShdw blurRad="50800" dist="63500" dir="2700000" algn="tl" rotWithShape="0">
                              <a:srgbClr val="000000"/>
                            </a:outerShdw>
                          </a:effectLst>
                          <a:latin typeface="Microsoft YaHei UI" panose="020B0503020204020204" pitchFamily="34" charset="-122"/>
                          <a:ea typeface="Microsoft YaHei UI" panose="020B0503020204020204" pitchFamily="34" charset="-122"/>
                        </a:rPr>
                        <a:t>、</a:t>
                      </a: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目的地</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主后</a:t>
                      </a:r>
                      <a:r>
                        <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Microsoft YaHei UI" panose="020B0503020204020204" pitchFamily="34" charset="-122"/>
                          <a:ea typeface="Microsoft YaHei UI" panose="020B0503020204020204" pitchFamily="34" charset="-122"/>
                          <a:cs typeface="Arial" charset="0"/>
                        </a:rPr>
                        <a:t> 67-68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263240" name="Text Box 24"/>
          <p:cNvSpPr txBox="1">
            <a:spLocks noChangeArrowheads="1"/>
          </p:cNvSpPr>
          <p:nvPr/>
        </p:nvSpPr>
        <p:spPr bwMode="auto">
          <a:xfrm>
            <a:off x="8436446" y="44624"/>
            <a:ext cx="660748" cy="40010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000" b="1" dirty="0">
                <a:solidFill>
                  <a:srgbClr val="FFFFFF"/>
                </a:solidFill>
                <a:latin typeface="Microsoft YaHei UI" panose="020B0503020204020204" pitchFamily="34" charset="-122"/>
                <a:ea typeface="Microsoft YaHei UI" panose="020B0503020204020204" pitchFamily="34" charset="-122"/>
                <a:cs typeface="Arial" charset="0"/>
              </a:rPr>
              <a:t>254</a:t>
            </a:r>
          </a:p>
        </p:txBody>
      </p:sp>
      <p:sp>
        <p:nvSpPr>
          <p:cNvPr id="6" name="Rectangle 2">
            <a:extLst>
              <a:ext uri="{FF2B5EF4-FFF2-40B4-BE49-F238E27FC236}">
                <a16:creationId xmlns:a16="http://schemas.microsoft.com/office/drawing/2014/main" id="{896B90B3-3C90-0844-8F77-3172767AA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45589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450705" y="-1700580"/>
            <a:ext cx="7123776" cy="10341270"/>
            <a:chOff x="2450705" y="-1651264"/>
            <a:chExt cx="7123776" cy="10341270"/>
          </a:xfrm>
        </p:grpSpPr>
        <p:pic>
          <p:nvPicPr>
            <p:cNvPr id="5" name="Picture 4"/>
            <p:cNvPicPr/>
            <p:nvPr/>
          </p:nvPicPr>
          <p:blipFill>
            <a:blip r:embed="rId2" cstate="screen">
              <a:extLst>
                <a:ext uri="{28A0092B-C50C-407E-A947-70E740481C1C}">
                  <a14:useLocalDpi xmlns:a14="http://schemas.microsoft.com/office/drawing/2010/main"/>
                </a:ext>
              </a:extLst>
            </a:blip>
            <a:srcRect/>
            <a:stretch>
              <a:fillRect/>
            </a:stretch>
          </p:blipFill>
          <p:spPr bwMode="auto">
            <a:xfrm>
              <a:off x="2450705" y="-1651264"/>
              <a:ext cx="7123776" cy="10341270"/>
            </a:xfrm>
            <a:prstGeom prst="rect">
              <a:avLst/>
            </a:prstGeom>
            <a:noFill/>
            <a:ln>
              <a:noFill/>
            </a:ln>
          </p:spPr>
        </p:pic>
        <p:sp>
          <p:nvSpPr>
            <p:cNvPr id="2" name="Rectangle 1"/>
            <p:cNvSpPr/>
            <p:nvPr/>
          </p:nvSpPr>
          <p:spPr>
            <a:xfrm>
              <a:off x="3033102" y="39730"/>
              <a:ext cx="3193387" cy="309183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YaHei UI" panose="020B0503020204020204" pitchFamily="34" charset="-122"/>
                <a:ea typeface="Microsoft YaHei UI" panose="020B0503020204020204" pitchFamily="34" charset="-122"/>
              </a:endParaRPr>
            </a:p>
          </p:txBody>
        </p:sp>
      </p:grpSp>
      <p:sp>
        <p:nvSpPr>
          <p:cNvPr id="3"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4" name="Text Box 6"/>
          <p:cNvSpPr txBox="1">
            <a:spLocks noChangeArrowheads="1"/>
          </p:cNvSpPr>
          <p:nvPr/>
        </p:nvSpPr>
        <p:spPr bwMode="auto">
          <a:xfrm>
            <a:off x="439333" y="199431"/>
            <a:ext cx="5724030" cy="52992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神儿子的本质</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基督牺牲后的喜悦</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值得人的服从</a:t>
            </a:r>
          </a:p>
          <a:p>
            <a:pPr lvl="0" defTabSz="914400" eaLnBrk="1" fontAlgn="base" hangingPunct="1">
              <a:spcBef>
                <a:spcPct val="0"/>
              </a:spcBef>
              <a:spcAft>
                <a:spcPct val="0"/>
              </a:spcAft>
              <a:defRPr/>
            </a:pPr>
            <a:endParaRPr lang="zh-SG" altLang="en-US" sz="2000" b="1" dirty="0">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信徒安息的承诺</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像麦基洗德纪念基督</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持续信心带来的遗产</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麦基洗德永恒祭司的职分</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新的约取代旧的约</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基督宝血的见证</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一次献祭带来的圣洁</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顺服神的信实</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顺服来自操练</a:t>
            </a:r>
          </a:p>
          <a:p>
            <a:pPr lvl="0" defTabSz="914400" eaLnBrk="1" fontAlgn="base" hangingPunct="1">
              <a:spcBef>
                <a:spcPct val="0"/>
              </a:spcBef>
              <a:spcAft>
                <a:spcPct val="0"/>
              </a:spcAft>
              <a:defRPr/>
            </a:pPr>
            <a:r>
              <a:rPr lang="zh-SG" altLang="en-US" sz="2000" b="1" dirty="0">
                <a:latin typeface="Microsoft YaHei UI" panose="020B0503020204020204" pitchFamily="34" charset="-122"/>
                <a:ea typeface="Microsoft YaHei UI" panose="020B0503020204020204" pitchFamily="34" charset="-122"/>
                <a:cs typeface="Arial" charset="0"/>
              </a:rPr>
              <a:t>基督徒的职责</a:t>
            </a:r>
          </a:p>
          <a:p>
            <a:pPr lvl="0" defTabSz="914400" eaLnBrk="1" fontAlgn="base" hangingPunct="1">
              <a:spcBef>
                <a:spcPct val="0"/>
              </a:spcBef>
              <a:spcAft>
                <a:spcPct val="0"/>
              </a:spcAft>
              <a:defRPr/>
            </a:pPr>
            <a:endParaRPr lang="zh-SG" altLang="en-US" sz="2000" b="1" dirty="0">
              <a:latin typeface="Microsoft YaHei UI" panose="020B0503020204020204" pitchFamily="34" charset="-122"/>
              <a:ea typeface="Microsoft YaHei UI" panose="020B0503020204020204" pitchFamily="34" charset="-122"/>
              <a:cs typeface="Arial" charset="0"/>
            </a:endParaRPr>
          </a:p>
        </p:txBody>
      </p:sp>
      <p:sp>
        <p:nvSpPr>
          <p:cNvPr id="6" name="Title 1"/>
          <p:cNvSpPr txBox="1">
            <a:spLocks/>
          </p:cNvSpPr>
          <p:nvPr/>
        </p:nvSpPr>
        <p:spPr bwMode="auto">
          <a:xfrm>
            <a:off x="4744277" y="39730"/>
            <a:ext cx="4300538" cy="974001"/>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r" defTabSz="914400" eaLnBrk="1" hangingPunct="1">
              <a:defRPr/>
            </a:pPr>
            <a:r>
              <a:rPr lang="zh-SG" altLang="en-US" dirty="0">
                <a:solidFill>
                  <a:srgbClr val="070000"/>
                </a:solidFill>
                <a:latin typeface="Microsoft YaHei UI" panose="020B0503020204020204" pitchFamily="34" charset="-122"/>
                <a:ea typeface="Microsoft YaHei UI" panose="020B0503020204020204" pitchFamily="34" charset="-122"/>
                <a:cs typeface="Arial"/>
              </a:rPr>
              <a:t>希伯来书</a:t>
            </a:r>
          </a:p>
        </p:txBody>
      </p:sp>
      <p:sp>
        <p:nvSpPr>
          <p:cNvPr id="7" name="Text Box 6"/>
          <p:cNvSpPr txBox="1">
            <a:spLocks noChangeArrowheads="1"/>
          </p:cNvSpPr>
          <p:nvPr/>
        </p:nvSpPr>
        <p:spPr bwMode="auto">
          <a:xfrm>
            <a:off x="-165551" y="199432"/>
            <a:ext cx="646339" cy="54069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3</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5</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6</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7</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8</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9</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10</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13</a:t>
            </a:r>
          </a:p>
        </p:txBody>
      </p:sp>
    </p:spTree>
    <p:extLst>
      <p:ext uri="{BB962C8B-B14F-4D97-AF65-F5344CB8AC3E}">
        <p14:creationId xmlns:p14="http://schemas.microsoft.com/office/powerpoint/2010/main" val="1102386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11298" name="Picture 2">
            <a:extLst>
              <a:ext uri="{FF2B5EF4-FFF2-40B4-BE49-F238E27FC236}">
                <a16:creationId xmlns:a16="http://schemas.microsoft.com/office/drawing/2014/main" id="{581E41B5-3F65-524E-B612-F0CB2D98FD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73" y="15547"/>
            <a:ext cx="9144000" cy="32146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496" y="4941887"/>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p>
        </p:txBody>
      </p:sp>
      <p:sp>
        <p:nvSpPr>
          <p:cNvPr id="900098" name="Rectangle 2"/>
          <p:cNvSpPr>
            <a:spLocks noGrp="1" noChangeArrowheads="1"/>
          </p:cNvSpPr>
          <p:nvPr>
            <p:ph type="ctrTitle"/>
          </p:nvPr>
        </p:nvSpPr>
        <p:spPr>
          <a:xfrm>
            <a:off x="697880" y="1622891"/>
            <a:ext cx="8446120" cy="2742213"/>
          </a:xfrm>
          <a:effectLst>
            <a:outerShdw blurRad="63500" dist="35921" dir="2700000" algn="ctr" rotWithShape="0">
              <a:schemeClr val="tx2">
                <a:alpha val="74998"/>
              </a:schemeClr>
            </a:outerShdw>
          </a:effectLst>
        </p:spPr>
        <p:txBody>
          <a:bodyPr/>
          <a:lstStyle/>
          <a:p>
            <a:pPr algn="l">
              <a:defRPr/>
            </a:pPr>
            <a:r>
              <a:rPr lang="zh-CN" altLang="en-US" sz="13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a:t>
            </a:r>
            <a:r>
              <a:rPr lang="en-US" sz="6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br>
              <a:rPr lang="en-US" sz="6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SG" altLang="en-US" sz="72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毫不妥协</a:t>
            </a:r>
            <a:endParaRPr lang="en-US" sz="6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22198498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0"/>
            <a:ext cx="9144000" cy="6858000"/>
          </a:xfrm>
          <a:prstGeom prst="rect">
            <a:avLst/>
          </a:prstGeom>
        </p:spPr>
      </p:pic>
      <p:sp>
        <p:nvSpPr>
          <p:cNvPr id="40962" name="Rectangle 2"/>
          <p:cNvSpPr>
            <a:spLocks noGrp="1" noChangeArrowheads="1"/>
          </p:cNvSpPr>
          <p:nvPr>
            <p:ph type="ctrTitle" sz="quarter"/>
          </p:nvPr>
        </p:nvSpPr>
        <p:spPr>
          <a:xfrm>
            <a:off x="0" y="0"/>
            <a:ext cx="9144000" cy="980728"/>
          </a:xfrm>
          <a:solidFill>
            <a:srgbClr val="000000"/>
          </a:solidFill>
          <a:effectLst/>
        </p:spPr>
        <p:txBody>
          <a:bodyPr anchor="ctr"/>
          <a:lstStyle/>
          <a:p>
            <a:pPr eaLnBrk="1" hangingPunct="1"/>
            <a:r>
              <a:rPr lang="zh-CN" altLang="en-US" sz="4800" dirty="0">
                <a:solidFill>
                  <a:srgbClr val="FFFFFF"/>
                </a:solidFill>
                <a:effectLst>
                  <a:outerShdw blurRad="50800" dist="889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rPr>
              <a:t>有些人却退出了基督徒的赛事</a:t>
            </a:r>
            <a:endParaRPr lang="en-US" sz="4800" b="1" dirty="0">
              <a:solidFill>
                <a:srgbClr val="FFFFFF"/>
              </a:solidFill>
              <a:effectLst>
                <a:outerShdw blurRad="50800" dist="88900" dir="2700000" algn="tl" rotWithShape="0">
                  <a:srgbClr val="000000"/>
                </a:outerShd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E361BEF3-CCBF-524F-B08F-971553E3FD3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4131642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ctrTitle"/>
          </p:nvPr>
        </p:nvSpPr>
        <p:spPr>
          <a:xfrm>
            <a:off x="899592" y="404664"/>
            <a:ext cx="6480720" cy="1292225"/>
          </a:xfrm>
          <a:effectLst>
            <a:outerShdw blurRad="63500" dist="35921" dir="2700000" algn="ctr" rotWithShape="0">
              <a:srgbClr val="001D30">
                <a:alpha val="74998"/>
              </a:srgbClr>
            </a:outerShdw>
          </a:effectLst>
        </p:spPr>
        <p:txBody>
          <a:bodyPr/>
          <a:lstStyle/>
          <a:p>
            <a:r>
              <a:rPr lang="zh-CN" altLang="en-US" b="1" dirty="0">
                <a:solidFill>
                  <a:schemeClr val="tx1"/>
                </a:solidFill>
                <a:latin typeface="Arial" charset="0"/>
                <a:ea typeface="ＭＳ Ｐゴシック" charset="0"/>
                <a:cs typeface="ＭＳ Ｐゴシック" charset="0"/>
              </a:rPr>
              <a:t>你呢</a:t>
            </a:r>
            <a:r>
              <a:rPr lang="en-US" b="1" dirty="0">
                <a:solidFill>
                  <a:schemeClr val="tx1"/>
                </a:solidFill>
                <a:latin typeface="Arial" charset="0"/>
                <a:ea typeface="ＭＳ Ｐゴシック" charset="0"/>
                <a:cs typeface="ＭＳ Ｐゴシック" charset="0"/>
              </a:rPr>
              <a:t>?</a:t>
            </a:r>
          </a:p>
        </p:txBody>
      </p:sp>
      <p:sp>
        <p:nvSpPr>
          <p:cNvPr id="10243" name="Rectangle 3"/>
          <p:cNvSpPr>
            <a:spLocks noGrp="1" noChangeArrowheads="1"/>
          </p:cNvSpPr>
          <p:nvPr>
            <p:ph type="subTitle" idx="1"/>
          </p:nvPr>
        </p:nvSpPr>
        <p:spPr>
          <a:xfrm>
            <a:off x="899592" y="2059359"/>
            <a:ext cx="3960440" cy="3960440"/>
          </a:xfrm>
          <a:effectLst>
            <a:outerShdw blurRad="63500" dist="35921" dir="2700000" algn="ctr" rotWithShape="0">
              <a:srgbClr val="001D30">
                <a:alpha val="74998"/>
              </a:srgbClr>
            </a:outerShdw>
          </a:effectLst>
        </p:spPr>
        <p:txBody>
          <a:bodyPr/>
          <a:lstStyle/>
          <a:p>
            <a:pPr marL="609569" indent="-609569">
              <a:buFont typeface="Times" charset="0"/>
              <a:buAutoNum type="arabicPeriod"/>
              <a:defRPr/>
            </a:pPr>
            <a:r>
              <a:rPr lang="ja-JP" altLang="en-US" sz="4000" b="1" dirty="0">
                <a:latin typeface="Kaiti SC" panose="02010600040101010101" pitchFamily="2" charset="-122"/>
                <a:ea typeface="Kaiti SC" panose="02010600040101010101" pitchFamily="2" charset="-122"/>
              </a:rPr>
              <a:t>什么</a:t>
            </a:r>
            <a:r>
              <a:rPr lang="zh-CN" altLang="en-US" sz="4000" b="1" dirty="0">
                <a:latin typeface="Kaiti SC" panose="02010600040101010101" pitchFamily="2" charset="-122"/>
                <a:ea typeface="Kaiti SC" panose="02010600040101010101" pitchFamily="2" charset="-122"/>
              </a:rPr>
              <a:t>是</a:t>
            </a:r>
            <a:r>
              <a:rPr lang="ja-JP" altLang="en-US" sz="4000" b="1" dirty="0">
                <a:latin typeface="Kaiti SC" panose="02010600040101010101" pitchFamily="2" charset="-122"/>
                <a:ea typeface="Kaiti SC" panose="02010600040101010101" pitchFamily="2" charset="-122"/>
              </a:rPr>
              <a:t>你</a:t>
            </a:r>
            <a:r>
              <a:rPr lang="zh-CN" altLang="en-US" sz="4000" b="1" dirty="0">
                <a:solidFill>
                  <a:srgbClr val="FFFF00"/>
                </a:solidFill>
                <a:latin typeface="Kaiti SC" panose="02010600040101010101" pitchFamily="2" charset="-122"/>
                <a:ea typeface="Kaiti SC" panose="02010600040101010101" pitchFamily="2" charset="-122"/>
              </a:rPr>
              <a:t>先</a:t>
            </a:r>
            <a:r>
              <a:rPr lang="ja-JP" altLang="en-US" sz="4000" b="1" dirty="0">
                <a:solidFill>
                  <a:srgbClr val="FFFF00"/>
                </a:solidFill>
                <a:latin typeface="Kaiti SC" panose="02010600040101010101" pitchFamily="2" charset="-122"/>
                <a:ea typeface="Kaiti SC" panose="02010600040101010101" pitchFamily="2" charset="-122"/>
              </a:rPr>
              <a:t>前的</a:t>
            </a:r>
            <a:r>
              <a:rPr lang="zh-CN" altLang="en-US" sz="4000" b="1" dirty="0">
                <a:solidFill>
                  <a:srgbClr val="FFFF00"/>
                </a:solidFill>
                <a:latin typeface="Kaiti SC" panose="02010600040101010101" pitchFamily="2" charset="-122"/>
                <a:ea typeface="Kaiti SC" panose="02010600040101010101" pitchFamily="2" charset="-122"/>
              </a:rPr>
              <a:t>宗教</a:t>
            </a:r>
            <a:r>
              <a:rPr lang="ja-JP" altLang="en-US" sz="4000" b="1" dirty="0">
                <a:solidFill>
                  <a:srgbClr val="FFFF00"/>
                </a:solidFill>
                <a:latin typeface="Kaiti SC" panose="02010600040101010101" pitchFamily="2" charset="-122"/>
                <a:ea typeface="Kaiti SC" panose="02010600040101010101" pitchFamily="2" charset="-122"/>
              </a:rPr>
              <a:t>信仰</a:t>
            </a:r>
            <a:r>
              <a:rPr lang="en-US" sz="4000" b="1" dirty="0"/>
              <a:t>?</a:t>
            </a:r>
          </a:p>
          <a:p>
            <a:pPr marL="609569" indent="-609569">
              <a:buFont typeface="Times" charset="0"/>
              <a:buAutoNum type="arabicPeriod"/>
              <a:defRPr/>
            </a:pPr>
            <a:endParaRPr lang="en-US" sz="2000" b="1" dirty="0">
              <a:solidFill>
                <a:srgbClr val="FFFF00"/>
              </a:solidFill>
            </a:endParaRPr>
          </a:p>
          <a:p>
            <a:pPr marL="609569" indent="-609569">
              <a:buFont typeface="Times" charset="0"/>
              <a:buAutoNum type="arabicPeriod"/>
              <a:defRPr/>
            </a:pPr>
            <a:r>
              <a:rPr lang="zh-CN" altLang="en-US" sz="4000" b="1" dirty="0">
                <a:solidFill>
                  <a:srgbClr val="FFFF00"/>
                </a:solidFill>
              </a:rPr>
              <a:t>什么会诱惑</a:t>
            </a:r>
            <a:r>
              <a:rPr lang="zh-CN" altLang="en-US" sz="4000" b="1" dirty="0"/>
              <a:t>你回到以前的信 仰</a:t>
            </a:r>
            <a:r>
              <a:rPr lang="en-US" sz="4000" b="1" dirty="0"/>
              <a:t>?</a:t>
            </a:r>
          </a:p>
        </p:txBody>
      </p:sp>
      <p:sp>
        <p:nvSpPr>
          <p:cNvPr id="10244" name="Text Box 4"/>
          <p:cNvSpPr txBox="1">
            <a:spLocks noChangeArrowheads="1"/>
          </p:cNvSpPr>
          <p:nvPr/>
        </p:nvSpPr>
        <p:spPr bwMode="auto">
          <a:xfrm>
            <a:off x="8270595" y="73970"/>
            <a:ext cx="800660" cy="461661"/>
          </a:xfrm>
          <a:prstGeom prst="rect">
            <a:avLst/>
          </a:prstGeom>
          <a:noFill/>
          <a:ln w="9525">
            <a:noFill/>
            <a:miter lim="800000"/>
            <a:headEnd/>
            <a:tailEnd/>
          </a:ln>
          <a:effectLst>
            <a:outerShdw blurRad="63500" dist="35921" dir="2700000" algn="ctr" rotWithShape="0">
              <a:schemeClr val="bg2"/>
            </a:outerShdw>
          </a:effectLst>
        </p:spPr>
        <p:txBody>
          <a:bodyPr wrap="none" lIns="91435" tIns="45718" rIns="91435" bIns="45718" anchor="ct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266t</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 name="Rectangle 2"/>
          <p:cNvSpPr txBox="1">
            <a:spLocks noChangeArrowheads="1"/>
          </p:cNvSpPr>
          <p:nvPr/>
        </p:nvSpPr>
        <p:spPr bwMode="auto">
          <a:xfrm>
            <a:off x="4860032" y="1555303"/>
            <a:ext cx="4283968" cy="4680520"/>
          </a:xfrm>
          <a:prstGeom prst="rect">
            <a:avLst/>
          </a:prstGeom>
          <a:noFill/>
          <a:ln>
            <a:noFill/>
          </a:ln>
          <a:effectLst>
            <a:outerShdw blurRad="63500" dist="35921" dir="2700000" algn="ctr" rotWithShape="0">
              <a:srgbClr val="001D3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l" rtl="0" eaLnBrk="0" fontAlgn="base" hangingPunct="0">
              <a:lnSpc>
                <a:spcPct val="90000"/>
              </a:lnSpc>
              <a:spcBef>
                <a:spcPct val="0"/>
              </a:spcBef>
              <a:spcAft>
                <a:spcPct val="0"/>
              </a:spcAft>
              <a:defRPr sz="4000">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a:lstStyle>
          <a:p>
            <a:pPr marL="234950" lvl="0" indent="-234950" defTabSz="914400">
              <a:buFont typeface="Arial"/>
              <a:buChar char="•"/>
              <a:defRPr/>
            </a:pPr>
            <a:r>
              <a:rPr lang="zh-CN" altLang="en-US" sz="3200" b="1" dirty="0">
                <a:solidFill>
                  <a:srgbClr val="FFFFFF"/>
                </a:solidFill>
                <a:latin typeface="Arial" charset="0"/>
                <a:ea typeface="ＭＳ Ｐゴシック" charset="0"/>
                <a:cs typeface="ＭＳ Ｐゴシック" charset="0"/>
              </a:rPr>
              <a:t>无神论者？</a:t>
            </a:r>
          </a:p>
          <a:p>
            <a:pPr marL="234950" lvl="0" indent="-234950" defTabSz="914400">
              <a:buFont typeface="Arial"/>
              <a:buChar char="•"/>
              <a:defRPr/>
            </a:pPr>
            <a:r>
              <a:rPr lang="zh-CN" altLang="en-US" sz="3200" b="1" dirty="0">
                <a:solidFill>
                  <a:srgbClr val="FFFFFF"/>
                </a:solidFill>
                <a:latin typeface="Arial" charset="0"/>
                <a:ea typeface="ＭＳ Ｐゴシック" charset="0"/>
                <a:cs typeface="ＭＳ Ｐゴシック" charset="0"/>
              </a:rPr>
              <a:t>敬拜祖宗？</a:t>
            </a:r>
          </a:p>
          <a:p>
            <a:pPr marL="234950" lvl="0" indent="-234950" defTabSz="914400">
              <a:buFont typeface="Arial"/>
              <a:buChar char="•"/>
              <a:defRPr/>
            </a:pPr>
            <a:r>
              <a:rPr lang="zh-CN" altLang="en-US" sz="3200" b="1" dirty="0">
                <a:solidFill>
                  <a:srgbClr val="FFFFFF"/>
                </a:solidFill>
                <a:latin typeface="Arial" charset="0"/>
                <a:ea typeface="ＭＳ Ｐゴシック" charset="0"/>
                <a:cs typeface="ＭＳ Ｐゴシック" charset="0"/>
              </a:rPr>
              <a:t>佛教？</a:t>
            </a:r>
          </a:p>
          <a:p>
            <a:pPr marL="234950" lvl="0" indent="-234950" defTabSz="914400">
              <a:buFont typeface="Arial"/>
              <a:buChar char="•"/>
              <a:defRPr/>
            </a:pPr>
            <a:r>
              <a:rPr lang="zh-CN" altLang="en-US" sz="3200" b="1" dirty="0">
                <a:solidFill>
                  <a:srgbClr val="FFFFFF"/>
                </a:solidFill>
                <a:latin typeface="Arial" charset="0"/>
                <a:ea typeface="ＭＳ Ｐゴシック" charset="0"/>
                <a:cs typeface="ＭＳ Ｐゴシック" charset="0"/>
              </a:rPr>
              <a:t>自由思想家？</a:t>
            </a:r>
          </a:p>
          <a:p>
            <a:pPr marL="234950" lvl="0" indent="-234950" defTabSz="914400">
              <a:buFont typeface="Arial"/>
              <a:buChar char="•"/>
              <a:defRPr/>
            </a:pPr>
            <a:r>
              <a:rPr lang="zh-CN" altLang="en-US" sz="3200" b="1" dirty="0">
                <a:solidFill>
                  <a:srgbClr val="FFFFFF"/>
                </a:solidFill>
                <a:latin typeface="Arial" charset="0"/>
                <a:ea typeface="ＭＳ Ｐゴシック" charset="0"/>
                <a:cs typeface="ＭＳ Ｐゴシック" charset="0"/>
              </a:rPr>
              <a:t>印度教？</a:t>
            </a:r>
          </a:p>
          <a:p>
            <a:pPr marL="234950" lvl="0" indent="-234950" defTabSz="914400">
              <a:buFont typeface="Arial"/>
              <a:buChar char="•"/>
              <a:defRPr/>
            </a:pPr>
            <a:r>
              <a:rPr lang="zh-CN" altLang="en-US" sz="3200" b="1" dirty="0">
                <a:solidFill>
                  <a:srgbClr val="FFFFFF"/>
                </a:solidFill>
                <a:latin typeface="Arial" charset="0"/>
                <a:ea typeface="ＭＳ Ｐゴシック" charset="0"/>
                <a:cs typeface="ＭＳ Ｐゴシック" charset="0"/>
              </a:rPr>
              <a:t>回教？</a:t>
            </a:r>
          </a:p>
          <a:p>
            <a:pPr marL="234950" lvl="0" indent="-234950" defTabSz="914400">
              <a:buFont typeface="Arial"/>
              <a:buChar char="•"/>
              <a:defRPr/>
            </a:pPr>
            <a:r>
              <a:rPr lang="zh-CN" altLang="en-US" sz="3200" b="1" dirty="0">
                <a:solidFill>
                  <a:srgbClr val="FFFFFF"/>
                </a:solidFill>
                <a:latin typeface="Arial" charset="0"/>
                <a:ea typeface="ＭＳ Ｐゴシック" charset="0"/>
                <a:cs typeface="ＭＳ Ｐゴシック" charset="0"/>
              </a:rPr>
              <a:t>道教？</a:t>
            </a:r>
          </a:p>
          <a:p>
            <a:pPr marL="234950" lvl="0" indent="-234950" defTabSz="914400">
              <a:buFont typeface="Arial"/>
              <a:buChar char="•"/>
              <a:defRPr/>
            </a:pPr>
            <a:r>
              <a:rPr lang="zh-CN" altLang="en-US" sz="3200" b="1" dirty="0">
                <a:solidFill>
                  <a:srgbClr val="FFFFFF"/>
                </a:solidFill>
                <a:latin typeface="Arial" charset="0"/>
                <a:ea typeface="ＭＳ Ｐゴシック" charset="0"/>
                <a:cs typeface="ＭＳ Ｐゴシック" charset="0"/>
              </a:rPr>
              <a:t>基督教？</a:t>
            </a:r>
          </a:p>
          <a:p>
            <a:pPr marL="234950" lvl="0" indent="-234950" defTabSz="914400">
              <a:buFont typeface="Arial"/>
              <a:buChar char="•"/>
              <a:defRPr/>
            </a:pPr>
            <a:r>
              <a:rPr lang="zh-CN" altLang="en-US" sz="3200" b="1" dirty="0">
                <a:solidFill>
                  <a:srgbClr val="FFFFFF"/>
                </a:solidFill>
                <a:latin typeface="Arial" charset="0"/>
                <a:ea typeface="ＭＳ Ｐゴシック" charset="0"/>
                <a:cs typeface="ＭＳ Ｐゴシック" charset="0"/>
              </a:rPr>
              <a:t>挂名的基督徒？</a:t>
            </a:r>
          </a:p>
        </p:txBody>
      </p:sp>
      <p:sp>
        <p:nvSpPr>
          <p:cNvPr id="8" name="Rectangle 2">
            <a:extLst>
              <a:ext uri="{FF2B5EF4-FFF2-40B4-BE49-F238E27FC236}">
                <a16:creationId xmlns:a16="http://schemas.microsoft.com/office/drawing/2014/main" id="{BE318D28-A586-A542-9F73-279097E1A7D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154290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6AC242-7306-9149-B87C-8267752BD38F}"/>
              </a:ext>
            </a:extLst>
          </p:cNvPr>
          <p:cNvPicPr>
            <a:picLocks noChangeAspect="1"/>
          </p:cNvPicPr>
          <p:nvPr/>
        </p:nvPicPr>
        <p:blipFill>
          <a:blip r:embed="rId3"/>
          <a:stretch>
            <a:fillRect/>
          </a:stretch>
        </p:blipFill>
        <p:spPr>
          <a:xfrm>
            <a:off x="1" y="0"/>
            <a:ext cx="9143998" cy="6877780"/>
          </a:xfrm>
          <a:prstGeom prst="rect">
            <a:avLst/>
          </a:prstGeom>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zh-CN" altLang="en-US" sz="4000"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为什么要在基督的信仰上</a:t>
            </a:r>
            <a:r>
              <a:rPr lang="zh-CN" altLang="en-US" sz="4000" b="1" dirty="0">
                <a:solidFill>
                  <a:srgbClr val="FF0000"/>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毫不妥协</a:t>
            </a:r>
            <a:r>
              <a:rPr lang="en-US" sz="4000"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CD9217A5-C312-8247-B17B-18525680401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8242654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9" name="Rectangle 3"/>
          <p:cNvSpPr>
            <a:spLocks noGrp="1" noChangeArrowheads="1"/>
          </p:cNvSpPr>
          <p:nvPr>
            <p:ph type="ctrTitle"/>
          </p:nvPr>
        </p:nvSpPr>
        <p:spPr>
          <a:xfrm>
            <a:off x="125760" y="30348"/>
            <a:ext cx="9054752" cy="1349375"/>
          </a:xfrm>
          <a:effectLst/>
        </p:spPr>
        <p:txBody>
          <a:bodyPr/>
          <a:lstStyle/>
          <a:p>
            <a:pPr eaLnBrk="1" hangingPunct="1"/>
            <a:r>
              <a:rPr lang="en-US" sz="40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I.  </a:t>
            </a:r>
            <a:r>
              <a:rPr lang="zh-CN" altLang="en-US" sz="40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耶稣比任何人或事物</a:t>
            </a:r>
            <a:r>
              <a:rPr lang="zh-CN" altLang="en-US" sz="40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更好</a:t>
            </a:r>
            <a:r>
              <a:rPr lang="en-US" sz="40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a:t>
            </a:r>
            <a:br>
              <a:rPr lang="en-US" sz="40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br>
            <a:r>
              <a:rPr lang="en-US" sz="40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(1:1–10:18)</a:t>
            </a:r>
            <a:r>
              <a:rPr lang="zh-CN" altLang="en-US" sz="40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endParaRPr lang="en-US" sz="40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endParaRPr>
          </a:p>
        </p:txBody>
      </p:sp>
      <p:grpSp>
        <p:nvGrpSpPr>
          <p:cNvPr id="23" name="Group 22">
            <a:extLst>
              <a:ext uri="{FF2B5EF4-FFF2-40B4-BE49-F238E27FC236}">
                <a16:creationId xmlns:a16="http://schemas.microsoft.com/office/drawing/2014/main" id="{7628CE8B-807D-A647-8D19-ED2DFA1D2C18}"/>
              </a:ext>
            </a:extLst>
          </p:cNvPr>
          <p:cNvGrpSpPr/>
          <p:nvPr/>
        </p:nvGrpSpPr>
        <p:grpSpPr>
          <a:xfrm>
            <a:off x="0" y="1628800"/>
            <a:ext cx="3717695" cy="4531559"/>
            <a:chOff x="0" y="1899577"/>
            <a:chExt cx="3717695" cy="4531559"/>
          </a:xfrm>
        </p:grpSpPr>
        <p:grpSp>
          <p:nvGrpSpPr>
            <p:cNvPr id="19" name="Group 18">
              <a:extLst>
                <a:ext uri="{FF2B5EF4-FFF2-40B4-BE49-F238E27FC236}">
                  <a16:creationId xmlns:a16="http://schemas.microsoft.com/office/drawing/2014/main" id="{02492B17-2094-3D40-BB6D-ADE578414EAE}"/>
                </a:ext>
              </a:extLst>
            </p:cNvPr>
            <p:cNvGrpSpPr/>
            <p:nvPr/>
          </p:nvGrpSpPr>
          <p:grpSpPr>
            <a:xfrm>
              <a:off x="4067" y="1988840"/>
              <a:ext cx="3713628" cy="4442296"/>
              <a:chOff x="4067" y="1988840"/>
              <a:chExt cx="3713628" cy="4442296"/>
            </a:xfrm>
          </p:grpSpPr>
          <p:pic>
            <p:nvPicPr>
              <p:cNvPr id="3" name="Picture 2">
                <a:extLst>
                  <a:ext uri="{FF2B5EF4-FFF2-40B4-BE49-F238E27FC236}">
                    <a16:creationId xmlns:a16="http://schemas.microsoft.com/office/drawing/2014/main" id="{499D688F-DB78-1449-8DCE-C5AAA0B4074A}"/>
                  </a:ext>
                </a:extLst>
              </p:cNvPr>
              <p:cNvPicPr>
                <a:picLocks noChangeAspect="1"/>
              </p:cNvPicPr>
              <p:nvPr/>
            </p:nvPicPr>
            <p:blipFill rotWithShape="1">
              <a:blip r:embed="rId4"/>
              <a:srcRect r="58790"/>
              <a:stretch/>
            </p:blipFill>
            <p:spPr>
              <a:xfrm>
                <a:off x="4067" y="1988840"/>
                <a:ext cx="3713628" cy="4442296"/>
              </a:xfrm>
              <a:prstGeom prst="rect">
                <a:avLst/>
              </a:prstGeom>
            </p:spPr>
          </p:pic>
          <p:sp>
            <p:nvSpPr>
              <p:cNvPr id="4" name="Rectangle 3">
                <a:extLst>
                  <a:ext uri="{FF2B5EF4-FFF2-40B4-BE49-F238E27FC236}">
                    <a16:creationId xmlns:a16="http://schemas.microsoft.com/office/drawing/2014/main" id="{43AB926D-5675-E14C-B4A7-66CF591637BD}"/>
                  </a:ext>
                </a:extLst>
              </p:cNvPr>
              <p:cNvSpPr/>
              <p:nvPr/>
            </p:nvSpPr>
            <p:spPr bwMode="auto">
              <a:xfrm>
                <a:off x="1115616" y="2132856"/>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0" name="Rectangle 9">
                <a:extLst>
                  <a:ext uri="{FF2B5EF4-FFF2-40B4-BE49-F238E27FC236}">
                    <a16:creationId xmlns:a16="http://schemas.microsoft.com/office/drawing/2014/main" id="{7DBC16BC-D535-8B44-BF71-B30CE09E5821}"/>
                  </a:ext>
                </a:extLst>
              </p:cNvPr>
              <p:cNvSpPr/>
              <p:nvPr/>
            </p:nvSpPr>
            <p:spPr bwMode="auto">
              <a:xfrm>
                <a:off x="1207894" y="5782067"/>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7" name="Rectangle 16">
                <a:extLst>
                  <a:ext uri="{FF2B5EF4-FFF2-40B4-BE49-F238E27FC236}">
                    <a16:creationId xmlns:a16="http://schemas.microsoft.com/office/drawing/2014/main" id="{F32E3F85-7C90-2E4C-8EB4-3D0587028741}"/>
                  </a:ext>
                </a:extLst>
              </p:cNvPr>
              <p:cNvSpPr/>
              <p:nvPr/>
            </p:nvSpPr>
            <p:spPr bwMode="auto">
              <a:xfrm>
                <a:off x="402552" y="3140968"/>
                <a:ext cx="294531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0" name="Rectangle 19">
                <a:extLst>
                  <a:ext uri="{FF2B5EF4-FFF2-40B4-BE49-F238E27FC236}">
                    <a16:creationId xmlns:a16="http://schemas.microsoft.com/office/drawing/2014/main" id="{AA9F2B39-C5A4-FA4E-8458-E7855446700E}"/>
                  </a:ext>
                </a:extLst>
              </p:cNvPr>
              <p:cNvSpPr/>
              <p:nvPr/>
            </p:nvSpPr>
            <p:spPr bwMode="auto">
              <a:xfrm>
                <a:off x="2267058" y="4574113"/>
                <a:ext cx="1440846"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6" name="Rectangle 3">
              <a:extLst>
                <a:ext uri="{FF2B5EF4-FFF2-40B4-BE49-F238E27FC236}">
                  <a16:creationId xmlns:a16="http://schemas.microsoft.com/office/drawing/2014/main" id="{902887B1-68FD-2444-B0F6-BC217917D206}"/>
                </a:ext>
              </a:extLst>
            </p:cNvPr>
            <p:cNvSpPr txBox="1">
              <a:spLocks noChangeArrowheads="1"/>
            </p:cNvSpPr>
            <p:nvPr/>
          </p:nvSpPr>
          <p:spPr bwMode="auto">
            <a:xfrm>
              <a:off x="0" y="1899577"/>
              <a:ext cx="3419872"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000" b="1" kern="0"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圣洁的神</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endParaRPr>
            </a:p>
          </p:txBody>
        </p:sp>
        <p:sp>
          <p:nvSpPr>
            <p:cNvPr id="12" name="Rectangle 3">
              <a:extLst>
                <a:ext uri="{FF2B5EF4-FFF2-40B4-BE49-F238E27FC236}">
                  <a16:creationId xmlns:a16="http://schemas.microsoft.com/office/drawing/2014/main" id="{AAB26F60-6A5B-224E-A75D-0240DFD516E9}"/>
                </a:ext>
              </a:extLst>
            </p:cNvPr>
            <p:cNvSpPr txBox="1">
              <a:spLocks noChangeArrowheads="1"/>
            </p:cNvSpPr>
            <p:nvPr/>
          </p:nvSpPr>
          <p:spPr bwMode="auto">
            <a:xfrm>
              <a:off x="125760" y="3140968"/>
              <a:ext cx="3240360" cy="7034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因着罪，我们与神隔离</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endParaRPr>
            </a:p>
          </p:txBody>
        </p:sp>
        <p:sp>
          <p:nvSpPr>
            <p:cNvPr id="24" name="Rectangle 3">
              <a:extLst>
                <a:ext uri="{FF2B5EF4-FFF2-40B4-BE49-F238E27FC236}">
                  <a16:creationId xmlns:a16="http://schemas.microsoft.com/office/drawing/2014/main" id="{FF9D9513-5C72-284F-ABD0-9429BD1AE2EA}"/>
                </a:ext>
              </a:extLst>
            </p:cNvPr>
            <p:cNvSpPr txBox="1">
              <a:spLocks noChangeArrowheads="1"/>
            </p:cNvSpPr>
            <p:nvPr/>
          </p:nvSpPr>
          <p:spPr bwMode="auto">
            <a:xfrm>
              <a:off x="0" y="5969755"/>
              <a:ext cx="3491880"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罪人</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endParaRPr>
            </a:p>
          </p:txBody>
        </p:sp>
      </p:grpSp>
      <p:grpSp>
        <p:nvGrpSpPr>
          <p:cNvPr id="27" name="Group 26">
            <a:extLst>
              <a:ext uri="{FF2B5EF4-FFF2-40B4-BE49-F238E27FC236}">
                <a16:creationId xmlns:a16="http://schemas.microsoft.com/office/drawing/2014/main" id="{09B800E7-979A-ED4C-A7D9-264C171C3F7E}"/>
              </a:ext>
            </a:extLst>
          </p:cNvPr>
          <p:cNvGrpSpPr/>
          <p:nvPr/>
        </p:nvGrpSpPr>
        <p:grpSpPr>
          <a:xfrm>
            <a:off x="2843808" y="1628800"/>
            <a:ext cx="6324172" cy="4531559"/>
            <a:chOff x="2843808" y="1899577"/>
            <a:chExt cx="6324172" cy="4531559"/>
          </a:xfrm>
        </p:grpSpPr>
        <p:grpSp>
          <p:nvGrpSpPr>
            <p:cNvPr id="22" name="Group 21">
              <a:extLst>
                <a:ext uri="{FF2B5EF4-FFF2-40B4-BE49-F238E27FC236}">
                  <a16:creationId xmlns:a16="http://schemas.microsoft.com/office/drawing/2014/main" id="{142C5CCA-78C0-D844-BAC5-879017D4C4EE}"/>
                </a:ext>
              </a:extLst>
            </p:cNvPr>
            <p:cNvGrpSpPr/>
            <p:nvPr/>
          </p:nvGrpSpPr>
          <p:grpSpPr>
            <a:xfrm>
              <a:off x="3840507" y="1988840"/>
              <a:ext cx="5327473" cy="4442296"/>
              <a:chOff x="3840507" y="1988840"/>
              <a:chExt cx="5327473" cy="4442296"/>
            </a:xfrm>
          </p:grpSpPr>
          <p:pic>
            <p:nvPicPr>
              <p:cNvPr id="18" name="Picture 17">
                <a:extLst>
                  <a:ext uri="{FF2B5EF4-FFF2-40B4-BE49-F238E27FC236}">
                    <a16:creationId xmlns:a16="http://schemas.microsoft.com/office/drawing/2014/main" id="{B8908E74-6DCE-184E-AE99-371A4C3856C5}"/>
                  </a:ext>
                </a:extLst>
              </p:cNvPr>
              <p:cNvPicPr>
                <a:picLocks noChangeAspect="1"/>
              </p:cNvPicPr>
              <p:nvPr/>
            </p:nvPicPr>
            <p:blipFill rotWithShape="1">
              <a:blip r:embed="rId4"/>
              <a:srcRect l="41008"/>
              <a:stretch/>
            </p:blipFill>
            <p:spPr>
              <a:xfrm>
                <a:off x="3851919" y="1988840"/>
                <a:ext cx="5316061" cy="4442296"/>
              </a:xfrm>
              <a:prstGeom prst="rect">
                <a:avLst/>
              </a:prstGeom>
            </p:spPr>
          </p:pic>
          <p:sp>
            <p:nvSpPr>
              <p:cNvPr id="8" name="Rectangle 7">
                <a:extLst>
                  <a:ext uri="{FF2B5EF4-FFF2-40B4-BE49-F238E27FC236}">
                    <a16:creationId xmlns:a16="http://schemas.microsoft.com/office/drawing/2014/main" id="{122ED2F8-0A32-724B-B8F6-D7E825CA1B8F}"/>
                  </a:ext>
                </a:extLst>
              </p:cNvPr>
              <p:cNvSpPr/>
              <p:nvPr/>
            </p:nvSpPr>
            <p:spPr bwMode="auto">
              <a:xfrm>
                <a:off x="6012160" y="2060848"/>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8">
                <a:extLst>
                  <a:ext uri="{FF2B5EF4-FFF2-40B4-BE49-F238E27FC236}">
                    <a16:creationId xmlns:a16="http://schemas.microsoft.com/office/drawing/2014/main" id="{92EF8E1C-9700-6F48-93C0-E36D56172017}"/>
                  </a:ext>
                </a:extLst>
              </p:cNvPr>
              <p:cNvSpPr/>
              <p:nvPr/>
            </p:nvSpPr>
            <p:spPr bwMode="auto">
              <a:xfrm>
                <a:off x="4619587" y="3284984"/>
                <a:ext cx="1152128" cy="3240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1" name="Rectangle 10">
                <a:extLst>
                  <a:ext uri="{FF2B5EF4-FFF2-40B4-BE49-F238E27FC236}">
                    <a16:creationId xmlns:a16="http://schemas.microsoft.com/office/drawing/2014/main" id="{D81624F7-4AEA-4446-8BB4-C76A723CE96C}"/>
                  </a:ext>
                </a:extLst>
              </p:cNvPr>
              <p:cNvSpPr/>
              <p:nvPr/>
            </p:nvSpPr>
            <p:spPr bwMode="auto">
              <a:xfrm>
                <a:off x="5888415" y="5589240"/>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5" name="Rectangle 14">
                <a:extLst>
                  <a:ext uri="{FF2B5EF4-FFF2-40B4-BE49-F238E27FC236}">
                    <a16:creationId xmlns:a16="http://schemas.microsoft.com/office/drawing/2014/main" id="{F74886A2-EB7B-6C49-8EFE-EB892F332550}"/>
                  </a:ext>
                </a:extLst>
              </p:cNvPr>
              <p:cNvSpPr/>
              <p:nvPr/>
            </p:nvSpPr>
            <p:spPr bwMode="auto">
              <a:xfrm>
                <a:off x="7280361" y="2845920"/>
                <a:ext cx="185957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6" name="Rectangle 15">
                <a:extLst>
                  <a:ext uri="{FF2B5EF4-FFF2-40B4-BE49-F238E27FC236}">
                    <a16:creationId xmlns:a16="http://schemas.microsoft.com/office/drawing/2014/main" id="{E8DB37B8-D521-C744-A2C8-4178EA63A529}"/>
                  </a:ext>
                </a:extLst>
              </p:cNvPr>
              <p:cNvSpPr/>
              <p:nvPr/>
            </p:nvSpPr>
            <p:spPr bwMode="auto">
              <a:xfrm>
                <a:off x="3840507" y="4437112"/>
                <a:ext cx="1163541"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14" name="Rectangle 3">
              <a:extLst>
                <a:ext uri="{FF2B5EF4-FFF2-40B4-BE49-F238E27FC236}">
                  <a16:creationId xmlns:a16="http://schemas.microsoft.com/office/drawing/2014/main" id="{8F7B8907-4C69-9646-9D66-A638CB7841EF}"/>
                </a:ext>
              </a:extLst>
            </p:cNvPr>
            <p:cNvSpPr txBox="1">
              <a:spLocks noChangeArrowheads="1"/>
            </p:cNvSpPr>
            <p:nvPr/>
          </p:nvSpPr>
          <p:spPr bwMode="auto">
            <a:xfrm>
              <a:off x="7280361" y="3131294"/>
              <a:ext cx="1859572" cy="93234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神借着耶稣基督向我们伸手</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endParaRPr>
            </a:p>
          </p:txBody>
        </p:sp>
        <p:sp>
          <p:nvSpPr>
            <p:cNvPr id="13" name="Rectangle 3">
              <a:extLst>
                <a:ext uri="{FF2B5EF4-FFF2-40B4-BE49-F238E27FC236}">
                  <a16:creationId xmlns:a16="http://schemas.microsoft.com/office/drawing/2014/main" id="{1CCE9E52-ACE3-404B-A452-264F20974E6B}"/>
                </a:ext>
              </a:extLst>
            </p:cNvPr>
            <p:cNvSpPr txBox="1">
              <a:spLocks noChangeArrowheads="1"/>
            </p:cNvSpPr>
            <p:nvPr/>
          </p:nvSpPr>
          <p:spPr bwMode="auto">
            <a:xfrm>
              <a:off x="2843808" y="4453769"/>
              <a:ext cx="2252266" cy="7034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基督是我们与</a:t>
              </a:r>
              <a:endParaRPr kumimoji="0" lang="en-US" altLang="zh-CN"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神之间的桥梁</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endParaRPr>
            </a:p>
          </p:txBody>
        </p:sp>
        <p:sp>
          <p:nvSpPr>
            <p:cNvPr id="25" name="Rectangle 3">
              <a:extLst>
                <a:ext uri="{FF2B5EF4-FFF2-40B4-BE49-F238E27FC236}">
                  <a16:creationId xmlns:a16="http://schemas.microsoft.com/office/drawing/2014/main" id="{1B1A7F23-9D2B-4743-9115-0A777BC6539D}"/>
                </a:ext>
              </a:extLst>
            </p:cNvPr>
            <p:cNvSpPr txBox="1">
              <a:spLocks noChangeArrowheads="1"/>
            </p:cNvSpPr>
            <p:nvPr/>
          </p:nvSpPr>
          <p:spPr bwMode="auto">
            <a:xfrm>
              <a:off x="4320331" y="1899577"/>
              <a:ext cx="3419872"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2000" b="1" kern="0"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圣洁的神</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endParaRPr>
            </a:p>
          </p:txBody>
        </p:sp>
        <p:sp>
          <p:nvSpPr>
            <p:cNvPr id="26" name="Rectangle 3">
              <a:extLst>
                <a:ext uri="{FF2B5EF4-FFF2-40B4-BE49-F238E27FC236}">
                  <a16:creationId xmlns:a16="http://schemas.microsoft.com/office/drawing/2014/main" id="{ADF064AF-CC3B-7F48-8E54-1B6D871F7A62}"/>
                </a:ext>
              </a:extLst>
            </p:cNvPr>
            <p:cNvSpPr txBox="1">
              <a:spLocks noChangeArrowheads="1"/>
            </p:cNvSpPr>
            <p:nvPr/>
          </p:nvSpPr>
          <p:spPr bwMode="auto">
            <a:xfrm>
              <a:off x="4320331" y="5969755"/>
              <a:ext cx="3491880"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罪人</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endParaRPr>
            </a:p>
          </p:txBody>
        </p:sp>
      </p:grpSp>
      <p:sp>
        <p:nvSpPr>
          <p:cNvPr id="28" name="Rectangle 2">
            <a:extLst>
              <a:ext uri="{FF2B5EF4-FFF2-40B4-BE49-F238E27FC236}">
                <a16:creationId xmlns:a16="http://schemas.microsoft.com/office/drawing/2014/main" id="{1782A474-DEC8-1F4D-B6B1-6DA6489364C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62494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linds(horizontal)">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blinds(horizontal)">
                                      <p:cBhvr>
                                        <p:cTn id="12" dur="5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p:tgtEl>
                                          <p:spTgt spid="28"/>
                                        </p:tgtEl>
                                        <p:attrNameLst>
                                          <p:attrName>ppt_y</p:attrName>
                                        </p:attrNameLst>
                                      </p:cBhvr>
                                      <p:tavLst>
                                        <p:tav tm="0">
                                          <p:val>
                                            <p:strVal val="#ppt_y+#ppt_h*1.125000"/>
                                          </p:val>
                                        </p:tav>
                                        <p:tav tm="100000">
                                          <p:val>
                                            <p:strVal val="#ppt_y"/>
                                          </p:val>
                                        </p:tav>
                                      </p:tavLst>
                                    </p:anim>
                                    <p:animEffect transition="in" filter="wipe(up)">
                                      <p:cBhvr>
                                        <p:cTn id="1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507008"/>
          </a:xfrm>
          <a:effectLst>
            <a:outerShdw blurRad="63500" dist="35921" dir="2700000" algn="ctr" rotWithShape="0">
              <a:schemeClr val="tx2">
                <a:alpha val="74998"/>
              </a:schemeClr>
            </a:outerShdw>
          </a:effectLst>
        </p:spPr>
        <p:txBody>
          <a:bodyPr anchor="t"/>
          <a:lstStyle/>
          <a:p>
            <a:pPr marL="762000" indent="-749300">
              <a:defRPr/>
            </a:pPr>
            <a:r>
              <a:rPr lang="en-US" sz="4000" b="1" dirty="0">
                <a:effectLst>
                  <a:glow rad="127000">
                    <a:schemeClr val="tx1"/>
                  </a:glow>
                </a:effectLst>
                <a:latin typeface="Arial" charset="0"/>
                <a:ea typeface="ＭＳ Ｐゴシック" charset="0"/>
                <a:cs typeface="ＭＳ Ｐゴシック" charset="0"/>
              </a:rPr>
              <a:t>II. </a:t>
            </a:r>
            <a:r>
              <a:rPr lang="zh-CN" altLang="en-US" sz="4000" b="1" dirty="0">
                <a:effectLst>
                  <a:glow rad="127000">
                    <a:schemeClr val="tx1"/>
                  </a:glow>
                </a:effectLst>
                <a:latin typeface="Arial" charset="0"/>
                <a:ea typeface="ＭＳ Ｐゴシック" charset="0"/>
                <a:cs typeface="ＭＳ Ｐゴシック" charset="0"/>
              </a:rPr>
              <a:t>不要妥协，但要以信心</a:t>
            </a:r>
            <a:r>
              <a:rPr lang="zh-CN" altLang="en-US" sz="4000" b="1" dirty="0">
                <a:solidFill>
                  <a:srgbClr val="FFFF00"/>
                </a:solidFill>
                <a:effectLst>
                  <a:glow rad="127000">
                    <a:schemeClr val="tx1"/>
                  </a:glow>
                </a:effectLst>
                <a:latin typeface="Arial" charset="0"/>
                <a:ea typeface="ＭＳ Ｐゴシック" charset="0"/>
                <a:cs typeface="ＭＳ Ｐゴシック" charset="0"/>
              </a:rPr>
              <a:t>坚持</a:t>
            </a:r>
            <a:r>
              <a:rPr lang="en-US" sz="4000" b="1" dirty="0">
                <a:effectLst>
                  <a:glow rad="127000">
                    <a:schemeClr val="tx1"/>
                  </a:glow>
                </a:effectLst>
                <a:latin typeface="Arial" charset="0"/>
                <a:ea typeface="ＭＳ Ｐゴシック" charset="0"/>
                <a:cs typeface="ＭＳ Ｐゴシック" charset="0"/>
              </a:rPr>
              <a:t> </a:t>
            </a:r>
            <a:br>
              <a:rPr lang="en-US" sz="4000" b="1" dirty="0">
                <a:effectLst>
                  <a:glow rad="127000">
                    <a:schemeClr val="tx1"/>
                  </a:glow>
                </a:effectLst>
                <a:latin typeface="Arial" charset="0"/>
                <a:ea typeface="ＭＳ Ｐゴシック" charset="0"/>
                <a:cs typeface="ＭＳ Ｐゴシック" charset="0"/>
              </a:rPr>
            </a:br>
            <a:r>
              <a:rPr lang="en-US" sz="4000" b="1" dirty="0">
                <a:effectLst>
                  <a:glow rad="127000">
                    <a:schemeClr val="tx1"/>
                  </a:glow>
                </a:effectLst>
                <a:latin typeface="Arial" charset="0"/>
                <a:ea typeface="ＭＳ Ｐゴシック" charset="0"/>
                <a:cs typeface="ＭＳ Ｐゴシック" charset="0"/>
              </a:rPr>
              <a:t>(10:19–13:25)</a:t>
            </a:r>
            <a:r>
              <a:rPr lang="zh-CN" altLang="en-US" sz="4000" b="1" dirty="0">
                <a:effectLst>
                  <a:glow rad="127000">
                    <a:schemeClr val="tx1"/>
                  </a:glow>
                </a:effectLst>
                <a:latin typeface="Arial" charset="0"/>
                <a:ea typeface="ＭＳ Ｐゴシック" charset="0"/>
                <a:cs typeface="ＭＳ Ｐゴシック" charset="0"/>
              </a:rPr>
              <a:t>。</a:t>
            </a:r>
            <a:endParaRPr lang="en-US" sz="4000" b="1" dirty="0">
              <a:effectLst>
                <a:glow rad="127000">
                  <a:schemeClr val="tx1"/>
                </a:glow>
              </a:effectLst>
              <a:latin typeface="Arial" charset="0"/>
              <a:ea typeface="ＭＳ Ｐゴシック" charset="0"/>
              <a:cs typeface="ＭＳ Ｐゴシック" charset="0"/>
            </a:endParaRPr>
          </a:p>
        </p:txBody>
      </p:sp>
      <p:pic>
        <p:nvPicPr>
          <p:cNvPr id="3" name="Picture 2">
            <a:extLst>
              <a:ext uri="{FF2B5EF4-FFF2-40B4-BE49-F238E27FC236}">
                <a16:creationId xmlns:a16="http://schemas.microsoft.com/office/drawing/2014/main" id="{38E00A71-F938-5846-961B-BBEFCC19E1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4000" y="1796876"/>
            <a:ext cx="5080000" cy="5080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57C513D7-23A8-B946-AE4E-80E7996AE1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484879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9898EF4-C930-5F4B-87E1-F3A1B352F765}"/>
              </a:ext>
            </a:extLst>
          </p:cNvPr>
          <p:cNvPicPr>
            <a:picLocks noChangeAspect="1"/>
          </p:cNvPicPr>
          <p:nvPr/>
        </p:nvPicPr>
        <p:blipFill>
          <a:blip r:embed="rId3"/>
          <a:stretch>
            <a:fillRect/>
          </a:stretch>
        </p:blipFill>
        <p:spPr>
          <a:xfrm>
            <a:off x="0" y="760095"/>
            <a:ext cx="9144000" cy="6097905"/>
          </a:xfrm>
          <a:prstGeom prst="rect">
            <a:avLst/>
          </a:prstGeom>
        </p:spPr>
      </p:pic>
      <p:sp>
        <p:nvSpPr>
          <p:cNvPr id="900098" name="Rectangle 2"/>
          <p:cNvSpPr>
            <a:spLocks noGrp="1" noChangeArrowheads="1"/>
          </p:cNvSpPr>
          <p:nvPr>
            <p:ph type="ctrTitle"/>
          </p:nvPr>
        </p:nvSpPr>
        <p:spPr>
          <a:xfrm>
            <a:off x="0" y="-27384"/>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耶稣是我们与神之间的唯一</a:t>
            </a:r>
            <a:r>
              <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44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调解人</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26CA80B5-AFD9-944D-B1B4-75E6442CFA58}"/>
              </a:ext>
            </a:extLst>
          </p:cNvPr>
          <p:cNvSpPr txBox="1">
            <a:spLocks noChangeArrowheads="1"/>
          </p:cNvSpPr>
          <p:nvPr/>
        </p:nvSpPr>
        <p:spPr bwMode="auto">
          <a:xfrm>
            <a:off x="1279200" y="6060428"/>
            <a:ext cx="7512021" cy="7693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88353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29706"/>
            <a:ext cx="9144000" cy="570549"/>
          </a:xfrm>
          <a:effectLst>
            <a:outerShdw blurRad="63500" dist="35921" dir="2700000" algn="ctr" rotWithShape="0">
              <a:schemeClr val="tx2">
                <a:alpha val="74998"/>
              </a:schemeClr>
            </a:outerShdw>
          </a:effectLst>
        </p:spPr>
        <p:txBody>
          <a:bodyPr/>
          <a:lstStyle/>
          <a:p>
            <a:pPr>
              <a:defRPr/>
            </a:pPr>
            <a:r>
              <a:rPr lang="zh-CN" altLang="en-US" sz="3600" b="1" i="1" dirty="0">
                <a:solidFill>
                  <a:srgbClr val="FFFFFF"/>
                </a:solidFill>
                <a:effectLst>
                  <a:glow rad="101600">
                    <a:srgbClr val="000000">
                      <a:satMod val="175000"/>
                      <a:alpha val="40000"/>
                    </a:srgbClr>
                  </a:glow>
                </a:effectLst>
                <a:latin typeface="Microsoft YaHei UI" panose="020B0503020204020204" pitchFamily="34" charset="-122"/>
                <a:ea typeface="Microsoft YaHei UI" panose="020B0503020204020204" pitchFamily="34" charset="-122"/>
                <a:cs typeface="ＭＳ Ｐゴシック" charset="0"/>
              </a:rPr>
              <a:t>怎么在这个凶狠的世界里作主门徒</a:t>
            </a:r>
            <a:endParaRPr lang="en-US" b="1" i="1" dirty="0">
              <a:effectLst>
                <a:glow rad="8763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p:cNvSpPr txBox="1">
            <a:spLocks noChangeArrowheads="1"/>
          </p:cNvSpPr>
          <p:nvPr/>
        </p:nvSpPr>
        <p:spPr bwMode="auto">
          <a:xfrm>
            <a:off x="110287" y="173015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spc="-100" dirty="0">
                <a:solidFill>
                  <a:srgbClr val="000090"/>
                </a:solidFill>
                <a:latin typeface="Microsoft YaHei UI" panose="020B0503020204020204" pitchFamily="34" charset="-122"/>
                <a:ea typeface="Microsoft YaHei UI" panose="020B0503020204020204" pitchFamily="34" charset="-122"/>
                <a:cs typeface="Helvetica Neue Black Condensed"/>
              </a:rPr>
              <a:t>不要坚持自己的</a:t>
            </a:r>
            <a:r>
              <a:rPr kumimoji="0" lang="zh-CN" altLang="en-US" sz="4000" b="0" i="0" u="none" strike="noStrike" kern="1200" cap="none" spc="-100" normalizeH="0" baseline="0" noProof="0" dirty="0">
                <a:ln>
                  <a:noFill/>
                </a:ln>
                <a:solidFill>
                  <a:srgbClr val="C00000"/>
                </a:solidFill>
                <a:effectLst/>
                <a:uLnTx/>
                <a:uFillTx/>
                <a:latin typeface="Microsoft YaHei UI" panose="020B0503020204020204" pitchFamily="34" charset="-122"/>
                <a:ea typeface="Microsoft YaHei UI" panose="020B0503020204020204" pitchFamily="34" charset="-122"/>
                <a:cs typeface="Helvetica Neue Black Condensed"/>
              </a:rPr>
              <a:t>权柄</a:t>
            </a:r>
            <a:endParaRPr kumimoji="0" lang="en-US" sz="4000" b="0" i="0" u="none" strike="noStrike" kern="1200" cap="none" spc="-100" normalizeH="0" baseline="0" noProof="0" dirty="0">
              <a:ln>
                <a:noFill/>
              </a:ln>
              <a:solidFill>
                <a:srgbClr val="C0000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5" name="Rectangle 2"/>
          <p:cNvSpPr txBox="1">
            <a:spLocks noChangeArrowheads="1"/>
          </p:cNvSpPr>
          <p:nvPr/>
        </p:nvSpPr>
        <p:spPr bwMode="auto">
          <a:xfrm>
            <a:off x="2390443" y="173015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rPr>
              <a:t>如基督一样</a:t>
            </a:r>
            <a:endParaRPr kumimoji="0" lang="en-US" altLang="zh-CN" sz="40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spc="-100" dirty="0">
                <a:solidFill>
                  <a:srgbClr val="C00000"/>
                </a:solidFill>
                <a:latin typeface="Microsoft YaHei UI" panose="020B0503020204020204" pitchFamily="34" charset="-122"/>
                <a:ea typeface="Microsoft YaHei UI" panose="020B0503020204020204" pitchFamily="34" charset="-122"/>
                <a:cs typeface="Helvetica Neue Black Condensed"/>
              </a:rPr>
              <a:t>服侍人</a:t>
            </a:r>
            <a:endParaRPr kumimoji="0" lang="en-US" sz="40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6" name="Rectangle 2"/>
          <p:cNvSpPr txBox="1">
            <a:spLocks noChangeArrowheads="1"/>
          </p:cNvSpPr>
          <p:nvPr/>
        </p:nvSpPr>
        <p:spPr bwMode="auto">
          <a:xfrm>
            <a:off x="4670599" y="173015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4000" spc="-100" dirty="0">
                <a:solidFill>
                  <a:srgbClr val="000090"/>
                </a:solidFill>
                <a:latin typeface="Microsoft YaHei UI" panose="020B0503020204020204" pitchFamily="34" charset="-122"/>
                <a:ea typeface="Microsoft YaHei UI" panose="020B0503020204020204" pitchFamily="34" charset="-122"/>
                <a:cs typeface="Helvetica Neue Black Condensed"/>
              </a:rPr>
              <a:t>如基督一样</a:t>
            </a:r>
            <a:endParaRPr lang="en-US" altLang="zh-CN" sz="4000" spc="-100" dirty="0">
              <a:solidFill>
                <a:srgbClr val="000090"/>
              </a:solidFill>
              <a:latin typeface="Microsoft YaHei UI" panose="020B0503020204020204" pitchFamily="34" charset="-122"/>
              <a:ea typeface="Microsoft YaHei UI" panose="020B0503020204020204" pitchFamily="34" charset="-122"/>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C00000"/>
                </a:solidFill>
                <a:effectLst/>
                <a:uLnTx/>
                <a:uFillTx/>
                <a:latin typeface="Microsoft YaHei UI" panose="020B0503020204020204" pitchFamily="34" charset="-122"/>
                <a:ea typeface="Microsoft YaHei UI" panose="020B0503020204020204" pitchFamily="34" charset="-122"/>
                <a:cs typeface="Helvetica Neue Black Condensed"/>
              </a:rPr>
              <a:t>受苦</a:t>
            </a:r>
            <a:endParaRPr kumimoji="0" lang="en-US" sz="40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2" name="Notched Right Arrow 1"/>
          <p:cNvSpPr/>
          <p:nvPr/>
        </p:nvSpPr>
        <p:spPr bwMode="auto">
          <a:xfrm>
            <a:off x="1979712" y="2652775"/>
            <a:ext cx="816975" cy="921412"/>
          </a:xfrm>
          <a:prstGeom prst="notchedRightArrow">
            <a:avLst/>
          </a:prstGeom>
          <a:solidFill>
            <a:srgbClr val="FFFF00"/>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7" name="Notched Right Arrow 6"/>
          <p:cNvSpPr/>
          <p:nvPr/>
        </p:nvSpPr>
        <p:spPr bwMode="auto">
          <a:xfrm>
            <a:off x="4211960" y="2652775"/>
            <a:ext cx="816975" cy="921412"/>
          </a:xfrm>
          <a:prstGeom prst="notchedRightArrow">
            <a:avLst/>
          </a:prstGeom>
          <a:solidFill>
            <a:srgbClr val="FFFF00"/>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8" name="Rectangle 2"/>
          <p:cNvSpPr txBox="1">
            <a:spLocks noChangeArrowheads="1"/>
          </p:cNvSpPr>
          <p:nvPr/>
        </p:nvSpPr>
        <p:spPr bwMode="auto">
          <a:xfrm>
            <a:off x="6950756" y="173015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rPr>
              <a:t>你会</a:t>
            </a:r>
            <a:br>
              <a:rPr kumimoji="0" lang="en-US" sz="40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rPr>
            </a:br>
            <a:r>
              <a:rPr kumimoji="0" lang="zh-CN" altLang="en-US" sz="4000" b="0" i="0" u="none" strike="noStrike" kern="1200" cap="none" spc="-100" normalizeH="0" baseline="0" noProof="0" dirty="0">
                <a:ln>
                  <a:noFill/>
                </a:ln>
                <a:solidFill>
                  <a:srgbClr val="C00000"/>
                </a:solidFill>
                <a:effectLst/>
                <a:uLnTx/>
                <a:uFillTx/>
                <a:latin typeface="Microsoft YaHei UI" panose="020B0503020204020204" pitchFamily="34" charset="-122"/>
                <a:ea typeface="Microsoft YaHei UI" panose="020B0503020204020204" pitchFamily="34" charset="-122"/>
                <a:cs typeface="Helvetica Neue Black Condensed"/>
              </a:rPr>
              <a:t>复活</a:t>
            </a:r>
            <a:endParaRPr kumimoji="0" lang="en-US" sz="4000" b="0" i="0" u="none" strike="noStrike" kern="1200" cap="none" spc="-100" normalizeH="0" baseline="0" noProof="0" dirty="0">
              <a:ln>
                <a:noFill/>
              </a:ln>
              <a:solidFill>
                <a:srgbClr val="C0000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9" name="Notched Right Arrow 8"/>
          <p:cNvSpPr/>
          <p:nvPr/>
        </p:nvSpPr>
        <p:spPr bwMode="auto">
          <a:xfrm>
            <a:off x="6491329" y="2652775"/>
            <a:ext cx="816975" cy="921412"/>
          </a:xfrm>
          <a:prstGeom prst="notchedRightArrow">
            <a:avLst/>
          </a:prstGeom>
          <a:solidFill>
            <a:srgbClr val="FFFF00"/>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aphicFrame>
        <p:nvGraphicFramePr>
          <p:cNvPr id="3" name="Table 2">
            <a:extLst>
              <a:ext uri="{FF2B5EF4-FFF2-40B4-BE49-F238E27FC236}">
                <a16:creationId xmlns:a16="http://schemas.microsoft.com/office/drawing/2014/main" id="{DC18047D-C75B-AC4E-AB23-E6CD394B5CC9}"/>
              </a:ext>
            </a:extLst>
          </p:cNvPr>
          <p:cNvGraphicFramePr>
            <a:graphicFrameLocks noGrp="1"/>
          </p:cNvGraphicFramePr>
          <p:nvPr>
            <p:extLst>
              <p:ext uri="{D42A27DB-BD31-4B8C-83A1-F6EECF244321}">
                <p14:modId xmlns:p14="http://schemas.microsoft.com/office/powerpoint/2010/main" val="3938310760"/>
              </p:ext>
            </p:extLst>
          </p:nvPr>
        </p:nvGraphicFramePr>
        <p:xfrm>
          <a:off x="1" y="4941168"/>
          <a:ext cx="9052050" cy="570549"/>
        </p:xfrm>
        <a:graphic>
          <a:graphicData uri="http://schemas.openxmlformats.org/drawingml/2006/table">
            <a:tbl>
              <a:tblPr firstRow="1" bandRow="1"/>
              <a:tblGrid>
                <a:gridCol w="2244939">
                  <a:extLst>
                    <a:ext uri="{9D8B030D-6E8A-4147-A177-3AD203B41FA5}">
                      <a16:colId xmlns:a16="http://schemas.microsoft.com/office/drawing/2014/main" val="2375369926"/>
                    </a:ext>
                  </a:extLst>
                </a:gridCol>
                <a:gridCol w="2281085">
                  <a:extLst>
                    <a:ext uri="{9D8B030D-6E8A-4147-A177-3AD203B41FA5}">
                      <a16:colId xmlns:a16="http://schemas.microsoft.com/office/drawing/2014/main" val="3183892291"/>
                    </a:ext>
                  </a:extLst>
                </a:gridCol>
                <a:gridCol w="2281085">
                  <a:extLst>
                    <a:ext uri="{9D8B030D-6E8A-4147-A177-3AD203B41FA5}">
                      <a16:colId xmlns:a16="http://schemas.microsoft.com/office/drawing/2014/main" val="2484242316"/>
                    </a:ext>
                  </a:extLst>
                </a:gridCol>
                <a:gridCol w="2244941">
                  <a:extLst>
                    <a:ext uri="{9D8B030D-6E8A-4147-A177-3AD203B41FA5}">
                      <a16:colId xmlns:a16="http://schemas.microsoft.com/office/drawing/2014/main" val="1012394336"/>
                    </a:ext>
                  </a:extLst>
                </a:gridCol>
              </a:tblGrid>
              <a:tr h="57054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alpha val="43137"/>
                              </a:srgbClr>
                            </a:outerShdw>
                          </a:effectLst>
                          <a:latin typeface="Arial" charset="0"/>
                          <a:ea typeface="ＭＳ Ｐゴシック" charset="0"/>
                          <a:cs typeface="Arial" charset="0"/>
                        </a:rPr>
                        <a:t>1:1-13</a:t>
                      </a:r>
                    </a:p>
                  </a:txBody>
                  <a:tcPr marL="91434" marR="91434" marT="45724" marB="4572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alpha val="43137"/>
                              </a:srgbClr>
                            </a:outerShdw>
                          </a:effectLst>
                          <a:latin typeface="Arial" charset="0"/>
                          <a:ea typeface="ＭＳ Ｐゴシック" charset="0"/>
                          <a:cs typeface="Arial" charset="0"/>
                        </a:rPr>
                        <a:t>1:14–10:52</a:t>
                      </a:r>
                    </a:p>
                  </a:txBody>
                  <a:tcPr marL="91434" marR="91434" marT="45724" marB="4572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alpha val="43137"/>
                              </a:srgbClr>
                            </a:outerShdw>
                          </a:effectLst>
                          <a:latin typeface="Arial" charset="0"/>
                          <a:ea typeface="ＭＳ Ｐゴシック" charset="0"/>
                          <a:cs typeface="Arial" charset="0"/>
                        </a:rPr>
                        <a:t>11–15</a:t>
                      </a:r>
                    </a:p>
                  </a:txBody>
                  <a:tcPr marL="91434" marR="91434" marT="45724" marB="4572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alpha val="43137"/>
                              </a:srgbClr>
                            </a:outerShdw>
                          </a:effectLst>
                          <a:latin typeface="Arial" charset="0"/>
                          <a:ea typeface="ＭＳ Ｐゴシック" charset="0"/>
                          <a:cs typeface="Arial" charset="0"/>
                        </a:rPr>
                        <a:t>16</a:t>
                      </a:r>
                    </a:p>
                  </a:txBody>
                  <a:tcPr marL="91434" marR="91434" marT="45724" marB="4572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71946568"/>
                  </a:ext>
                </a:extLst>
              </a:tr>
            </a:tbl>
          </a:graphicData>
        </a:graphic>
      </p:graphicFrame>
      <p:sp>
        <p:nvSpPr>
          <p:cNvPr id="11" name="Rectangle 2">
            <a:extLst>
              <a:ext uri="{FF2B5EF4-FFF2-40B4-BE49-F238E27FC236}">
                <a16:creationId xmlns:a16="http://schemas.microsoft.com/office/drawing/2014/main" id="{5C703702-C0D2-A246-A23F-ED617585F9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5167283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left)">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7" grpId="0" animBg="1"/>
      <p:bldP spid="8" grpId="0" animBg="1"/>
      <p:bldP spid="9" grpId="0" animBg="1"/>
      <p:bldP spid="11" grpId="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05844A-A5F1-B449-9BA0-C8F46E1375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260"/>
            <a:ext cx="9152163" cy="6107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你在哪一方面需要加油？</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6FD9961E-0E0D-874A-9905-140943C8BE8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希伯来书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434655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027474816"/>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6514" name="Picture 2" descr="Image result for faith that works">
            <a:extLst>
              <a:ext uri="{FF2B5EF4-FFF2-40B4-BE49-F238E27FC236}">
                <a16:creationId xmlns:a16="http://schemas.microsoft.com/office/drawing/2014/main" id="{D42630DF-048F-BE4A-BB86-F257524ECA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56114"/>
            <a:ext cx="9144000" cy="5140325"/>
          </a:xfrm>
          <a:prstGeom prst="rect">
            <a:avLst/>
          </a:prstGeom>
          <a:noFill/>
          <a:extLst>
            <a:ext uri="{909E8E84-426E-40DD-AFC4-6F175D3DCCD1}">
              <a14:hiddenFill xmlns:a14="http://schemas.microsoft.com/office/drawing/2010/main">
                <a:solidFill>
                  <a:srgbClr val="FFFFFF"/>
                </a:solidFill>
              </a14:hiddenFill>
            </a:ext>
          </a:extLst>
        </p:spPr>
      </p:pic>
      <p:sp>
        <p:nvSpPr>
          <p:cNvPr id="185347" name="Rectangle 3"/>
          <p:cNvSpPr>
            <a:spLocks noGrp="1" noChangeArrowheads="1"/>
          </p:cNvSpPr>
          <p:nvPr>
            <p:ph type="ctrTitle"/>
          </p:nvPr>
        </p:nvSpPr>
        <p:spPr>
          <a:xfrm>
            <a:off x="389104" y="3605560"/>
            <a:ext cx="4095345" cy="437744"/>
          </a:xfrm>
          <a:solidFill>
            <a:schemeClr val="bg1"/>
          </a:solidFill>
          <a:effectLst>
            <a:outerShdw blurRad="63500" dist="35921" dir="2700000" algn="ctr" rotWithShape="0">
              <a:srgbClr val="000000">
                <a:alpha val="74998"/>
              </a:srgbClr>
            </a:outerShdw>
          </a:effectLst>
        </p:spPr>
        <p:txBody>
          <a:bodyPr anchor="ctr"/>
          <a:lstStyle/>
          <a:p>
            <a:pPr algn="ctr" eaLnBrk="1" hangingPunct="1">
              <a:defRPr/>
            </a:pPr>
            <a:r>
              <a:rPr lang="zh-SG" altLang="en-US" sz="2800" b="1" dirty="0">
                <a:solidFill>
                  <a:schemeClr val="tx1"/>
                </a:solidFill>
                <a:latin typeface="Microsoft YaHei UI" panose="020B0503020204020204" pitchFamily="34" charset="-122"/>
                <a:ea typeface="Microsoft YaHei UI" panose="020B0503020204020204" pitchFamily="34" charset="-122"/>
                <a:cs typeface="Arial" panose="020B0604020202020204" pitchFamily="34" charset="0"/>
              </a:rPr>
              <a:t>雅各</a:t>
            </a:r>
            <a:r>
              <a:rPr lang="zh-CN" altLang="en-US" sz="2800" b="1" dirty="0">
                <a:solidFill>
                  <a:schemeClr val="tx1"/>
                </a:solidFill>
                <a:latin typeface="Microsoft YaHei UI" panose="020B0503020204020204" pitchFamily="34" charset="-122"/>
                <a:ea typeface="Microsoft YaHei UI" panose="020B0503020204020204" pitchFamily="34" charset="-122"/>
                <a:cs typeface="Arial" panose="020B0604020202020204" pitchFamily="34" charset="0"/>
              </a:rPr>
              <a:t>书</a:t>
            </a:r>
            <a:endParaRPr lang="en-US" sz="2800" b="1" dirty="0">
              <a:solidFill>
                <a:schemeClr val="tx1"/>
              </a:solidFill>
              <a:latin typeface="Microsoft YaHei UI" panose="020B0503020204020204" pitchFamily="34" charset="-122"/>
              <a:ea typeface="Microsoft YaHei UI" panose="020B0503020204020204" pitchFamily="34" charset="-122"/>
              <a:cs typeface="Arial" panose="020B0604020202020204" pitchFamily="34" charset="0"/>
            </a:endParaRPr>
          </a:p>
        </p:txBody>
      </p:sp>
      <p:sp>
        <p:nvSpPr>
          <p:cNvPr id="5" name="Rectangle 4"/>
          <p:cNvSpPr>
            <a:spLocks noChangeArrowheads="1"/>
          </p:cNvSpPr>
          <p:nvPr/>
        </p:nvSpPr>
        <p:spPr bwMode="auto">
          <a:xfrm>
            <a:off x="0" y="6096439"/>
            <a:ext cx="9144000" cy="77269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6" name="Rectangle 3">
            <a:extLst>
              <a:ext uri="{FF2B5EF4-FFF2-40B4-BE49-F238E27FC236}">
                <a16:creationId xmlns:a16="http://schemas.microsoft.com/office/drawing/2014/main" id="{730E9D35-C068-D44D-B273-6F005D2F6557}"/>
              </a:ext>
            </a:extLst>
          </p:cNvPr>
          <p:cNvSpPr txBox="1">
            <a:spLocks noChangeArrowheads="1"/>
          </p:cNvSpPr>
          <p:nvPr/>
        </p:nvSpPr>
        <p:spPr bwMode="auto">
          <a:xfrm>
            <a:off x="126457" y="956114"/>
            <a:ext cx="4620640" cy="2320382"/>
          </a:xfrm>
          <a:prstGeom prst="rect">
            <a:avLst/>
          </a:prstGeom>
          <a:solidFill>
            <a:schemeClr val="accent5">
              <a:lumMod val="50000"/>
            </a:schemeClr>
          </a:solidFill>
          <a:ln>
            <a:noFill/>
          </a:ln>
          <a:effectLst>
            <a:outerShdw blurRad="63500" dist="266700"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r" rtl="0" eaLnBrk="0" fontAlgn="base" hangingPunct="0">
              <a:spcBef>
                <a:spcPct val="0"/>
              </a:spcBef>
              <a:spcAft>
                <a:spcPct val="0"/>
              </a:spcAft>
              <a:defRPr sz="4400" i="1">
                <a:solidFill>
                  <a:schemeClr val="tx2"/>
                </a:solidFill>
                <a:latin typeface="+mj-lt"/>
                <a:ea typeface="ＭＳ Ｐゴシック" charset="0"/>
                <a:cs typeface="Geneva"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lvl="0" algn="ctr" defTabSz="914400" eaLnBrk="1" hangingPunct="1">
              <a:defRPr/>
            </a:pPr>
            <a:r>
              <a:rPr lang="zh-SG" altLang="en-US" sz="9600" b="1" i="0" kern="0" dirty="0">
                <a:solidFill>
                  <a:srgbClr val="FFFFCC"/>
                </a:solidFill>
                <a:effectLst>
                  <a:glow rad="342900">
                    <a:srgbClr val="000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有行</a:t>
            </a:r>
            <a:r>
              <a:rPr lang="zh-CN" altLang="en-US" sz="9600" b="1" i="0" kern="0" dirty="0">
                <a:solidFill>
                  <a:srgbClr val="FFFFCC"/>
                </a:solidFill>
                <a:effectLst>
                  <a:glow rad="342900">
                    <a:srgbClr val="000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为</a:t>
            </a:r>
            <a:r>
              <a:rPr kumimoji="0" lang="en-GB" sz="3600" b="1" i="0" u="none" strike="noStrike" kern="0" cap="none" spc="0" normalizeH="0" baseline="0" noProof="0" dirty="0">
                <a:ln>
                  <a:noFill/>
                </a:ln>
                <a:solidFill>
                  <a:srgbClr val="FFFFCC"/>
                </a:solidFill>
                <a:effectLst>
                  <a:glow rad="342900">
                    <a:srgbClr val="000000">
                      <a:alpha val="40000"/>
                    </a:srgbClr>
                  </a:glow>
                </a:effectLst>
                <a:uLnTx/>
                <a:uFillTx/>
                <a:latin typeface="Microsoft YaHei UI" panose="020B0503020204020204" pitchFamily="34" charset="-122"/>
                <a:ea typeface="Microsoft YaHei UI" panose="020B0503020204020204" pitchFamily="34" charset="-122"/>
                <a:cs typeface="Arial" panose="020B0604020202020204" pitchFamily="34" charset="0"/>
              </a:rPr>
              <a:t> </a:t>
            </a:r>
            <a:br>
              <a:rPr kumimoji="0" lang="en-GB" sz="2400" b="1" i="0" u="none" strike="noStrike" kern="0" cap="none" spc="0" normalizeH="0" baseline="0" noProof="0" dirty="0">
                <a:ln>
                  <a:noFill/>
                </a:ln>
                <a:solidFill>
                  <a:srgbClr val="FFFFCC"/>
                </a:solidFill>
                <a:effectLst>
                  <a:glow rad="342900">
                    <a:srgbClr val="000000">
                      <a:alpha val="40000"/>
                    </a:srgbClr>
                  </a:glow>
                </a:effectLst>
                <a:uLnTx/>
                <a:uFillTx/>
                <a:latin typeface="Microsoft YaHei UI" panose="020B0503020204020204" pitchFamily="34" charset="-122"/>
                <a:ea typeface="Microsoft YaHei UI" panose="020B0503020204020204" pitchFamily="34" charset="-122"/>
                <a:cs typeface="Arial" panose="020B0604020202020204" pitchFamily="34" charset="0"/>
              </a:rPr>
            </a:br>
            <a:r>
              <a:rPr lang="zh-SG" altLang="en-US" sz="2400" b="1" i="0" kern="0" dirty="0">
                <a:solidFill>
                  <a:srgbClr val="FFFFCC"/>
                </a:solidFill>
                <a:effectLst>
                  <a:glow rad="342900">
                    <a:srgbClr val="000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的</a:t>
            </a:r>
            <a:r>
              <a:rPr kumimoji="0" lang="en-GB" sz="2400" b="1" i="0" u="none" strike="noStrike" kern="0" cap="none" spc="0" normalizeH="0" baseline="0" noProof="0" dirty="0">
                <a:ln>
                  <a:noFill/>
                </a:ln>
                <a:solidFill>
                  <a:srgbClr val="FFFFCC"/>
                </a:solidFill>
                <a:effectLst>
                  <a:glow rad="342900">
                    <a:srgbClr val="000000">
                      <a:alpha val="40000"/>
                    </a:srgbClr>
                  </a:glow>
                </a:effectLst>
                <a:uLnTx/>
                <a:uFillTx/>
                <a:latin typeface="Microsoft YaHei UI" panose="020B0503020204020204" pitchFamily="34" charset="-122"/>
                <a:ea typeface="Microsoft YaHei UI" panose="020B0503020204020204" pitchFamily="34" charset="-122"/>
                <a:cs typeface="Arial" panose="020B0604020202020204" pitchFamily="34" charset="0"/>
              </a:rPr>
              <a:t>  </a:t>
            </a:r>
            <a:r>
              <a:rPr lang="zh-SG" altLang="en-US" sz="6000" b="1" i="0" kern="0" dirty="0">
                <a:solidFill>
                  <a:srgbClr val="FFFFCC"/>
                </a:solidFill>
                <a:effectLst>
                  <a:glow rad="342900">
                    <a:srgbClr val="000000">
                      <a:alpha val="40000"/>
                    </a:srgbClr>
                  </a:glow>
                </a:effectLst>
                <a:latin typeface="Microsoft YaHei UI" panose="020B0503020204020204" pitchFamily="34" charset="-122"/>
                <a:ea typeface="Microsoft YaHei UI" panose="020B0503020204020204" pitchFamily="34" charset="-122"/>
                <a:cs typeface="Arial" panose="020B0604020202020204" pitchFamily="34" charset="0"/>
              </a:rPr>
              <a:t>信心</a:t>
            </a:r>
          </a:p>
        </p:txBody>
      </p:sp>
    </p:spTree>
    <p:extLst>
      <p:ext uri="{BB962C8B-B14F-4D97-AF65-F5344CB8AC3E}">
        <p14:creationId xmlns:p14="http://schemas.microsoft.com/office/powerpoint/2010/main" val="1298268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Effect transition="in" filter="checkerboard(across)">
                                      <p:cBhvr>
                                        <p:cTn id="7" dur="500"/>
                                        <p:tgtEl>
                                          <p:spTgt spid="185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行为</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雅各书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267</a:t>
            </a:r>
          </a:p>
        </p:txBody>
      </p:sp>
    </p:spTree>
    <p:extLst>
      <p:ext uri="{BB962C8B-B14F-4D97-AF65-F5344CB8AC3E}">
        <p14:creationId xmlns:p14="http://schemas.microsoft.com/office/powerpoint/2010/main" val="18964538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2932043"/>
            <a:ext cx="9144000" cy="24420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信心是籍着行为体现出来</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4545925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3600" b="1" dirty="0">
                <a:solidFill>
                  <a:srgbClr val="FFFFFF"/>
                </a:solidFill>
              </a:rPr>
              <a:t>“你们应该作行道的人，</a:t>
            </a:r>
            <a:br>
              <a:rPr lang="zh-CN" altLang="en-US" sz="3600" b="1" dirty="0">
                <a:solidFill>
                  <a:srgbClr val="FFFFFF"/>
                </a:solidFill>
              </a:rPr>
            </a:br>
            <a:r>
              <a:rPr lang="zh-CN" altLang="en-US" sz="3600" b="1" dirty="0">
                <a:solidFill>
                  <a:srgbClr val="FFFFFF"/>
                </a:solidFill>
              </a:rPr>
              <a:t>不要单作听道的人，自己欺骗自己” </a:t>
            </a:r>
          </a:p>
          <a:p>
            <a:pPr lvl="0" defTabSz="914400" eaLnBrk="1" hangingPunct="1">
              <a:defRPr/>
            </a:pPr>
            <a:r>
              <a:rPr lang="en-US" altLang="zh-CN" sz="3600" b="1" dirty="0">
                <a:solidFill>
                  <a:srgbClr val="FFFFFF"/>
                </a:solidFill>
              </a:rPr>
              <a:t>(1:22)</a:t>
            </a:r>
            <a:r>
              <a:rPr lang="zh-CN" altLang="en-US" sz="3600" b="1" dirty="0">
                <a:solidFill>
                  <a:srgbClr val="FFFFFF"/>
                </a:solidFill>
              </a:rPr>
              <a:t>。</a:t>
            </a:r>
            <a:r>
              <a:rPr lang="en-US" altLang="zh-CN" sz="3600" b="1" dirty="0">
                <a:solidFill>
                  <a:srgbClr val="FFFFFF"/>
                </a:solidFill>
              </a:rPr>
              <a:t> </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254</a:t>
            </a:r>
          </a:p>
        </p:txBody>
      </p:sp>
      <p:sp>
        <p:nvSpPr>
          <p:cNvPr id="8" name="Rectangle 2">
            <a:extLst>
              <a:ext uri="{FF2B5EF4-FFF2-40B4-BE49-F238E27FC236}">
                <a16:creationId xmlns:a16="http://schemas.microsoft.com/office/drawing/2014/main" id="{42B6DCA8-65B0-1648-B8CB-04CE3DB980F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6627865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8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s>
            <a:gs pos="100000">
              <a:srgbClr val="000000"/>
            </a:gs>
          </a:gsLst>
          <a:lin ang="2700000" scaled="1"/>
        </a:gra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ctrTitle"/>
          </p:nvPr>
        </p:nvSpPr>
        <p:spPr>
          <a:xfrm>
            <a:off x="0" y="0"/>
            <a:ext cx="9144000" cy="765175"/>
          </a:xfrm>
          <a:solidFill>
            <a:schemeClr val="accent6">
              <a:lumMod val="50000"/>
            </a:schemeClr>
          </a:solidFill>
        </p:spPr>
        <p:txBody>
          <a:bodyPr anchor="ctr"/>
          <a:lstStyle/>
          <a:p>
            <a:pPr eaLnBrk="1" hangingPunct="1">
              <a:defRPr/>
            </a:pPr>
            <a:r>
              <a:rPr lang="zh-SG" altLang="en-US" sz="3600" b="1" dirty="0">
                <a:latin typeface="Microsoft YaHei UI" panose="020B0503020204020204" pitchFamily="34" charset="-122"/>
                <a:ea typeface="Microsoft YaHei UI" panose="020B0503020204020204" pitchFamily="34" charset="-122"/>
                <a:cs typeface="Arial"/>
              </a:rPr>
              <a:t>总结概要</a:t>
            </a:r>
            <a:endParaRPr lang="en-US" sz="3600" b="1" dirty="0">
              <a:latin typeface="Microsoft YaHei UI" panose="020B0503020204020204" pitchFamily="34" charset="-122"/>
              <a:ea typeface="Microsoft YaHei UI" panose="020B0503020204020204" pitchFamily="34" charset="-122"/>
              <a:cs typeface="Arial"/>
            </a:endParaRPr>
          </a:p>
        </p:txBody>
      </p:sp>
      <p:sp>
        <p:nvSpPr>
          <p:cNvPr id="271365" name="Text Box 5"/>
          <p:cNvSpPr txBox="1">
            <a:spLocks noChangeArrowheads="1"/>
          </p:cNvSpPr>
          <p:nvPr/>
        </p:nvSpPr>
        <p:spPr bwMode="auto">
          <a:xfrm>
            <a:off x="8388350" y="87313"/>
            <a:ext cx="75212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267</a:t>
            </a:r>
          </a:p>
        </p:txBody>
      </p:sp>
      <p:sp>
        <p:nvSpPr>
          <p:cNvPr id="2" name="Rectangle 1"/>
          <p:cNvSpPr/>
          <p:nvPr/>
        </p:nvSpPr>
        <p:spPr>
          <a:xfrm>
            <a:off x="217217" y="2017067"/>
            <a:ext cx="8738807" cy="2862322"/>
          </a:xfrm>
          <a:prstGeom prst="rect">
            <a:avLst/>
          </a:prstGeom>
        </p:spPr>
        <p:txBody>
          <a:bodyPr wrap="square">
            <a:spAutoFit/>
          </a:bodyPr>
          <a:lstStyle/>
          <a:p>
            <a:pPr lvl="0" algn="ctr">
              <a:defRPr/>
            </a:pPr>
            <a:r>
              <a:rPr lang="zh-CN" altLang="en-US" sz="3600" b="1" dirty="0">
                <a:solidFill>
                  <a:srgbClr val="FFFFFF"/>
                </a:solidFill>
                <a:latin typeface="Microsoft YaHei UI" panose="020B0503020204020204" pitchFamily="34" charset="-122"/>
                <a:ea typeface="Microsoft YaHei UI" panose="020B0503020204020204" pitchFamily="34" charset="-122"/>
              </a:rPr>
              <a:t>雅各告诫整个罗马帝国早期的犹太基督徒，基督教信仰是</a:t>
            </a:r>
            <a:r>
              <a:rPr lang="zh-CN" altLang="en-US" sz="3600" b="1" dirty="0">
                <a:solidFill>
                  <a:srgbClr val="FFFF00"/>
                </a:solidFill>
                <a:latin typeface="Microsoft YaHei UI" panose="020B0503020204020204" pitchFamily="34" charset="-122"/>
                <a:ea typeface="Microsoft YaHei UI" panose="020B0503020204020204" pitchFamily="34" charset="-122"/>
              </a:rPr>
              <a:t>通过他们的行为体现出来</a:t>
            </a:r>
            <a:r>
              <a:rPr lang="zh-CN" altLang="en-US" sz="3600" b="1" dirty="0">
                <a:solidFill>
                  <a:srgbClr val="FFFFFF"/>
                </a:solidFill>
                <a:latin typeface="Microsoft YaHei UI" panose="020B0503020204020204" pitchFamily="34" charset="-122"/>
                <a:ea typeface="Microsoft YaHei UI" panose="020B0503020204020204" pitchFamily="34" charset="-122"/>
              </a:rPr>
              <a:t>，这行为是以成熟和圣洁的善行取代他们的假冒为善。</a:t>
            </a:r>
          </a:p>
          <a:p>
            <a:pPr lvl="0" algn="ctr">
              <a:defRPr/>
            </a:pPr>
            <a:r>
              <a:rPr lang="zh-CN" altLang="en-US" sz="3600" b="1" dirty="0">
                <a:solidFill>
                  <a:srgbClr val="FFFFFF"/>
                </a:solidFill>
                <a:latin typeface="Microsoft YaHei UI" panose="020B0503020204020204" pitchFamily="34" charset="-122"/>
                <a:ea typeface="Microsoft YaHei UI" panose="020B0503020204020204" pitchFamily="34" charset="-122"/>
              </a:rPr>
              <a:t> </a:t>
            </a:r>
          </a:p>
        </p:txBody>
      </p:sp>
      <p:sp>
        <p:nvSpPr>
          <p:cNvPr id="6" name="Rectangle 2">
            <a:extLst>
              <a:ext uri="{FF2B5EF4-FFF2-40B4-BE49-F238E27FC236}">
                <a16:creationId xmlns:a16="http://schemas.microsoft.com/office/drawing/2014/main" id="{0D06DF0A-7AAC-264E-AB52-C8C74B92024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74315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读者是信徒，因为他们被视为“兄弟”（</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2,16,19; 2</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1,5,14; 3</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1,10,12; 4:11; 5</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7,9,10,12</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19</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他们的关键需要是在他们的行为中显示基督的王国统治。</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9" name="Rectangle 2">
            <a:extLst>
              <a:ext uri="{FF2B5EF4-FFF2-40B4-BE49-F238E27FC236}">
                <a16:creationId xmlns:a16="http://schemas.microsoft.com/office/drawing/2014/main" id="{6F9A9A8D-9656-0142-91DF-902CDC44887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945699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新约（教会）社区被称为“犹太会堂”</a:t>
            </a:r>
            <a:b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（“会议”，</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2:2</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），因为所有早期的信徒都是犹太人，这封早期的信是在写下来的（</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42B58FBB-6855-9E47-B6FA-FF13DA1A06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934128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280999" y="1602007"/>
            <a:ext cx="8577943"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雅各使用五次“拯救”的词语（</a:t>
            </a:r>
            <a:r>
              <a:rPr lang="en-US" altLang="zh-CN"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1:21; 2:14; 4:12; 5</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15,20</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没有涉及救恩，而是“拯救生命”免于过早死亡。</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403EBB53-D2DB-EF40-982A-C1D64A70D8E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799191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8" name="Picture 2">
            <a:extLst>
              <a:ext uri="{FF2B5EF4-FFF2-40B4-BE49-F238E27FC236}">
                <a16:creationId xmlns:a16="http://schemas.microsoft.com/office/drawing/2014/main" id="{CF285D49-68A5-6649-8467-D6F8888EB0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43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19436" y="1412776"/>
            <a:ext cx="9144000" cy="17607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C00000"/>
                </a:solidFill>
                <a:effectLst/>
                <a:uLnTx/>
                <a:uFillTx/>
                <a:latin typeface="Microsoft YaHei UI" panose="020B0503020204020204" pitchFamily="34" charset="-122"/>
                <a:ea typeface="Microsoft YaHei UI" panose="020B0503020204020204" pitchFamily="34" charset="-122"/>
                <a:cs typeface="ＭＳ Ｐゴシック" charset="0"/>
              </a:rPr>
              <a:t>如基督</a:t>
            </a:r>
            <a:r>
              <a:rPr kumimoji="0" lang="zh-CN" altLang="en-US" sz="5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rPr>
              <a:t>服侍与受苦</a:t>
            </a:r>
            <a:endParaRPr kumimoji="0" lang="en-US" sz="5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B8DD7100-05F9-E741-B5E1-CC740945D1E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2511837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566530" y="1602007"/>
            <a:ext cx="8292348"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接受者对“我们的主耶稣基督”（</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2:1</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）有信心，但需要放弃他们虚伪，双重（</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1:8; 3:10</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）的性格，以便在成熟和圣洁中成长。 实际上，詹姆斯说：“如果耶稣真的是主，那就行动吧！”</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8" name="Rectangle 2">
            <a:extLst>
              <a:ext uri="{FF2B5EF4-FFF2-40B4-BE49-F238E27FC236}">
                <a16:creationId xmlns:a16="http://schemas.microsoft.com/office/drawing/2014/main" id="{31907602-51D9-4A46-8E5F-94612E470B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880005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1.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t="-1000" b="-1000"/>
          </a:stretch>
        </a:blipFill>
        <a:effectLst/>
      </p:bgPr>
    </p:bg>
    <p:spTree>
      <p:nvGrpSpPr>
        <p:cNvPr id="1" name=""/>
        <p:cNvGrpSpPr/>
        <p:nvPr/>
      </p:nvGrpSpPr>
      <p:grpSpPr>
        <a:xfrm>
          <a:off x="0" y="0"/>
          <a:ext cx="0" cy="0"/>
          <a:chOff x="0" y="0"/>
          <a:chExt cx="0" cy="0"/>
        </a:xfrm>
      </p:grpSpPr>
      <p:sp>
        <p:nvSpPr>
          <p:cNvPr id="602114" name="Rectangle 2"/>
          <p:cNvSpPr>
            <a:spLocks noGrp="1" noChangeArrowheads="1"/>
          </p:cNvSpPr>
          <p:nvPr>
            <p:ph type="ctrTitle"/>
          </p:nvPr>
        </p:nvSpPr>
        <p:spPr>
          <a:xfrm>
            <a:off x="0" y="25400"/>
            <a:ext cx="7772400" cy="974725"/>
          </a:xfrm>
        </p:spPr>
        <p:txBody>
          <a:bodyPr/>
          <a:lstStyle/>
          <a:p>
            <a:pPr algn="ctr" eaLnBrk="1" hangingPunct="1"/>
            <a:r>
              <a:rPr lang="zh-TW" altLang="en-US" dirty="0">
                <a:solidFill>
                  <a:schemeClr val="accent1">
                    <a:lumMod val="75000"/>
                  </a:schemeClr>
                </a:solidFill>
                <a:latin typeface="Microsoft YaHei UI" panose="020B0503020204020204" pitchFamily="34" charset="-122"/>
                <a:ea typeface="Microsoft YaHei UI" panose="020B0503020204020204" pitchFamily="34" charset="-122"/>
              </a:rPr>
              <a:t>以不同角度看信心</a:t>
            </a:r>
            <a:r>
              <a:rPr lang="en-US" altLang="ja-JP" dirty="0">
                <a:solidFill>
                  <a:schemeClr val="accent1">
                    <a:lumMod val="75000"/>
                  </a:schemeClr>
                </a:solidFill>
                <a:latin typeface="Microsoft YaHei UI" panose="020B0503020204020204" pitchFamily="34" charset="-122"/>
                <a:ea typeface="Microsoft YaHei UI" panose="020B0503020204020204" pitchFamily="34" charset="-122"/>
              </a:rPr>
              <a:t>…</a:t>
            </a:r>
            <a:endParaRPr lang="en-US" dirty="0">
              <a:solidFill>
                <a:schemeClr val="accent1">
                  <a:lumMod val="75000"/>
                </a:schemeClr>
              </a:solidFill>
              <a:latin typeface="Microsoft YaHei UI" panose="020B0503020204020204" pitchFamily="34" charset="-122"/>
              <a:ea typeface="Microsoft YaHei UI" panose="020B0503020204020204" pitchFamily="34" charset="-122"/>
            </a:endParaRPr>
          </a:p>
        </p:txBody>
      </p:sp>
      <p:sp>
        <p:nvSpPr>
          <p:cNvPr id="271365" name="Text Box 5"/>
          <p:cNvSpPr txBox="1">
            <a:spLocks noChangeArrowheads="1"/>
          </p:cNvSpPr>
          <p:nvPr/>
        </p:nvSpPr>
        <p:spPr bwMode="auto">
          <a:xfrm>
            <a:off x="8458200" y="87313"/>
            <a:ext cx="612668" cy="369332"/>
          </a:xfrm>
          <a:prstGeom prst="rect">
            <a:avLst/>
          </a:prstGeom>
          <a:noFill/>
          <a:ln w="9525">
            <a:noFill/>
            <a:miter lim="800000"/>
            <a:headEnd/>
            <a:tailEnd/>
          </a:ln>
          <a:effectLst>
            <a:outerShdw dist="35921" dir="2700000" algn="ctr" rotWithShape="0">
              <a:srgbClr val="808080"/>
            </a:outerShdw>
          </a:effectLst>
        </p:spPr>
        <p:txBody>
          <a:bodyPr wrap="none">
            <a:spAutoFit/>
          </a:bodyPr>
          <a:lstStyle/>
          <a:p>
            <a:pPr defTabSz="914400" eaLnBrk="0" fontAlgn="base" hangingPunct="0">
              <a:spcBef>
                <a:spcPct val="0"/>
              </a:spcBef>
              <a:spcAft>
                <a:spcPct val="0"/>
              </a:spcAft>
              <a:defRPr/>
            </a:pPr>
            <a:r>
              <a:rPr lang="en-US" b="1" dirty="0">
                <a:solidFill>
                  <a:srgbClr val="FFFFFF"/>
                </a:solidFill>
                <a:latin typeface="Microsoft YaHei UI" panose="020B0503020204020204" pitchFamily="34" charset="-122"/>
                <a:ea typeface="Microsoft YaHei UI" panose="020B0503020204020204" pitchFamily="34" charset="-122"/>
              </a:rPr>
              <a:t>267</a:t>
            </a:r>
          </a:p>
        </p:txBody>
      </p:sp>
      <p:graphicFrame>
        <p:nvGraphicFramePr>
          <p:cNvPr id="5" name="Table 4"/>
          <p:cNvGraphicFramePr>
            <a:graphicFrameLocks noGrp="1"/>
          </p:cNvGraphicFramePr>
          <p:nvPr>
            <p:extLst>
              <p:ext uri="{D42A27DB-BD31-4B8C-83A1-F6EECF244321}">
                <p14:modId xmlns:p14="http://schemas.microsoft.com/office/powerpoint/2010/main" val="1089769496"/>
              </p:ext>
            </p:extLst>
          </p:nvPr>
        </p:nvGraphicFramePr>
        <p:xfrm>
          <a:off x="0" y="1285875"/>
          <a:ext cx="9144000" cy="5573714"/>
        </p:xfrm>
        <a:graphic>
          <a:graphicData uri="http://schemas.openxmlformats.org/drawingml/2006/table">
            <a:tbl>
              <a:tblPr/>
              <a:tblGrid>
                <a:gridCol w="1087438">
                  <a:extLst>
                    <a:ext uri="{9D8B030D-6E8A-4147-A177-3AD203B41FA5}">
                      <a16:colId xmlns:a16="http://schemas.microsoft.com/office/drawing/2014/main" val="20000"/>
                    </a:ext>
                  </a:extLst>
                </a:gridCol>
                <a:gridCol w="1343025">
                  <a:extLst>
                    <a:ext uri="{9D8B030D-6E8A-4147-A177-3AD203B41FA5}">
                      <a16:colId xmlns:a16="http://schemas.microsoft.com/office/drawing/2014/main" val="20001"/>
                    </a:ext>
                  </a:extLst>
                </a:gridCol>
                <a:gridCol w="1343025">
                  <a:extLst>
                    <a:ext uri="{9D8B030D-6E8A-4147-A177-3AD203B41FA5}">
                      <a16:colId xmlns:a16="http://schemas.microsoft.com/office/drawing/2014/main" val="20002"/>
                    </a:ext>
                  </a:extLst>
                </a:gridCol>
                <a:gridCol w="1343025">
                  <a:extLst>
                    <a:ext uri="{9D8B030D-6E8A-4147-A177-3AD203B41FA5}">
                      <a16:colId xmlns:a16="http://schemas.microsoft.com/office/drawing/2014/main" val="20003"/>
                    </a:ext>
                  </a:extLst>
                </a:gridCol>
                <a:gridCol w="1341437">
                  <a:extLst>
                    <a:ext uri="{9D8B030D-6E8A-4147-A177-3AD203B41FA5}">
                      <a16:colId xmlns:a16="http://schemas.microsoft.com/office/drawing/2014/main" val="20004"/>
                    </a:ext>
                  </a:extLst>
                </a:gridCol>
                <a:gridCol w="1343025">
                  <a:extLst>
                    <a:ext uri="{9D8B030D-6E8A-4147-A177-3AD203B41FA5}">
                      <a16:colId xmlns:a16="http://schemas.microsoft.com/office/drawing/2014/main" val="20005"/>
                    </a:ext>
                  </a:extLst>
                </a:gridCol>
                <a:gridCol w="1343025">
                  <a:extLst>
                    <a:ext uri="{9D8B030D-6E8A-4147-A177-3AD203B41FA5}">
                      <a16:colId xmlns:a16="http://schemas.microsoft.com/office/drawing/2014/main" val="20006"/>
                    </a:ext>
                  </a:extLst>
                </a:gridCol>
              </a:tblGrid>
              <a:tr h="747713">
                <a:tc gridSpan="7">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信心是籍着行為表達</a:t>
                      </a:r>
                      <a:r>
                        <a:rPr kumimoji="0" lang="en-US" altLang="zh-TW" sz="2000" b="1"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1"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因為信心。。。</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47713">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苦難中有喜樂</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順服</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避免偏袒</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要有行為</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有智慧的說話</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謙卑</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得勝</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47713">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1:1-18</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1:19-27</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2:1-13</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2:14-26</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3</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4:1-5:6</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5:7-20</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35149">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試探</a:t>
                      </a:r>
                      <a:r>
                        <a:rPr kumimoji="0" lang="en-US" altLang="zh-TW"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試煉</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聽</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憤怒</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順服</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說話</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憐憫</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聖潔</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偏袒</a:t>
                      </a:r>
                      <a:r>
                        <a:rPr kumimoji="0" lang="en-US" altLang="zh-TW"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世屬化</a:t>
                      </a:r>
                      <a:r>
                        <a:rPr kumimoji="0" lang="en-US" altLang="zh-TW"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平等</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彼此供應</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確認</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影響</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不受約束</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使用智慧</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爭執</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批判</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論斷</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受苦</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禱告</a:t>
                      </a:r>
                      <a:r>
                        <a:rPr kumimoji="0" lang="en-US" altLang="zh-TW"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a:t>
                      </a: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对抗</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7713">
                <a:tc gridSpan="7">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耶路撒冷</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47713">
                <a:tc gridSpan="7">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TW" altLang="en-US"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主後</a:t>
                      </a:r>
                      <a:r>
                        <a:rPr kumimoji="0" lang="en-US" altLang="zh-TW" sz="2000" b="0" i="0" u="none" strike="noStrike" cap="none" normalizeH="0" baseline="0" dirty="0">
                          <a:ln>
                            <a:noFill/>
                          </a:ln>
                          <a:solidFill>
                            <a:schemeClr val="accent1"/>
                          </a:solidFill>
                          <a:effectLst/>
                          <a:latin typeface="Microsoft YaHei UI" panose="020B0503020204020204" pitchFamily="34" charset="-122"/>
                          <a:ea typeface="Microsoft YaHei UI" panose="020B0503020204020204" pitchFamily="34" charset="-122"/>
                          <a:cs typeface="ＭＳ Ｐゴシック" charset="0"/>
                        </a:rPr>
                        <a:t>44-47</a:t>
                      </a:r>
                    </a:p>
                  </a:txBody>
                  <a:tcPr marL="9525" marR="9525" marT="952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sp>
        <p:nvSpPr>
          <p:cNvPr id="7" name="Rectangle 2">
            <a:extLst>
              <a:ext uri="{FF2B5EF4-FFF2-40B4-BE49-F238E27FC236}">
                <a16:creationId xmlns:a16="http://schemas.microsoft.com/office/drawing/2014/main" id="{9C448C43-534F-234C-BD86-4CFCFCEA1DC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816033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2">
            <a:extLst>
              <a:ext uri="{28A0092B-C50C-407E-A947-70E740481C1C}">
                <a14:useLocalDpi xmlns:a14="http://schemas.microsoft.com/office/drawing/2010/main" val="0"/>
              </a:ext>
            </a:extLst>
          </a:blip>
          <a:srcRect l="22550" t="17909" r="15475" b="17674"/>
          <a:stretch/>
        </p:blipFill>
        <p:spPr bwMode="auto">
          <a:xfrm>
            <a:off x="33418" y="-66848"/>
            <a:ext cx="4680025" cy="6883158"/>
          </a:xfrm>
          <a:prstGeom prst="rect">
            <a:avLst/>
          </a:prstGeom>
          <a:noFill/>
          <a:ln>
            <a:noFill/>
          </a:ln>
        </p:spPr>
      </p:pic>
      <p:sp>
        <p:nvSpPr>
          <p:cNvPr id="5" name="TextBox 3"/>
          <p:cNvSpPr txBox="1">
            <a:spLocks noChangeArrowheads="1"/>
          </p:cNvSpPr>
          <p:nvPr/>
        </p:nvSpPr>
        <p:spPr bwMode="auto">
          <a:xfrm>
            <a:off x="3526970" y="-30614"/>
            <a:ext cx="5617029" cy="1938992"/>
          </a:xfrm>
          <a:prstGeom prst="rect">
            <a:avLst/>
          </a:prstGeom>
          <a:solidFill>
            <a:schemeClr val="bg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indent="-457200" eaLnBrk="0" hangingPunct="0">
              <a:buFont typeface="+mj-lt"/>
              <a:buAutoNum type="arabicPeriod"/>
            </a:pPr>
            <a:r>
              <a:rPr lang="zh-TW" altLang="en-US" dirty="0">
                <a:solidFill>
                  <a:srgbClr val="000000"/>
                </a:solidFill>
                <a:latin typeface="Microsoft YaHei UI" panose="020B0503020204020204" pitchFamily="34" charset="-122"/>
                <a:ea typeface="Microsoft YaHei UI" panose="020B0503020204020204" pitchFamily="34" charset="-122"/>
              </a:rPr>
              <a:t>籍着忍耐勝過試練</a:t>
            </a:r>
          </a:p>
          <a:p>
            <a:pPr marL="457200" indent="-457200" eaLnBrk="0" hangingPunct="0">
              <a:buFont typeface="+mj-lt"/>
              <a:buAutoNum type="arabicPeriod"/>
            </a:pPr>
            <a:r>
              <a:rPr lang="zh-TW" altLang="en-US" dirty="0">
                <a:solidFill>
                  <a:srgbClr val="000000"/>
                </a:solidFill>
                <a:latin typeface="Microsoft YaHei UI" panose="020B0503020204020204" pitchFamily="34" charset="-122"/>
                <a:ea typeface="Microsoft YaHei UI" panose="020B0503020204020204" pitchFamily="34" charset="-122"/>
              </a:rPr>
              <a:t>以順服陪伴信心</a:t>
            </a:r>
          </a:p>
          <a:p>
            <a:pPr marL="457200" indent="-457200" eaLnBrk="0" hangingPunct="0">
              <a:buFont typeface="+mj-lt"/>
              <a:buAutoNum type="arabicPeriod"/>
            </a:pPr>
            <a:r>
              <a:rPr lang="zh-TW" altLang="en-US" dirty="0">
                <a:solidFill>
                  <a:srgbClr val="000000"/>
                </a:solidFill>
                <a:latin typeface="Microsoft YaHei UI" panose="020B0503020204020204" pitchFamily="34" charset="-122"/>
                <a:ea typeface="Microsoft YaHei UI" panose="020B0503020204020204" pitchFamily="34" charset="-122"/>
              </a:rPr>
              <a:t>約束那能污秽全身的舌頭</a:t>
            </a:r>
          </a:p>
          <a:p>
            <a:pPr marL="457200" indent="-457200" eaLnBrk="0" hangingPunct="0">
              <a:buFont typeface="+mj-lt"/>
              <a:buAutoNum type="arabicPeriod"/>
            </a:pPr>
            <a:r>
              <a:rPr lang="zh-TW" altLang="en-US" dirty="0">
                <a:solidFill>
                  <a:srgbClr val="000000"/>
                </a:solidFill>
                <a:latin typeface="Microsoft YaHei UI" panose="020B0503020204020204" pitchFamily="34" charset="-122"/>
                <a:ea typeface="Microsoft YaHei UI" panose="020B0503020204020204" pitchFamily="34" charset="-122"/>
              </a:rPr>
              <a:t>在患難中平靜安穩</a:t>
            </a:r>
          </a:p>
          <a:p>
            <a:pPr marL="457200" indent="-457200" eaLnBrk="0" hangingPunct="0">
              <a:buFont typeface="+mj-lt"/>
              <a:buAutoNum type="arabicPeriod"/>
            </a:pPr>
            <a:r>
              <a:rPr lang="zh-TW" altLang="en-US" dirty="0">
                <a:solidFill>
                  <a:srgbClr val="000000"/>
                </a:solidFill>
                <a:latin typeface="Microsoft YaHei UI" panose="020B0503020204020204" pitchFamily="34" charset="-122"/>
                <a:ea typeface="Microsoft YaHei UI" panose="020B0503020204020204" pitchFamily="34" charset="-122"/>
              </a:rPr>
              <a:t>受苦和生病的信徒</a:t>
            </a:r>
          </a:p>
        </p:txBody>
      </p:sp>
      <p:sp>
        <p:nvSpPr>
          <p:cNvPr id="2" name="Title 1"/>
          <p:cNvSpPr>
            <a:spLocks noGrp="1"/>
          </p:cNvSpPr>
          <p:nvPr>
            <p:ph type="title" idx="4294967295"/>
          </p:nvPr>
        </p:nvSpPr>
        <p:spPr>
          <a:xfrm>
            <a:off x="613638" y="3967889"/>
            <a:ext cx="8229600" cy="1143000"/>
          </a:xfrm>
        </p:spPr>
        <p:txBody>
          <a:bodyPr/>
          <a:lstStyle/>
          <a:p>
            <a:pPr algn="r"/>
            <a:r>
              <a:rPr lang="zh-SG" altLang="en-US" sz="8800" b="1" dirty="0">
                <a:latin typeface="Microsoft YaHei UI" panose="020B0503020204020204" pitchFamily="34" charset="-122"/>
                <a:ea typeface="Microsoft YaHei UI" panose="020B0503020204020204" pitchFamily="34" charset="-122"/>
              </a:rPr>
              <a:t>雅各书</a:t>
            </a:r>
          </a:p>
        </p:txBody>
      </p:sp>
      <p:sp>
        <p:nvSpPr>
          <p:cNvPr id="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518993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16514" name="Picture 2" descr="Image result for work for jesus">
            <a:extLst>
              <a:ext uri="{FF2B5EF4-FFF2-40B4-BE49-F238E27FC236}">
                <a16:creationId xmlns:a16="http://schemas.microsoft.com/office/drawing/2014/main" id="{C6A6E967-3F81-FE42-ABC8-B8D9B4A76F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23812"/>
            <a:ext cx="9144000" cy="606901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5927805" y="1252111"/>
            <a:ext cx="3276598" cy="13944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40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p>
        </p:txBody>
      </p:sp>
      <p:sp>
        <p:nvSpPr>
          <p:cNvPr id="900098" name="Rectangle 2"/>
          <p:cNvSpPr>
            <a:spLocks noGrp="1" noChangeArrowheads="1"/>
          </p:cNvSpPr>
          <p:nvPr>
            <p:ph type="ctrTitle"/>
          </p:nvPr>
        </p:nvSpPr>
        <p:spPr>
          <a:xfrm>
            <a:off x="-23813" y="0"/>
            <a:ext cx="9120187" cy="1228299"/>
          </a:xfrm>
          <a:effectLst>
            <a:outerShdw blurRad="63500" dist="35921" dir="2700000" algn="ctr" rotWithShape="0">
              <a:schemeClr val="tx2">
                <a:alpha val="74998"/>
              </a:schemeClr>
            </a:outerShdw>
          </a:effectLst>
        </p:spPr>
        <p:txBody>
          <a:bodyPr/>
          <a:lstStyle/>
          <a:p>
            <a:pPr>
              <a:defRPr/>
            </a:pPr>
            <a:r>
              <a:rPr lang="zh-CN" alt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要有行为</a:t>
            </a:r>
            <a:endParaRPr 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37625902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9890" name="Picture 2" descr="Image result for How will others know you are a Christian?">
            <a:extLst>
              <a:ext uri="{FF2B5EF4-FFF2-40B4-BE49-F238E27FC236}">
                <a16:creationId xmlns:a16="http://schemas.microsoft.com/office/drawing/2014/main" id="{AC8A6C30-CA22-0A45-A775-157711DA3B9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975"/>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825392"/>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别人怎么知道你是信徒</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F348690C-7A0B-1A47-9CD6-1AF9A08B4F9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p>
        </p:txBody>
      </p:sp>
    </p:spTree>
    <p:extLst>
      <p:ext uri="{BB962C8B-B14F-4D97-AF65-F5344CB8AC3E}">
        <p14:creationId xmlns:p14="http://schemas.microsoft.com/office/powerpoint/2010/main" val="3554284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3986" name="Picture 2" descr="Image result for How will others know you are a Christian?">
            <a:extLst>
              <a:ext uri="{FF2B5EF4-FFF2-40B4-BE49-F238E27FC236}">
                <a16:creationId xmlns:a16="http://schemas.microsoft.com/office/drawing/2014/main" id="{E67040CC-3028-4F41-85E8-AC4633E6F2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20240"/>
            <a:ext cx="9144000" cy="493776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688232"/>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别人怎么知道你是信徒</a:t>
            </a:r>
            <a:r>
              <a:rPr lang="en-US" altLang="zh-CN"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735B554E-6F33-F445-80B5-1AD8BB893B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p>
        </p:txBody>
      </p:sp>
    </p:spTree>
    <p:extLst>
      <p:ext uri="{BB962C8B-B14F-4D97-AF65-F5344CB8AC3E}">
        <p14:creationId xmlns:p14="http://schemas.microsoft.com/office/powerpoint/2010/main" val="2070153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314450" y="2698142"/>
            <a:ext cx="6457950" cy="2619293"/>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我们基督教信仰</a:t>
            </a:r>
            <a:br>
              <a:rPr lang="en-US" altLang="zh-CN"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的特征是什么</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79F7CB48-6A2E-724B-A496-61CF724767C2}"/>
              </a:ext>
            </a:extLst>
          </p:cNvPr>
          <p:cNvSpPr txBox="1">
            <a:spLocks noChangeArrowheads="1"/>
          </p:cNvSpPr>
          <p:nvPr/>
        </p:nvSpPr>
        <p:spPr bwMode="auto">
          <a:xfrm rot="20665404">
            <a:off x="4606095" y="2025366"/>
            <a:ext cx="2952006" cy="1819031"/>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0" cap="none" spc="0" normalizeH="0" baseline="0" noProof="0" dirty="0">
                <a:ln>
                  <a:noFill/>
                </a:ln>
                <a:solidFill>
                  <a:srgbClr val="FFFF00"/>
                </a:solidFill>
                <a:effectLst>
                  <a:glow rad="736600">
                    <a:srgbClr val="000000">
                      <a:satMod val="175000"/>
                    </a:srgbClr>
                  </a:glow>
                </a:effectLst>
                <a:uLnTx/>
                <a:uFillTx/>
                <a:latin typeface="Microsoft YaHei UI" panose="020B0503020204020204" pitchFamily="34" charset="-122"/>
                <a:ea typeface="Microsoft YaHei UI" panose="020B0503020204020204" pitchFamily="34" charset="-122"/>
                <a:cs typeface="ＭＳ Ｐゴシック" charset="0"/>
              </a:rPr>
              <a:t>7</a:t>
            </a:r>
          </a:p>
        </p:txBody>
      </p:sp>
      <p:sp>
        <p:nvSpPr>
          <p:cNvPr id="4" name="Rectangle 2">
            <a:extLst>
              <a:ext uri="{FF2B5EF4-FFF2-40B4-BE49-F238E27FC236}">
                <a16:creationId xmlns:a16="http://schemas.microsoft.com/office/drawing/2014/main" id="{608B0DEF-DD4A-B54E-9387-87791C9BA29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雅各书</a:t>
            </a:r>
          </a:p>
        </p:txBody>
      </p:sp>
    </p:spTree>
    <p:extLst>
      <p:ext uri="{BB962C8B-B14F-4D97-AF65-F5344CB8AC3E}">
        <p14:creationId xmlns:p14="http://schemas.microsoft.com/office/powerpoint/2010/main" val="191715082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iterate type="lt">
                                    <p:tmPct val="0"/>
                                  </p:iterate>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5" name="Text Box 4"/>
          <p:cNvSpPr txBox="1">
            <a:spLocks noChangeArrowheads="1"/>
          </p:cNvSpPr>
          <p:nvPr/>
        </p:nvSpPr>
        <p:spPr bwMode="auto">
          <a:xfrm>
            <a:off x="147637" y="1725706"/>
            <a:ext cx="7620000" cy="449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lvl="0" defTabSz="914400" fontAlgn="base">
              <a:spcBef>
                <a:spcPct val="50000"/>
              </a:spcBef>
              <a:spcAft>
                <a:spcPct val="0"/>
              </a:spcAft>
              <a:defRPr/>
            </a:pPr>
            <a:r>
              <a:rPr lang="zh-CN" altLang="en-US" sz="4400" b="1" dirty="0">
                <a:solidFill>
                  <a:srgbClr val="FFFFFF"/>
                </a:solidFill>
                <a:effectLst>
                  <a:glow rad="228600">
                    <a:srgbClr val="000000">
                      <a:alpha val="71000"/>
                    </a:srgbClr>
                  </a:glow>
                </a:effectLst>
                <a:latin typeface="Scholar" charset="0"/>
              </a:rPr>
              <a:t>雅各告诫整个罗马帝国早期的犹太基督徒，基督教信仰是通过</a:t>
            </a:r>
            <a:r>
              <a:rPr lang="zh-CN" altLang="en-US" sz="4400" b="1" dirty="0">
                <a:solidFill>
                  <a:srgbClr val="FFFF00"/>
                </a:solidFill>
                <a:effectLst>
                  <a:glow rad="228600">
                    <a:srgbClr val="000000">
                      <a:alpha val="71000"/>
                    </a:srgbClr>
                  </a:glow>
                </a:effectLst>
                <a:latin typeface="Scholar" charset="0"/>
              </a:rPr>
              <a:t>他们的行为体现出来</a:t>
            </a:r>
            <a:r>
              <a:rPr lang="zh-CN" altLang="en-US" sz="4400" b="1" dirty="0">
                <a:solidFill>
                  <a:srgbClr val="FFFFFF"/>
                </a:solidFill>
                <a:effectLst>
                  <a:glow rad="228600">
                    <a:srgbClr val="000000">
                      <a:alpha val="71000"/>
                    </a:srgbClr>
                  </a:glow>
                </a:effectLst>
                <a:latin typeface="Scholar" charset="0"/>
              </a:rPr>
              <a:t>，这行为是以成熟和圣洁的善行取代他们的假冒为善。</a:t>
            </a:r>
          </a:p>
          <a:p>
            <a:pPr lvl="0" defTabSz="914400" fontAlgn="base">
              <a:spcBef>
                <a:spcPct val="50000"/>
              </a:spcBef>
              <a:spcAft>
                <a:spcPct val="0"/>
              </a:spcAft>
              <a:defRPr/>
            </a:pPr>
            <a:r>
              <a:rPr lang="zh-CN" altLang="en-US" sz="4400" b="1" dirty="0">
                <a:solidFill>
                  <a:srgbClr val="FFFFFF"/>
                </a:solidFill>
                <a:effectLst>
                  <a:glow rad="228600">
                    <a:srgbClr val="000000">
                      <a:alpha val="71000"/>
                    </a:srgbClr>
                  </a:glow>
                </a:effectLst>
                <a:latin typeface="Scholar" charset="0"/>
              </a:rPr>
              <a:t> </a:t>
            </a:r>
          </a:p>
        </p:txBody>
      </p:sp>
      <p:sp>
        <p:nvSpPr>
          <p:cNvPr id="3077" name="WordArt 5"/>
          <p:cNvSpPr>
            <a:spLocks noChangeArrowheads="1" noChangeShapeType="1" noTextEdit="1"/>
          </p:cNvSpPr>
          <p:nvPr/>
        </p:nvSpPr>
        <p:spPr bwMode="auto">
          <a:xfrm rot="-773093">
            <a:off x="985836" y="2349063"/>
            <a:ext cx="5943600" cy="31242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3600" kern="10" noProof="0" dirty="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latin typeface="Microsoft YaHei UI" panose="020B0503020204020204" pitchFamily="34" charset="-122"/>
                <a:ea typeface="Microsoft YaHei UI" panose="020B0503020204020204" pitchFamily="34" charset="-122"/>
                <a:cs typeface="Times New Roman"/>
              </a:rPr>
              <a:t>行</a:t>
            </a:r>
            <a:r>
              <a:rPr kumimoji="0" lang="zh-CN" altLang="en-US" sz="3600" b="0" i="0" u="none" strike="noStrike" kern="10" cap="none" spc="0" normalizeH="0" baseline="0" noProof="0" dirty="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uLnTx/>
                <a:uFillTx/>
                <a:latin typeface="Microsoft YaHei UI" panose="020B0503020204020204" pitchFamily="34" charset="-122"/>
                <a:ea typeface="Microsoft YaHei UI" panose="020B0503020204020204" pitchFamily="34" charset="-122"/>
                <a:cs typeface="Times New Roman"/>
              </a:rPr>
              <a:t>为</a:t>
            </a:r>
            <a:endParaRPr kumimoji="0" lang="en-US" sz="3600" b="0" i="0" u="none" strike="noStrike" kern="10" cap="none" spc="0" normalizeH="0" baseline="0" noProof="0" dirty="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uLnTx/>
              <a:uFillTx/>
              <a:latin typeface="Microsoft YaHei UI" panose="020B0503020204020204" pitchFamily="34" charset="-122"/>
              <a:ea typeface="Microsoft YaHei UI" panose="020B0503020204020204" pitchFamily="34" charset="-122"/>
              <a:cs typeface="Times New Roman"/>
            </a:endParaRPr>
          </a:p>
        </p:txBody>
      </p:sp>
      <p:sp>
        <p:nvSpPr>
          <p:cNvPr id="3078" name="Rectangle 6"/>
          <p:cNvSpPr>
            <a:spLocks noGrp="1" noChangeArrowheads="1"/>
          </p:cNvSpPr>
          <p:nvPr>
            <p:ph type="title" idx="4294967295"/>
          </p:nvPr>
        </p:nvSpPr>
        <p:spPr>
          <a:effectLst>
            <a:outerShdw blurRad="63500" dist="107763" dir="13500000" algn="ctr" rotWithShape="0">
              <a:schemeClr val="bg2">
                <a:alpha val="74998"/>
              </a:schemeClr>
            </a:outerShdw>
          </a:effectLst>
        </p:spPr>
        <p:txBody>
          <a:bodyPr/>
          <a:lstStyle/>
          <a:p>
            <a:pPr eaLnBrk="1" hangingPunct="1">
              <a:defRPr/>
            </a:pPr>
            <a:r>
              <a:rPr lang="zh-SG" altLang="en-US" sz="4400" b="1" dirty="0">
                <a:latin typeface="Arial" charset="0"/>
              </a:rPr>
              <a:t>总结概要</a:t>
            </a:r>
            <a:endParaRPr lang="en-US" dirty="0">
              <a:latin typeface="Arial" charset="0"/>
            </a:endParaRPr>
          </a:p>
        </p:txBody>
      </p:sp>
      <p:sp>
        <p:nvSpPr>
          <p:cNvPr id="5" name="Text Box 5"/>
          <p:cNvSpPr txBox="1">
            <a:spLocks noChangeArrowheads="1"/>
          </p:cNvSpPr>
          <p:nvPr/>
        </p:nvSpPr>
        <p:spPr bwMode="auto">
          <a:xfrm>
            <a:off x="8388350" y="87313"/>
            <a:ext cx="698500" cy="461962"/>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Arial"/>
                <a:ea typeface="ＭＳ Ｐゴシック" charset="0"/>
                <a:cs typeface="Arial"/>
              </a:rPr>
              <a:t>267</a:t>
            </a:r>
          </a:p>
        </p:txBody>
      </p:sp>
      <p:sp>
        <p:nvSpPr>
          <p:cNvPr id="6" name="Rectangle 2">
            <a:extLst>
              <a:ext uri="{FF2B5EF4-FFF2-40B4-BE49-F238E27FC236}">
                <a16:creationId xmlns:a16="http://schemas.microsoft.com/office/drawing/2014/main" id="{C88CBACD-F9E8-4644-B837-F229E93D5FF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zh-SG" altLang="en-US" sz="4800" b="1" kern="0" dirty="0">
                <a:solidFill>
                  <a:srgbClr val="FFFFFF"/>
                </a:solidFill>
                <a:effectLst>
                  <a:glow rad="127000">
                    <a:srgbClr val="000000"/>
                  </a:glow>
                </a:effectLst>
                <a:latin typeface="Arial" charset="0"/>
                <a:ea typeface="ＭＳ Ｐゴシック" charset="0"/>
                <a:cs typeface="ＭＳ Ｐゴシック" charset="0"/>
              </a:rPr>
              <a:t>雅各书</a:t>
            </a:r>
          </a:p>
        </p:txBody>
      </p:sp>
    </p:spTree>
    <p:extLst>
      <p:ext uri="{BB962C8B-B14F-4D97-AF65-F5344CB8AC3E}">
        <p14:creationId xmlns:p14="http://schemas.microsoft.com/office/powerpoint/2010/main" val="41383929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077"/>
                                        </p:tgtEl>
                                        <p:attrNameLst>
                                          <p:attrName>style.visibility</p:attrName>
                                        </p:attrNameLst>
                                      </p:cBhvr>
                                      <p:to>
                                        <p:strVal val="visible"/>
                                      </p:to>
                                    </p:set>
                                    <p:anim calcmode="lin" valueType="num">
                                      <p:cBhvr>
                                        <p:cTn id="7" dur="500" fill="hold"/>
                                        <p:tgtEl>
                                          <p:spTgt spid="3077"/>
                                        </p:tgtEl>
                                        <p:attrNameLst>
                                          <p:attrName>ppt_w</p:attrName>
                                        </p:attrNameLst>
                                      </p:cBhvr>
                                      <p:tavLst>
                                        <p:tav tm="0">
                                          <p:val>
                                            <p:fltVal val="0"/>
                                          </p:val>
                                        </p:tav>
                                        <p:tav tm="100000">
                                          <p:val>
                                            <p:strVal val="#ppt_w"/>
                                          </p:val>
                                        </p:tav>
                                      </p:tavLst>
                                    </p:anim>
                                    <p:anim calcmode="lin" valueType="num">
                                      <p:cBhvr>
                                        <p:cTn id="8" dur="500" fill="hold"/>
                                        <p:tgtEl>
                                          <p:spTgt spid="307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6" grpId="0"/>
    </p:bldLst>
  </p:timing>
</p:sld>
</file>

<file path=ppt/slides/slide39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b="1" i="1" dirty="0">
              <a:effectLst>
                <a:glow rad="8763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p:cNvSpPr txBox="1">
            <a:spLocks noChangeArrowheads="1"/>
          </p:cNvSpPr>
          <p:nvPr/>
        </p:nvSpPr>
        <p:spPr bwMode="auto">
          <a:xfrm>
            <a:off x="364521" y="1773238"/>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rPr>
              <a:t>如果</a:t>
            </a:r>
            <a:endParaRPr kumimoji="0" lang="en-US" altLang="zh-CN" sz="54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rPr>
              <a:t>你信</a:t>
            </a:r>
            <a:endParaRPr kumimoji="0" lang="en-US" sz="40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5" name="Rectangle 2"/>
          <p:cNvSpPr txBox="1">
            <a:spLocks noChangeArrowheads="1"/>
          </p:cNvSpPr>
          <p:nvPr/>
        </p:nvSpPr>
        <p:spPr bwMode="auto">
          <a:xfrm>
            <a:off x="5726914" y="1773238"/>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60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rPr>
              <a:t>体现出来</a:t>
            </a:r>
            <a:endParaRPr kumimoji="0" lang="en-US" sz="6000" b="0" i="0" u="none" strike="noStrike" kern="1200" cap="none" spc="-100" normalizeH="0" baseline="0" noProof="0" dirty="0">
              <a:ln>
                <a:noFill/>
              </a:ln>
              <a:solidFill>
                <a:srgbClr val="000090"/>
              </a:solidFill>
              <a:effectLst/>
              <a:uLnTx/>
              <a:uFillTx/>
              <a:latin typeface="Microsoft YaHei UI" panose="020B0503020204020204" pitchFamily="34" charset="-122"/>
              <a:ea typeface="Microsoft YaHei UI" panose="020B0503020204020204" pitchFamily="34" charset="-122"/>
              <a:cs typeface="Helvetica Neue Black Condensed"/>
            </a:endParaRPr>
          </a:p>
        </p:txBody>
      </p:sp>
      <p:sp>
        <p:nvSpPr>
          <p:cNvPr id="2" name="Notched Right Arrow 1"/>
          <p:cNvSpPr/>
          <p:nvPr/>
        </p:nvSpPr>
        <p:spPr bwMode="auto">
          <a:xfrm>
            <a:off x="3060820" y="2922103"/>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4644954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defTabSz="914400" fontAlgn="base">
              <a:spcBef>
                <a:spcPct val="0"/>
              </a:spcBef>
              <a:spcAft>
                <a:spcPct val="0"/>
              </a:spcAft>
              <a:defRPr/>
            </a:pPr>
            <a:endParaRPr lang="en-US" sz="2400">
              <a:solidFill>
                <a:srgbClr val="FFFFFF"/>
              </a:solidFill>
              <a:latin typeface="Times New Roman" charset="0"/>
              <a:ea typeface="ＭＳ Ｐゴシック" charset="0"/>
            </a:endParaRPr>
          </a:p>
        </p:txBody>
      </p:sp>
      <p:sp>
        <p:nvSpPr>
          <p:cNvPr id="828418"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defTabSz="914400" fontAlgn="base">
              <a:spcBef>
                <a:spcPct val="0"/>
              </a:spcBef>
              <a:spcAft>
                <a:spcPct val="0"/>
              </a:spcAft>
              <a:defRPr/>
            </a:pPr>
            <a:endParaRPr lang="en-US" sz="1800">
              <a:solidFill>
                <a:srgbClr val="FFFFFF"/>
              </a:solidFill>
              <a:latin typeface="Arial" charset="0"/>
            </a:endParaRPr>
          </a:p>
        </p:txBody>
      </p:sp>
      <p:graphicFrame>
        <p:nvGraphicFramePr>
          <p:cNvPr id="21603" name="Group 99"/>
          <p:cNvGraphicFramePr>
            <a:graphicFrameLocks noGrp="1"/>
          </p:cNvGraphicFramePr>
          <p:nvPr>
            <p:extLst>
              <p:ext uri="{D42A27DB-BD31-4B8C-83A1-F6EECF244321}">
                <p14:modId xmlns:p14="http://schemas.microsoft.com/office/powerpoint/2010/main" val="1503694209"/>
              </p:ext>
            </p:extLst>
          </p:nvPr>
        </p:nvGraphicFramePr>
        <p:xfrm>
          <a:off x="76200" y="152400"/>
          <a:ext cx="8915400" cy="6668574"/>
        </p:xfrm>
        <a:graphic>
          <a:graphicData uri="http://schemas.openxmlformats.org/drawingml/2006/table">
            <a:tbl>
              <a:tblPr/>
              <a:tblGrid>
                <a:gridCol w="9906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724400">
                  <a:extLst>
                    <a:ext uri="{9D8B030D-6E8A-4147-A177-3AD203B41FA5}">
                      <a16:colId xmlns:a16="http://schemas.microsoft.com/office/drawing/2014/main" val="20002"/>
                    </a:ext>
                  </a:extLst>
                </a:gridCol>
              </a:tblGrid>
              <a:tr h="39619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20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经文</a:t>
                      </a:r>
                      <a:r>
                        <a:rPr kumimoji="0" lang="en-US" sz="20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20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应当持有的态度</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20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个人化的实际应用</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01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1:13, 16</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不可自自己欺哄自己</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当我被试探时，不可自欺，不可说：「我是被神试探」。</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1:21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要脱去一切的污秽和盈余的邪恶</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我不但要脱去那使我说不存爱心话语一切污秽的怒气，并要把神的话深深地存在我心里。</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01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1:22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不可单单听道</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我不要单单听道， 也要行道。</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143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2:1,5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不可偏心待人</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不论是在工作或事工上，我不可以貌取人，反要以神拣选富足人或贫穷人为我对待别人的准则。</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01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2:12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说话或行事都要象那将要受审判的人</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不论说话或行事， 我要存怜悯的心因为知道神将是审判人的主。</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9143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2:18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将我的信心指给你看 </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我要借着我的行为，将我的信心显现出来。 比如：以实际的行动帮助贫穷和有需要的人。</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3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3:10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颂赞和咒诅从一个口里出来！这是不应当的！</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我要留心我所说的每一句， 并且要制伏我的舌头。</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01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4:7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要顺服神</a:t>
                      </a:r>
                    </a:p>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endPar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endParaRP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每当我遇见试探时，我要顺服神 ， 并且务要抵挡魔鬼，魔鬼就必离开我逃跑了。</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7801415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ko-KR" altLang="en-US" sz="4800" b="1" dirty="0" err="1">
                <a:effectLst>
                  <a:glow rad="101600">
                    <a:schemeClr val="tx1">
                      <a:alpha val="99000"/>
                    </a:schemeClr>
                  </a:glow>
                </a:effectLst>
                <a:latin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a:defRPr/>
            </a:pPr>
            <a:endParaRPr lang="en-US" b="1" dirty="0">
              <a:solidFill>
                <a:prstClr val="white"/>
              </a:solidFill>
              <a:effectLst>
                <a:glow rad="101600">
                  <a:prstClr val="black">
                    <a:alpha val="99000"/>
                  </a:prstClr>
                </a:glow>
              </a:effectLst>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74384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ko-KR" altLang="en-US" sz="4800" b="1" dirty="0" err="1">
                <a:solidFill>
                  <a:srgbClr val="FFFFFF"/>
                </a:solidFill>
                <a:effectLst>
                  <a:glow rad="127000">
                    <a:srgbClr val="000000"/>
                  </a:glow>
                </a:effectLst>
                <a:latin typeface="Microsoft YaHei UI" panose="020B0503020204020204" pitchFamily="34" charset="-122"/>
                <a:ea typeface="ＭＳ Ｐゴシック" charset="0"/>
                <a:cs typeface="ＭＳ Ｐゴシック" charset="0"/>
              </a:rPr>
              <a:t>弥赛亚拥有权柄管束教会</a:t>
            </a:r>
            <a:endParaRPr lang="ko-KR" altLang="en-US" sz="4800" b="1" dirty="0">
              <a:solidFill>
                <a:srgbClr val="FFFFFF"/>
              </a:solidFill>
              <a:effectLst>
                <a:glow rad="127000">
                  <a:srgbClr val="000000"/>
                </a:glow>
              </a:effectLst>
              <a:latin typeface="Microsoft YaHei UI" panose="020B0503020204020204" pitchFamily="34" charset="-122"/>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defRPr/>
            </a:pPr>
            <a:r>
              <a:rPr lang="en-US" b="1" dirty="0">
                <a:solidFill>
                  <a:srgbClr val="FFFFFF"/>
                </a:solidFill>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ko-KR" altLang="en-US" sz="4800" b="1" dirty="0" err="1">
                <a:solidFill>
                  <a:srgbClr val="FFFFFF"/>
                </a:solidFill>
                <a:effectLst>
                  <a:glow rad="127000">
                    <a:srgbClr val="000000"/>
                  </a:glow>
                </a:effectLst>
                <a:latin typeface="Microsoft YaHei UI" panose="020B0503020204020204" pitchFamily="34" charset="-122"/>
                <a:ea typeface="ＭＳ Ｐゴシック" charset="0"/>
                <a:cs typeface="ＭＳ Ｐゴシック" charset="0"/>
              </a:rPr>
              <a:t>马太福音</a:t>
            </a:r>
            <a:endParaRPr lang="ko-KR" altLang="en-US" sz="4800" b="1" dirty="0">
              <a:solidFill>
                <a:srgbClr val="FFFFFF"/>
              </a:solidFill>
              <a:effectLst>
                <a:glow rad="127000">
                  <a:srgbClr val="000000"/>
                </a:glow>
              </a:effectLst>
              <a:latin typeface="Microsoft YaHei UI" panose="020B0503020204020204" pitchFamily="34" charset="-122"/>
              <a:ea typeface="ＭＳ Ｐゴシック" charset="0"/>
              <a:cs typeface="ＭＳ Ｐゴシック" charset="0"/>
            </a:endParaRPr>
          </a:p>
        </p:txBody>
      </p:sp>
    </p:spTree>
    <p:extLst>
      <p:ext uri="{BB962C8B-B14F-4D97-AF65-F5344CB8AC3E}">
        <p14:creationId xmlns:p14="http://schemas.microsoft.com/office/powerpoint/2010/main" val="34874145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13387" y="1454899"/>
            <a:ext cx="9144000" cy="6097905"/>
          </a:xfrm>
          <a:prstGeom prst="rect">
            <a:avLst/>
          </a:prstGeom>
        </p:spPr>
      </p:pic>
      <p:sp>
        <p:nvSpPr>
          <p:cNvPr id="900098" name="Rectangle 2"/>
          <p:cNvSpPr>
            <a:spLocks noGrp="1" noChangeArrowheads="1"/>
          </p:cNvSpPr>
          <p:nvPr>
            <p:ph type="ctrTitle"/>
          </p:nvPr>
        </p:nvSpPr>
        <p:spPr>
          <a:xfrm>
            <a:off x="0" y="49784"/>
            <a:ext cx="9144000" cy="1405115"/>
          </a:xfrm>
          <a:effectLst>
            <a:outerShdw blurRad="63500" dist="35921" dir="2700000" algn="ctr" rotWithShape="0">
              <a:schemeClr val="tx2">
                <a:alpha val="74998"/>
              </a:schemeClr>
            </a:outerShdw>
          </a:effectLst>
        </p:spPr>
        <p:txBody>
          <a:bodyPr anchor="ctr"/>
          <a:lstStyle/>
          <a:p>
            <a:pPr>
              <a:defRPr/>
            </a:pPr>
            <a:r>
              <a:rPr lang="zh-CN" altLang="en-US"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你要怎么做一个如基督受苦的门徒</a:t>
            </a:r>
            <a:r>
              <a:rPr lang="en-US"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BB532B13-CFE7-1940-8EE5-0C236B3CC99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马可福音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2766129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defTabSz="914400" fontAlgn="base">
              <a:spcBef>
                <a:spcPct val="0"/>
              </a:spcBef>
              <a:spcAft>
                <a:spcPct val="0"/>
              </a:spcAft>
              <a:defRPr/>
            </a:pPr>
            <a:endParaRPr lang="en-US" sz="2400">
              <a:solidFill>
                <a:srgbClr val="FFFFFF"/>
              </a:solidFill>
              <a:latin typeface="Times New Roman" charset="0"/>
              <a:ea typeface="ＭＳ Ｐゴシック" charset="0"/>
            </a:endParaRPr>
          </a:p>
        </p:txBody>
      </p:sp>
      <p:sp>
        <p:nvSpPr>
          <p:cNvPr id="830466"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defTabSz="914400" fontAlgn="base">
              <a:spcBef>
                <a:spcPct val="0"/>
              </a:spcBef>
              <a:spcAft>
                <a:spcPct val="0"/>
              </a:spcAft>
              <a:defRPr/>
            </a:pPr>
            <a:endParaRPr lang="en-US" sz="1800">
              <a:solidFill>
                <a:srgbClr val="FFFFFF"/>
              </a:solidFill>
              <a:latin typeface="Arial" charset="0"/>
            </a:endParaRPr>
          </a:p>
        </p:txBody>
      </p:sp>
      <p:graphicFrame>
        <p:nvGraphicFramePr>
          <p:cNvPr id="23630" name="Group 78"/>
          <p:cNvGraphicFramePr>
            <a:graphicFrameLocks noGrp="1"/>
          </p:cNvGraphicFramePr>
          <p:nvPr>
            <p:extLst>
              <p:ext uri="{D42A27DB-BD31-4B8C-83A1-F6EECF244321}">
                <p14:modId xmlns:p14="http://schemas.microsoft.com/office/powerpoint/2010/main" val="3031111658"/>
              </p:ext>
            </p:extLst>
          </p:nvPr>
        </p:nvGraphicFramePr>
        <p:xfrm>
          <a:off x="0" y="76200"/>
          <a:ext cx="8991600" cy="6065841"/>
        </p:xfrm>
        <a:graphic>
          <a:graphicData uri="http://schemas.openxmlformats.org/drawingml/2006/table">
            <a:tbl>
              <a:tblPr/>
              <a:tblGrid>
                <a:gridCol w="1143000">
                  <a:extLst>
                    <a:ext uri="{9D8B030D-6E8A-4147-A177-3AD203B41FA5}">
                      <a16:colId xmlns:a16="http://schemas.microsoft.com/office/drawing/2014/main" val="20000"/>
                    </a:ext>
                  </a:extLst>
                </a:gridCol>
                <a:gridCol w="2667000">
                  <a:extLst>
                    <a:ext uri="{9D8B030D-6E8A-4147-A177-3AD203B41FA5}">
                      <a16:colId xmlns:a16="http://schemas.microsoft.com/office/drawing/2014/main" val="20001"/>
                    </a:ext>
                  </a:extLst>
                </a:gridCol>
                <a:gridCol w="5181600">
                  <a:extLst>
                    <a:ext uri="{9D8B030D-6E8A-4147-A177-3AD203B41FA5}">
                      <a16:colId xmlns:a16="http://schemas.microsoft.com/office/drawing/2014/main" val="20002"/>
                    </a:ext>
                  </a:extLst>
                </a:gridCol>
              </a:tblGrid>
              <a:tr h="396261">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20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经文</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20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应当持有的态度</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20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个人化的实际应用</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4:8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要亲近神</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我要在每天的灵修亲近神，神就必亲近我。</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44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4:10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要在主面前谦卑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当我处在一个拥有执权的地位时，我不可高傲，并要在主面前谦卑。</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4:11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不可诽谤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我不可诽谤和批评人，并要竭力维护圣徒的合一。 </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4:15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不可张狂夸口</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我要把我所有的一切策划在祷告中交托神。</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5:7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要忍耐</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在受难时，我要忍耐和仰望那基督将要再来蒙恩的盼望 。</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5:9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不可埋怨</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当我对一些事情不满意时，我不可埋怨，也不可散播纷争。</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44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5:12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不可起誓</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我要立志做明确的决定和负责任的选择以至我无需起誓。</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5:16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要认罪</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每当我犯罪时，我要认罪，并寻求代求 ，使我回转。</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489828606"/>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731176416"/>
      </p:ext>
    </p:extLst>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5" descr="persecuti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2202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0" name="Rectangle 2"/>
          <p:cNvSpPr>
            <a:spLocks noGrp="1" noChangeArrowheads="1"/>
          </p:cNvSpPr>
          <p:nvPr>
            <p:ph type="title"/>
          </p:nvPr>
        </p:nvSpPr>
        <p:spPr>
          <a:xfrm>
            <a:off x="685800" y="381000"/>
            <a:ext cx="7924800" cy="1752600"/>
          </a:xfrm>
          <a:effectLst>
            <a:outerShdw blurRad="63500" dist="170861" dir="13319233" algn="ctr" rotWithShape="0">
              <a:srgbClr val="000000">
                <a:alpha val="74998"/>
              </a:srgbClr>
            </a:outerShdw>
          </a:effectLst>
        </p:spPr>
        <p:txBody>
          <a:bodyPr/>
          <a:lstStyle/>
          <a:p>
            <a:pPr eaLnBrk="1" hangingPunct="1">
              <a:defRPr/>
            </a:pPr>
            <a:r>
              <a:rPr lang="zh-SG" altLang="en-US" sz="13000" dirty="0">
                <a:solidFill>
                  <a:schemeClr val="bg1"/>
                </a:solidFill>
                <a:latin typeface="Microsoft YaHei UI" panose="020B0503020204020204" pitchFamily="34" charset="-122"/>
                <a:ea typeface="Microsoft YaHei UI" panose="020B0503020204020204" pitchFamily="34" charset="-122"/>
                <a:cs typeface="ＭＳ Ｐゴシック" charset="0"/>
              </a:rPr>
              <a:t>彼得前书</a:t>
            </a:r>
            <a:endParaRPr lang="en-US" sz="13000" dirty="0">
              <a:solidFill>
                <a:schemeClr val="bg1"/>
              </a:solidFill>
              <a:latin typeface="Microsoft YaHei UI" panose="020B0503020204020204" pitchFamily="34" charset="-122"/>
              <a:ea typeface="Microsoft YaHei UI" panose="020B0503020204020204" pitchFamily="34" charset="-122"/>
              <a:cs typeface="ＭＳ Ｐゴシック" charset="0"/>
            </a:endParaRPr>
          </a:p>
        </p:txBody>
      </p:sp>
      <p:sp>
        <p:nvSpPr>
          <p:cNvPr id="119812" name="Text Box 4"/>
          <p:cNvSpPr txBox="1">
            <a:spLocks noChangeArrowheads="1"/>
          </p:cNvSpPr>
          <p:nvPr/>
        </p:nvSpPr>
        <p:spPr bwMode="auto">
          <a:xfrm>
            <a:off x="0" y="6567488"/>
            <a:ext cx="9220200" cy="366712"/>
          </a:xfrm>
          <a:prstGeom prst="rect">
            <a:avLst/>
          </a:prstGeom>
          <a:solidFill>
            <a:schemeClr val="tx1"/>
          </a:solidFill>
          <a:ln w="9525">
            <a:noFill/>
            <a:miter lim="800000"/>
            <a:headEnd/>
            <a:tailEnd/>
          </a:ln>
          <a:effectLst/>
        </p:spPr>
        <p:txBody>
          <a:bodyPr anchor="ct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Rick Griffith </a:t>
            </a:r>
            <a:r>
              <a:rPr kumimoji="0" lang="zh-SG" altLang="en-US" sz="14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博士 </a:t>
            </a:r>
            <a:r>
              <a:rPr kumimoji="0" lang="zh-CN" altLang="en-US" sz="14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的多周系列</a:t>
            </a:r>
            <a:r>
              <a:rPr kumimoji="0" lang="en-US" sz="14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14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新加坡神学院 </a:t>
            </a:r>
            <a:r>
              <a:rPr kumimoji="0" lang="en-US" sz="14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(BibleStudyDownloads.org)</a:t>
            </a:r>
          </a:p>
        </p:txBody>
      </p:sp>
      <p:sp>
        <p:nvSpPr>
          <p:cNvPr id="5" name="Rectangle 2"/>
          <p:cNvSpPr txBox="1">
            <a:spLocks noChangeArrowheads="1"/>
          </p:cNvSpPr>
          <p:nvPr/>
        </p:nvSpPr>
        <p:spPr bwMode="auto">
          <a:xfrm>
            <a:off x="0" y="1916832"/>
            <a:ext cx="9252520" cy="1752600"/>
          </a:xfrm>
          <a:prstGeom prst="rect">
            <a:avLst/>
          </a:prstGeom>
          <a:noFill/>
          <a:ln>
            <a:noFill/>
          </a:ln>
          <a:effectLst>
            <a:outerShdw blurRad="63500" dist="170861" dir="13319233"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6000" dirty="0">
                <a:solidFill>
                  <a:srgbClr val="FFFFFF"/>
                </a:solidFill>
                <a:latin typeface="Microsoft YaHei UI" panose="020B0503020204020204" pitchFamily="34" charset="-122"/>
                <a:ea typeface="Microsoft YaHei UI" panose="020B0503020204020204" pitchFamily="34" charset="-122"/>
                <a:cs typeface="ＭＳ Ｐゴシック" charset="0"/>
              </a:rPr>
              <a:t>苦</a:t>
            </a:r>
            <a:r>
              <a:rPr kumimoji="0" lang="zh-CN" altLang="en-US" sz="60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rPr>
              <a:t>难中的恩典</a:t>
            </a:r>
            <a:endParaRPr kumimoji="0" lang="en-US" sz="44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937311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9810"/>
                                        </p:tgtEl>
                                        <p:attrNameLst>
                                          <p:attrName>style.visibility</p:attrName>
                                        </p:attrNameLst>
                                      </p:cBhvr>
                                      <p:to>
                                        <p:strVal val="visible"/>
                                      </p:to>
                                    </p:set>
                                    <p:animEffect transition="in" filter="blinds(horizontal)">
                                      <p:cBhvr>
                                        <p:cTn id="7" dur="500"/>
                                        <p:tgtEl>
                                          <p:spTgt spid="119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p:bldLst>
  </p:timing>
</p:sld>
</file>

<file path=ppt/slides/slide4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苦</a:t>
            </a:r>
            <a:r>
              <a:rPr kumimoji="0" lang="zh-CN" alt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难</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275</a:t>
            </a:r>
          </a:p>
        </p:txBody>
      </p:sp>
    </p:spTree>
    <p:extLst>
      <p:ext uri="{BB962C8B-B14F-4D97-AF65-F5344CB8AC3E}">
        <p14:creationId xmlns:p14="http://schemas.microsoft.com/office/powerpoint/2010/main" val="20356306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怎么在</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为主的缘故受苦难时</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吸引人</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0959876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174171" y="1602008"/>
            <a:ext cx="8781144" cy="38432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2800" b="1" dirty="0">
                <a:solidFill>
                  <a:srgbClr val="FFFFFF"/>
                </a:solidFill>
                <a:latin typeface="Microsoft YaHei UI" panose="020B0503020204020204" pitchFamily="34" charset="-122"/>
                <a:ea typeface="Microsoft YaHei UI" panose="020B0503020204020204" pitchFamily="34" charset="-122"/>
              </a:rPr>
              <a:t>“亲爱的，有火炼的试验临到你们，不要以为奇怪，好象是遭遇非常的事，倒要欢喜，因为你们既然在基督的受苦上有分，就在他荣耀显现的时候，可以欢喜快乐。</a:t>
            </a:r>
            <a:r>
              <a:rPr lang="en-US" altLang="zh-CN" sz="2800" b="1" dirty="0">
                <a:solidFill>
                  <a:srgbClr val="FFFFFF"/>
                </a:solidFill>
                <a:latin typeface="Microsoft YaHei UI" panose="020B0503020204020204" pitchFamily="34" charset="-122"/>
                <a:ea typeface="Microsoft YaHei UI" panose="020B0503020204020204" pitchFamily="34" charset="-122"/>
              </a:rPr>
              <a:t>….  </a:t>
            </a:r>
            <a:r>
              <a:rPr lang="zh-CN" altLang="en-US" sz="2800" b="1" dirty="0">
                <a:solidFill>
                  <a:srgbClr val="FFFFFF"/>
                </a:solidFill>
                <a:latin typeface="Microsoft YaHei UI" panose="020B0503020204020204" pitchFamily="34" charset="-122"/>
                <a:ea typeface="Microsoft YaHei UI" panose="020B0503020204020204" pitchFamily="34" charset="-122"/>
              </a:rPr>
              <a:t>我借着我认为忠心的弟兄西拉，简略地写了这封信劝勉你们，又向你们证实这是　神真正的恩典；你们要在这恩典上站立得住。” </a:t>
            </a:r>
          </a:p>
          <a:p>
            <a:pPr lvl="0" defTabSz="914400" eaLnBrk="1" hangingPunct="1">
              <a:defRPr/>
            </a:pPr>
            <a:r>
              <a:rPr lang="en-US" altLang="zh-CN" sz="2800" b="1" dirty="0">
                <a:solidFill>
                  <a:srgbClr val="FFFFFF"/>
                </a:solidFill>
                <a:latin typeface="Microsoft YaHei UI" panose="020B0503020204020204" pitchFamily="34" charset="-122"/>
                <a:ea typeface="Microsoft YaHei UI" panose="020B0503020204020204" pitchFamily="34" charset="-122"/>
              </a:rPr>
              <a:t>(4:12-13; 5:12)</a:t>
            </a:r>
            <a:r>
              <a:rPr lang="zh-CN" altLang="en-US" sz="2800" b="1" dirty="0">
                <a:solidFill>
                  <a:srgbClr val="FFFFFF"/>
                </a:solidFill>
                <a:latin typeface="Microsoft YaHei UI" panose="020B0503020204020204" pitchFamily="34" charset="-122"/>
                <a:ea typeface="Microsoft YaHei UI" panose="020B0503020204020204" pitchFamily="34" charset="-122"/>
              </a:rPr>
              <a:t>。</a:t>
            </a:r>
            <a:r>
              <a:rPr lang="en-US" altLang="zh-CN" sz="2800" b="1" dirty="0">
                <a:solidFill>
                  <a:srgbClr val="FFFFFF"/>
                </a:solidFill>
                <a:latin typeface="Microsoft YaHei UI" panose="020B0503020204020204" pitchFamily="34" charset="-122"/>
                <a:ea typeface="Microsoft YaHei UI" panose="020B0503020204020204" pitchFamily="34" charset="-122"/>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275</a:t>
            </a:r>
          </a:p>
        </p:txBody>
      </p:sp>
    </p:spTree>
    <p:extLst>
      <p:ext uri="{BB962C8B-B14F-4D97-AF65-F5344CB8AC3E}">
        <p14:creationId xmlns:p14="http://schemas.microsoft.com/office/powerpoint/2010/main" val="17845180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412726" name="Text Box 55"/>
          <p:cNvSpPr txBox="1">
            <a:spLocks noChangeArrowheads="1"/>
          </p:cNvSpPr>
          <p:nvPr/>
        </p:nvSpPr>
        <p:spPr bwMode="auto">
          <a:xfrm>
            <a:off x="8388350" y="60325"/>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275</a:t>
            </a:r>
          </a:p>
        </p:txBody>
      </p:sp>
      <p:sp>
        <p:nvSpPr>
          <p:cNvPr id="77883" name="Rectangle 59"/>
          <p:cNvSpPr>
            <a:spLocks noGrp="1" noChangeArrowheads="1"/>
          </p:cNvSpPr>
          <p:nvPr>
            <p:ph type="title"/>
          </p:nvPr>
        </p:nvSpPr>
        <p:spPr>
          <a:xfrm>
            <a:off x="1066800" y="215900"/>
            <a:ext cx="6858000" cy="850900"/>
          </a:xfrm>
          <a:solidFill>
            <a:srgbClr val="1C0137"/>
          </a:solidFill>
          <a:ln>
            <a:solidFill>
              <a:schemeClr val="tx1"/>
            </a:solidFill>
          </a:ln>
        </p:spPr>
        <p:txBody>
          <a:bodyPr/>
          <a:lstStyle/>
          <a:p>
            <a:pPr algn="ctr" eaLnBrk="1" hangingPunct="1">
              <a:defRPr/>
            </a:pPr>
            <a:r>
              <a:rPr lang="zh-SG" altLang="en-US" b="1" dirty="0">
                <a:latin typeface="Microsoft YaHei UI" panose="020B0503020204020204" pitchFamily="34" charset="-122"/>
                <a:ea typeface="Microsoft YaHei UI" panose="020B0503020204020204" pitchFamily="34" charset="-122"/>
                <a:cs typeface="Arial" panose="020B0604020202020204" pitchFamily="34" charset="0"/>
              </a:rPr>
              <a:t>总结概要</a:t>
            </a:r>
            <a:endParaRPr lang="en-US" b="1" dirty="0">
              <a:latin typeface="Microsoft YaHei UI" panose="020B0503020204020204" pitchFamily="34" charset="-122"/>
              <a:ea typeface="Microsoft YaHei UI" panose="020B0503020204020204" pitchFamily="34" charset="-122"/>
              <a:cs typeface="Arial" panose="020B0604020202020204" pitchFamily="34" charset="0"/>
            </a:endParaRPr>
          </a:p>
        </p:txBody>
      </p:sp>
      <p:sp>
        <p:nvSpPr>
          <p:cNvPr id="3" name="Rectangle 2"/>
          <p:cNvSpPr/>
          <p:nvPr/>
        </p:nvSpPr>
        <p:spPr>
          <a:xfrm>
            <a:off x="949836" y="1343800"/>
            <a:ext cx="7321551" cy="2708434"/>
          </a:xfrm>
          <a:prstGeom prst="rect">
            <a:avLst/>
          </a:prstGeom>
        </p:spPr>
        <p:txBody>
          <a:bodyPr wrap="square">
            <a:spAutoFit/>
          </a:bodyPr>
          <a:lstStyle/>
          <a:p>
            <a:pPr lvl="0" algn="ctr">
              <a:defRPr/>
            </a:pPr>
            <a:r>
              <a:rPr lang="zh-CN" altLang="en-US" sz="3400" b="1" dirty="0">
                <a:solidFill>
                  <a:srgbClr val="FFFFFF"/>
                </a:solidFill>
                <a:latin typeface="Microsoft YaHei UI" panose="020B0503020204020204" pitchFamily="34" charset="-122"/>
                <a:ea typeface="Microsoft YaHei UI" panose="020B0503020204020204" pitchFamily="34" charset="-122"/>
              </a:rPr>
              <a:t>彼得鼓励北小亚细亚信徒为基督的缘故受苦，做圣洁，顺从，无私的见证人，因他们被耶稣榜样激励，因将来荣耀的盼望成为可以吸引他人聆听福音的见证人。</a:t>
            </a:r>
          </a:p>
        </p:txBody>
      </p:sp>
      <p:sp>
        <p:nvSpPr>
          <p:cNvPr id="6" name="Rectangle 2">
            <a:extLst>
              <a:ext uri="{FF2B5EF4-FFF2-40B4-BE49-F238E27FC236}">
                <a16:creationId xmlns:a16="http://schemas.microsoft.com/office/drawing/2014/main" id="{5FD3971D-59CB-2C4F-91C0-9347FC0E201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15231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2492896"/>
            <a:ext cx="9144000" cy="14797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若是尼禄配受</a:t>
            </a:r>
            <a:r>
              <a:rPr lang="zh-SG" altLang="en-US" sz="3800" dirty="0">
                <a:latin typeface="Microsoft YaHei UI" panose="020B0503020204020204" pitchFamily="34" charset="-122"/>
                <a:ea typeface="Microsoft YaHei UI" panose="020B0503020204020204" pitchFamily="34" charset="-122"/>
              </a:rPr>
              <a:t>荣耀</a:t>
            </a:r>
            <a:r>
              <a:rPr kumimoji="0" lang="en-US" sz="3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(2:17), </a:t>
            </a:r>
            <a:br>
              <a:rPr kumimoji="0" lang="en-US" sz="3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zh-CN" altLang="en-US" sz="3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耶稣更是配受荣耀！</a:t>
            </a:r>
            <a:endParaRPr kumimoji="0" lang="en-US" sz="3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8" name="Rectangle 2">
            <a:extLst>
              <a:ext uri="{FF2B5EF4-FFF2-40B4-BE49-F238E27FC236}">
                <a16:creationId xmlns:a16="http://schemas.microsoft.com/office/drawing/2014/main" id="{375FE2E7-1BD7-864B-A7F1-11258F0014C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4972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2060848"/>
            <a:ext cx="7569177" cy="36377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教会，如以色列国，</a:t>
            </a:r>
            <a:endParaRPr kumimoji="0" lang="en-US" altLang="zh-CN"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是有特权的神的子民</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(2:4-12)。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D1269234-F019-6540-BF4B-DF8C14481DA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215482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4"/>
            <a:ext cx="9144000" cy="6861044"/>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2335727"/>
            <a:ext cx="9144000" cy="33629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因他受的鞭伤、你们便得了医治</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(2:24)</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altLang="zh-CN"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所以耶稣的死带来了灵性上的医治。 </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3159AA4B-51EE-7248-A2DD-A01998AFF9D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09482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idx="4294967295"/>
          </p:nvPr>
        </p:nvSpPr>
        <p:spPr>
          <a:xfrm>
            <a:off x="0" y="-902677"/>
            <a:ext cx="9144000" cy="1143000"/>
          </a:xfrm>
        </p:spPr>
        <p:txBody>
          <a:bodyPr/>
          <a:lstStyle/>
          <a:p>
            <a:pPr eaLnBrk="1" hangingPunct="1"/>
            <a:r>
              <a:rPr lang="en-US" dirty="0">
                <a:solidFill>
                  <a:schemeClr val="bg2"/>
                </a:solidFill>
                <a:latin typeface="Times New Roman" charset="0"/>
              </a:rPr>
              <a:t>Black</a:t>
            </a:r>
          </a:p>
        </p:txBody>
      </p:sp>
    </p:spTree>
    <p:extLst>
      <p:ext uri="{BB962C8B-B14F-4D97-AF65-F5344CB8AC3E}">
        <p14:creationId xmlns:p14="http://schemas.microsoft.com/office/powerpoint/2010/main" val="455006835"/>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defTabSz="457200">
              <a:defRPr sz="3600" b="1">
                <a:solidFill>
                  <a:srgbClr val="FFFFFF"/>
                </a:solidFill>
                <a:effectLst>
                  <a:glow rad="127000">
                    <a:srgbClr val="000000"/>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eaLnBrk="0" fontAlgn="base" hangingPunct="0">
              <a:spcBef>
                <a:spcPct val="0"/>
              </a:spcBef>
              <a:spcAft>
                <a:spcPct val="0"/>
              </a:spcAft>
              <a:defRPr/>
            </a:pPr>
            <a:r>
              <a:rPr lang="zh-CN" altLang="en-US" dirty="0">
                <a:latin typeface="Microsoft YaHei UI" panose="020B0503020204020204" pitchFamily="34" charset="-122"/>
                <a:ea typeface="Microsoft YaHei UI" panose="020B0503020204020204" pitchFamily="34" charset="-122"/>
              </a:rPr>
              <a:t>耶稣向那些在监狱里的灵宣告自己是主</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 (3:18-22)。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C33C91FF-2B63-BE48-B19A-3D9EE2952C2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54249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graphicFrame>
        <p:nvGraphicFramePr>
          <p:cNvPr id="77882" name="Group 58"/>
          <p:cNvGraphicFramePr>
            <a:graphicFrameLocks noGrp="1"/>
          </p:cNvGraphicFramePr>
          <p:nvPr>
            <p:ph type="dgm" idx="1"/>
            <p:extLst>
              <p:ext uri="{D42A27DB-BD31-4B8C-83A1-F6EECF244321}">
                <p14:modId xmlns:p14="http://schemas.microsoft.com/office/powerpoint/2010/main" val="2855554418"/>
              </p:ext>
            </p:extLst>
          </p:nvPr>
        </p:nvGraphicFramePr>
        <p:xfrm>
          <a:off x="0" y="1647371"/>
          <a:ext cx="9144000" cy="4996308"/>
        </p:xfrm>
        <a:graphic>
          <a:graphicData uri="http://schemas.openxmlformats.org/drawingml/2006/table">
            <a:tbl>
              <a:tblPr/>
              <a:tblGrid>
                <a:gridCol w="625475">
                  <a:extLst>
                    <a:ext uri="{9D8B030D-6E8A-4147-A177-3AD203B41FA5}">
                      <a16:colId xmlns:a16="http://schemas.microsoft.com/office/drawing/2014/main" val="20000"/>
                    </a:ext>
                  </a:extLst>
                </a:gridCol>
                <a:gridCol w="625475">
                  <a:extLst>
                    <a:ext uri="{9D8B030D-6E8A-4147-A177-3AD203B41FA5}">
                      <a16:colId xmlns:a16="http://schemas.microsoft.com/office/drawing/2014/main" val="20001"/>
                    </a:ext>
                  </a:extLst>
                </a:gridCol>
                <a:gridCol w="703263">
                  <a:extLst>
                    <a:ext uri="{9D8B030D-6E8A-4147-A177-3AD203B41FA5}">
                      <a16:colId xmlns:a16="http://schemas.microsoft.com/office/drawing/2014/main" val="20002"/>
                    </a:ext>
                  </a:extLst>
                </a:gridCol>
                <a:gridCol w="623887">
                  <a:extLst>
                    <a:ext uri="{9D8B030D-6E8A-4147-A177-3AD203B41FA5}">
                      <a16:colId xmlns:a16="http://schemas.microsoft.com/office/drawing/2014/main" val="20003"/>
                    </a:ext>
                  </a:extLst>
                </a:gridCol>
                <a:gridCol w="703263">
                  <a:extLst>
                    <a:ext uri="{9D8B030D-6E8A-4147-A177-3AD203B41FA5}">
                      <a16:colId xmlns:a16="http://schemas.microsoft.com/office/drawing/2014/main" val="20004"/>
                    </a:ext>
                  </a:extLst>
                </a:gridCol>
                <a:gridCol w="625475">
                  <a:extLst>
                    <a:ext uri="{9D8B030D-6E8A-4147-A177-3AD203B41FA5}">
                      <a16:colId xmlns:a16="http://schemas.microsoft.com/office/drawing/2014/main" val="20005"/>
                    </a:ext>
                  </a:extLst>
                </a:gridCol>
                <a:gridCol w="725487">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03263">
                  <a:extLst>
                    <a:ext uri="{9D8B030D-6E8A-4147-A177-3AD203B41FA5}">
                      <a16:colId xmlns:a16="http://schemas.microsoft.com/office/drawing/2014/main" val="20008"/>
                    </a:ext>
                  </a:extLst>
                </a:gridCol>
                <a:gridCol w="623887">
                  <a:extLst>
                    <a:ext uri="{9D8B030D-6E8A-4147-A177-3AD203B41FA5}">
                      <a16:colId xmlns:a16="http://schemas.microsoft.com/office/drawing/2014/main" val="20009"/>
                    </a:ext>
                  </a:extLst>
                </a:gridCol>
                <a:gridCol w="703263">
                  <a:extLst>
                    <a:ext uri="{9D8B030D-6E8A-4147-A177-3AD203B41FA5}">
                      <a16:colId xmlns:a16="http://schemas.microsoft.com/office/drawing/2014/main" val="20010"/>
                    </a:ext>
                  </a:extLst>
                </a:gridCol>
                <a:gridCol w="782637">
                  <a:extLst>
                    <a:ext uri="{9D8B030D-6E8A-4147-A177-3AD203B41FA5}">
                      <a16:colId xmlns:a16="http://schemas.microsoft.com/office/drawing/2014/main" val="20011"/>
                    </a:ext>
                  </a:extLst>
                </a:gridCol>
                <a:gridCol w="860425">
                  <a:extLst>
                    <a:ext uri="{9D8B030D-6E8A-4147-A177-3AD203B41FA5}">
                      <a16:colId xmlns:a16="http://schemas.microsoft.com/office/drawing/2014/main" val="20012"/>
                    </a:ext>
                  </a:extLst>
                </a:gridCol>
              </a:tblGrid>
              <a:tr h="649288">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成圣</a:t>
                      </a:r>
                      <a:endParaRPr kumimoji="0" 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顺服</a:t>
                      </a:r>
                      <a:r>
                        <a:rPr kumimoji="0" lang="zh-CN"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gridSpan="6">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除去私欲</a:t>
                      </a:r>
                      <a:r>
                        <a:rPr kumimoji="0" lang="zh-CN"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679450">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1:1–2:12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2:13–3:12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3:13–5:14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681038">
                <a:tc gridSpan="3">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圣洁</a:t>
                      </a:r>
                      <a:r>
                        <a:rPr kumimoji="0" lang="zh-CN"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gridSpan="4">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谦卑</a:t>
                      </a:r>
                      <a:r>
                        <a:rPr kumimoji="0" lang="zh-CN"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gridSpan="6">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尊重他人</a:t>
                      </a:r>
                      <a:r>
                        <a:rPr kumimoji="0" lang="zh-CN"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2"/>
                  </a:ext>
                </a:extLst>
              </a:tr>
              <a:tr h="1203325">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问候</a:t>
                      </a:r>
                      <a:r>
                        <a:rPr kumimoji="0" lang="zh-CN" altLang="en-US" sz="18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ja-JP" sz="18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1:1-2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6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因盼望的赞美</a:t>
                      </a:r>
                      <a:r>
                        <a:rPr kumimoji="0" lang="zh-CN"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kumimoji="0" lang="en-US" altLang="ja-JP"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1:3-12</a:t>
                      </a:r>
                      <a:endParaRPr kumimoji="0" lang="en-US"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针对圣洁生活的勉励</a:t>
                      </a:r>
                      <a:r>
                        <a:rPr kumimoji="0" lang="zh-CN" altLang="en-US"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ja-JP"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1:13-2:12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6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政权</a:t>
                      </a:r>
                      <a:r>
                        <a:rPr kumimoji="0" lang="zh-CN"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kumimoji="0" lang="en-US" altLang="ja-JP"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2:13-17</a:t>
                      </a:r>
                      <a:endParaRPr kumimoji="0" lang="en-US"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6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工作岗位</a:t>
                      </a:r>
                      <a:r>
                        <a:rPr kumimoji="0" lang="zh-CN"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kumimoji="0" lang="en-US" altLang="ja-JP"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2:18-25</a:t>
                      </a:r>
                      <a:endParaRPr kumimoji="0" lang="en-US"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6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婚姻</a:t>
                      </a:r>
                      <a:r>
                        <a:rPr kumimoji="0" lang="zh-CN"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ja-JP"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3:1-7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6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教会与生活</a:t>
                      </a:r>
                      <a:r>
                        <a:rPr kumimoji="0" lang="zh-CN"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ja-JP"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3:8-12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基督的地胜</a:t>
                      </a:r>
                      <a:r>
                        <a:rPr kumimoji="0" lang="zh-CN" altLang="en-US" sz="18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3:13-4:6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6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建立他人</a:t>
                      </a:r>
                      <a:r>
                        <a:rPr kumimoji="0" lang="zh-CN"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ja-JP"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4:7-19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长老</a:t>
                      </a:r>
                      <a:r>
                        <a:rPr kumimoji="0" lang="zh-CN" altLang="en-US" sz="18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ja-JP" sz="18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5:1-4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6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少年人</a:t>
                      </a:r>
                      <a:r>
                        <a:rPr kumimoji="0" lang="zh-CN"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kumimoji="0" lang="en-US" altLang="ja-JP"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5:5a</a:t>
                      </a:r>
                      <a:endParaRPr kumimoji="0" lang="en-US"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6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谦卑, 警醒</a:t>
                      </a:r>
                      <a:r>
                        <a:rPr kumimoji="0" lang="zh-CN" altLang="en-US" sz="16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5:5b-11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120000"/>
                        <a:defRPr sz="2800">
                          <a:solidFill>
                            <a:schemeClr val="tx1"/>
                          </a:solidFill>
                          <a:latin typeface="Tahoma" pitchFamily="34" charset="0"/>
                          <a:ea typeface="MS PGothic" pitchFamily="34" charset="-128"/>
                        </a:defRPr>
                      </a:lvl1pPr>
                      <a:lvl2pPr marL="742950" indent="-285750">
                        <a:spcBef>
                          <a:spcPct val="20000"/>
                        </a:spcBef>
                        <a:buFont typeface="Tahoma" pitchFamily="34" charset="0"/>
                        <a:defRPr sz="2400">
                          <a:solidFill>
                            <a:schemeClr val="tx1"/>
                          </a:solidFill>
                          <a:latin typeface="Tahoma" pitchFamily="34" charset="0"/>
                          <a:ea typeface="MS PGothic" pitchFamily="34" charset="-128"/>
                        </a:defRPr>
                      </a:lvl2pPr>
                      <a:lvl3pPr marL="1143000" indent="-228600">
                        <a:spcBef>
                          <a:spcPct val="20000"/>
                        </a:spcBef>
                        <a:buClr>
                          <a:schemeClr val="hlink"/>
                        </a:buClr>
                        <a:buSzPct val="120000"/>
                        <a:defRPr sz="2000">
                          <a:solidFill>
                            <a:schemeClr val="tx1"/>
                          </a:solidFill>
                          <a:latin typeface="Tahoma" pitchFamily="34" charset="0"/>
                          <a:ea typeface="MS PGothic" pitchFamily="34" charset="-128"/>
                        </a:defRPr>
                      </a:lvl3pPr>
                      <a:lvl4pPr marL="1600200" indent="-228600">
                        <a:spcBef>
                          <a:spcPct val="20000"/>
                        </a:spcBef>
                        <a:buFont typeface="Tahoma" pitchFamily="34" charset="0"/>
                        <a:defRPr>
                          <a:solidFill>
                            <a:schemeClr val="tx1"/>
                          </a:solidFill>
                          <a:latin typeface="Tahoma" pitchFamily="34" charset="0"/>
                          <a:ea typeface="MS PGothic" pitchFamily="34" charset="-128"/>
                        </a:defRPr>
                      </a:lvl4pPr>
                      <a:lvl5pPr marL="2057400" indent="-228600">
                        <a:spcBef>
                          <a:spcPct val="20000"/>
                        </a:spcBef>
                        <a:buClr>
                          <a:schemeClr val="hlink"/>
                        </a:buClr>
                        <a:buSzPct val="80000"/>
                        <a:buFont typeface="Wingdings" pitchFamily="2" charset="2"/>
                        <a:defRPr>
                          <a:solidFill>
                            <a:schemeClr val="tx1"/>
                          </a:solidFill>
                          <a:latin typeface="Tahoma" pitchFamily="34" charset="0"/>
                          <a:ea typeface="MS PGothic" pitchFamily="34" charset="-128"/>
                        </a:defRPr>
                      </a:lvl5pPr>
                      <a:lvl6pPr marL="25146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6pPr>
                      <a:lvl7pPr marL="29718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7pPr>
                      <a:lvl8pPr marL="34290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8pPr>
                      <a:lvl9pPr marL="3886200" indent="-228600" eaLnBrk="0" fontAlgn="base" hangingPunct="0">
                        <a:spcBef>
                          <a:spcPct val="20000"/>
                        </a:spcBef>
                        <a:spcAft>
                          <a:spcPct val="0"/>
                        </a:spcAft>
                        <a:buClr>
                          <a:schemeClr val="hlink"/>
                        </a:buClr>
                        <a:buSzPct val="80000"/>
                        <a:buFont typeface="Wingdings" pitchFamily="2" charset="2"/>
                        <a:defRPr>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18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用意</a:t>
                      </a:r>
                      <a:r>
                        <a:rPr kumimoji="0" lang="zh-CN" altLang="en-US" sz="18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ja-JP" sz="18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5:12-14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79450">
                <a:tc gridSpan="1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从罗马到北亚 </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79450">
                <a:tc gridSpan="1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西元64年上旬</a:t>
                      </a:r>
                      <a:r>
                        <a:rPr kumimoji="0" lang="zh-CN"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endParaRPr kumimoji="0" lang="en-US" altLang="en-US" sz="2400" b="0" i="0" u="none" strike="noStrike" cap="none" normalizeH="0" baseline="0" dirty="0">
                        <a:ln>
                          <a:noFill/>
                        </a:ln>
                        <a:solidFill>
                          <a:schemeClr val="tx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graphicFrame>
        <p:nvGraphicFramePr>
          <p:cNvPr id="77880" name="Group 56"/>
          <p:cNvGraphicFramePr>
            <a:graphicFrameLocks noGrp="1"/>
          </p:cNvGraphicFramePr>
          <p:nvPr>
            <p:extLst>
              <p:ext uri="{D42A27DB-BD31-4B8C-83A1-F6EECF244321}">
                <p14:modId xmlns:p14="http://schemas.microsoft.com/office/powerpoint/2010/main" val="2465797649"/>
              </p:ext>
            </p:extLst>
          </p:nvPr>
        </p:nvGraphicFramePr>
        <p:xfrm>
          <a:off x="0" y="1066800"/>
          <a:ext cx="9144000" cy="573314"/>
        </p:xfrm>
        <a:graphic>
          <a:graphicData uri="http://schemas.openxmlformats.org/drawingml/2006/table">
            <a:tbl>
              <a:tblPr/>
              <a:tblGrid>
                <a:gridCol w="9144000">
                  <a:extLst>
                    <a:ext uri="{9D8B030D-6E8A-4147-A177-3AD203B41FA5}">
                      <a16:colId xmlns:a16="http://schemas.microsoft.com/office/drawing/2014/main" val="20000"/>
                    </a:ext>
                  </a:extLst>
                </a:gridCol>
              </a:tblGrid>
              <a:tr h="57331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8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怎么在为主的缘故受苦难时吸引人</a:t>
                      </a:r>
                    </a:p>
                  </a:txBody>
                  <a:tcPr marT="45627" marB="4562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bl>
          </a:graphicData>
        </a:graphic>
      </p:graphicFrame>
      <p:sp>
        <p:nvSpPr>
          <p:cNvPr id="412726" name="Text Box 55"/>
          <p:cNvSpPr txBox="1">
            <a:spLocks noChangeArrowheads="1"/>
          </p:cNvSpPr>
          <p:nvPr/>
        </p:nvSpPr>
        <p:spPr bwMode="auto">
          <a:xfrm>
            <a:off x="8388350" y="60325"/>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275</a:t>
            </a:r>
          </a:p>
        </p:txBody>
      </p:sp>
      <p:sp>
        <p:nvSpPr>
          <p:cNvPr id="77883" name="Rectangle 59"/>
          <p:cNvSpPr>
            <a:spLocks noGrp="1" noChangeArrowheads="1"/>
          </p:cNvSpPr>
          <p:nvPr>
            <p:ph type="title"/>
          </p:nvPr>
        </p:nvSpPr>
        <p:spPr>
          <a:xfrm>
            <a:off x="1066800" y="215900"/>
            <a:ext cx="6858000" cy="850900"/>
          </a:xfrm>
        </p:spPr>
        <p:txBody>
          <a:bodyPr/>
          <a:lstStyle/>
          <a:p>
            <a:pPr algn="ctr" eaLnBrk="1" hangingPunct="1">
              <a:defRPr/>
            </a:pPr>
            <a:r>
              <a:rPr lang="zh-SG" altLang="en-US" b="1" dirty="0">
                <a:latin typeface="Microsoft YaHei UI" panose="020B0503020204020204" pitchFamily="34" charset="-122"/>
                <a:ea typeface="Microsoft YaHei UI" panose="020B0503020204020204" pitchFamily="34" charset="-122"/>
                <a:cs typeface="Arial" panose="020B0604020202020204" pitchFamily="34" charset="0"/>
              </a:rPr>
              <a:t>彼得前书</a:t>
            </a:r>
            <a:r>
              <a:rPr lang="zh-CN" altLang="en-US" b="1" dirty="0">
                <a:latin typeface="Microsoft YaHei UI" panose="020B0503020204020204" pitchFamily="34" charset="-122"/>
                <a:ea typeface="Microsoft YaHei UI" panose="020B0503020204020204" pitchFamily="34" charset="-122"/>
                <a:cs typeface="Arial" panose="020B0604020202020204" pitchFamily="34" charset="0"/>
              </a:rPr>
              <a:t>大纲</a:t>
            </a:r>
            <a:endParaRPr lang="zh-SG" altLang="en-US" b="1" dirty="0">
              <a:latin typeface="Microsoft YaHei UI" panose="020B0503020204020204" pitchFamily="34" charset="-122"/>
              <a:ea typeface="Microsoft YaHei U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978297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7883"/>
                                        </p:tgtEl>
                                        <p:attrNameLst>
                                          <p:attrName>style.visibility</p:attrName>
                                        </p:attrNameLst>
                                      </p:cBhvr>
                                      <p:to>
                                        <p:strVal val="visible"/>
                                      </p:to>
                                    </p:set>
                                    <p:animEffect transition="in" filter="blinds(horizontal)">
                                      <p:cBhvr>
                                        <p:cTn id="7" dur="500"/>
                                        <p:tgtEl>
                                          <p:spTgt spid="77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83" grpId="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p:nvPr/>
        </p:nvPicPr>
        <p:blipFill rotWithShape="1">
          <a:blip r:embed="rId2">
            <a:extLst>
              <a:ext uri="{28A0092B-C50C-407E-A947-70E740481C1C}">
                <a14:useLocalDpi xmlns:a14="http://schemas.microsoft.com/office/drawing/2010/main" val="0"/>
              </a:ext>
            </a:extLst>
          </a:blip>
          <a:srcRect t="38096"/>
          <a:stretch/>
        </p:blipFill>
        <p:spPr bwMode="auto">
          <a:xfrm>
            <a:off x="3573872" y="1090088"/>
            <a:ext cx="5570128" cy="5767912"/>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5" name="Text Box 6"/>
          <p:cNvSpPr txBox="1">
            <a:spLocks noChangeArrowheads="1"/>
          </p:cNvSpPr>
          <p:nvPr/>
        </p:nvSpPr>
        <p:spPr bwMode="auto">
          <a:xfrm>
            <a:off x="433388" y="201616"/>
            <a:ext cx="5724030"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试验证明信心</a:t>
            </a:r>
            <a:endParaRPr kumimoji="0" lang="en-US" altLang="zh-CN"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以基督的榜样回应</a:t>
            </a:r>
            <a:endParaRPr kumimoji="0" lang="en-US" altLang="zh-CN"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kumimoji="0" lang="en-US" sz="1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 </a:t>
            </a:r>
            <a:r>
              <a:rPr lang="zh-SG" altLang="en-US" b="1" dirty="0">
                <a:latin typeface="Microsoft YaHei UI" panose="020B0503020204020204" pitchFamily="34" charset="-122"/>
                <a:ea typeface="Microsoft YaHei UI" panose="020B0503020204020204" pitchFamily="34" charset="-122"/>
                <a:cs typeface="Arial" charset="0"/>
              </a:rPr>
              <a:t>无亏的良心</a:t>
            </a:r>
            <a:r>
              <a:rPr lang="zh-CN" altLang="en-US" b="1" dirty="0">
                <a:latin typeface="Microsoft YaHei UI" panose="020B0503020204020204" pitchFamily="34" charset="-122"/>
                <a:ea typeface="Microsoft YaHei UI" panose="020B0503020204020204" pitchFamily="34" charset="-122"/>
                <a:cs typeface="Arial" charset="0"/>
              </a:rPr>
              <a:t>是敌人安静</a:t>
            </a:r>
            <a:endParaRPr lang="en-US" altLang="zh-SG" b="1" dirty="0">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kumimoji="0" lang="zh-CN" alt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讨神喜悦的态度</a:t>
            </a:r>
            <a:endParaRPr kumimoji="0" lang="en-US" altLang="zh-CN"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kumimoji="0" lang="zh-CN" alt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rPr>
              <a:t>领袖要谦卑的服侍</a:t>
            </a:r>
            <a:endParaRPr kumimoji="0" lang="en-US" sz="2400" b="1" i="0" u="none" strike="noStrike" kern="1200" cap="none" spc="0" normalizeH="0" baseline="0" noProof="0" dirty="0">
              <a:ln>
                <a:noFill/>
              </a:ln>
              <a:effectLst/>
              <a:uLnTx/>
              <a:uFillTx/>
              <a:latin typeface="Microsoft YaHei UI" panose="020B0503020204020204" pitchFamily="34" charset="-122"/>
              <a:ea typeface="Microsoft YaHei UI" panose="020B0503020204020204" pitchFamily="34" charset="-122"/>
              <a:cs typeface="Arial" charset="0"/>
            </a:endParaRPr>
          </a:p>
        </p:txBody>
      </p:sp>
      <p:sp>
        <p:nvSpPr>
          <p:cNvPr id="6" name="Title 1"/>
          <p:cNvSpPr txBox="1">
            <a:spLocks/>
          </p:cNvSpPr>
          <p:nvPr/>
        </p:nvSpPr>
        <p:spPr bwMode="auto">
          <a:xfrm>
            <a:off x="1" y="3630479"/>
            <a:ext cx="4281904" cy="845752"/>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ctr" defTabSz="914400" eaLnBrk="1" hangingPunct="1">
              <a:defRPr/>
            </a:pPr>
            <a:r>
              <a:rPr lang="zh-SG" altLang="en-US" dirty="0">
                <a:solidFill>
                  <a:srgbClr val="070000"/>
                </a:solidFill>
                <a:latin typeface="Microsoft YaHei UI" panose="020B0503020204020204" pitchFamily="34" charset="-122"/>
                <a:ea typeface="Microsoft YaHei UI" panose="020B0503020204020204" pitchFamily="34" charset="-122"/>
                <a:cs typeface="Arial"/>
              </a:rPr>
              <a:t>彼得前书</a:t>
            </a:r>
          </a:p>
        </p:txBody>
      </p:sp>
      <p:sp>
        <p:nvSpPr>
          <p:cNvPr id="7" name="Text Box 6"/>
          <p:cNvSpPr txBox="1">
            <a:spLocks noChangeArrowheads="1"/>
          </p:cNvSpPr>
          <p:nvPr/>
        </p:nvSpPr>
        <p:spPr bwMode="auto">
          <a:xfrm>
            <a:off x="144463" y="201616"/>
            <a:ext cx="433388" cy="18324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5</a:t>
            </a:r>
          </a:p>
        </p:txBody>
      </p:sp>
    </p:spTree>
    <p:extLst>
      <p:ext uri="{BB962C8B-B14F-4D97-AF65-F5344CB8AC3E}">
        <p14:creationId xmlns:p14="http://schemas.microsoft.com/office/powerpoint/2010/main" val="2013114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a:extLst>
              <a:ext uri="{FF2B5EF4-FFF2-40B4-BE49-F238E27FC236}">
                <a16:creationId xmlns:a16="http://schemas.microsoft.com/office/drawing/2014/main" id="{73E7D590-8CAE-3849-935B-FB7CF1C39A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01737" y="1916832"/>
            <a:ext cx="6692900" cy="37592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191683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p>
        </p:txBody>
      </p:sp>
      <p:sp>
        <p:nvSpPr>
          <p:cNvPr id="900098" name="Rectangle 2"/>
          <p:cNvSpPr>
            <a:spLocks noGrp="1" noChangeArrowheads="1"/>
          </p:cNvSpPr>
          <p:nvPr>
            <p:ph type="ctrTitle"/>
          </p:nvPr>
        </p:nvSpPr>
        <p:spPr>
          <a:xfrm>
            <a:off x="0" y="188640"/>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要吸引人</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29239308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25314" name="Picture 2">
            <a:extLst>
              <a:ext uri="{FF2B5EF4-FFF2-40B4-BE49-F238E27FC236}">
                <a16:creationId xmlns:a16="http://schemas.microsoft.com/office/drawing/2014/main" id="{4E00FD9B-9129-BC4B-B3D1-9FC4CA543E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7" y="1524000"/>
            <a:ext cx="8890000" cy="5334000"/>
          </a:xfrm>
          <a:prstGeom prst="rect">
            <a:avLst/>
          </a:prstGeom>
          <a:noFill/>
          <a:extLst>
            <a:ext uri="{909E8E84-426E-40DD-AFC4-6F175D3DCCD1}">
              <a14:hiddenFill xmlns:a14="http://schemas.microsoft.com/office/drawing/2010/main">
                <a:solidFill>
                  <a:srgbClr val="FFFFFF"/>
                </a:solidFill>
              </a14:hiddenFill>
            </a:ext>
          </a:extLst>
        </p:spPr>
      </p:pic>
      <p:sp>
        <p:nvSpPr>
          <p:cNvPr id="87042" name="Rectangle 2"/>
          <p:cNvSpPr>
            <a:spLocks noGrp="1" noChangeArrowheads="1"/>
          </p:cNvSpPr>
          <p:nvPr>
            <p:ph type="title"/>
          </p:nvPr>
        </p:nvSpPr>
        <p:spPr>
          <a:xfrm>
            <a:off x="0" y="0"/>
            <a:ext cx="8261581" cy="1524000"/>
          </a:xfrm>
          <a:solidFill>
            <a:schemeClr val="bg2"/>
          </a:solidFill>
        </p:spPr>
        <p:txBody>
          <a:bodyPr/>
          <a:lstStyle/>
          <a:p>
            <a:pPr marL="180975" eaLnBrk="1" hangingPunct="1">
              <a:defRPr/>
            </a:pPr>
            <a:r>
              <a:rPr lang="zh-CN" altLang="en-US" b="1" dirty="0">
                <a:latin typeface="Microsoft YaHei UI" panose="020B0503020204020204" pitchFamily="34" charset="-122"/>
                <a:ea typeface="Microsoft YaHei UI" panose="020B0503020204020204" pitchFamily="34" charset="-122"/>
                <a:cs typeface="Arial" panose="020B0604020202020204" pitchFamily="34" charset="0"/>
              </a:rPr>
              <a:t>你现在在受</a:t>
            </a:r>
            <a:r>
              <a:rPr lang="zh-CN" altLang="en-US" b="1" i="1" dirty="0">
                <a:latin typeface="Microsoft YaHei UI" panose="020B0503020204020204" pitchFamily="34" charset="-122"/>
                <a:ea typeface="Microsoft YaHei UI" panose="020B0503020204020204" pitchFamily="34" charset="-122"/>
                <a:cs typeface="Arial" panose="020B0604020202020204" pitchFamily="34" charset="0"/>
              </a:rPr>
              <a:t>不公正 </a:t>
            </a:r>
            <a:r>
              <a:rPr lang="zh-CN" altLang="en-US" b="1" dirty="0">
                <a:latin typeface="Microsoft YaHei UI" panose="020B0503020204020204" pitchFamily="34" charset="-122"/>
                <a:ea typeface="Microsoft YaHei UI" panose="020B0503020204020204" pitchFamily="34" charset="-122"/>
                <a:cs typeface="Arial" panose="020B0604020202020204" pitchFamily="34" charset="0"/>
              </a:rPr>
              <a:t>的苦难吗</a:t>
            </a:r>
            <a:r>
              <a:rPr lang="en-US" b="1" dirty="0">
                <a:latin typeface="Microsoft YaHei UI" panose="020B0503020204020204" pitchFamily="34" charset="-122"/>
                <a:ea typeface="Microsoft YaHei UI" panose="020B0503020204020204" pitchFamily="34" charset="-122"/>
                <a:cs typeface="Arial" panose="020B0604020202020204" pitchFamily="34" charset="0"/>
              </a:rPr>
              <a:t>?</a:t>
            </a:r>
            <a:endParaRPr lang="en-US" sz="4000" b="1" dirty="0">
              <a:latin typeface="Microsoft YaHei UI" panose="020B0503020204020204" pitchFamily="34" charset="-122"/>
              <a:ea typeface="Microsoft YaHei UI" panose="020B0503020204020204" pitchFamily="34" charset="-122"/>
              <a:cs typeface="Arial" panose="020B0604020202020204" pitchFamily="34" charset="0"/>
            </a:endParaRPr>
          </a:p>
        </p:txBody>
      </p:sp>
      <p:sp>
        <p:nvSpPr>
          <p:cNvPr id="87043" name="Rectangle 3"/>
          <p:cNvSpPr>
            <a:spLocks noGrp="1" noChangeArrowheads="1"/>
          </p:cNvSpPr>
          <p:nvPr>
            <p:ph type="body" idx="1"/>
          </p:nvPr>
        </p:nvSpPr>
        <p:spPr>
          <a:xfrm>
            <a:off x="5076056" y="1602754"/>
            <a:ext cx="4067944" cy="3429000"/>
          </a:xfrm>
        </p:spPr>
        <p:txBody>
          <a:bodyPr/>
          <a:lstStyle/>
          <a:p>
            <a:pPr eaLnBrk="1" hangingPunct="1">
              <a:lnSpc>
                <a:spcPct val="90000"/>
              </a:lnSpc>
              <a:defRPr/>
            </a:pPr>
            <a:r>
              <a:rPr lang="zh-CN" altLang="en-US" b="1" dirty="0">
                <a:solidFill>
                  <a:schemeClr val="bg2"/>
                </a:solidFill>
                <a:latin typeface="Microsoft YaHei UI" panose="020B0503020204020204" pitchFamily="34" charset="-122"/>
                <a:ea typeface="Microsoft YaHei UI" panose="020B0503020204020204" pitchFamily="34" charset="-122"/>
                <a:cs typeface="ＭＳ Ｐゴシック" charset="0"/>
              </a:rPr>
              <a:t>学校</a:t>
            </a:r>
            <a:r>
              <a:rPr lang="en-US" b="1" dirty="0">
                <a:solidFill>
                  <a:schemeClr val="bg2"/>
                </a:solidFill>
                <a:latin typeface="Microsoft YaHei UI" panose="020B0503020204020204" pitchFamily="34" charset="-122"/>
                <a:ea typeface="Microsoft YaHei UI" panose="020B0503020204020204" pitchFamily="34" charset="-122"/>
                <a:cs typeface="ＭＳ Ｐゴシック" charset="0"/>
              </a:rPr>
              <a:t>?</a:t>
            </a:r>
          </a:p>
          <a:p>
            <a:pPr eaLnBrk="1" hangingPunct="1">
              <a:lnSpc>
                <a:spcPct val="90000"/>
              </a:lnSpc>
              <a:defRPr/>
            </a:pPr>
            <a:r>
              <a:rPr lang="zh-CN" altLang="en-US" b="1" dirty="0">
                <a:solidFill>
                  <a:schemeClr val="bg2"/>
                </a:solidFill>
                <a:latin typeface="Microsoft YaHei UI" panose="020B0503020204020204" pitchFamily="34" charset="-122"/>
                <a:ea typeface="Microsoft YaHei UI" panose="020B0503020204020204" pitchFamily="34" charset="-122"/>
                <a:cs typeface="ＭＳ Ｐゴシック" charset="0"/>
              </a:rPr>
              <a:t>家庭</a:t>
            </a:r>
            <a:r>
              <a:rPr lang="en-US" b="1" dirty="0">
                <a:solidFill>
                  <a:schemeClr val="bg2"/>
                </a:solidFill>
                <a:latin typeface="Microsoft YaHei UI" panose="020B0503020204020204" pitchFamily="34" charset="-122"/>
                <a:ea typeface="Microsoft YaHei UI" panose="020B0503020204020204" pitchFamily="34" charset="-122"/>
                <a:cs typeface="ＭＳ Ｐゴシック" charset="0"/>
              </a:rPr>
              <a:t>?</a:t>
            </a:r>
          </a:p>
          <a:p>
            <a:pPr eaLnBrk="1" hangingPunct="1">
              <a:lnSpc>
                <a:spcPct val="90000"/>
              </a:lnSpc>
              <a:defRPr/>
            </a:pPr>
            <a:r>
              <a:rPr lang="zh-CN" altLang="en-US" b="1" dirty="0">
                <a:solidFill>
                  <a:schemeClr val="bg2"/>
                </a:solidFill>
                <a:latin typeface="Microsoft YaHei UI" panose="020B0503020204020204" pitchFamily="34" charset="-122"/>
                <a:ea typeface="Microsoft YaHei UI" panose="020B0503020204020204" pitchFamily="34" charset="-122"/>
                <a:cs typeface="ＭＳ Ｐゴシック" charset="0"/>
              </a:rPr>
              <a:t>工作</a:t>
            </a:r>
            <a:r>
              <a:rPr lang="en-US" b="1" dirty="0">
                <a:solidFill>
                  <a:schemeClr val="bg2"/>
                </a:solidFill>
                <a:latin typeface="Microsoft YaHei UI" panose="020B0503020204020204" pitchFamily="34" charset="-122"/>
                <a:ea typeface="Microsoft YaHei UI" panose="020B0503020204020204" pitchFamily="34" charset="-122"/>
                <a:cs typeface="ＭＳ Ｐゴシック" charset="0"/>
              </a:rPr>
              <a:t>?</a:t>
            </a:r>
          </a:p>
          <a:p>
            <a:pPr eaLnBrk="1" hangingPunct="1">
              <a:lnSpc>
                <a:spcPct val="90000"/>
              </a:lnSpc>
              <a:defRPr/>
            </a:pPr>
            <a:r>
              <a:rPr lang="zh-CN" altLang="en-US" b="1" dirty="0">
                <a:solidFill>
                  <a:schemeClr val="bg2"/>
                </a:solidFill>
                <a:latin typeface="Microsoft YaHei UI" panose="020B0503020204020204" pitchFamily="34" charset="-122"/>
                <a:ea typeface="Microsoft YaHei UI" panose="020B0503020204020204" pitchFamily="34" charset="-122"/>
                <a:cs typeface="ＭＳ Ｐゴシック" charset="0"/>
              </a:rPr>
              <a:t>教会</a:t>
            </a:r>
            <a:r>
              <a:rPr lang="en-US" b="1" dirty="0">
                <a:solidFill>
                  <a:schemeClr val="bg2"/>
                </a:solidFill>
                <a:latin typeface="Microsoft YaHei UI" panose="020B0503020204020204" pitchFamily="34" charset="-122"/>
                <a:ea typeface="Microsoft YaHei UI" panose="020B0503020204020204" pitchFamily="34" charset="-122"/>
                <a:cs typeface="ＭＳ Ｐゴシック" charset="0"/>
              </a:rPr>
              <a:t>?</a:t>
            </a:r>
          </a:p>
          <a:p>
            <a:pPr eaLnBrk="1" hangingPunct="1">
              <a:lnSpc>
                <a:spcPct val="90000"/>
              </a:lnSpc>
              <a:defRPr/>
            </a:pPr>
            <a:r>
              <a:rPr lang="zh-CN" altLang="en-US" b="1" dirty="0">
                <a:solidFill>
                  <a:schemeClr val="bg2"/>
                </a:solidFill>
                <a:latin typeface="Microsoft YaHei UI" panose="020B0503020204020204" pitchFamily="34" charset="-122"/>
                <a:ea typeface="Microsoft YaHei UI" panose="020B0503020204020204" pitchFamily="34" charset="-122"/>
                <a:cs typeface="ＭＳ Ｐゴシック" charset="0"/>
              </a:rPr>
              <a:t>朋友圈</a:t>
            </a:r>
            <a:r>
              <a:rPr lang="en-US" b="1" dirty="0">
                <a:solidFill>
                  <a:schemeClr val="bg2"/>
                </a:solidFill>
                <a:latin typeface="Microsoft YaHei UI" panose="020B0503020204020204" pitchFamily="34" charset="-122"/>
                <a:ea typeface="Microsoft YaHei UI" panose="020B0503020204020204" pitchFamily="34" charset="-122"/>
                <a:cs typeface="ＭＳ Ｐゴシック" charset="0"/>
              </a:rPr>
              <a:t>?</a:t>
            </a:r>
          </a:p>
          <a:p>
            <a:pPr eaLnBrk="1" hangingPunct="1">
              <a:lnSpc>
                <a:spcPct val="90000"/>
              </a:lnSpc>
              <a:defRPr/>
            </a:pPr>
            <a:r>
              <a:rPr lang="zh-CN" altLang="en-US" b="1" dirty="0">
                <a:solidFill>
                  <a:schemeClr val="bg2"/>
                </a:solidFill>
                <a:latin typeface="Microsoft YaHei UI" panose="020B0503020204020204" pitchFamily="34" charset="-122"/>
                <a:ea typeface="Microsoft YaHei UI" panose="020B0503020204020204" pitchFamily="34" charset="-122"/>
                <a:cs typeface="ＭＳ Ｐゴシック" charset="0"/>
              </a:rPr>
              <a:t>政府</a:t>
            </a:r>
            <a:r>
              <a:rPr lang="en-US" b="1" dirty="0">
                <a:solidFill>
                  <a:schemeClr val="bg2"/>
                </a:solidFill>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45">
            <a:extLst>
              <a:ext uri="{FF2B5EF4-FFF2-40B4-BE49-F238E27FC236}">
                <a16:creationId xmlns:a16="http://schemas.microsoft.com/office/drawing/2014/main" id="{E03357C1-D65C-FC46-B646-D23697B2CCD7}"/>
              </a:ext>
            </a:extLst>
          </p:cNvPr>
          <p:cNvSpPr txBox="1">
            <a:spLocks noChangeArrowheads="1"/>
          </p:cNvSpPr>
          <p:nvPr/>
        </p:nvSpPr>
        <p:spPr bwMode="auto">
          <a:xfrm>
            <a:off x="-31981" y="6165304"/>
            <a:ext cx="8890000" cy="457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lvl="0" algn="r" defTabSz="914400" eaLnBrk="1" hangingPunct="1">
              <a:defRPr/>
            </a:pPr>
            <a:r>
              <a:rPr lang="zh-SG" altLang="en-US" sz="4800" b="1" kern="0" dirty="0">
                <a:solidFill>
                  <a:srgbClr val="000099"/>
                </a:solidFill>
                <a:effectLst/>
                <a:latin typeface="Microsoft YaHei UI" panose="020B0503020204020204" pitchFamily="34" charset="-122"/>
                <a:ea typeface="Microsoft YaHei UI" panose="020B0503020204020204" pitchFamily="34" charset="-122"/>
                <a:cs typeface="Arial" charset="0"/>
              </a:rPr>
              <a:t>彼得前书</a:t>
            </a:r>
          </a:p>
        </p:txBody>
      </p:sp>
    </p:spTree>
    <p:extLst>
      <p:ext uri="{BB962C8B-B14F-4D97-AF65-F5344CB8AC3E}">
        <p14:creationId xmlns:p14="http://schemas.microsoft.com/office/powerpoint/2010/main" val="593007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04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704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704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704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704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704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3" grpId="0" uiExpand="1" build="p"/>
      <p:bldP spid="5" grpId="0"/>
    </p:bldLst>
  </p:timing>
</p:sld>
</file>

<file path=ppt/slides/slide41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10626" name="Picture 15" descr="Pur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3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2" name="Text Box 4"/>
          <p:cNvSpPr txBox="1">
            <a:spLocks noChangeArrowheads="1"/>
          </p:cNvSpPr>
          <p:nvPr/>
        </p:nvSpPr>
        <p:spPr bwMode="auto">
          <a:xfrm>
            <a:off x="1257300" y="615156"/>
            <a:ext cx="66294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lvl="0" algn="ctr" defTabSz="914400" eaLnBrk="0" fontAlgn="base" hangingPunct="0">
              <a:spcBef>
                <a:spcPct val="50000"/>
              </a:spcBef>
              <a:spcAft>
                <a:spcPct val="0"/>
              </a:spcAft>
              <a:defRPr/>
            </a:pPr>
            <a:r>
              <a:rPr lang="zh-SG" altLang="en-US" u="sng" dirty="0">
                <a:latin typeface="Microsoft YaHei UI" panose="020B0503020204020204" pitchFamily="34" charset="-122"/>
                <a:ea typeface="Microsoft YaHei UI" panose="020B0503020204020204" pitchFamily="34" charset="-122"/>
                <a:cs typeface="Arial" charset="0"/>
              </a:rPr>
              <a:t>论点 </a:t>
            </a:r>
          </a:p>
        </p:txBody>
      </p:sp>
      <p:sp>
        <p:nvSpPr>
          <p:cNvPr id="37947" name="Text Box 59"/>
          <p:cNvSpPr txBox="1">
            <a:spLocks noChangeArrowheads="1"/>
          </p:cNvSpPr>
          <p:nvPr/>
        </p:nvSpPr>
        <p:spPr bwMode="auto">
          <a:xfrm>
            <a:off x="266700" y="1352550"/>
            <a:ext cx="8610600" cy="1563688"/>
          </a:xfrm>
          <a:prstGeom prst="rect">
            <a:avLst/>
          </a:prstGeom>
          <a:solidFill>
            <a:schemeClr val="bg2"/>
          </a:solidFill>
          <a:ln w="9525">
            <a:solidFill>
              <a:schemeClr val="tx1"/>
            </a:solidFill>
            <a:miter lim="800000"/>
            <a:headEnd/>
            <a:tailEnd/>
          </a:ln>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a:spcBef>
                <a:spcPct val="50000"/>
              </a:spcBef>
            </a:pPr>
            <a:r>
              <a:rPr lang="ja-JP" altLang="en-US" dirty="0">
                <a:latin typeface="Microsoft YaHei UI" panose="020B0503020204020204" pitchFamily="34" charset="-122"/>
                <a:ea typeface="Microsoft YaHei UI" panose="020B0503020204020204" pitchFamily="34" charset="-122"/>
              </a:rPr>
              <a:t>“</a:t>
            </a:r>
            <a:r>
              <a:rPr lang="en-US" altLang="ja-JP" dirty="0">
                <a:latin typeface="Microsoft YaHei UI" panose="020B0503020204020204" pitchFamily="34" charset="-122"/>
                <a:ea typeface="Microsoft YaHei UI" panose="020B0503020204020204" pitchFamily="34" charset="-122"/>
              </a:rPr>
              <a:t>…</a:t>
            </a:r>
            <a:r>
              <a:rPr lang="zh-CN" altLang="en-US" b="1" dirty="0">
                <a:latin typeface="Microsoft YaHei UI" panose="020B0503020204020204" pitchFamily="34" charset="-122"/>
                <a:ea typeface="Microsoft YaHei UI" panose="020B0503020204020204" pitchFamily="34" charset="-122"/>
              </a:rPr>
              <a:t>我略略地写了这信，托我所看为忠心的兄弟西拉转交你们，劝勉你们，又证明这恩是神的真恩。你们务要在</a:t>
            </a:r>
            <a:r>
              <a:rPr lang="zh-CN" altLang="en-US" b="1" dirty="0">
                <a:solidFill>
                  <a:srgbClr val="00FF00"/>
                </a:solidFill>
                <a:latin typeface="Microsoft YaHei UI" panose="020B0503020204020204" pitchFamily="34" charset="-122"/>
                <a:ea typeface="Microsoft YaHei UI" panose="020B0503020204020204" pitchFamily="34" charset="-122"/>
              </a:rPr>
              <a:t>这恩上站立得住</a:t>
            </a:r>
            <a:r>
              <a:rPr lang="zh-CN" altLang="en-US" b="1" dirty="0">
                <a:latin typeface="Microsoft YaHei UI" panose="020B0503020204020204" pitchFamily="34" charset="-122"/>
                <a:ea typeface="Microsoft YaHei UI" panose="020B0503020204020204" pitchFamily="34" charset="-122"/>
              </a:rPr>
              <a:t>。</a:t>
            </a:r>
            <a:r>
              <a:rPr lang="zh-CN" altLang="en-US" dirty="0">
                <a:latin typeface="Microsoft YaHei UI" panose="020B0503020204020204" pitchFamily="34" charset="-122"/>
                <a:ea typeface="Microsoft YaHei UI" panose="020B0503020204020204" pitchFamily="34" charset="-122"/>
              </a:rPr>
              <a:t> </a:t>
            </a:r>
            <a:r>
              <a:rPr lang="ja-JP" altLang="en-US" dirty="0">
                <a:latin typeface="Microsoft YaHei UI" panose="020B0503020204020204" pitchFamily="34" charset="-122"/>
                <a:ea typeface="Microsoft YaHei UI" panose="020B0503020204020204" pitchFamily="34" charset="-122"/>
              </a:rPr>
              <a:t>”</a:t>
            </a:r>
            <a:r>
              <a:rPr lang="en-US" altLang="ja-JP" dirty="0">
                <a:latin typeface="Microsoft YaHei UI" panose="020B0503020204020204" pitchFamily="34" charset="-122"/>
                <a:ea typeface="Microsoft YaHei UI" panose="020B0503020204020204" pitchFamily="34" charset="-122"/>
              </a:rPr>
              <a:t> (5:12)</a:t>
            </a:r>
            <a:endParaRPr lang="en-US" altLang="en-US" dirty="0">
              <a:latin typeface="Microsoft YaHei UI" panose="020B0503020204020204" pitchFamily="34" charset="-122"/>
              <a:ea typeface="Microsoft YaHei UI" panose="020B0503020204020204" pitchFamily="34" charset="-122"/>
            </a:endParaRPr>
          </a:p>
        </p:txBody>
      </p:sp>
      <p:graphicFrame>
        <p:nvGraphicFramePr>
          <p:cNvPr id="467984" name="Group 16"/>
          <p:cNvGraphicFramePr>
            <a:graphicFrameLocks noGrp="1"/>
          </p:cNvGraphicFramePr>
          <p:nvPr>
            <p:ph/>
            <p:extLst>
              <p:ext uri="{D42A27DB-BD31-4B8C-83A1-F6EECF244321}">
                <p14:modId xmlns:p14="http://schemas.microsoft.com/office/powerpoint/2010/main" val="7089049"/>
              </p:ext>
            </p:extLst>
          </p:nvPr>
        </p:nvGraphicFramePr>
        <p:xfrm>
          <a:off x="114300" y="3811588"/>
          <a:ext cx="8915400" cy="3017837"/>
        </p:xfrm>
        <a:graphic>
          <a:graphicData uri="http://schemas.openxmlformats.org/drawingml/2006/table">
            <a:tbl>
              <a:tblPr/>
              <a:tblGrid>
                <a:gridCol w="48006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3017837">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ru-RU" altLang="ja-JP"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a:t>
                      </a:r>
                      <a:r>
                        <a:rPr kumimoji="0" lang="zh-CN" altLang="en-US" sz="2400" b="1" i="0" u="sng"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这恩是神的真恩</a:t>
                      </a:r>
                      <a:r>
                        <a:rPr kumimoji="0" lang="ru-RU" altLang="ja-JP"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a:t>
                      </a:r>
                      <a:endParaRPr kumimoji="0" lang="en-US" altLang="ja-JP"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比得前书</a:t>
                      </a:r>
                      <a:r>
                        <a:rPr kumimoji="0" lang="en-US" altLang="zh-CN"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1:1-12</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拣选</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神的主权</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位份上的圣化</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出于上帝的主动</a:t>
                      </a:r>
                      <a:r>
                        <a:rPr kumimoji="0" lang="en-US" altLang="zh-CN"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(1:2) </a:t>
                      </a: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ru-RU" altLang="ja-JP"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a:t>
                      </a:r>
                      <a:r>
                        <a:rPr kumimoji="0" lang="zh-SG" altLang="en-US" sz="2400" b="1" i="0" u="sng"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站立得住</a:t>
                      </a:r>
                      <a:r>
                        <a:rPr kumimoji="0" lang="ru-RU" altLang="ja-JP"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a:t>
                      </a:r>
                      <a:endParaRPr kumimoji="0" lang="en-US" altLang="ja-JP"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比得前书</a:t>
                      </a:r>
                      <a:r>
                        <a:rPr kumimoji="0" lang="en-US" altLang="zh-CN"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1:13 – 5:14</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忍耐</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人的责任</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实际上圣化</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落实在圣洁的生活 </a:t>
                      </a:r>
                      <a:r>
                        <a:rPr kumimoji="0" lang="en-US" altLang="zh-CN" sz="2400" b="1" i="0" u="none" strike="noStrike" cap="none" normalizeH="0" baseline="0" dirty="0">
                          <a:ln>
                            <a:noFill/>
                          </a:ln>
                          <a:solidFill>
                            <a:schemeClr val="tx2"/>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ＭＳ Ｐゴシック" charset="0"/>
                        </a:rPr>
                        <a:t>(1:13)</a:t>
                      </a: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extLst>
                  <a:ext uri="{0D108BD9-81ED-4DB2-BD59-A6C34878D82A}">
                    <a16:rowId xmlns:a16="http://schemas.microsoft.com/office/drawing/2014/main" val="10000"/>
                  </a:ext>
                </a:extLst>
              </a:tr>
            </a:tbl>
          </a:graphicData>
        </a:graphic>
      </p:graphicFrame>
      <p:sp>
        <p:nvSpPr>
          <p:cNvPr id="38124" name="Text Box 236"/>
          <p:cNvSpPr txBox="1">
            <a:spLocks noChangeArrowheads="1"/>
          </p:cNvSpPr>
          <p:nvPr/>
        </p:nvSpPr>
        <p:spPr bwMode="auto">
          <a:xfrm>
            <a:off x="1066800" y="3074194"/>
            <a:ext cx="70104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3200" b="0" i="0" u="sng"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Arial" charset="0"/>
              </a:rPr>
              <a:t>双重主题</a:t>
            </a:r>
            <a:r>
              <a:rPr kumimoji="0" lang="en-US" sz="3200" b="0" i="0" u="sng"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410638" name="Rectangle 243"/>
          <p:cNvSpPr>
            <a:spLocks noChangeArrowheads="1"/>
          </p:cNvSpPr>
          <p:nvPr/>
        </p:nvSpPr>
        <p:spPr bwMode="auto">
          <a:xfrm>
            <a:off x="8429765" y="39756"/>
            <a:ext cx="660758"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278</a:t>
            </a:r>
          </a:p>
        </p:txBody>
      </p:sp>
      <p:sp>
        <p:nvSpPr>
          <p:cNvPr id="38133" name="Rectangle 245"/>
          <p:cNvSpPr>
            <a:spLocks noGrp="1" noChangeArrowheads="1"/>
          </p:cNvSpPr>
          <p:nvPr>
            <p:ph type="title" idx="4294967295"/>
          </p:nvPr>
        </p:nvSpPr>
        <p:spPr>
          <a:xfrm>
            <a:off x="0" y="59634"/>
            <a:ext cx="9144000" cy="457200"/>
          </a:xfrm>
        </p:spPr>
        <p:txBody>
          <a:bodyPr/>
          <a:lstStyle/>
          <a:p>
            <a:pPr algn="ctr" eaLnBrk="1" hangingPunct="1">
              <a:defRPr/>
            </a:pPr>
            <a:r>
              <a:rPr lang="zh-SG" altLang="en-US" sz="3200" b="1" dirty="0">
                <a:latin typeface="Microsoft YaHei UI" panose="020B0503020204020204" pitchFamily="34" charset="-122"/>
                <a:ea typeface="Microsoft YaHei UI" panose="020B0503020204020204" pitchFamily="34" charset="-122"/>
                <a:cs typeface="Arial" charset="0"/>
              </a:rPr>
              <a:t>论点与主题</a:t>
            </a:r>
            <a:endParaRPr lang="en-US" sz="3200" b="1" dirty="0">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29773497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gtEl>
                                        <p:attrNameLst>
                                          <p:attrName>style.visibility</p:attrName>
                                        </p:attrNameLst>
                                      </p:cBhvr>
                                      <p:to>
                                        <p:strVal val="visible"/>
                                      </p:to>
                                    </p:set>
                                    <p:anim calcmode="lin" valueType="num">
                                      <p:cBhvr additive="base">
                                        <p:cTn id="7" dur="500" fill="hold"/>
                                        <p:tgtEl>
                                          <p:spTgt spid="37892"/>
                                        </p:tgtEl>
                                        <p:attrNameLst>
                                          <p:attrName>ppt_x</p:attrName>
                                        </p:attrNameLst>
                                      </p:cBhvr>
                                      <p:tavLst>
                                        <p:tav tm="0">
                                          <p:val>
                                            <p:strVal val="#ppt_x"/>
                                          </p:val>
                                        </p:tav>
                                        <p:tav tm="100000">
                                          <p:val>
                                            <p:strVal val="#ppt_x"/>
                                          </p:val>
                                        </p:tav>
                                      </p:tavLst>
                                    </p:anim>
                                    <p:anim calcmode="lin" valueType="num">
                                      <p:cBhvr additive="base">
                                        <p:cTn id="8" dur="500" fill="hold"/>
                                        <p:tgtEl>
                                          <p:spTgt spid="37892"/>
                                        </p:tgtEl>
                                        <p:attrNameLst>
                                          <p:attrName>ppt_y</p:attrName>
                                        </p:attrNameLst>
                                      </p:cBhvr>
                                      <p:tavLst>
                                        <p:tav tm="0">
                                          <p:val>
                                            <p:strVal val="0-#ppt_h/2"/>
                                          </p:val>
                                        </p:tav>
                                        <p:tav tm="100000">
                                          <p:val>
                                            <p:strVal val="#ppt_y"/>
                                          </p:val>
                                        </p:tav>
                                      </p:tavLst>
                                    </p:anim>
                                  </p:childTnLst>
                                </p:cTn>
                              </p:par>
                            </p:childTnLst>
                          </p:cTn>
                        </p:par>
                        <p:par>
                          <p:cTn id="9" fill="hold" nodeType="withGroup">
                            <p:stCondLst>
                              <p:cond delay="500"/>
                            </p:stCondLst>
                            <p:childTnLst>
                              <p:par>
                                <p:cTn id="10" presetID="20" presetClass="entr" presetSubtype="0" fill="hold" grpId="0" nodeType="afterEffect">
                                  <p:stCondLst>
                                    <p:cond delay="0"/>
                                  </p:stCondLst>
                                  <p:childTnLst>
                                    <p:set>
                                      <p:cBhvr>
                                        <p:cTn id="11" dur="1" fill="hold">
                                          <p:stCondLst>
                                            <p:cond delay="0"/>
                                          </p:stCondLst>
                                        </p:cTn>
                                        <p:tgtEl>
                                          <p:spTgt spid="37947"/>
                                        </p:tgtEl>
                                        <p:attrNameLst>
                                          <p:attrName>style.visibility</p:attrName>
                                        </p:attrNameLst>
                                      </p:cBhvr>
                                      <p:to>
                                        <p:strVal val="visible"/>
                                      </p:to>
                                    </p:set>
                                    <p:animEffect transition="in" filter="wedge">
                                      <p:cBhvr>
                                        <p:cTn id="12" dur="500"/>
                                        <p:tgtEl>
                                          <p:spTgt spid="3794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8124"/>
                                        </p:tgtEl>
                                        <p:attrNameLst>
                                          <p:attrName>style.visibility</p:attrName>
                                        </p:attrNameLst>
                                      </p:cBhvr>
                                      <p:to>
                                        <p:strVal val="visible"/>
                                      </p:to>
                                    </p:set>
                                    <p:anim calcmode="lin" valueType="num">
                                      <p:cBhvr additive="base">
                                        <p:cTn id="17" dur="500" fill="hold"/>
                                        <p:tgtEl>
                                          <p:spTgt spid="38124"/>
                                        </p:tgtEl>
                                        <p:attrNameLst>
                                          <p:attrName>ppt_x</p:attrName>
                                        </p:attrNameLst>
                                      </p:cBhvr>
                                      <p:tavLst>
                                        <p:tav tm="0">
                                          <p:val>
                                            <p:strVal val="0-#ppt_w/2"/>
                                          </p:val>
                                        </p:tav>
                                        <p:tav tm="100000">
                                          <p:val>
                                            <p:strVal val="#ppt_x"/>
                                          </p:val>
                                        </p:tav>
                                      </p:tavLst>
                                    </p:anim>
                                    <p:anim calcmode="lin" valueType="num">
                                      <p:cBhvr additive="base">
                                        <p:cTn id="18" dur="500" fill="hold"/>
                                        <p:tgtEl>
                                          <p:spTgt spid="38124"/>
                                        </p:tgtEl>
                                        <p:attrNameLst>
                                          <p:attrName>ppt_y</p:attrName>
                                        </p:attrNameLst>
                                      </p:cBhvr>
                                      <p:tavLst>
                                        <p:tav tm="0">
                                          <p:val>
                                            <p:strVal val="#ppt_y"/>
                                          </p:val>
                                        </p:tav>
                                        <p:tav tm="100000">
                                          <p:val>
                                            <p:strVal val="#ppt_y"/>
                                          </p:val>
                                        </p:tav>
                                      </p:tavLst>
                                    </p:anim>
                                  </p:childTnLst>
                                </p:cTn>
                              </p:par>
                            </p:childTnLst>
                          </p:cTn>
                        </p:par>
                        <p:par>
                          <p:cTn id="19" fill="hold" nodeType="withGroup">
                            <p:stCondLst>
                              <p:cond delay="500"/>
                            </p:stCondLst>
                            <p:childTnLst>
                              <p:par>
                                <p:cTn id="20" presetID="2" presetClass="entr" presetSubtype="4" fill="hold" nodeType="afterEffect">
                                  <p:stCondLst>
                                    <p:cond delay="0"/>
                                  </p:stCondLst>
                                  <p:childTnLst>
                                    <p:set>
                                      <p:cBhvr>
                                        <p:cTn id="21" dur="1" fill="hold">
                                          <p:stCondLst>
                                            <p:cond delay="0"/>
                                          </p:stCondLst>
                                        </p:cTn>
                                        <p:tgtEl>
                                          <p:spTgt spid="467984"/>
                                        </p:tgtEl>
                                        <p:attrNameLst>
                                          <p:attrName>style.visibility</p:attrName>
                                        </p:attrNameLst>
                                      </p:cBhvr>
                                      <p:to>
                                        <p:strVal val="visible"/>
                                      </p:to>
                                    </p:set>
                                    <p:anim calcmode="lin" valueType="num">
                                      <p:cBhvr additive="base">
                                        <p:cTn id="22" dur="500" fill="hold"/>
                                        <p:tgtEl>
                                          <p:spTgt spid="467984"/>
                                        </p:tgtEl>
                                        <p:attrNameLst>
                                          <p:attrName>ppt_x</p:attrName>
                                        </p:attrNameLst>
                                      </p:cBhvr>
                                      <p:tavLst>
                                        <p:tav tm="0">
                                          <p:val>
                                            <p:strVal val="#ppt_x"/>
                                          </p:val>
                                        </p:tav>
                                        <p:tav tm="100000">
                                          <p:val>
                                            <p:strVal val="#ppt_x"/>
                                          </p:val>
                                        </p:tav>
                                      </p:tavLst>
                                    </p:anim>
                                    <p:anim calcmode="lin" valueType="num">
                                      <p:cBhvr additive="base">
                                        <p:cTn id="23" dur="500" fill="hold"/>
                                        <p:tgtEl>
                                          <p:spTgt spid="467984"/>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38133"/>
                                        </p:tgtEl>
                                        <p:attrNameLst>
                                          <p:attrName>style.visibility</p:attrName>
                                        </p:attrNameLst>
                                      </p:cBhvr>
                                      <p:to>
                                        <p:strVal val="visible"/>
                                      </p:to>
                                    </p:set>
                                    <p:anim calcmode="lin" valueType="num">
                                      <p:cBhvr additive="base">
                                        <p:cTn id="28" dur="500" fill="hold"/>
                                        <p:tgtEl>
                                          <p:spTgt spid="38133"/>
                                        </p:tgtEl>
                                        <p:attrNameLst>
                                          <p:attrName>ppt_x</p:attrName>
                                        </p:attrNameLst>
                                      </p:cBhvr>
                                      <p:tavLst>
                                        <p:tav tm="0">
                                          <p:val>
                                            <p:strVal val="#ppt_x"/>
                                          </p:val>
                                        </p:tav>
                                        <p:tav tm="100000">
                                          <p:val>
                                            <p:strVal val="#ppt_x"/>
                                          </p:val>
                                        </p:tav>
                                      </p:tavLst>
                                    </p:anim>
                                    <p:anim calcmode="lin" valueType="num">
                                      <p:cBhvr additive="base">
                                        <p:cTn id="29" dur="500" fill="hold"/>
                                        <p:tgtEl>
                                          <p:spTgt spid="381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autoUpdateAnimBg="0"/>
      <p:bldP spid="37947" grpId="0" animBg="1" autoUpdateAnimBg="0"/>
      <p:bldP spid="38124" grpId="0" autoUpdateAnimBg="0"/>
      <p:bldP spid="38133"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5F1E16D-BAFF-8F4F-917F-E073A163F308}"/>
              </a:ext>
            </a:extLst>
          </p:cNvPr>
          <p:cNvGrpSpPr/>
          <p:nvPr/>
        </p:nvGrpSpPr>
        <p:grpSpPr>
          <a:xfrm>
            <a:off x="36003" y="1745320"/>
            <a:ext cx="9071994" cy="5280777"/>
            <a:chOff x="36003" y="1745320"/>
            <a:chExt cx="9071994" cy="5280777"/>
          </a:xfrm>
        </p:grpSpPr>
        <p:pic>
          <p:nvPicPr>
            <p:cNvPr id="532482" name="Picture 2">
              <a:extLst>
                <a:ext uri="{FF2B5EF4-FFF2-40B4-BE49-F238E27FC236}">
                  <a16:creationId xmlns:a16="http://schemas.microsoft.com/office/drawing/2014/main" id="{B164BD6D-F53A-FC45-894C-DCEFC4E23E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1745320"/>
              <a:ext cx="9071994" cy="511268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E0CE8183-E2BD-1340-A18D-7B820AF46DD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3857" t="49361"/>
            <a:stretch/>
          </p:blipFill>
          <p:spPr bwMode="auto">
            <a:xfrm>
              <a:off x="3275856" y="4437112"/>
              <a:ext cx="3278909" cy="25889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以希望体现</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圣洁</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(1:1–2:12)</a:t>
            </a: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0" y="1152"/>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kumimoji="0" lang="zh-CN" altLang="en-US" sz="36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怎么引人归耶稣</a:t>
            </a:r>
            <a:r>
              <a:rPr lang="en-US"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F7E46A28-AD6B-BD46-A75E-43C7EFE03169}"/>
              </a:ext>
            </a:extLst>
          </p:cNvPr>
          <p:cNvSpPr txBox="1">
            <a:spLocks noChangeArrowheads="1"/>
          </p:cNvSpPr>
          <p:nvPr/>
        </p:nvSpPr>
        <p:spPr bwMode="auto">
          <a:xfrm>
            <a:off x="323528" y="4221088"/>
            <a:ext cx="8568952" cy="220465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黑暗里的</a:t>
            </a:r>
            <a:endParaRPr kumimoji="0" lang="en-US" altLang="zh-CN" sz="2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defTabSz="914400">
              <a:defRPr/>
            </a:pPr>
            <a:r>
              <a:rPr lang="zh-CN" altLang="en-US" sz="60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希望</a:t>
            </a:r>
            <a:endParaRPr kumimoji="0" lang="en-US" sz="2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8" name="Rectangle 2">
            <a:extLst>
              <a:ext uri="{FF2B5EF4-FFF2-40B4-BE49-F238E27FC236}">
                <a16:creationId xmlns:a16="http://schemas.microsoft.com/office/drawing/2014/main" id="{5803E375-3D14-0F46-AE8D-215936970B7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102594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54" name="Picture 2">
            <a:extLst>
              <a:ext uri="{FF2B5EF4-FFF2-40B4-BE49-F238E27FC236}">
                <a16:creationId xmlns:a16="http://schemas.microsoft.com/office/drawing/2014/main" id="{D7369A46-2936-104F-8AE3-49D0D05E70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764704"/>
            <a:ext cx="9201207" cy="55172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顺服</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 </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(2:13–3:12)。</a:t>
            </a: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0" y="1152"/>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914400">
              <a:defRPr/>
            </a:pPr>
            <a:r>
              <a:rPr lang="zh-CN" altLang="en-US"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怎么引人归耶稣</a:t>
            </a:r>
            <a:r>
              <a:rPr lang="en-US" altLang="zh-CN"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a:p>
            <a:pPr lvl="0" algn="l" defTabSz="914400">
              <a:defRPr/>
            </a:pPr>
            <a:endParaRPr lang="en-US" altLang="zh-CN"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BA5A77D1-EC90-D54A-BE8D-8FAC2EEBF86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5061124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要如基督，</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无私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地生活</a:t>
            </a:r>
            <a:br>
              <a:rPr lang="en-US" altLang="zh-CN"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(3:13–5:14)。</a:t>
            </a: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0" y="1152"/>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914400">
              <a:defRPr/>
            </a:pPr>
            <a:r>
              <a:rPr lang="zh-CN" altLang="en-US"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怎么引人归耶稣</a:t>
            </a:r>
            <a:r>
              <a:rPr lang="en-US" altLang="zh-CN"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a:p>
            <a:pPr lvl="0" algn="l" defTabSz="914400">
              <a:defRPr/>
            </a:pPr>
            <a:endParaRPr lang="en-US" altLang="zh-CN"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534530" name="Picture 2">
            <a:extLst>
              <a:ext uri="{FF2B5EF4-FFF2-40B4-BE49-F238E27FC236}">
                <a16:creationId xmlns:a16="http://schemas.microsoft.com/office/drawing/2014/main" id="{CD3E93D2-00C9-2C49-B366-C8232DEE99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6387"/>
          <a:stretch/>
        </p:blipFill>
        <p:spPr bwMode="auto">
          <a:xfrm>
            <a:off x="-1" y="2564904"/>
            <a:ext cx="9189695" cy="3528392"/>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C51E7A72-F51C-E343-B6EE-B8B3D6174263}"/>
              </a:ext>
            </a:extLst>
          </p:cNvPr>
          <p:cNvSpPr txBox="1">
            <a:spLocks noChangeArrowheads="1"/>
          </p:cNvSpPr>
          <p:nvPr/>
        </p:nvSpPr>
        <p:spPr bwMode="auto">
          <a:xfrm>
            <a:off x="1279200" y="6093296"/>
            <a:ext cx="7512021" cy="736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FFE4D272-DC7A-ED40-9073-ABA544B146E8}"/>
              </a:ext>
            </a:extLst>
          </p:cNvPr>
          <p:cNvSpPr txBox="1">
            <a:spLocks noChangeArrowheads="1"/>
          </p:cNvSpPr>
          <p:nvPr/>
        </p:nvSpPr>
        <p:spPr bwMode="auto">
          <a:xfrm>
            <a:off x="-18001" y="5445224"/>
            <a:ext cx="9180002" cy="467531"/>
          </a:xfrm>
          <a:prstGeom prst="rect">
            <a:avLst/>
          </a:prstGeom>
          <a:solidFill>
            <a:srgbClr val="90000B"/>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爱</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神</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600" b="0"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爱</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人</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Tree>
    <p:extLst>
      <p:ext uri="{BB962C8B-B14F-4D97-AF65-F5344CB8AC3E}">
        <p14:creationId xmlns:p14="http://schemas.microsoft.com/office/powerpoint/2010/main" val="40407350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769349"/>
          </a:xfrm>
          <a:effectLst>
            <a:outerShdw blurRad="63500" dist="35921" dir="2700000" algn="ctr" rotWithShape="0">
              <a:schemeClr val="tx2">
                <a:alpha val="74998"/>
              </a:schemeClr>
            </a:outerShdw>
          </a:effectLst>
        </p:spPr>
        <p:txBody>
          <a:bodyPr/>
          <a:lstStyle/>
          <a:p>
            <a:pPr>
              <a:defRPr/>
            </a:pPr>
            <a:r>
              <a:rPr lang="zh-SG"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彼得前书</a:t>
            </a: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zh-SG"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377788" y="1380210"/>
            <a:ext cx="8388424" cy="2048790"/>
          </a:xfrm>
          <a:prstGeom prst="rect">
            <a:avLst/>
          </a:prstGeom>
          <a:gradFill flip="none" rotWithShape="1">
            <a:gsLst>
              <a:gs pos="0">
                <a:schemeClr val="accent1">
                  <a:shade val="30000"/>
                  <a:satMod val="115000"/>
                </a:schemeClr>
              </a:gs>
              <a:gs pos="50000">
                <a:schemeClr val="tx1"/>
              </a:gs>
              <a:gs pos="100000">
                <a:schemeClr val="accent2"/>
              </a:gs>
            </a:gsLst>
            <a:path path="circle">
              <a:fillToRect l="50000" t="50000" r="50000" b="50000"/>
            </a:path>
            <a:tileRect/>
          </a:gra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体现出敬重他人的谦卑。</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DC8568BF-9A40-3A42-82E7-595242C9141F}"/>
              </a:ext>
            </a:extLst>
          </p:cNvPr>
          <p:cNvSpPr txBox="1">
            <a:spLocks noChangeArrowheads="1"/>
          </p:cNvSpPr>
          <p:nvPr/>
        </p:nvSpPr>
        <p:spPr bwMode="auto">
          <a:xfrm>
            <a:off x="0" y="1152"/>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914400">
              <a:defRPr/>
            </a:pPr>
            <a:r>
              <a:rPr lang="zh-CN" altLang="en-US"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怎么引人归耶稣</a:t>
            </a:r>
            <a:r>
              <a:rPr lang="en-US" altLang="zh-CN"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a:p>
            <a:pPr lvl="0" algn="l" defTabSz="914400">
              <a:defRPr/>
            </a:pPr>
            <a:endParaRPr lang="en-US" altLang="zh-CN" sz="3600" b="1" i="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202545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 calcmode="lin" valueType="num">
                                      <p:cBhvr additive="base">
                                        <p:cTn id="7" dur="500"/>
                                        <p:tgtEl>
                                          <p:spTgt spid="900098"/>
                                        </p:tgtEl>
                                        <p:attrNameLst>
                                          <p:attrName>ppt_y</p:attrName>
                                        </p:attrNameLst>
                                      </p:cBhvr>
                                      <p:tavLst>
                                        <p:tav tm="0">
                                          <p:val>
                                            <p:strVal val="#ppt_y+#ppt_h*1.125000"/>
                                          </p:val>
                                        </p:tav>
                                        <p:tav tm="100000">
                                          <p:val>
                                            <p:strVal val="#ppt_y"/>
                                          </p:val>
                                        </p:tav>
                                      </p:tavLst>
                                    </p:anim>
                                    <p:animEffect transition="in" filter="wipe(up)">
                                      <p:cBhvr>
                                        <p:cTn id="8"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en-US" dirty="0">
                <a:solidFill>
                  <a:srgbClr val="000000"/>
                </a:solidFill>
                <a:latin typeface="Times New Roman" charset="0"/>
              </a:rPr>
              <a:t>Luke Title Slide</a:t>
            </a:r>
            <a:endParaRPr lang="en-US" dirty="0">
              <a:latin typeface="Times New Roman" charset="0"/>
            </a:endParaRPr>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62450" y="3519489"/>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79389" y="260350"/>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Rectangle 10"/>
          <p:cNvSpPr>
            <a:spLocks noChangeArrowheads="1"/>
          </p:cNvSpPr>
          <p:nvPr/>
        </p:nvSpPr>
        <p:spPr bwMode="auto">
          <a:xfrm>
            <a:off x="0" y="6337908"/>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27" tIns="45714" rIns="91427" bIns="45714"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263175" name="WordArt 3"/>
          <p:cNvSpPr>
            <a:spLocks noChangeArrowheads="1" noChangeShapeType="1" noTextEdit="1"/>
          </p:cNvSpPr>
          <p:nvPr/>
        </p:nvSpPr>
        <p:spPr bwMode="auto">
          <a:xfrm>
            <a:off x="395288" y="3645025"/>
            <a:ext cx="3810000" cy="2743200"/>
          </a:xfrm>
          <a:prstGeom prst="rect">
            <a:avLst/>
          </a:prstGeom>
        </p:spPr>
        <p:txBody>
          <a:bodyPr wrap="none" lIns="91427" tIns="45714" rIns="91427" bIns="4571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路加福音</a:t>
            </a:r>
            <a:endPar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1475240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7384"/>
            <a:ext cx="9144000" cy="1507008"/>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以下的哪一个品质对你来说</a:t>
            </a:r>
            <a:br>
              <a:rPr lang="en-US" altLang="zh-CN"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是最有挑战性的</a:t>
            </a:r>
            <a:r>
              <a:rPr lang="en-US" sz="4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F004E373-37F6-C04C-9A50-2EDEB1A89ED9}"/>
              </a:ext>
            </a:extLst>
          </p:cNvPr>
          <p:cNvSpPr txBox="1">
            <a:spLocks noChangeArrowheads="1"/>
          </p:cNvSpPr>
          <p:nvPr/>
        </p:nvSpPr>
        <p:spPr bwMode="auto">
          <a:xfrm>
            <a:off x="-1120" y="4218147"/>
            <a:ext cx="9144000" cy="151216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0" indent="-3465513"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rPr>
              <a:t>无私</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	</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哪一些事情或战斗是你需要忍让的</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 </a:t>
            </a:r>
          </a:p>
        </p:txBody>
      </p:sp>
      <p:sp>
        <p:nvSpPr>
          <p:cNvPr id="6" name="Rectangle 2">
            <a:extLst>
              <a:ext uri="{FF2B5EF4-FFF2-40B4-BE49-F238E27FC236}">
                <a16:creationId xmlns:a16="http://schemas.microsoft.com/office/drawing/2014/main" id="{381C3112-7A5C-2441-BF20-C660B29633B8}"/>
              </a:ext>
            </a:extLst>
          </p:cNvPr>
          <p:cNvSpPr txBox="1">
            <a:spLocks noChangeArrowheads="1"/>
          </p:cNvSpPr>
          <p:nvPr/>
        </p:nvSpPr>
        <p:spPr bwMode="auto">
          <a:xfrm>
            <a:off x="-1120" y="1735086"/>
            <a:ext cx="9144000" cy="137180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rPr>
              <a:t>圣洁</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	</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你的标准是否太低了</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a:t>
            </a:r>
            <a:endParaRPr kumimoji="0" lang="en-US" sz="44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7" name="Rectangle 2">
            <a:extLst>
              <a:ext uri="{FF2B5EF4-FFF2-40B4-BE49-F238E27FC236}">
                <a16:creationId xmlns:a16="http://schemas.microsoft.com/office/drawing/2014/main" id="{2425D8D8-B224-AF49-8745-1563A903F458}"/>
              </a:ext>
            </a:extLst>
          </p:cNvPr>
          <p:cNvSpPr txBox="1">
            <a:spLocks noChangeArrowheads="1"/>
          </p:cNvSpPr>
          <p:nvPr/>
        </p:nvSpPr>
        <p:spPr bwMode="auto">
          <a:xfrm>
            <a:off x="-1120" y="2720140"/>
            <a:ext cx="9144000" cy="1455019"/>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rPr>
              <a:t>顺服</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	</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你在哪一方面想做主，但神要你顺服</a:t>
            </a:r>
            <a:r>
              <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a:t>
            </a:r>
            <a:endParaRPr kumimoji="0" lang="en-US" sz="44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9" name="Rectangle 2">
            <a:extLst>
              <a:ext uri="{FF2B5EF4-FFF2-40B4-BE49-F238E27FC236}">
                <a16:creationId xmlns:a16="http://schemas.microsoft.com/office/drawing/2014/main" id="{C51E7A72-F51C-E343-B6EE-B8B3D6174263}"/>
              </a:ext>
            </a:extLst>
          </p:cNvPr>
          <p:cNvSpPr txBox="1">
            <a:spLocks noChangeArrowheads="1"/>
          </p:cNvSpPr>
          <p:nvPr/>
        </p:nvSpPr>
        <p:spPr bwMode="auto">
          <a:xfrm>
            <a:off x="1279200" y="6093296"/>
            <a:ext cx="7512021" cy="736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彼得前书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5742856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9"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2"/>
          <p:cNvSpPr>
            <a:spLocks noGrp="1" noChangeArrowheads="1"/>
          </p:cNvSpPr>
          <p:nvPr>
            <p:ph type="title" idx="4294967295"/>
          </p:nvPr>
        </p:nvSpPr>
        <p:spPr/>
        <p:txBody>
          <a:bodyPr/>
          <a:lstStyle/>
          <a:p>
            <a:pPr eaLnBrk="1" hangingPunct="1"/>
            <a:r>
              <a:rPr lang="en-US">
                <a:latin typeface="Times New Roman" charset="0"/>
                <a:ea typeface="ＭＳ Ｐゴシック" charset="0"/>
                <a:cs typeface="ＭＳ Ｐゴシック" charset="0"/>
              </a:rPr>
              <a:t>Black</a:t>
            </a:r>
          </a:p>
        </p:txBody>
      </p:sp>
    </p:spTree>
    <p:extLst>
      <p:ext uri="{BB962C8B-B14F-4D97-AF65-F5344CB8AC3E}">
        <p14:creationId xmlns:p14="http://schemas.microsoft.com/office/powerpoint/2010/main" val="2159264868"/>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showMasterPhAnim="0">
  <p:cSld>
    <p:bg>
      <p:bgPr>
        <a:solidFill>
          <a:srgbClr val="000000"/>
        </a:solidFill>
        <a:effectLst/>
      </p:bgPr>
    </p:bg>
    <p:spTree>
      <p:nvGrpSpPr>
        <p:cNvPr id="1" name=""/>
        <p:cNvGrpSpPr/>
        <p:nvPr/>
      </p:nvGrpSpPr>
      <p:grpSpPr>
        <a:xfrm>
          <a:off x="0" y="0"/>
          <a:ext cx="0" cy="0"/>
          <a:chOff x="0" y="0"/>
          <a:chExt cx="0" cy="0"/>
        </a:xfrm>
      </p:grpSpPr>
      <p:pic>
        <p:nvPicPr>
          <p:cNvPr id="238594"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700" y="-603448"/>
            <a:ext cx="54054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8" name="Rectangle 2"/>
          <p:cNvSpPr>
            <a:spLocks noGrp="1" noChangeArrowheads="1"/>
          </p:cNvSpPr>
          <p:nvPr>
            <p:ph type="subTitle" idx="1"/>
          </p:nvPr>
        </p:nvSpPr>
        <p:spPr>
          <a:xfrm>
            <a:off x="3657600" y="3505200"/>
            <a:ext cx="5334000" cy="1600200"/>
          </a:xfrm>
        </p:spPr>
        <p:txBody>
          <a:bodyPr/>
          <a:lstStyle/>
          <a:p>
            <a:pPr eaLnBrk="1" hangingPunct="1"/>
            <a:r>
              <a:rPr lang="zh-CN" altLang="en-US" b="1" dirty="0">
                <a:solidFill>
                  <a:srgbClr val="FFFFFF"/>
                </a:solidFill>
                <a:latin typeface="Microsoft YaHei UI" panose="020B0503020204020204" pitchFamily="34" charset="-122"/>
                <a:ea typeface="Microsoft YaHei UI" panose="020B0503020204020204" pitchFamily="34" charset="-122"/>
                <a:cs typeface="ＭＳ Ｐゴシック" charset="0"/>
              </a:rPr>
              <a:t>你无法超越你的知识</a:t>
            </a:r>
          </a:p>
        </p:txBody>
      </p:sp>
      <p:sp>
        <p:nvSpPr>
          <p:cNvPr id="50180" name="WordArt 4"/>
          <p:cNvSpPr>
            <a:spLocks noChangeArrowheads="1" noChangeShapeType="1" noTextEdit="1"/>
          </p:cNvSpPr>
          <p:nvPr/>
        </p:nvSpPr>
        <p:spPr bwMode="auto">
          <a:xfrm>
            <a:off x="3810000" y="1828800"/>
            <a:ext cx="4800600" cy="1371600"/>
          </a:xfrm>
          <a:prstGeom prst="rect">
            <a:avLst/>
          </a:prstGeom>
        </p:spPr>
        <p:txBody>
          <a:bodyPr wrap="none" fromWordArt="1">
            <a:prstTxWarp prst="textPlain">
              <a:avLst>
                <a:gd name="adj" fmla="val 46981"/>
              </a:avLst>
            </a:prstTxWarp>
            <a:scene3d>
              <a:camera prst="legacyPerspectiveTopLeft"/>
              <a:lightRig rig="legacyNormal3" dir="r"/>
            </a:scene3d>
            <a:sp3d extrusionH="201600" prstMaterial="legacyMetal">
              <a:extrusionClr>
                <a:srgbClr val="FFFFFF"/>
              </a:extrusionClr>
            </a:sp3d>
          </a:bodyPr>
          <a:lstStyle/>
          <a:p>
            <a:pPr lvl="0" algn="ctr" defTabSz="914400" fontAlgn="base">
              <a:spcBef>
                <a:spcPct val="0"/>
              </a:spcBef>
              <a:spcAft>
                <a:spcPct val="0"/>
              </a:spcAft>
              <a:defRPr/>
            </a:pPr>
            <a:r>
              <a:rPr lang="zh-SG" altLang="en-US" sz="3600" b="1" kern="1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latin typeface="Microsoft YaHei UI" panose="020B0503020204020204" pitchFamily="34" charset="-122"/>
                <a:ea typeface="Microsoft YaHei UI" panose="020B0503020204020204" pitchFamily="34" charset="-122"/>
                <a:cs typeface="Arial"/>
              </a:rPr>
              <a:t>彼得后书</a:t>
            </a:r>
          </a:p>
        </p:txBody>
      </p:sp>
      <p:sp>
        <p:nvSpPr>
          <p:cNvPr id="238597" name="Rectangle 5"/>
          <p:cNvSpPr>
            <a:spLocks noGrp="1" noChangeArrowheads="1"/>
          </p:cNvSpPr>
          <p:nvPr>
            <p:ph type="ctrTitle"/>
          </p:nvPr>
        </p:nvSpPr>
        <p:spPr>
          <a:xfrm>
            <a:off x="3810000" y="108148"/>
            <a:ext cx="7772400" cy="1143000"/>
          </a:xfrm>
        </p:spPr>
        <p:txBody>
          <a:bodyPr/>
          <a:lstStyle/>
          <a:p>
            <a:pPr algn="r" eaLnBrk="1" hangingPunct="1"/>
            <a:r>
              <a:rPr lang="en-US" dirty="0">
                <a:solidFill>
                  <a:schemeClr val="bg1"/>
                </a:solidFill>
                <a:latin typeface="Microsoft YaHei UI" panose="020B0503020204020204" pitchFamily="34" charset="-122"/>
                <a:ea typeface="Microsoft YaHei UI" panose="020B0503020204020204" pitchFamily="34" charset="-122"/>
                <a:cs typeface="ＭＳ Ｐゴシック" charset="0"/>
              </a:rPr>
              <a:t>2 Peter</a:t>
            </a: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130013217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Effect transition="in" filter="fade">
                                      <p:cBhvr>
                                        <p:cTn id="7" dur="770" decel="100000"/>
                                        <p:tgtEl>
                                          <p:spTgt spid="50180"/>
                                        </p:tgtEl>
                                      </p:cBhvr>
                                    </p:animEffect>
                                    <p:animScale>
                                      <p:cBhvr>
                                        <p:cTn id="8" dur="770" decel="100000"/>
                                        <p:tgtEl>
                                          <p:spTgt spid="50180"/>
                                        </p:tgtEl>
                                      </p:cBhvr>
                                      <p:from x="10000" y="10000"/>
                                      <p:to x="200000" y="450000"/>
                                    </p:animScale>
                                    <p:animScale>
                                      <p:cBhvr>
                                        <p:cTn id="9" dur="1230" accel="100000" fill="hold">
                                          <p:stCondLst>
                                            <p:cond delay="770"/>
                                          </p:stCondLst>
                                        </p:cTn>
                                        <p:tgtEl>
                                          <p:spTgt spid="50180"/>
                                        </p:tgtEl>
                                      </p:cBhvr>
                                      <p:from x="200000" y="450000"/>
                                      <p:to x="100000" y="100000"/>
                                    </p:animScale>
                                    <p:set>
                                      <p:cBhvr>
                                        <p:cTn id="10" dur="770" fill="hold"/>
                                        <p:tgtEl>
                                          <p:spTgt spid="50180"/>
                                        </p:tgtEl>
                                        <p:attrNameLst>
                                          <p:attrName>ppt_x</p:attrName>
                                        </p:attrNameLst>
                                      </p:cBhvr>
                                      <p:to>
                                        <p:strVal val="(0.5)"/>
                                      </p:to>
                                    </p:set>
                                    <p:anim from="(0.5)" to="(#ppt_x)" calcmode="lin" valueType="num">
                                      <p:cBhvr>
                                        <p:cTn id="11" dur="1230" accel="100000" fill="hold">
                                          <p:stCondLst>
                                            <p:cond delay="770"/>
                                          </p:stCondLst>
                                        </p:cTn>
                                        <p:tgtEl>
                                          <p:spTgt spid="50180"/>
                                        </p:tgtEl>
                                        <p:attrNameLst>
                                          <p:attrName>ppt_x</p:attrName>
                                        </p:attrNameLst>
                                      </p:cBhvr>
                                    </p:anim>
                                    <p:set>
                                      <p:cBhvr>
                                        <p:cTn id="12" dur="770" fill="hold"/>
                                        <p:tgtEl>
                                          <p:spTgt spid="50180"/>
                                        </p:tgtEl>
                                        <p:attrNameLst>
                                          <p:attrName>ppt_y</p:attrName>
                                        </p:attrNameLst>
                                      </p:cBhvr>
                                      <p:to>
                                        <p:strVal val="(#ppt_y+0.4)"/>
                                      </p:to>
                                    </p:set>
                                    <p:anim from="(#ppt_y+0.4)" to="(#ppt_y)" calcmode="lin" valueType="num">
                                      <p:cBhvr>
                                        <p:cTn id="13" dur="1230" accel="100000" fill="hold">
                                          <p:stCondLst>
                                            <p:cond delay="770"/>
                                          </p:stCondLst>
                                        </p:cTn>
                                        <p:tgtEl>
                                          <p:spTgt spid="5018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p:bldLst>
  </p:timing>
</p:sld>
</file>

<file path=ppt/slides/slide4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知识</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284</a:t>
            </a:r>
          </a:p>
        </p:txBody>
      </p:sp>
    </p:spTree>
    <p:extLst>
      <p:ext uri="{BB962C8B-B14F-4D97-AF65-F5344CB8AC3E}">
        <p14:creationId xmlns:p14="http://schemas.microsoft.com/office/powerpoint/2010/main" val="23710878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以知识抵挡假教诲</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4506363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290286" y="1602008"/>
            <a:ext cx="8621485"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3200" b="1" dirty="0">
                <a:solidFill>
                  <a:srgbClr val="FFFFFF"/>
                </a:solidFill>
                <a:latin typeface="Microsoft YaHei UI" panose="020B0503020204020204" pitchFamily="34" charset="-122"/>
                <a:ea typeface="Microsoft YaHei UI" panose="020B0503020204020204" pitchFamily="34" charset="-122"/>
              </a:rPr>
              <a:t>“所以，亲爱的，你们既然预先知道了，就要谨慎，免得受恶人的错谬引导，就从自己坚固的地步上坠落。你们却要在我们的主、救主耶稣基督的恩典和知识上长进。愿荣耀归给他，从现在直到永远。阿们。” </a:t>
            </a:r>
            <a:r>
              <a:rPr lang="en-US" altLang="zh-CN" sz="3200" b="1" dirty="0">
                <a:solidFill>
                  <a:srgbClr val="FFFFFF"/>
                </a:solidFill>
                <a:latin typeface="Microsoft YaHei UI" panose="020B0503020204020204" pitchFamily="34" charset="-122"/>
                <a:ea typeface="Microsoft YaHei UI" panose="020B0503020204020204" pitchFamily="34" charset="-122"/>
              </a:rPr>
              <a:t>(3:17-18)</a:t>
            </a:r>
            <a:r>
              <a:rPr lang="zh-CN" altLang="en-US" sz="3200" b="1" dirty="0">
                <a:solidFill>
                  <a:srgbClr val="FFFFFF"/>
                </a:solidFill>
                <a:latin typeface="Microsoft YaHei UI" panose="020B0503020204020204" pitchFamily="34" charset="-122"/>
                <a:ea typeface="Microsoft YaHei UI" panose="020B0503020204020204" pitchFamily="34" charset="-122"/>
              </a:rPr>
              <a:t>。</a:t>
            </a:r>
            <a:r>
              <a:rPr lang="en-US" altLang="zh-CN" sz="3200" b="1" dirty="0">
                <a:solidFill>
                  <a:srgbClr val="FFFFFF"/>
                </a:solidFill>
                <a:latin typeface="Microsoft YaHei UI" panose="020B0503020204020204" pitchFamily="34" charset="-122"/>
                <a:ea typeface="Microsoft YaHei UI" panose="020B0503020204020204" pitchFamily="34" charset="-122"/>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284</a:t>
            </a:r>
          </a:p>
        </p:txBody>
      </p:sp>
    </p:spTree>
    <p:extLst>
      <p:ext uri="{BB962C8B-B14F-4D97-AF65-F5344CB8AC3E}">
        <p14:creationId xmlns:p14="http://schemas.microsoft.com/office/powerpoint/2010/main" val="26597019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12"/>
          <p:cNvSpPr>
            <a:spLocks noGrp="1" noChangeArrowheads="1"/>
          </p:cNvSpPr>
          <p:nvPr>
            <p:ph type="title" idx="4294967295"/>
          </p:nvPr>
        </p:nvSpPr>
        <p:spPr/>
        <p:txBody>
          <a:bodyPr/>
          <a:lstStyle/>
          <a:p>
            <a:pPr eaLnBrk="1" hangingPunct="1"/>
            <a:r>
              <a:rPr lang="en-US" dirty="0">
                <a:latin typeface="Microsoft YaHei UI" panose="020B0503020204020204" pitchFamily="34" charset="-122"/>
                <a:ea typeface="Microsoft YaHei UI" panose="020B0503020204020204" pitchFamily="34" charset="-122"/>
                <a:cs typeface="ＭＳ Ｐゴシック" charset="0"/>
              </a:rPr>
              <a:t>Summary Statement</a:t>
            </a:r>
          </a:p>
        </p:txBody>
      </p:sp>
      <p:sp>
        <p:nvSpPr>
          <p:cNvPr id="444418" name="Rectangle 2"/>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5B5249"/>
                </a:solidFill>
                <a:effectLst/>
                <a:uLnTx/>
                <a:uFillTx/>
                <a:latin typeface="Microsoft YaHei UI" panose="020B0503020204020204" pitchFamily="34" charset="-122"/>
                <a:ea typeface="Microsoft YaHei UI" panose="020B0503020204020204" pitchFamily="34" charset="-122"/>
                <a:cs typeface="SimSun" charset="0"/>
              </a:rPr>
              <a:t> </a:t>
            </a:r>
          </a:p>
        </p:txBody>
      </p:sp>
      <p:sp>
        <p:nvSpPr>
          <p:cNvPr id="444419" name="Rectangle 3"/>
          <p:cNvSpPr>
            <a:spLocks noChangeArrowheads="1"/>
          </p:cNvSpPr>
          <p:nvPr/>
        </p:nvSpPr>
        <p:spPr bwMode="auto">
          <a:xfrm>
            <a:off x="2014538" y="-947738"/>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Microsoft YaHei UI" panose="020B0503020204020204" pitchFamily="34" charset="-122"/>
              <a:ea typeface="Microsoft YaHei UI" panose="020B0503020204020204" pitchFamily="34" charset="-122"/>
            </a:endParaRPr>
          </a:p>
        </p:txBody>
      </p:sp>
      <p:sp>
        <p:nvSpPr>
          <p:cNvPr id="444420" name="Rectangle 4"/>
          <p:cNvSpPr>
            <a:spLocks noChangeArrowheads="1"/>
          </p:cNvSpPr>
          <p:nvPr/>
        </p:nvSpPr>
        <p:spPr bwMode="auto">
          <a:xfrm>
            <a:off x="1981200" y="288607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Microsoft YaHei UI" panose="020B0503020204020204" pitchFamily="34" charset="-122"/>
              <a:ea typeface="Microsoft YaHei UI" panose="020B0503020204020204" pitchFamily="34" charset="-122"/>
            </a:endParaRPr>
          </a:p>
        </p:txBody>
      </p:sp>
      <p:sp>
        <p:nvSpPr>
          <p:cNvPr id="444421" name="Text Box 5"/>
          <p:cNvSpPr txBox="1">
            <a:spLocks noChangeArrowheads="1"/>
          </p:cNvSpPr>
          <p:nvPr/>
        </p:nvSpPr>
        <p:spPr bwMode="auto">
          <a:xfrm>
            <a:off x="8135433" y="228600"/>
            <a:ext cx="728084"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284</a:t>
            </a:r>
          </a:p>
        </p:txBody>
      </p:sp>
      <p:sp>
        <p:nvSpPr>
          <p:cNvPr id="444422" name="Text Box 6"/>
          <p:cNvSpPr txBox="1">
            <a:spLocks noChangeArrowheads="1"/>
          </p:cNvSpPr>
          <p:nvPr/>
        </p:nvSpPr>
        <p:spPr bwMode="auto">
          <a:xfrm>
            <a:off x="3810703" y="76200"/>
            <a:ext cx="1627369"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SG" altLang="en-US" sz="2800" b="1" dirty="0">
                <a:solidFill>
                  <a:srgbClr val="FFFFFF"/>
                </a:solidFill>
                <a:latin typeface="Microsoft YaHei UI" panose="020B0503020204020204" pitchFamily="34" charset="-122"/>
                <a:ea typeface="Microsoft YaHei UI" panose="020B0503020204020204" pitchFamily="34" charset="-122"/>
                <a:cs typeface="SimSun" charset="0"/>
              </a:rPr>
              <a:t>总结概要</a:t>
            </a:r>
            <a:endParaRPr kumimoji="0" lang="en-US" altLang="zh-CN"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SimSun" charset="0"/>
            </a:endParaRPr>
          </a:p>
        </p:txBody>
      </p:sp>
      <p:sp>
        <p:nvSpPr>
          <p:cNvPr id="36875" name="Text Box 11"/>
          <p:cNvSpPr txBox="1">
            <a:spLocks noChangeArrowheads="1"/>
          </p:cNvSpPr>
          <p:nvPr/>
        </p:nvSpPr>
        <p:spPr bwMode="auto">
          <a:xfrm>
            <a:off x="381000" y="1752600"/>
            <a:ext cx="8458200" cy="2062103"/>
          </a:xfrm>
          <a:prstGeom prst="rect">
            <a:avLst/>
          </a:prstGeom>
          <a:solidFill>
            <a:srgbClr val="E2DED6"/>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200" b="1" i="1" dirty="0">
                <a:solidFill>
                  <a:srgbClr val="000000"/>
                </a:solidFill>
                <a:latin typeface="Microsoft YaHei UI" panose="020B0503020204020204" pitchFamily="34" charset="-122"/>
                <a:ea typeface="Microsoft YaHei UI" panose="020B0503020204020204" pitchFamily="34" charset="-122"/>
                <a:cs typeface="SimSun" charset="0"/>
              </a:rPr>
              <a:t>彼得提醒北小亚细亚的信徒有关假教师的特点及其将来的毁灭的知识， 以及耶稣基督的恩典知识，这知识可以用来抵挡</a:t>
            </a:r>
            <a:r>
              <a:rPr lang="zh-CN" altLang="en-US" sz="3200" b="1" i="1" dirty="0">
                <a:solidFill>
                  <a:srgbClr val="FF0066"/>
                </a:solidFill>
                <a:latin typeface="Microsoft YaHei UI" panose="020B0503020204020204" pitchFamily="34" charset="-122"/>
                <a:ea typeface="Microsoft YaHei UI" panose="020B0503020204020204" pitchFamily="34" charset="-122"/>
                <a:cs typeface="SimSun" charset="0"/>
              </a:rPr>
              <a:t>错误教导</a:t>
            </a:r>
            <a:r>
              <a:rPr lang="zh-CN" altLang="en-US" sz="3200" b="1" i="1" dirty="0">
                <a:solidFill>
                  <a:srgbClr val="000000"/>
                </a:solidFill>
                <a:latin typeface="Microsoft YaHei UI" panose="020B0503020204020204" pitchFamily="34" charset="-122"/>
                <a:ea typeface="Microsoft YaHei UI" panose="020B0503020204020204" pitchFamily="34" charset="-122"/>
                <a:cs typeface="SimSun" charset="0"/>
              </a:rPr>
              <a:t>并激励信徒在敬虔中</a:t>
            </a:r>
            <a:r>
              <a:rPr lang="zh-CN" altLang="en-US" sz="3200" b="1" i="1" dirty="0">
                <a:solidFill>
                  <a:srgbClr val="FF0066"/>
                </a:solidFill>
                <a:latin typeface="Microsoft YaHei UI" panose="020B0503020204020204" pitchFamily="34" charset="-122"/>
                <a:ea typeface="Microsoft YaHei UI" panose="020B0503020204020204" pitchFamily="34" charset="-122"/>
                <a:cs typeface="SimSun" charset="0"/>
              </a:rPr>
              <a:t>属灵的增长</a:t>
            </a:r>
            <a:r>
              <a:rPr lang="zh-CN" altLang="en-US" sz="3200" b="1" i="1" dirty="0">
                <a:solidFill>
                  <a:srgbClr val="000000"/>
                </a:solidFill>
                <a:latin typeface="Microsoft YaHei UI" panose="020B0503020204020204" pitchFamily="34" charset="-122"/>
                <a:ea typeface="Microsoft YaHei UI" panose="020B0503020204020204" pitchFamily="34" charset="-122"/>
                <a:cs typeface="SimSun" charset="0"/>
              </a:rPr>
              <a:t>。</a:t>
            </a:r>
            <a:endParaRPr lang="en-US" altLang="zh-CN" sz="3200" b="1" i="1" dirty="0">
              <a:solidFill>
                <a:srgbClr val="000000"/>
              </a:solidFill>
              <a:latin typeface="Microsoft YaHei UI" panose="020B0503020204020204" pitchFamily="34" charset="-122"/>
              <a:ea typeface="Microsoft YaHei UI" panose="020B0503020204020204" pitchFamily="34" charset="-122"/>
              <a:cs typeface="SimSun" charset="0"/>
            </a:endParaRPr>
          </a:p>
        </p:txBody>
      </p:sp>
      <p:sp>
        <p:nvSpPr>
          <p:cNvPr id="444424" name="WordArt 13"/>
          <p:cNvSpPr>
            <a:spLocks noChangeArrowheads="1" noChangeShapeType="1" noTextEdit="1"/>
          </p:cNvSpPr>
          <p:nvPr/>
        </p:nvSpPr>
        <p:spPr bwMode="auto">
          <a:xfrm>
            <a:off x="0" y="0"/>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lvl="0" algn="ctr" defTabSz="914400" fontAlgn="base">
              <a:spcBef>
                <a:spcPct val="0"/>
              </a:spcBef>
              <a:spcAft>
                <a:spcPct val="0"/>
              </a:spcAft>
              <a:defRPr/>
            </a:pPr>
            <a:r>
              <a:rPr lang="zh-SG" altLang="en-US" sz="3600" kern="10" dirty="0">
                <a:ln w="9525">
                  <a:round/>
                  <a:headEnd/>
                  <a:tailEnd/>
                </a:ln>
                <a:gradFill rotWithShape="1">
                  <a:gsLst>
                    <a:gs pos="0">
                      <a:srgbClr val="FFE701"/>
                    </a:gs>
                    <a:gs pos="100000">
                      <a:srgbClr val="FE3E02"/>
                    </a:gs>
                  </a:gsLst>
                  <a:lin ang="5400000" scaled="1"/>
                </a:gradFill>
                <a:latin typeface="Microsoft YaHei UI" panose="020B0503020204020204" pitchFamily="34" charset="-122"/>
                <a:ea typeface="Microsoft YaHei UI" panose="020B0503020204020204" pitchFamily="34" charset="-122"/>
                <a:cs typeface="Impact"/>
              </a:rPr>
              <a:t>彼得后书</a:t>
            </a:r>
          </a:p>
        </p:txBody>
      </p:sp>
      <p:pic>
        <p:nvPicPr>
          <p:cNvPr id="36879" name="Picture 15" descr="j01996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267200"/>
            <a:ext cx="1812925" cy="1611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880" name="Picture 16" descr="j020029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1800" y="4267200"/>
            <a:ext cx="1811338" cy="1614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720010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36875"/>
                                        </p:tgtEl>
                                        <p:attrNameLst>
                                          <p:attrName>style.visibility</p:attrName>
                                        </p:attrNameLst>
                                      </p:cBhvr>
                                      <p:to>
                                        <p:strVal val="visible"/>
                                      </p:to>
                                    </p:set>
                                    <p:anim calcmode="lin" valueType="num">
                                      <p:cBhvr>
                                        <p:cTn id="7" dur="500" fill="hold"/>
                                        <p:tgtEl>
                                          <p:spTgt spid="36875"/>
                                        </p:tgtEl>
                                        <p:attrNameLst>
                                          <p:attrName>ppt_w</p:attrName>
                                        </p:attrNameLst>
                                      </p:cBhvr>
                                      <p:tavLst>
                                        <p:tav tm="0">
                                          <p:val>
                                            <p:fltVal val="0"/>
                                          </p:val>
                                        </p:tav>
                                        <p:tav tm="100000">
                                          <p:val>
                                            <p:strVal val="#ppt_w"/>
                                          </p:val>
                                        </p:tav>
                                      </p:tavLst>
                                    </p:anim>
                                    <p:anim calcmode="lin" valueType="num">
                                      <p:cBhvr>
                                        <p:cTn id="8" dur="500" fill="hold"/>
                                        <p:tgtEl>
                                          <p:spTgt spid="36875"/>
                                        </p:tgtEl>
                                        <p:attrNameLst>
                                          <p:attrName>ppt_h</p:attrName>
                                        </p:attrNameLst>
                                      </p:cBhvr>
                                      <p:tavLst>
                                        <p:tav tm="0">
                                          <p:val>
                                            <p:fltVal val="0"/>
                                          </p:val>
                                        </p:tav>
                                        <p:tav tm="100000">
                                          <p:val>
                                            <p:strVal val="#ppt_h"/>
                                          </p:val>
                                        </p:tav>
                                      </p:tavLst>
                                    </p:anim>
                                  </p:childTnLst>
                                </p:cTn>
                              </p:par>
                            </p:childTnLst>
                          </p:cTn>
                        </p:par>
                        <p:par>
                          <p:cTn id="9" fill="hold" nodeType="withGroup">
                            <p:stCondLst>
                              <p:cond delay="500"/>
                            </p:stCondLst>
                            <p:childTnLst>
                              <p:par>
                                <p:cTn id="10" presetID="51" presetClass="entr" presetSubtype="0" fill="hold" nodeType="afterEffect">
                                  <p:stCondLst>
                                    <p:cond delay="0"/>
                                  </p:stCondLst>
                                  <p:childTnLst>
                                    <p:set>
                                      <p:cBhvr>
                                        <p:cTn id="11" dur="1" fill="hold">
                                          <p:stCondLst>
                                            <p:cond delay="0"/>
                                          </p:stCondLst>
                                        </p:cTn>
                                        <p:tgtEl>
                                          <p:spTgt spid="36879"/>
                                        </p:tgtEl>
                                        <p:attrNameLst>
                                          <p:attrName>style.visibility</p:attrName>
                                        </p:attrNameLst>
                                      </p:cBhvr>
                                      <p:to>
                                        <p:strVal val="visible"/>
                                      </p:to>
                                    </p:set>
                                    <p:animEffect transition="in" filter="fade">
                                      <p:cBhvr>
                                        <p:cTn id="12" dur="770" decel="100000"/>
                                        <p:tgtEl>
                                          <p:spTgt spid="36879"/>
                                        </p:tgtEl>
                                      </p:cBhvr>
                                    </p:animEffect>
                                    <p:animScale>
                                      <p:cBhvr>
                                        <p:cTn id="13" dur="770" decel="100000"/>
                                        <p:tgtEl>
                                          <p:spTgt spid="36879"/>
                                        </p:tgtEl>
                                      </p:cBhvr>
                                      <p:from x="10000" y="10000"/>
                                      <p:to x="200000" y="450000"/>
                                    </p:animScale>
                                    <p:animScale>
                                      <p:cBhvr>
                                        <p:cTn id="14" dur="1230" accel="100000" fill="hold">
                                          <p:stCondLst>
                                            <p:cond delay="770"/>
                                          </p:stCondLst>
                                        </p:cTn>
                                        <p:tgtEl>
                                          <p:spTgt spid="36879"/>
                                        </p:tgtEl>
                                      </p:cBhvr>
                                      <p:from x="200000" y="450000"/>
                                      <p:to x="100000" y="100000"/>
                                    </p:animScale>
                                    <p:set>
                                      <p:cBhvr>
                                        <p:cTn id="15" dur="770" fill="hold"/>
                                        <p:tgtEl>
                                          <p:spTgt spid="36879"/>
                                        </p:tgtEl>
                                        <p:attrNameLst>
                                          <p:attrName>ppt_x</p:attrName>
                                        </p:attrNameLst>
                                      </p:cBhvr>
                                      <p:to>
                                        <p:strVal val="(0.5)"/>
                                      </p:to>
                                    </p:set>
                                    <p:anim from="(0.5)" to="(#ppt_x)" calcmode="lin" valueType="num">
                                      <p:cBhvr>
                                        <p:cTn id="16" dur="1230" accel="100000" fill="hold">
                                          <p:stCondLst>
                                            <p:cond delay="770"/>
                                          </p:stCondLst>
                                        </p:cTn>
                                        <p:tgtEl>
                                          <p:spTgt spid="36879"/>
                                        </p:tgtEl>
                                        <p:attrNameLst>
                                          <p:attrName>ppt_x</p:attrName>
                                        </p:attrNameLst>
                                      </p:cBhvr>
                                    </p:anim>
                                    <p:set>
                                      <p:cBhvr>
                                        <p:cTn id="17" dur="770" fill="hold"/>
                                        <p:tgtEl>
                                          <p:spTgt spid="36879"/>
                                        </p:tgtEl>
                                        <p:attrNameLst>
                                          <p:attrName>ppt_y</p:attrName>
                                        </p:attrNameLst>
                                      </p:cBhvr>
                                      <p:to>
                                        <p:strVal val="(#ppt_y+0.4)"/>
                                      </p:to>
                                    </p:set>
                                    <p:anim from="(#ppt_y+0.4)" to="(#ppt_y)" calcmode="lin" valueType="num">
                                      <p:cBhvr>
                                        <p:cTn id="18" dur="1230" accel="100000" fill="hold">
                                          <p:stCondLst>
                                            <p:cond delay="770"/>
                                          </p:stCondLst>
                                        </p:cTn>
                                        <p:tgtEl>
                                          <p:spTgt spid="36879"/>
                                        </p:tgtEl>
                                        <p:attrNameLst>
                                          <p:attrName>ppt_y</p:attrName>
                                        </p:attrNameLst>
                                      </p:cBhvr>
                                    </p:anim>
                                  </p:childTnLst>
                                </p:cTn>
                              </p:par>
                            </p:childTnLst>
                          </p:cTn>
                        </p:par>
                        <p:par>
                          <p:cTn id="19" fill="hold">
                            <p:stCondLst>
                              <p:cond delay="2500"/>
                            </p:stCondLst>
                            <p:childTnLst>
                              <p:par>
                                <p:cTn id="20" presetID="51" presetClass="entr" presetSubtype="0" fill="hold" nodeType="afterEffect">
                                  <p:stCondLst>
                                    <p:cond delay="0"/>
                                  </p:stCondLst>
                                  <p:childTnLst>
                                    <p:set>
                                      <p:cBhvr>
                                        <p:cTn id="21" dur="1" fill="hold">
                                          <p:stCondLst>
                                            <p:cond delay="0"/>
                                          </p:stCondLst>
                                        </p:cTn>
                                        <p:tgtEl>
                                          <p:spTgt spid="36880"/>
                                        </p:tgtEl>
                                        <p:attrNameLst>
                                          <p:attrName>style.visibility</p:attrName>
                                        </p:attrNameLst>
                                      </p:cBhvr>
                                      <p:to>
                                        <p:strVal val="visible"/>
                                      </p:to>
                                    </p:set>
                                    <p:animEffect transition="in" filter="fade">
                                      <p:cBhvr>
                                        <p:cTn id="22" dur="770" decel="100000"/>
                                        <p:tgtEl>
                                          <p:spTgt spid="36880"/>
                                        </p:tgtEl>
                                      </p:cBhvr>
                                    </p:animEffect>
                                    <p:animScale>
                                      <p:cBhvr>
                                        <p:cTn id="23" dur="770" decel="100000"/>
                                        <p:tgtEl>
                                          <p:spTgt spid="36880"/>
                                        </p:tgtEl>
                                      </p:cBhvr>
                                      <p:from x="10000" y="10000"/>
                                      <p:to x="200000" y="450000"/>
                                    </p:animScale>
                                    <p:animScale>
                                      <p:cBhvr>
                                        <p:cTn id="24" dur="1230" accel="100000" fill="hold">
                                          <p:stCondLst>
                                            <p:cond delay="770"/>
                                          </p:stCondLst>
                                        </p:cTn>
                                        <p:tgtEl>
                                          <p:spTgt spid="36880"/>
                                        </p:tgtEl>
                                      </p:cBhvr>
                                      <p:from x="200000" y="450000"/>
                                      <p:to x="100000" y="100000"/>
                                    </p:animScale>
                                    <p:set>
                                      <p:cBhvr>
                                        <p:cTn id="25" dur="770" fill="hold"/>
                                        <p:tgtEl>
                                          <p:spTgt spid="36880"/>
                                        </p:tgtEl>
                                        <p:attrNameLst>
                                          <p:attrName>ppt_x</p:attrName>
                                        </p:attrNameLst>
                                      </p:cBhvr>
                                      <p:to>
                                        <p:strVal val="(0.5)"/>
                                      </p:to>
                                    </p:set>
                                    <p:anim from="(0.5)" to="(#ppt_x)" calcmode="lin" valueType="num">
                                      <p:cBhvr>
                                        <p:cTn id="26" dur="1230" accel="100000" fill="hold">
                                          <p:stCondLst>
                                            <p:cond delay="770"/>
                                          </p:stCondLst>
                                        </p:cTn>
                                        <p:tgtEl>
                                          <p:spTgt spid="36880"/>
                                        </p:tgtEl>
                                        <p:attrNameLst>
                                          <p:attrName>ppt_x</p:attrName>
                                        </p:attrNameLst>
                                      </p:cBhvr>
                                    </p:anim>
                                    <p:set>
                                      <p:cBhvr>
                                        <p:cTn id="27" dur="770" fill="hold"/>
                                        <p:tgtEl>
                                          <p:spTgt spid="36880"/>
                                        </p:tgtEl>
                                        <p:attrNameLst>
                                          <p:attrName>ppt_y</p:attrName>
                                        </p:attrNameLst>
                                      </p:cBhvr>
                                      <p:to>
                                        <p:strVal val="(#ppt_y+0.4)"/>
                                      </p:to>
                                    </p:set>
                                    <p:anim from="(#ppt_y+0.4)" to="(#ppt_y)" calcmode="lin" valueType="num">
                                      <p:cBhvr>
                                        <p:cTn id="28" dur="1230" accel="100000" fill="hold">
                                          <p:stCondLst>
                                            <p:cond delay="770"/>
                                          </p:stCondLst>
                                        </p:cTn>
                                        <p:tgtEl>
                                          <p:spTgt spid="36880"/>
                                        </p:tgtEl>
                                        <p:attrNameLst>
                                          <p:attrName>ppt_y</p:attrName>
                                        </p:attrNameLst>
                                      </p:cBhvr>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44424"/>
                                        </p:tgtEl>
                                        <p:attrNameLst>
                                          <p:attrName>style.visibility</p:attrName>
                                        </p:attrNameLst>
                                      </p:cBhvr>
                                      <p:to>
                                        <p:strVal val="visible"/>
                                      </p:to>
                                    </p:set>
                                    <p:anim calcmode="lin" valueType="num">
                                      <p:cBhvr additive="base">
                                        <p:cTn id="33" dur="500" fill="hold"/>
                                        <p:tgtEl>
                                          <p:spTgt spid="444424"/>
                                        </p:tgtEl>
                                        <p:attrNameLst>
                                          <p:attrName>ppt_x</p:attrName>
                                        </p:attrNameLst>
                                      </p:cBhvr>
                                      <p:tavLst>
                                        <p:tav tm="0">
                                          <p:val>
                                            <p:strVal val="#ppt_x"/>
                                          </p:val>
                                        </p:tav>
                                        <p:tav tm="100000">
                                          <p:val>
                                            <p:strVal val="#ppt_x"/>
                                          </p:val>
                                        </p:tav>
                                      </p:tavLst>
                                    </p:anim>
                                    <p:anim calcmode="lin" valueType="num">
                                      <p:cBhvr additive="base">
                                        <p:cTn id="34" dur="500" fill="hold"/>
                                        <p:tgtEl>
                                          <p:spTgt spid="4444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5" grpId="0" animBg="1" autoUpdateAnimBg="0"/>
      <p:bldP spid="444424" grpId="0"/>
    </p:bldLst>
  </p:timing>
</p:sld>
</file>

<file path=ppt/slides/slide4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忠实的信徒必被</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奖赏：</a:t>
            </a:r>
            <a:endParaRPr lang="en-US" altLang="zh-CN"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“这样、必叫你们丰丰富富的、得以进入我们主救主耶稣基督永远的国。”</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(1:11)。</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429472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heckerboard(across)">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好讥诮的人</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会在主再来是</a:t>
            </a:r>
            <a:r>
              <a:rPr lang="zh-SG"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讥诮</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圣经，创世及洪水泛滥</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(3:3-6)</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1429341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5248"/>
            <a:ext cx="9213574" cy="6913248"/>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背道者的命运是要去地狱，也表示信徒会受到保</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护；背道者怎么被谴责，信徒也要怎样被保护 </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(2:3b-10a)</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3663904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主权 </a:t>
            </a:r>
            <a:r>
              <a:rPr kumimoji="0" 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I</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48758" y="65344"/>
            <a:ext cx="546918"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CC"/>
                </a:solidFill>
                <a:effectLst/>
                <a:uLnTx/>
                <a:uFillTx/>
                <a:latin typeface="Microsoft YaHei UI" panose="020B0503020204020204" pitchFamily="34" charset="-122"/>
                <a:ea typeface="Microsoft YaHei UI" panose="020B0503020204020204" pitchFamily="34" charset="-122"/>
                <a:cs typeface="Arial" charset="0"/>
              </a:rPr>
              <a:t>93</a:t>
            </a:r>
          </a:p>
        </p:txBody>
      </p:sp>
    </p:spTree>
    <p:extLst>
      <p:ext uri="{BB962C8B-B14F-4D97-AF65-F5344CB8AC3E}">
        <p14:creationId xmlns:p14="http://schemas.microsoft.com/office/powerpoint/2010/main" val="8685600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19314" y="1602007"/>
            <a:ext cx="8471908"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旧约先知并没有搞乱或误解自己的预言因为预言不是先知自己的旨意而来，而是从神而来</a:t>
            </a:r>
            <a:r>
              <a:rPr kumimoji="0" lang="en-US" altLang="zh-CN"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神使用先知的愿意口做为圣灵信息的器皿</a:t>
            </a:r>
            <a:r>
              <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(1:20-21)</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3823425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2"/>
          <p:cNvSpPr>
            <a:spLocks noGrp="1" noChangeArrowheads="1"/>
          </p:cNvSpPr>
          <p:nvPr>
            <p:ph type="title" idx="4294967295"/>
          </p:nvPr>
        </p:nvSpPr>
        <p:spPr/>
        <p:txBody>
          <a:bodyPr/>
          <a:lstStyle/>
          <a:p>
            <a:pPr eaLnBrk="1" hangingPunct="1"/>
            <a:r>
              <a:rPr lang="en-US" altLang="en-US">
                <a:latin typeface="Microsoft YaHei UI" panose="020B0503020204020204" pitchFamily="34" charset="-122"/>
                <a:ea typeface="Microsoft YaHei UI" panose="020B0503020204020204" pitchFamily="34" charset="-122"/>
              </a:rPr>
              <a:t>Summary Chart</a:t>
            </a:r>
          </a:p>
        </p:txBody>
      </p:sp>
      <p:sp>
        <p:nvSpPr>
          <p:cNvPr id="211971" name="Rectangle 3"/>
          <p:cNvSpPr>
            <a:spLocks noChangeArrowheads="1"/>
          </p:cNvSpPr>
          <p:nvPr/>
        </p:nvSpPr>
        <p:spPr bwMode="auto">
          <a:xfrm>
            <a:off x="-161839" y="609600"/>
            <a:ext cx="9372600" cy="6248400"/>
          </a:xfrm>
          <a:prstGeom prst="rect">
            <a:avLst/>
          </a:prstGeom>
          <a:solidFill>
            <a:srgbClr val="CCFFFF"/>
          </a:solidFill>
          <a:ln w="9525">
            <a:solidFill>
              <a:srgbClr val="B2B2B2"/>
            </a:solidFill>
            <a:miter lim="800000"/>
            <a:headEnd/>
            <a:tailEnd/>
          </a:ln>
        </p:spPr>
        <p:txBody>
          <a:bodyPr wrap="none"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nvGrpSpPr>
          <p:cNvPr id="211972" name="Group 4"/>
          <p:cNvGrpSpPr>
            <a:grpSpLocks/>
          </p:cNvGrpSpPr>
          <p:nvPr/>
        </p:nvGrpSpPr>
        <p:grpSpPr bwMode="auto">
          <a:xfrm>
            <a:off x="-152400" y="0"/>
            <a:ext cx="9372600" cy="6858000"/>
            <a:chOff x="864" y="667"/>
            <a:chExt cx="2979" cy="3216"/>
          </a:xfrm>
        </p:grpSpPr>
        <p:grpSp>
          <p:nvGrpSpPr>
            <p:cNvPr id="211977" name="Group 5"/>
            <p:cNvGrpSpPr>
              <a:grpSpLocks/>
            </p:cNvGrpSpPr>
            <p:nvPr/>
          </p:nvGrpSpPr>
          <p:grpSpPr bwMode="auto">
            <a:xfrm>
              <a:off x="864" y="667"/>
              <a:ext cx="2979" cy="351"/>
              <a:chOff x="0" y="0"/>
              <a:chExt cx="4477" cy="653"/>
            </a:xfrm>
          </p:grpSpPr>
          <p:sp>
            <p:nvSpPr>
              <p:cNvPr id="212059" name="Rectangle 6"/>
              <p:cNvSpPr>
                <a:spLocks noChangeArrowheads="1"/>
              </p:cNvSpPr>
              <p:nvPr/>
            </p:nvSpPr>
            <p:spPr bwMode="auto">
              <a:xfrm>
                <a:off x="32" y="0"/>
                <a:ext cx="4413" cy="65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sz="2800" b="1" dirty="0">
                    <a:solidFill>
                      <a:srgbClr val="FFFFFF"/>
                    </a:solidFill>
                    <a:latin typeface="Microsoft YaHei UI" panose="020B0503020204020204" pitchFamily="34" charset="-122"/>
                    <a:ea typeface="Microsoft YaHei UI" panose="020B0503020204020204" pitchFamily="34" charset="-122"/>
                  </a:rPr>
                  <a:t>以知识抵挡假教诲</a:t>
                </a:r>
              </a:p>
            </p:txBody>
          </p:sp>
          <p:sp>
            <p:nvSpPr>
              <p:cNvPr id="212060" name="Rectangle 7"/>
              <p:cNvSpPr>
                <a:spLocks noChangeArrowheads="1"/>
              </p:cNvSpPr>
              <p:nvPr/>
            </p:nvSpPr>
            <p:spPr bwMode="auto">
              <a:xfrm>
                <a:off x="0" y="0"/>
                <a:ext cx="4477" cy="65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78" name="Group 8"/>
            <p:cNvGrpSpPr>
              <a:grpSpLocks/>
            </p:cNvGrpSpPr>
            <p:nvPr/>
          </p:nvGrpSpPr>
          <p:grpSpPr bwMode="auto">
            <a:xfrm>
              <a:off x="864" y="1018"/>
              <a:ext cx="951" cy="331"/>
              <a:chOff x="0" y="653"/>
              <a:chExt cx="1429" cy="615"/>
            </a:xfrm>
          </p:grpSpPr>
          <p:sp>
            <p:nvSpPr>
              <p:cNvPr id="212057" name="Rectangle 9"/>
              <p:cNvSpPr>
                <a:spLocks noChangeArrowheads="1"/>
              </p:cNvSpPr>
              <p:nvPr/>
            </p:nvSpPr>
            <p:spPr bwMode="auto">
              <a:xfrm>
                <a:off x="32" y="653"/>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dirty="0">
                    <a:solidFill>
                      <a:srgbClr val="000000"/>
                    </a:solidFill>
                    <a:latin typeface="Microsoft YaHei UI" panose="020B0503020204020204" pitchFamily="34" charset="-122"/>
                    <a:ea typeface="Microsoft YaHei UI" panose="020B0503020204020204" pitchFamily="34" charset="-122"/>
                  </a:rPr>
                  <a:t>神的拣选  </a:t>
                </a:r>
              </a:p>
            </p:txBody>
          </p:sp>
          <p:sp>
            <p:nvSpPr>
              <p:cNvPr id="212058" name="Rectangle 10"/>
              <p:cNvSpPr>
                <a:spLocks noChangeArrowheads="1"/>
              </p:cNvSpPr>
              <p:nvPr/>
            </p:nvSpPr>
            <p:spPr bwMode="auto">
              <a:xfrm>
                <a:off x="0" y="653"/>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79" name="Group 11"/>
            <p:cNvGrpSpPr>
              <a:grpSpLocks/>
            </p:cNvGrpSpPr>
            <p:nvPr/>
          </p:nvGrpSpPr>
          <p:grpSpPr bwMode="auto">
            <a:xfrm>
              <a:off x="1815" y="1018"/>
              <a:ext cx="840" cy="331"/>
              <a:chOff x="1429" y="653"/>
              <a:chExt cx="1263" cy="615"/>
            </a:xfrm>
          </p:grpSpPr>
          <p:sp>
            <p:nvSpPr>
              <p:cNvPr id="212055" name="Rectangle 12"/>
              <p:cNvSpPr>
                <a:spLocks noChangeArrowheads="1"/>
              </p:cNvSpPr>
              <p:nvPr/>
            </p:nvSpPr>
            <p:spPr bwMode="auto">
              <a:xfrm>
                <a:off x="1461" y="653"/>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zh-CN" b="1" dirty="0">
                    <a:solidFill>
                      <a:srgbClr val="000000"/>
                    </a:solidFill>
                    <a:latin typeface="Microsoft YaHei UI" panose="020B0503020204020204" pitchFamily="34" charset="-122"/>
                    <a:ea typeface="Microsoft YaHei UI" panose="020B0503020204020204" pitchFamily="34" charset="-122"/>
                  </a:rPr>
                  <a:t> </a:t>
                </a:r>
                <a:r>
                  <a:rPr lang="zh-CN" altLang="en-US" b="1" dirty="0">
                    <a:solidFill>
                      <a:srgbClr val="000000"/>
                    </a:solidFill>
                    <a:latin typeface="Microsoft YaHei UI" panose="020B0503020204020204" pitchFamily="34" charset="-122"/>
                    <a:ea typeface="Microsoft YaHei UI" panose="020B0503020204020204" pitchFamily="34" charset="-122"/>
                  </a:rPr>
                  <a:t>将来的背道</a:t>
                </a:r>
                <a:endParaRPr lang="en-US" altLang="zh-CN" b="1" dirty="0">
                  <a:solidFill>
                    <a:srgbClr val="000000"/>
                  </a:solidFill>
                  <a:latin typeface="Microsoft YaHei UI" panose="020B0503020204020204" pitchFamily="34" charset="-122"/>
                  <a:ea typeface="Microsoft YaHei UI" panose="020B0503020204020204" pitchFamily="34" charset="-122"/>
                </a:endParaRPr>
              </a:p>
            </p:txBody>
          </p:sp>
          <p:sp>
            <p:nvSpPr>
              <p:cNvPr id="212056" name="Rectangle 13"/>
              <p:cNvSpPr>
                <a:spLocks noChangeArrowheads="1"/>
              </p:cNvSpPr>
              <p:nvPr/>
            </p:nvSpPr>
            <p:spPr bwMode="auto">
              <a:xfrm>
                <a:off x="1429" y="653"/>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0" name="Group 14"/>
            <p:cNvGrpSpPr>
              <a:grpSpLocks/>
            </p:cNvGrpSpPr>
            <p:nvPr/>
          </p:nvGrpSpPr>
          <p:grpSpPr bwMode="auto">
            <a:xfrm>
              <a:off x="2655" y="1018"/>
              <a:ext cx="1188" cy="331"/>
              <a:chOff x="2692" y="653"/>
              <a:chExt cx="1785" cy="615"/>
            </a:xfrm>
          </p:grpSpPr>
          <p:sp>
            <p:nvSpPr>
              <p:cNvPr id="212053" name="Rectangle 15"/>
              <p:cNvSpPr>
                <a:spLocks noChangeArrowheads="1"/>
              </p:cNvSpPr>
              <p:nvPr/>
            </p:nvSpPr>
            <p:spPr bwMode="auto">
              <a:xfrm>
                <a:off x="2724" y="653"/>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dirty="0">
                    <a:solidFill>
                      <a:srgbClr val="000000"/>
                    </a:solidFill>
                    <a:latin typeface="Microsoft YaHei UI" panose="020B0503020204020204" pitchFamily="34" charset="-122"/>
                    <a:ea typeface="Microsoft YaHei UI" panose="020B0503020204020204" pitchFamily="34" charset="-122"/>
                  </a:rPr>
                  <a:t>主的再来</a:t>
                </a:r>
                <a:endParaRPr lang="en-US" altLang="zh-CN" b="1" dirty="0">
                  <a:solidFill>
                    <a:srgbClr val="000000"/>
                  </a:solidFill>
                  <a:latin typeface="Microsoft YaHei UI" panose="020B0503020204020204" pitchFamily="34" charset="-122"/>
                  <a:ea typeface="Microsoft YaHei UI" panose="020B0503020204020204" pitchFamily="34" charset="-122"/>
                </a:endParaRPr>
              </a:p>
            </p:txBody>
          </p:sp>
          <p:sp>
            <p:nvSpPr>
              <p:cNvPr id="212054" name="Rectangle 16"/>
              <p:cNvSpPr>
                <a:spLocks noChangeArrowheads="1"/>
              </p:cNvSpPr>
              <p:nvPr/>
            </p:nvSpPr>
            <p:spPr bwMode="auto">
              <a:xfrm>
                <a:off x="2692" y="653"/>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1" name="Group 17"/>
            <p:cNvGrpSpPr>
              <a:grpSpLocks/>
            </p:cNvGrpSpPr>
            <p:nvPr/>
          </p:nvGrpSpPr>
          <p:grpSpPr bwMode="auto">
            <a:xfrm>
              <a:off x="864" y="1349"/>
              <a:ext cx="951" cy="330"/>
              <a:chOff x="0" y="1268"/>
              <a:chExt cx="1429" cy="615"/>
            </a:xfrm>
          </p:grpSpPr>
          <p:sp>
            <p:nvSpPr>
              <p:cNvPr id="212051" name="Rectangle 18"/>
              <p:cNvSpPr>
                <a:spLocks noChangeArrowheads="1"/>
              </p:cNvSpPr>
              <p:nvPr/>
            </p:nvSpPr>
            <p:spPr bwMode="auto">
              <a:xfrm>
                <a:off x="32" y="1268"/>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zh-CN" b="1" dirty="0">
                    <a:solidFill>
                      <a:srgbClr val="000000"/>
                    </a:solidFill>
                    <a:latin typeface="Microsoft YaHei UI" panose="020B0503020204020204" pitchFamily="34" charset="-122"/>
                    <a:ea typeface="Microsoft YaHei UI" panose="020B0503020204020204" pitchFamily="34" charset="-122"/>
                  </a:rPr>
                  <a:t> </a:t>
                </a:r>
                <a:r>
                  <a:rPr lang="zh-CN" altLang="en-US" b="1" dirty="0">
                    <a:solidFill>
                      <a:srgbClr val="000000"/>
                    </a:solidFill>
                    <a:latin typeface="Microsoft YaHei UI" panose="020B0503020204020204" pitchFamily="34" charset="-122"/>
                    <a:ea typeface="Microsoft YaHei UI" panose="020B0503020204020204" pitchFamily="34" charset="-122"/>
                  </a:rPr>
                  <a:t>第一章</a:t>
                </a:r>
              </a:p>
            </p:txBody>
          </p:sp>
          <p:sp>
            <p:nvSpPr>
              <p:cNvPr id="212052" name="Rectangle 19"/>
              <p:cNvSpPr>
                <a:spLocks noChangeArrowheads="1"/>
              </p:cNvSpPr>
              <p:nvPr/>
            </p:nvSpPr>
            <p:spPr bwMode="auto">
              <a:xfrm>
                <a:off x="0" y="1268"/>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2" name="Group 20"/>
            <p:cNvGrpSpPr>
              <a:grpSpLocks/>
            </p:cNvGrpSpPr>
            <p:nvPr/>
          </p:nvGrpSpPr>
          <p:grpSpPr bwMode="auto">
            <a:xfrm>
              <a:off x="1815" y="1349"/>
              <a:ext cx="840" cy="330"/>
              <a:chOff x="1429" y="1268"/>
              <a:chExt cx="1263" cy="615"/>
            </a:xfrm>
          </p:grpSpPr>
          <p:sp>
            <p:nvSpPr>
              <p:cNvPr id="212049" name="Rectangle 21"/>
              <p:cNvSpPr>
                <a:spLocks noChangeArrowheads="1"/>
              </p:cNvSpPr>
              <p:nvPr/>
            </p:nvSpPr>
            <p:spPr bwMode="auto">
              <a:xfrm>
                <a:off x="1461" y="1268"/>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第二章</a:t>
                </a:r>
                <a:endParaRPr lang="en-US" altLang="zh-CN" b="1">
                  <a:solidFill>
                    <a:srgbClr val="000000"/>
                  </a:solidFill>
                  <a:latin typeface="Microsoft YaHei UI" panose="020B0503020204020204" pitchFamily="34" charset="-122"/>
                  <a:ea typeface="Microsoft YaHei UI" panose="020B0503020204020204" pitchFamily="34" charset="-122"/>
                </a:endParaRPr>
              </a:p>
            </p:txBody>
          </p:sp>
          <p:sp>
            <p:nvSpPr>
              <p:cNvPr id="212050" name="Rectangle 22"/>
              <p:cNvSpPr>
                <a:spLocks noChangeArrowheads="1"/>
              </p:cNvSpPr>
              <p:nvPr/>
            </p:nvSpPr>
            <p:spPr bwMode="auto">
              <a:xfrm>
                <a:off x="1429" y="1268"/>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3" name="Group 23"/>
            <p:cNvGrpSpPr>
              <a:grpSpLocks/>
            </p:cNvGrpSpPr>
            <p:nvPr/>
          </p:nvGrpSpPr>
          <p:grpSpPr bwMode="auto">
            <a:xfrm>
              <a:off x="2655" y="1349"/>
              <a:ext cx="1188" cy="330"/>
              <a:chOff x="2692" y="1268"/>
              <a:chExt cx="1785" cy="615"/>
            </a:xfrm>
          </p:grpSpPr>
          <p:sp>
            <p:nvSpPr>
              <p:cNvPr id="212047" name="Rectangle 24"/>
              <p:cNvSpPr>
                <a:spLocks noChangeArrowheads="1"/>
              </p:cNvSpPr>
              <p:nvPr/>
            </p:nvSpPr>
            <p:spPr bwMode="auto">
              <a:xfrm>
                <a:off x="2724" y="1268"/>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第三章</a:t>
                </a:r>
                <a:endParaRPr lang="en-US" altLang="zh-CN" b="1">
                  <a:solidFill>
                    <a:srgbClr val="000000"/>
                  </a:solidFill>
                  <a:latin typeface="Microsoft YaHei UI" panose="020B0503020204020204" pitchFamily="34" charset="-122"/>
                  <a:ea typeface="Microsoft YaHei UI" panose="020B0503020204020204" pitchFamily="34" charset="-122"/>
                </a:endParaRPr>
              </a:p>
            </p:txBody>
          </p:sp>
          <p:sp>
            <p:nvSpPr>
              <p:cNvPr id="212048" name="Rectangle 25"/>
              <p:cNvSpPr>
                <a:spLocks noChangeArrowheads="1"/>
              </p:cNvSpPr>
              <p:nvPr/>
            </p:nvSpPr>
            <p:spPr bwMode="auto">
              <a:xfrm>
                <a:off x="2692" y="1268"/>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4" name="Group 26"/>
            <p:cNvGrpSpPr>
              <a:grpSpLocks/>
            </p:cNvGrpSpPr>
            <p:nvPr/>
          </p:nvGrpSpPr>
          <p:grpSpPr bwMode="auto">
            <a:xfrm>
              <a:off x="864" y="1679"/>
              <a:ext cx="303" cy="494"/>
              <a:chOff x="0" y="1883"/>
              <a:chExt cx="456" cy="919"/>
            </a:xfrm>
          </p:grpSpPr>
          <p:sp>
            <p:nvSpPr>
              <p:cNvPr id="212045" name="Rectangle 27"/>
              <p:cNvSpPr>
                <a:spLocks noChangeArrowheads="1"/>
              </p:cNvSpPr>
              <p:nvPr/>
            </p:nvSpPr>
            <p:spPr bwMode="auto">
              <a:xfrm>
                <a:off x="32" y="1883"/>
                <a:ext cx="392"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sz="1600" dirty="0">
                    <a:solidFill>
                      <a:srgbClr val="000000"/>
                    </a:solidFill>
                    <a:latin typeface="Microsoft YaHei UI" panose="020B0503020204020204" pitchFamily="34" charset="-122"/>
                    <a:ea typeface="Microsoft YaHei UI" panose="020B0503020204020204" pitchFamily="34" charset="-122"/>
                  </a:rPr>
                  <a:t>问候</a:t>
                </a:r>
              </a:p>
              <a:p>
                <a:pPr algn="ctr"/>
                <a:r>
                  <a:rPr lang="en-US" altLang="zh-CN" sz="1600" dirty="0">
                    <a:solidFill>
                      <a:srgbClr val="000000"/>
                    </a:solidFill>
                    <a:latin typeface="Microsoft YaHei UI" panose="020B0503020204020204" pitchFamily="34" charset="-122"/>
                    <a:ea typeface="Microsoft YaHei UI" panose="020B0503020204020204" pitchFamily="34" charset="-122"/>
                  </a:rPr>
                  <a:t>1:1-2</a:t>
                </a:r>
              </a:p>
            </p:txBody>
          </p:sp>
          <p:sp>
            <p:nvSpPr>
              <p:cNvPr id="212046" name="Rectangle 28"/>
              <p:cNvSpPr>
                <a:spLocks noChangeArrowheads="1"/>
              </p:cNvSpPr>
              <p:nvPr/>
            </p:nvSpPr>
            <p:spPr bwMode="auto">
              <a:xfrm>
                <a:off x="0" y="1883"/>
                <a:ext cx="456"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5" name="Group 29"/>
            <p:cNvGrpSpPr>
              <a:grpSpLocks/>
            </p:cNvGrpSpPr>
            <p:nvPr/>
          </p:nvGrpSpPr>
          <p:grpSpPr bwMode="auto">
            <a:xfrm>
              <a:off x="1167" y="1679"/>
              <a:ext cx="283" cy="494"/>
              <a:chOff x="456" y="1883"/>
              <a:chExt cx="424" cy="919"/>
            </a:xfrm>
          </p:grpSpPr>
          <p:sp>
            <p:nvSpPr>
              <p:cNvPr id="212043" name="Rectangle 30"/>
              <p:cNvSpPr>
                <a:spLocks noChangeArrowheads="1"/>
              </p:cNvSpPr>
              <p:nvPr/>
            </p:nvSpPr>
            <p:spPr bwMode="auto">
              <a:xfrm>
                <a:off x="488" y="1883"/>
                <a:ext cx="360"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sz="1400" dirty="0">
                    <a:solidFill>
                      <a:srgbClr val="000000"/>
                    </a:solidFill>
                    <a:latin typeface="Microsoft YaHei UI" panose="020B0503020204020204" pitchFamily="34" charset="-122"/>
                    <a:ea typeface="Microsoft YaHei UI" panose="020B0503020204020204" pitchFamily="34" charset="-122"/>
                  </a:rPr>
                  <a:t>供应一切所需</a:t>
                </a:r>
              </a:p>
              <a:p>
                <a:pPr algn="ctr"/>
                <a:r>
                  <a:rPr lang="en-US" altLang="zh-CN" sz="1400" dirty="0">
                    <a:solidFill>
                      <a:srgbClr val="000000"/>
                    </a:solidFill>
                    <a:latin typeface="Microsoft YaHei UI" panose="020B0503020204020204" pitchFamily="34" charset="-122"/>
                    <a:ea typeface="Microsoft YaHei UI" panose="020B0503020204020204" pitchFamily="34" charset="-122"/>
                  </a:rPr>
                  <a:t>1:3-11</a:t>
                </a:r>
              </a:p>
            </p:txBody>
          </p:sp>
          <p:sp>
            <p:nvSpPr>
              <p:cNvPr id="212044" name="Rectangle 31"/>
              <p:cNvSpPr>
                <a:spLocks noChangeArrowheads="1"/>
              </p:cNvSpPr>
              <p:nvPr/>
            </p:nvSpPr>
            <p:spPr bwMode="auto">
              <a:xfrm>
                <a:off x="456" y="1883"/>
                <a:ext cx="424"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6" name="Group 32"/>
            <p:cNvGrpSpPr>
              <a:grpSpLocks/>
            </p:cNvGrpSpPr>
            <p:nvPr/>
          </p:nvGrpSpPr>
          <p:grpSpPr bwMode="auto">
            <a:xfrm>
              <a:off x="1450" y="1679"/>
              <a:ext cx="365" cy="494"/>
              <a:chOff x="880" y="1883"/>
              <a:chExt cx="549" cy="919"/>
            </a:xfrm>
          </p:grpSpPr>
          <p:sp>
            <p:nvSpPr>
              <p:cNvPr id="212041" name="Rectangle 33"/>
              <p:cNvSpPr>
                <a:spLocks noChangeArrowheads="1"/>
              </p:cNvSpPr>
              <p:nvPr/>
            </p:nvSpPr>
            <p:spPr bwMode="auto">
              <a:xfrm>
                <a:off x="912" y="1883"/>
                <a:ext cx="485"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zh-CN" b="1" dirty="0">
                    <a:solidFill>
                      <a:srgbClr val="000000"/>
                    </a:solidFill>
                    <a:latin typeface="Microsoft YaHei UI" panose="020B0503020204020204" pitchFamily="34" charset="-122"/>
                    <a:ea typeface="Microsoft YaHei UI" panose="020B0503020204020204" pitchFamily="34" charset="-122"/>
                  </a:rPr>
                  <a:t> </a:t>
                </a:r>
                <a:r>
                  <a:rPr lang="zh-CN" altLang="en-US" sz="1600" dirty="0">
                    <a:solidFill>
                      <a:srgbClr val="000000"/>
                    </a:solidFill>
                    <a:latin typeface="Microsoft YaHei UI" panose="020B0503020204020204" pitchFamily="34" charset="-122"/>
                    <a:ea typeface="Microsoft YaHei UI" panose="020B0503020204020204" pitchFamily="34" charset="-122"/>
                  </a:rPr>
                  <a:t>知识的根基</a:t>
                </a:r>
              </a:p>
              <a:p>
                <a:pPr algn="ctr"/>
                <a:r>
                  <a:rPr lang="en-US" altLang="zh-CN" sz="1600" dirty="0">
                    <a:solidFill>
                      <a:srgbClr val="000000"/>
                    </a:solidFill>
                    <a:latin typeface="Microsoft YaHei UI" panose="020B0503020204020204" pitchFamily="34" charset="-122"/>
                    <a:ea typeface="Microsoft YaHei UI" panose="020B0503020204020204" pitchFamily="34" charset="-122"/>
                  </a:rPr>
                  <a:t>1:12-21</a:t>
                </a:r>
              </a:p>
            </p:txBody>
          </p:sp>
          <p:sp>
            <p:nvSpPr>
              <p:cNvPr id="212042" name="Rectangle 34"/>
              <p:cNvSpPr>
                <a:spLocks noChangeArrowheads="1"/>
              </p:cNvSpPr>
              <p:nvPr/>
            </p:nvSpPr>
            <p:spPr bwMode="auto">
              <a:xfrm>
                <a:off x="880" y="1883"/>
                <a:ext cx="549"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7" name="Group 35"/>
            <p:cNvGrpSpPr>
              <a:grpSpLocks/>
            </p:cNvGrpSpPr>
            <p:nvPr/>
          </p:nvGrpSpPr>
          <p:grpSpPr bwMode="auto">
            <a:xfrm>
              <a:off x="1815" y="1679"/>
              <a:ext cx="291" cy="494"/>
              <a:chOff x="1429" y="1883"/>
              <a:chExt cx="437" cy="919"/>
            </a:xfrm>
          </p:grpSpPr>
          <p:sp>
            <p:nvSpPr>
              <p:cNvPr id="212039" name="Rectangle 36"/>
              <p:cNvSpPr>
                <a:spLocks noChangeArrowheads="1"/>
              </p:cNvSpPr>
              <p:nvPr/>
            </p:nvSpPr>
            <p:spPr bwMode="auto">
              <a:xfrm>
                <a:off x="1461" y="1883"/>
                <a:ext cx="373"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sz="1600">
                    <a:solidFill>
                      <a:srgbClr val="000000"/>
                    </a:solidFill>
                    <a:latin typeface="Microsoft YaHei UI" panose="020B0503020204020204" pitchFamily="34" charset="-122"/>
                    <a:ea typeface="Microsoft YaHei UI" panose="020B0503020204020204" pitchFamily="34" charset="-122"/>
                  </a:rPr>
                  <a:t>假师傅的到来</a:t>
                </a:r>
              </a:p>
              <a:p>
                <a:pPr algn="ctr"/>
                <a:r>
                  <a:rPr lang="en-US" altLang="zh-CN" sz="1600">
                    <a:solidFill>
                      <a:srgbClr val="000000"/>
                    </a:solidFill>
                    <a:latin typeface="Microsoft YaHei UI" panose="020B0503020204020204" pitchFamily="34" charset="-122"/>
                    <a:ea typeface="Microsoft YaHei UI" panose="020B0503020204020204" pitchFamily="34" charset="-122"/>
                  </a:rPr>
                  <a:t>2:1-3a</a:t>
                </a:r>
              </a:p>
            </p:txBody>
          </p:sp>
          <p:sp>
            <p:nvSpPr>
              <p:cNvPr id="212040" name="Rectangle 37"/>
              <p:cNvSpPr>
                <a:spLocks noChangeArrowheads="1"/>
              </p:cNvSpPr>
              <p:nvPr/>
            </p:nvSpPr>
            <p:spPr bwMode="auto">
              <a:xfrm>
                <a:off x="1429" y="1883"/>
                <a:ext cx="437"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8" name="Group 38"/>
            <p:cNvGrpSpPr>
              <a:grpSpLocks/>
            </p:cNvGrpSpPr>
            <p:nvPr/>
          </p:nvGrpSpPr>
          <p:grpSpPr bwMode="auto">
            <a:xfrm>
              <a:off x="2106" y="1679"/>
              <a:ext cx="238" cy="494"/>
              <a:chOff x="1866" y="1883"/>
              <a:chExt cx="358" cy="919"/>
            </a:xfrm>
          </p:grpSpPr>
          <p:sp>
            <p:nvSpPr>
              <p:cNvPr id="212037" name="Rectangle 39"/>
              <p:cNvSpPr>
                <a:spLocks noChangeArrowheads="1"/>
              </p:cNvSpPr>
              <p:nvPr/>
            </p:nvSpPr>
            <p:spPr bwMode="auto">
              <a:xfrm>
                <a:off x="1898" y="1883"/>
                <a:ext cx="294"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sz="1600">
                    <a:solidFill>
                      <a:srgbClr val="000000"/>
                    </a:solidFill>
                    <a:latin typeface="Microsoft YaHei UI" panose="020B0503020204020204" pitchFamily="34" charset="-122"/>
                    <a:ea typeface="Microsoft YaHei UI" panose="020B0503020204020204" pitchFamily="34" charset="-122"/>
                  </a:rPr>
                  <a:t>入地狱的结局</a:t>
                </a:r>
                <a:r>
                  <a:rPr lang="en-US" altLang="zh-CN" sz="1600">
                    <a:solidFill>
                      <a:srgbClr val="000000"/>
                    </a:solidFill>
                    <a:latin typeface="Microsoft YaHei UI" panose="020B0503020204020204" pitchFamily="34" charset="-122"/>
                    <a:ea typeface="Microsoft YaHei UI" panose="020B0503020204020204" pitchFamily="34" charset="-122"/>
                  </a:rPr>
                  <a:t>2:3b-10a</a:t>
                </a:r>
              </a:p>
            </p:txBody>
          </p:sp>
          <p:sp>
            <p:nvSpPr>
              <p:cNvPr id="212038" name="Rectangle 40"/>
              <p:cNvSpPr>
                <a:spLocks noChangeArrowheads="1"/>
              </p:cNvSpPr>
              <p:nvPr/>
            </p:nvSpPr>
            <p:spPr bwMode="auto">
              <a:xfrm>
                <a:off x="1866" y="1883"/>
                <a:ext cx="358"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89" name="Group 41"/>
            <p:cNvGrpSpPr>
              <a:grpSpLocks/>
            </p:cNvGrpSpPr>
            <p:nvPr/>
          </p:nvGrpSpPr>
          <p:grpSpPr bwMode="auto">
            <a:xfrm>
              <a:off x="2344" y="1679"/>
              <a:ext cx="311" cy="494"/>
              <a:chOff x="2224" y="1883"/>
              <a:chExt cx="468" cy="919"/>
            </a:xfrm>
          </p:grpSpPr>
          <p:sp>
            <p:nvSpPr>
              <p:cNvPr id="212035" name="Rectangle 42"/>
              <p:cNvSpPr>
                <a:spLocks noChangeArrowheads="1"/>
              </p:cNvSpPr>
              <p:nvPr/>
            </p:nvSpPr>
            <p:spPr bwMode="auto">
              <a:xfrm>
                <a:off x="2256" y="1883"/>
                <a:ext cx="404"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zh-CN" sz="2000">
                    <a:solidFill>
                      <a:srgbClr val="000000"/>
                    </a:solidFill>
                    <a:latin typeface="Microsoft YaHei UI" panose="020B0503020204020204" pitchFamily="34" charset="-122"/>
                    <a:ea typeface="Microsoft YaHei UI" panose="020B0503020204020204" pitchFamily="34" charset="-122"/>
                  </a:rPr>
                  <a:t> </a:t>
                </a:r>
                <a:r>
                  <a:rPr lang="zh-CN" altLang="en-US" sz="1600">
                    <a:solidFill>
                      <a:srgbClr val="000000"/>
                    </a:solidFill>
                    <a:latin typeface="Microsoft YaHei UI" panose="020B0503020204020204" pitchFamily="34" charset="-122"/>
                    <a:ea typeface="Microsoft YaHei UI" panose="020B0503020204020204" pitchFamily="34" charset="-122"/>
                  </a:rPr>
                  <a:t>描述特征</a:t>
                </a:r>
              </a:p>
              <a:p>
                <a:pPr algn="ctr"/>
                <a:r>
                  <a:rPr lang="en-US" altLang="zh-CN" sz="1600">
                    <a:solidFill>
                      <a:srgbClr val="000000"/>
                    </a:solidFill>
                    <a:latin typeface="Microsoft YaHei UI" panose="020B0503020204020204" pitchFamily="34" charset="-122"/>
                    <a:ea typeface="Microsoft YaHei UI" panose="020B0503020204020204" pitchFamily="34" charset="-122"/>
                  </a:rPr>
                  <a:t>2:10b-22</a:t>
                </a:r>
              </a:p>
            </p:txBody>
          </p:sp>
          <p:sp>
            <p:nvSpPr>
              <p:cNvPr id="212036" name="Rectangle 43"/>
              <p:cNvSpPr>
                <a:spLocks noChangeArrowheads="1"/>
              </p:cNvSpPr>
              <p:nvPr/>
            </p:nvSpPr>
            <p:spPr bwMode="auto">
              <a:xfrm>
                <a:off x="2224" y="1883"/>
                <a:ext cx="468"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0" name="Group 44"/>
            <p:cNvGrpSpPr>
              <a:grpSpLocks/>
            </p:cNvGrpSpPr>
            <p:nvPr/>
          </p:nvGrpSpPr>
          <p:grpSpPr bwMode="auto">
            <a:xfrm>
              <a:off x="2655" y="1679"/>
              <a:ext cx="294" cy="494"/>
              <a:chOff x="2692" y="1883"/>
              <a:chExt cx="489" cy="919"/>
            </a:xfrm>
          </p:grpSpPr>
          <p:sp>
            <p:nvSpPr>
              <p:cNvPr id="212033" name="Rectangle 45"/>
              <p:cNvSpPr>
                <a:spLocks noChangeArrowheads="1"/>
              </p:cNvSpPr>
              <p:nvPr/>
            </p:nvSpPr>
            <p:spPr bwMode="auto">
              <a:xfrm>
                <a:off x="2724" y="1883"/>
                <a:ext cx="425"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sz="1400" dirty="0">
                    <a:solidFill>
                      <a:srgbClr val="000000"/>
                    </a:solidFill>
                    <a:latin typeface="Microsoft YaHei UI" panose="020B0503020204020204" pitchFamily="34" charset="-122"/>
                    <a:ea typeface="Microsoft YaHei UI" panose="020B0503020204020204" pitchFamily="34" charset="-122"/>
                  </a:rPr>
                  <a:t>好讥诮的人在被提前出现</a:t>
                </a:r>
                <a:r>
                  <a:rPr lang="en-US" altLang="zh-CN" sz="1400" dirty="0">
                    <a:solidFill>
                      <a:srgbClr val="000000"/>
                    </a:solidFill>
                    <a:latin typeface="Microsoft YaHei UI" panose="020B0503020204020204" pitchFamily="34" charset="-122"/>
                    <a:ea typeface="Microsoft YaHei UI" panose="020B0503020204020204" pitchFamily="34" charset="-122"/>
                  </a:rPr>
                  <a:t>3:1-4</a:t>
                </a:r>
              </a:p>
            </p:txBody>
          </p:sp>
          <p:sp>
            <p:nvSpPr>
              <p:cNvPr id="212034" name="Rectangle 46"/>
              <p:cNvSpPr>
                <a:spLocks noChangeArrowheads="1"/>
              </p:cNvSpPr>
              <p:nvPr/>
            </p:nvSpPr>
            <p:spPr bwMode="auto">
              <a:xfrm>
                <a:off x="2692" y="1883"/>
                <a:ext cx="489"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1" name="Group 47"/>
            <p:cNvGrpSpPr>
              <a:grpSpLocks/>
            </p:cNvGrpSpPr>
            <p:nvPr/>
          </p:nvGrpSpPr>
          <p:grpSpPr bwMode="auto">
            <a:xfrm>
              <a:off x="2953" y="1675"/>
              <a:ext cx="294" cy="494"/>
              <a:chOff x="3181" y="1883"/>
              <a:chExt cx="499" cy="919"/>
            </a:xfrm>
          </p:grpSpPr>
          <p:sp>
            <p:nvSpPr>
              <p:cNvPr id="212031" name="Rectangle 48"/>
              <p:cNvSpPr>
                <a:spLocks noChangeArrowheads="1"/>
              </p:cNvSpPr>
              <p:nvPr/>
            </p:nvSpPr>
            <p:spPr bwMode="auto">
              <a:xfrm>
                <a:off x="3213" y="1883"/>
                <a:ext cx="435"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sz="1600">
                    <a:solidFill>
                      <a:srgbClr val="000000"/>
                    </a:solidFill>
                    <a:latin typeface="Microsoft YaHei UI" panose="020B0503020204020204" pitchFamily="34" charset="-122"/>
                    <a:ea typeface="Microsoft YaHei UI" panose="020B0503020204020204" pitchFamily="34" charset="-122"/>
                  </a:rPr>
                  <a:t>天地被销化</a:t>
                </a:r>
              </a:p>
              <a:p>
                <a:pPr algn="ctr"/>
                <a:r>
                  <a:rPr lang="en-US" altLang="zh-CN" sz="1600">
                    <a:solidFill>
                      <a:srgbClr val="000000"/>
                    </a:solidFill>
                    <a:latin typeface="Microsoft YaHei UI" panose="020B0503020204020204" pitchFamily="34" charset="-122"/>
                    <a:ea typeface="Microsoft YaHei UI" panose="020B0503020204020204" pitchFamily="34" charset="-122"/>
                  </a:rPr>
                  <a:t>3:5-13</a:t>
                </a:r>
              </a:p>
            </p:txBody>
          </p:sp>
          <p:sp>
            <p:nvSpPr>
              <p:cNvPr id="212032" name="Rectangle 49"/>
              <p:cNvSpPr>
                <a:spLocks noChangeArrowheads="1"/>
              </p:cNvSpPr>
              <p:nvPr/>
            </p:nvSpPr>
            <p:spPr bwMode="auto">
              <a:xfrm>
                <a:off x="3181" y="1883"/>
                <a:ext cx="499"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2" name="Group 50"/>
            <p:cNvGrpSpPr>
              <a:grpSpLocks/>
            </p:cNvGrpSpPr>
            <p:nvPr/>
          </p:nvGrpSpPr>
          <p:grpSpPr bwMode="auto">
            <a:xfrm>
              <a:off x="3253" y="1675"/>
              <a:ext cx="299" cy="494"/>
              <a:chOff x="3680" y="1883"/>
              <a:chExt cx="582" cy="919"/>
            </a:xfrm>
          </p:grpSpPr>
          <p:sp>
            <p:nvSpPr>
              <p:cNvPr id="212029" name="Rectangle 51"/>
              <p:cNvSpPr>
                <a:spLocks noChangeArrowheads="1"/>
              </p:cNvSpPr>
              <p:nvPr/>
            </p:nvSpPr>
            <p:spPr bwMode="auto">
              <a:xfrm>
                <a:off x="3712" y="1883"/>
                <a:ext cx="518"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sz="1600">
                    <a:solidFill>
                      <a:srgbClr val="000000"/>
                    </a:solidFill>
                    <a:latin typeface="Microsoft YaHei UI" panose="020B0503020204020204" pitchFamily="34" charset="-122"/>
                    <a:ea typeface="Microsoft YaHei UI" panose="020B0503020204020204" pitchFamily="34" charset="-122"/>
                  </a:rPr>
                  <a:t>圣洁的动机 </a:t>
                </a:r>
              </a:p>
              <a:p>
                <a:pPr algn="ctr"/>
                <a:r>
                  <a:rPr lang="en-US" altLang="zh-CN" sz="1600">
                    <a:solidFill>
                      <a:srgbClr val="000000"/>
                    </a:solidFill>
                    <a:latin typeface="Microsoft YaHei UI" panose="020B0503020204020204" pitchFamily="34" charset="-122"/>
                    <a:ea typeface="Microsoft YaHei UI" panose="020B0503020204020204" pitchFamily="34" charset="-122"/>
                  </a:rPr>
                  <a:t>3:14-16</a:t>
                </a:r>
              </a:p>
            </p:txBody>
          </p:sp>
          <p:sp>
            <p:nvSpPr>
              <p:cNvPr id="212030" name="Rectangle 52"/>
              <p:cNvSpPr>
                <a:spLocks noChangeArrowheads="1"/>
              </p:cNvSpPr>
              <p:nvPr/>
            </p:nvSpPr>
            <p:spPr bwMode="auto">
              <a:xfrm>
                <a:off x="3680" y="1883"/>
                <a:ext cx="582"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3" name="Group 53"/>
            <p:cNvGrpSpPr>
              <a:grpSpLocks/>
            </p:cNvGrpSpPr>
            <p:nvPr/>
          </p:nvGrpSpPr>
          <p:grpSpPr bwMode="auto">
            <a:xfrm>
              <a:off x="3546" y="1679"/>
              <a:ext cx="294" cy="494"/>
              <a:chOff x="4262" y="1883"/>
              <a:chExt cx="430" cy="919"/>
            </a:xfrm>
          </p:grpSpPr>
          <p:sp>
            <p:nvSpPr>
              <p:cNvPr id="212027" name="Rectangle 54"/>
              <p:cNvSpPr>
                <a:spLocks noChangeArrowheads="1"/>
              </p:cNvSpPr>
              <p:nvPr/>
            </p:nvSpPr>
            <p:spPr bwMode="auto">
              <a:xfrm>
                <a:off x="4294" y="1883"/>
                <a:ext cx="366"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sz="1600">
                    <a:solidFill>
                      <a:srgbClr val="000000"/>
                    </a:solidFill>
                    <a:latin typeface="Microsoft YaHei UI" panose="020B0503020204020204" pitchFamily="34" charset="-122"/>
                    <a:ea typeface="Microsoft YaHei UI" panose="020B0503020204020204" pitchFamily="34" charset="-122"/>
                  </a:rPr>
                  <a:t>保护，成长，敦促</a:t>
                </a:r>
              </a:p>
              <a:p>
                <a:pPr algn="ctr"/>
                <a:r>
                  <a:rPr lang="en-US" altLang="zh-CN" sz="1600">
                    <a:solidFill>
                      <a:srgbClr val="000000"/>
                    </a:solidFill>
                    <a:latin typeface="Microsoft YaHei UI" panose="020B0503020204020204" pitchFamily="34" charset="-122"/>
                    <a:ea typeface="Microsoft YaHei UI" panose="020B0503020204020204" pitchFamily="34" charset="-122"/>
                  </a:rPr>
                  <a:t>3:17-18</a:t>
                </a:r>
              </a:p>
            </p:txBody>
          </p:sp>
          <p:sp>
            <p:nvSpPr>
              <p:cNvPr id="212028" name="Rectangle 55"/>
              <p:cNvSpPr>
                <a:spLocks noChangeArrowheads="1"/>
              </p:cNvSpPr>
              <p:nvPr/>
            </p:nvSpPr>
            <p:spPr bwMode="auto">
              <a:xfrm>
                <a:off x="4262" y="1883"/>
                <a:ext cx="430"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4" name="Group 56"/>
            <p:cNvGrpSpPr>
              <a:grpSpLocks/>
            </p:cNvGrpSpPr>
            <p:nvPr/>
          </p:nvGrpSpPr>
          <p:grpSpPr bwMode="auto">
            <a:xfrm>
              <a:off x="864" y="2173"/>
              <a:ext cx="951" cy="388"/>
              <a:chOff x="0" y="2802"/>
              <a:chExt cx="1429" cy="721"/>
            </a:xfrm>
          </p:grpSpPr>
          <p:sp>
            <p:nvSpPr>
              <p:cNvPr id="212025" name="Rectangle 57"/>
              <p:cNvSpPr>
                <a:spLocks noChangeArrowheads="1"/>
              </p:cNvSpPr>
              <p:nvPr/>
            </p:nvSpPr>
            <p:spPr bwMode="auto">
              <a:xfrm>
                <a:off x="32" y="2802"/>
                <a:ext cx="1365"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dirty="0">
                    <a:solidFill>
                      <a:srgbClr val="000000"/>
                    </a:solidFill>
                    <a:latin typeface="Microsoft YaHei UI" panose="020B0503020204020204" pitchFamily="34" charset="-122"/>
                    <a:ea typeface="Microsoft YaHei UI" panose="020B0503020204020204" pitchFamily="34" charset="-122"/>
                  </a:rPr>
                  <a:t>信徒的完全</a:t>
                </a:r>
                <a:endParaRPr lang="en-US" altLang="zh-CN" b="1" dirty="0">
                  <a:solidFill>
                    <a:srgbClr val="000000"/>
                  </a:solidFill>
                  <a:latin typeface="Microsoft YaHei UI" panose="020B0503020204020204" pitchFamily="34" charset="-122"/>
                  <a:ea typeface="Microsoft YaHei UI" panose="020B0503020204020204" pitchFamily="34" charset="-122"/>
                </a:endParaRPr>
              </a:p>
            </p:txBody>
          </p:sp>
          <p:sp>
            <p:nvSpPr>
              <p:cNvPr id="212026" name="Rectangle 58"/>
              <p:cNvSpPr>
                <a:spLocks noChangeArrowheads="1"/>
              </p:cNvSpPr>
              <p:nvPr/>
            </p:nvSpPr>
            <p:spPr bwMode="auto">
              <a:xfrm>
                <a:off x="0" y="2802"/>
                <a:ext cx="1429"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5" name="Group 59"/>
            <p:cNvGrpSpPr>
              <a:grpSpLocks/>
            </p:cNvGrpSpPr>
            <p:nvPr/>
          </p:nvGrpSpPr>
          <p:grpSpPr bwMode="auto">
            <a:xfrm>
              <a:off x="1815" y="2173"/>
              <a:ext cx="840" cy="388"/>
              <a:chOff x="1429" y="2802"/>
              <a:chExt cx="1263" cy="721"/>
            </a:xfrm>
          </p:grpSpPr>
          <p:sp>
            <p:nvSpPr>
              <p:cNvPr id="212023" name="Rectangle 60"/>
              <p:cNvSpPr>
                <a:spLocks noChangeArrowheads="1"/>
              </p:cNvSpPr>
              <p:nvPr/>
            </p:nvSpPr>
            <p:spPr bwMode="auto">
              <a:xfrm>
                <a:off x="1461" y="2802"/>
                <a:ext cx="1199"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非信徒的不完全 </a:t>
                </a:r>
                <a:endParaRPr lang="en-US" altLang="zh-CN" b="1">
                  <a:solidFill>
                    <a:srgbClr val="000000"/>
                  </a:solidFill>
                  <a:latin typeface="Microsoft YaHei UI" panose="020B0503020204020204" pitchFamily="34" charset="-122"/>
                  <a:ea typeface="Microsoft YaHei UI" panose="020B0503020204020204" pitchFamily="34" charset="-122"/>
                </a:endParaRPr>
              </a:p>
            </p:txBody>
          </p:sp>
          <p:sp>
            <p:nvSpPr>
              <p:cNvPr id="212024" name="Rectangle 61"/>
              <p:cNvSpPr>
                <a:spLocks noChangeArrowheads="1"/>
              </p:cNvSpPr>
              <p:nvPr/>
            </p:nvSpPr>
            <p:spPr bwMode="auto">
              <a:xfrm>
                <a:off x="1429" y="2802"/>
                <a:ext cx="1263"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6" name="Group 62"/>
            <p:cNvGrpSpPr>
              <a:grpSpLocks/>
            </p:cNvGrpSpPr>
            <p:nvPr/>
          </p:nvGrpSpPr>
          <p:grpSpPr bwMode="auto">
            <a:xfrm>
              <a:off x="2655" y="2173"/>
              <a:ext cx="1188" cy="388"/>
              <a:chOff x="2692" y="2802"/>
              <a:chExt cx="1785" cy="721"/>
            </a:xfrm>
          </p:grpSpPr>
          <p:sp>
            <p:nvSpPr>
              <p:cNvPr id="212021" name="Rectangle 63"/>
              <p:cNvSpPr>
                <a:spLocks noChangeArrowheads="1"/>
              </p:cNvSpPr>
              <p:nvPr/>
            </p:nvSpPr>
            <p:spPr bwMode="auto">
              <a:xfrm>
                <a:off x="2724" y="2802"/>
                <a:ext cx="1721"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信徒的盼望</a:t>
                </a:r>
              </a:p>
            </p:txBody>
          </p:sp>
          <p:sp>
            <p:nvSpPr>
              <p:cNvPr id="212022" name="Rectangle 64"/>
              <p:cNvSpPr>
                <a:spLocks noChangeArrowheads="1"/>
              </p:cNvSpPr>
              <p:nvPr/>
            </p:nvSpPr>
            <p:spPr bwMode="auto">
              <a:xfrm>
                <a:off x="2692" y="2802"/>
                <a:ext cx="1785"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7" name="Group 65"/>
            <p:cNvGrpSpPr>
              <a:grpSpLocks/>
            </p:cNvGrpSpPr>
            <p:nvPr/>
          </p:nvGrpSpPr>
          <p:grpSpPr bwMode="auto">
            <a:xfrm>
              <a:off x="864" y="2561"/>
              <a:ext cx="951" cy="330"/>
              <a:chOff x="0" y="3523"/>
              <a:chExt cx="1429" cy="615"/>
            </a:xfrm>
          </p:grpSpPr>
          <p:sp>
            <p:nvSpPr>
              <p:cNvPr id="212019" name="Rectangle 66"/>
              <p:cNvSpPr>
                <a:spLocks noChangeArrowheads="1"/>
              </p:cNvSpPr>
              <p:nvPr/>
            </p:nvSpPr>
            <p:spPr bwMode="auto">
              <a:xfrm>
                <a:off x="32" y="3523"/>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圣洁</a:t>
                </a:r>
              </a:p>
            </p:txBody>
          </p:sp>
          <p:sp>
            <p:nvSpPr>
              <p:cNvPr id="212020" name="Rectangle 67"/>
              <p:cNvSpPr>
                <a:spLocks noChangeArrowheads="1"/>
              </p:cNvSpPr>
              <p:nvPr/>
            </p:nvSpPr>
            <p:spPr bwMode="auto">
              <a:xfrm>
                <a:off x="0" y="3523"/>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8" name="Group 68"/>
            <p:cNvGrpSpPr>
              <a:grpSpLocks/>
            </p:cNvGrpSpPr>
            <p:nvPr/>
          </p:nvGrpSpPr>
          <p:grpSpPr bwMode="auto">
            <a:xfrm>
              <a:off x="1815" y="2561"/>
              <a:ext cx="840" cy="330"/>
              <a:chOff x="1429" y="3523"/>
              <a:chExt cx="1263" cy="615"/>
            </a:xfrm>
          </p:grpSpPr>
          <p:sp>
            <p:nvSpPr>
              <p:cNvPr id="212017" name="Rectangle 69"/>
              <p:cNvSpPr>
                <a:spLocks noChangeArrowheads="1"/>
              </p:cNvSpPr>
              <p:nvPr/>
            </p:nvSpPr>
            <p:spPr bwMode="auto">
              <a:xfrm>
                <a:off x="1461" y="3523"/>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异端</a:t>
                </a:r>
              </a:p>
            </p:txBody>
          </p:sp>
          <p:sp>
            <p:nvSpPr>
              <p:cNvPr id="212018" name="Rectangle 70"/>
              <p:cNvSpPr>
                <a:spLocks noChangeArrowheads="1"/>
              </p:cNvSpPr>
              <p:nvPr/>
            </p:nvSpPr>
            <p:spPr bwMode="auto">
              <a:xfrm>
                <a:off x="1429" y="3523"/>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1999" name="Group 71"/>
            <p:cNvGrpSpPr>
              <a:grpSpLocks/>
            </p:cNvGrpSpPr>
            <p:nvPr/>
          </p:nvGrpSpPr>
          <p:grpSpPr bwMode="auto">
            <a:xfrm>
              <a:off x="2655" y="2561"/>
              <a:ext cx="1188" cy="330"/>
              <a:chOff x="2692" y="3523"/>
              <a:chExt cx="1785" cy="615"/>
            </a:xfrm>
          </p:grpSpPr>
          <p:sp>
            <p:nvSpPr>
              <p:cNvPr id="212015" name="Rectangle 72"/>
              <p:cNvSpPr>
                <a:spLocks noChangeArrowheads="1"/>
              </p:cNvSpPr>
              <p:nvPr/>
            </p:nvSpPr>
            <p:spPr bwMode="auto">
              <a:xfrm>
                <a:off x="2724" y="3523"/>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希望</a:t>
                </a:r>
              </a:p>
            </p:txBody>
          </p:sp>
          <p:sp>
            <p:nvSpPr>
              <p:cNvPr id="212016" name="Rectangle 73"/>
              <p:cNvSpPr>
                <a:spLocks noChangeArrowheads="1"/>
              </p:cNvSpPr>
              <p:nvPr/>
            </p:nvSpPr>
            <p:spPr bwMode="auto">
              <a:xfrm>
                <a:off x="2692" y="3523"/>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2000" name="Group 74"/>
            <p:cNvGrpSpPr>
              <a:grpSpLocks/>
            </p:cNvGrpSpPr>
            <p:nvPr/>
          </p:nvGrpSpPr>
          <p:grpSpPr bwMode="auto">
            <a:xfrm>
              <a:off x="864" y="2891"/>
              <a:ext cx="951" cy="331"/>
              <a:chOff x="0" y="4138"/>
              <a:chExt cx="1429" cy="615"/>
            </a:xfrm>
          </p:grpSpPr>
          <p:sp>
            <p:nvSpPr>
              <p:cNvPr id="212013" name="Rectangle 75"/>
              <p:cNvSpPr>
                <a:spLocks noChangeArrowheads="1"/>
              </p:cNvSpPr>
              <p:nvPr/>
            </p:nvSpPr>
            <p:spPr bwMode="auto">
              <a:xfrm>
                <a:off x="32" y="4138"/>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主的门徒</a:t>
                </a:r>
              </a:p>
            </p:txBody>
          </p:sp>
          <p:sp>
            <p:nvSpPr>
              <p:cNvPr id="212014" name="Rectangle 76"/>
              <p:cNvSpPr>
                <a:spLocks noChangeArrowheads="1"/>
              </p:cNvSpPr>
              <p:nvPr/>
            </p:nvSpPr>
            <p:spPr bwMode="auto">
              <a:xfrm>
                <a:off x="0" y="4138"/>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2001" name="Group 77"/>
            <p:cNvGrpSpPr>
              <a:grpSpLocks/>
            </p:cNvGrpSpPr>
            <p:nvPr/>
          </p:nvGrpSpPr>
          <p:grpSpPr bwMode="auto">
            <a:xfrm>
              <a:off x="1815" y="2891"/>
              <a:ext cx="840" cy="331"/>
              <a:chOff x="1429" y="4138"/>
              <a:chExt cx="1263" cy="615"/>
            </a:xfrm>
          </p:grpSpPr>
          <p:sp>
            <p:nvSpPr>
              <p:cNvPr id="212011" name="Rectangle 78"/>
              <p:cNvSpPr>
                <a:spLocks noChangeArrowheads="1"/>
              </p:cNvSpPr>
              <p:nvPr/>
            </p:nvSpPr>
            <p:spPr bwMode="auto">
              <a:xfrm>
                <a:off x="1461" y="4138"/>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恶魔般的领袖</a:t>
                </a:r>
              </a:p>
            </p:txBody>
          </p:sp>
          <p:sp>
            <p:nvSpPr>
              <p:cNvPr id="212012" name="Rectangle 79"/>
              <p:cNvSpPr>
                <a:spLocks noChangeArrowheads="1"/>
              </p:cNvSpPr>
              <p:nvPr/>
            </p:nvSpPr>
            <p:spPr bwMode="auto">
              <a:xfrm>
                <a:off x="1429" y="4138"/>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2002" name="Group 80"/>
            <p:cNvGrpSpPr>
              <a:grpSpLocks/>
            </p:cNvGrpSpPr>
            <p:nvPr/>
          </p:nvGrpSpPr>
          <p:grpSpPr bwMode="auto">
            <a:xfrm>
              <a:off x="2655" y="2891"/>
              <a:ext cx="1188" cy="331"/>
              <a:chOff x="2692" y="4138"/>
              <a:chExt cx="1785" cy="615"/>
            </a:xfrm>
          </p:grpSpPr>
          <p:sp>
            <p:nvSpPr>
              <p:cNvPr id="212009" name="Rectangle 81"/>
              <p:cNvSpPr>
                <a:spLocks noChangeArrowheads="1"/>
              </p:cNvSpPr>
              <p:nvPr/>
            </p:nvSpPr>
            <p:spPr bwMode="auto">
              <a:xfrm>
                <a:off x="2724" y="4138"/>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b="1">
                    <a:solidFill>
                      <a:srgbClr val="000000"/>
                    </a:solidFill>
                    <a:latin typeface="Microsoft YaHei UI" panose="020B0503020204020204" pitchFamily="34" charset="-122"/>
                    <a:ea typeface="Microsoft YaHei UI" panose="020B0503020204020204" pitchFamily="34" charset="-122"/>
                  </a:rPr>
                  <a:t>主的日子</a:t>
                </a:r>
              </a:p>
            </p:txBody>
          </p:sp>
          <p:sp>
            <p:nvSpPr>
              <p:cNvPr id="212010" name="Rectangle 82"/>
              <p:cNvSpPr>
                <a:spLocks noChangeArrowheads="1"/>
              </p:cNvSpPr>
              <p:nvPr/>
            </p:nvSpPr>
            <p:spPr bwMode="auto">
              <a:xfrm>
                <a:off x="2692" y="4138"/>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2003" name="Group 83"/>
            <p:cNvGrpSpPr>
              <a:grpSpLocks/>
            </p:cNvGrpSpPr>
            <p:nvPr/>
          </p:nvGrpSpPr>
          <p:grpSpPr bwMode="auto">
            <a:xfrm>
              <a:off x="864" y="3222"/>
              <a:ext cx="2976" cy="330"/>
              <a:chOff x="0" y="4753"/>
              <a:chExt cx="6204" cy="615"/>
            </a:xfrm>
          </p:grpSpPr>
          <p:sp>
            <p:nvSpPr>
              <p:cNvPr id="212007" name="Rectangle 84"/>
              <p:cNvSpPr>
                <a:spLocks noChangeArrowheads="1"/>
              </p:cNvSpPr>
              <p:nvPr/>
            </p:nvSpPr>
            <p:spPr bwMode="auto">
              <a:xfrm>
                <a:off x="32" y="4753"/>
                <a:ext cx="6140"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罗马到小亚细亚</a:t>
                </a:r>
              </a:p>
            </p:txBody>
          </p:sp>
          <p:sp>
            <p:nvSpPr>
              <p:cNvPr id="212008" name="Rectangle 85"/>
              <p:cNvSpPr>
                <a:spLocks noChangeArrowheads="1"/>
              </p:cNvSpPr>
              <p:nvPr/>
            </p:nvSpPr>
            <p:spPr bwMode="auto">
              <a:xfrm>
                <a:off x="0" y="4753"/>
                <a:ext cx="6204"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nvGrpSpPr>
            <p:cNvPr id="212004" name="Group 86"/>
            <p:cNvGrpSpPr>
              <a:grpSpLocks/>
            </p:cNvGrpSpPr>
            <p:nvPr/>
          </p:nvGrpSpPr>
          <p:grpSpPr bwMode="auto">
            <a:xfrm>
              <a:off x="864" y="3552"/>
              <a:ext cx="2976" cy="331"/>
              <a:chOff x="0" y="5368"/>
              <a:chExt cx="6204" cy="615"/>
            </a:xfrm>
          </p:grpSpPr>
          <p:sp>
            <p:nvSpPr>
              <p:cNvPr id="212005" name="Rectangle 87"/>
              <p:cNvSpPr>
                <a:spLocks noChangeArrowheads="1"/>
              </p:cNvSpPr>
              <p:nvPr/>
            </p:nvSpPr>
            <p:spPr bwMode="auto">
              <a:xfrm>
                <a:off x="32" y="5368"/>
                <a:ext cx="6140"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b="1">
                    <a:solidFill>
                      <a:srgbClr val="000000"/>
                    </a:solidFill>
                    <a:latin typeface="Microsoft YaHei UI" panose="020B0503020204020204" pitchFamily="34" charset="-122"/>
                    <a:ea typeface="Microsoft YaHei UI" panose="020B0503020204020204" pitchFamily="34" charset="-122"/>
                  </a:rPr>
                  <a:t>公元</a:t>
                </a:r>
                <a:r>
                  <a:rPr lang="en-US" altLang="zh-CN" b="1">
                    <a:solidFill>
                      <a:srgbClr val="000000"/>
                    </a:solidFill>
                    <a:latin typeface="Microsoft YaHei UI" panose="020B0503020204020204" pitchFamily="34" charset="-122"/>
                    <a:ea typeface="Microsoft YaHei UI" panose="020B0503020204020204" pitchFamily="34" charset="-122"/>
                  </a:rPr>
                  <a:t>64</a:t>
                </a:r>
              </a:p>
            </p:txBody>
          </p:sp>
          <p:sp>
            <p:nvSpPr>
              <p:cNvPr id="212006" name="Rectangle 88"/>
              <p:cNvSpPr>
                <a:spLocks noChangeArrowheads="1"/>
              </p:cNvSpPr>
              <p:nvPr/>
            </p:nvSpPr>
            <p:spPr bwMode="auto">
              <a:xfrm>
                <a:off x="0" y="5368"/>
                <a:ext cx="6204"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5B5249"/>
                  </a:solidFill>
                  <a:latin typeface="Microsoft YaHei UI" panose="020B0503020204020204" pitchFamily="34" charset="-122"/>
                  <a:ea typeface="Microsoft YaHei UI" panose="020B0503020204020204" pitchFamily="34" charset="-122"/>
                </a:endParaRPr>
              </a:p>
            </p:txBody>
          </p:sp>
        </p:grpSp>
      </p:grpSp>
      <p:sp>
        <p:nvSpPr>
          <p:cNvPr id="211973" name="Text Box 89"/>
          <p:cNvSpPr txBox="1">
            <a:spLocks noChangeArrowheads="1"/>
          </p:cNvSpPr>
          <p:nvPr/>
        </p:nvSpPr>
        <p:spPr bwMode="auto">
          <a:xfrm>
            <a:off x="8432296" y="0"/>
            <a:ext cx="728084" cy="46166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en-US">
                <a:solidFill>
                  <a:srgbClr val="FFFFFF"/>
                </a:solidFill>
                <a:latin typeface="Microsoft YaHei UI" panose="020B0503020204020204" pitchFamily="34" charset="-122"/>
                <a:ea typeface="Microsoft YaHei UI" panose="020B0503020204020204" pitchFamily="34" charset="-122"/>
              </a:rPr>
              <a:t>284</a:t>
            </a:r>
          </a:p>
        </p:txBody>
      </p:sp>
      <p:sp>
        <p:nvSpPr>
          <p:cNvPr id="211975" name="Line 91"/>
          <p:cNvSpPr>
            <a:spLocks noChangeShapeType="1"/>
          </p:cNvSpPr>
          <p:nvPr/>
        </p:nvSpPr>
        <p:spPr bwMode="auto">
          <a:xfrm>
            <a:off x="6400800" y="2133600"/>
            <a:ext cx="0" cy="1066800"/>
          </a:xfrm>
          <a:prstGeom prst="line">
            <a:avLst/>
          </a:prstGeom>
          <a:noFill/>
          <a:ln w="9525">
            <a:solidFill>
              <a:srgbClr val="B2B2B2"/>
            </a:solidFill>
            <a:miter lim="800000"/>
            <a:headEnd/>
            <a:tailEnd/>
          </a:ln>
          <a:extLst>
            <a:ext uri="{909E8E84-426E-40dd-AFC4-6F175D3DCCD1}">
              <a14:hiddenFill xmlns:a14="http://schemas.microsoft.com/office/drawing/2010/main" xmlns="">
                <a:noFill/>
              </a14:hiddenFill>
            </a:ext>
          </a:extLst>
        </p:spPr>
        <p:txBody>
          <a:bodyPr wrap="none"/>
          <a:lstStyle/>
          <a:p>
            <a:endParaRPr lang="en-GB">
              <a:solidFill>
                <a:srgbClr val="5B5249"/>
              </a:solidFill>
              <a:latin typeface="Microsoft YaHei UI" panose="020B0503020204020204" pitchFamily="34" charset="-122"/>
              <a:ea typeface="Microsoft YaHei UI" panose="020B0503020204020204" pitchFamily="34" charset="-122"/>
            </a:endParaRPr>
          </a:p>
        </p:txBody>
      </p:sp>
      <p:sp>
        <p:nvSpPr>
          <p:cNvPr id="211976" name="Line 92"/>
          <p:cNvSpPr>
            <a:spLocks noChangeShapeType="1"/>
          </p:cNvSpPr>
          <p:nvPr/>
        </p:nvSpPr>
        <p:spPr bwMode="auto">
          <a:xfrm>
            <a:off x="7391400" y="2133600"/>
            <a:ext cx="0" cy="1066800"/>
          </a:xfrm>
          <a:prstGeom prst="line">
            <a:avLst/>
          </a:prstGeom>
          <a:noFill/>
          <a:ln w="9525">
            <a:solidFill>
              <a:srgbClr val="B2B2B2"/>
            </a:solidFill>
            <a:miter lim="800000"/>
            <a:headEnd/>
            <a:tailEnd/>
          </a:ln>
          <a:extLst>
            <a:ext uri="{909E8E84-426E-40dd-AFC4-6F175D3DCCD1}">
              <a14:hiddenFill xmlns:a14="http://schemas.microsoft.com/office/drawing/2010/main" xmlns="">
                <a:noFill/>
              </a14:hiddenFill>
            </a:ext>
          </a:extLst>
        </p:spPr>
        <p:txBody>
          <a:bodyPr wrap="none"/>
          <a:lstStyle/>
          <a:p>
            <a:endParaRPr lang="en-GB">
              <a:solidFill>
                <a:srgbClr val="5B5249"/>
              </a:solidFill>
              <a:latin typeface="Microsoft YaHei UI" panose="020B0503020204020204" pitchFamily="34" charset="-122"/>
              <a:ea typeface="Microsoft YaHei UI" panose="020B0503020204020204" pitchFamily="34" charset="-122"/>
            </a:endParaRPr>
          </a:p>
        </p:txBody>
      </p:sp>
      <p:sp>
        <p:nvSpPr>
          <p:cNvPr id="93" name="WordArt 90"/>
          <p:cNvSpPr>
            <a:spLocks noChangeArrowheads="1" noChangeShapeType="1" noTextEdit="1"/>
          </p:cNvSpPr>
          <p:nvPr/>
        </p:nvSpPr>
        <p:spPr bwMode="auto">
          <a:xfrm>
            <a:off x="0" y="0"/>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lvl="0" algn="ctr" defTabSz="914400" fontAlgn="base">
              <a:spcBef>
                <a:spcPct val="0"/>
              </a:spcBef>
              <a:spcAft>
                <a:spcPct val="0"/>
              </a:spcAft>
              <a:defRPr/>
            </a:pPr>
            <a:r>
              <a:rPr lang="zh-SG" altLang="en-US" sz="3600" kern="10" dirty="0">
                <a:ln w="9525">
                  <a:round/>
                  <a:headEnd/>
                  <a:tailEnd/>
                </a:ln>
                <a:gradFill rotWithShape="1">
                  <a:gsLst>
                    <a:gs pos="0">
                      <a:srgbClr val="FFE701"/>
                    </a:gs>
                    <a:gs pos="100000">
                      <a:srgbClr val="FE3E02"/>
                    </a:gs>
                  </a:gsLst>
                  <a:lin ang="5400000" scaled="1"/>
                </a:gradFill>
                <a:latin typeface="Microsoft YaHei UI" panose="020B0503020204020204" pitchFamily="34" charset="-122"/>
                <a:ea typeface="Microsoft YaHei UI" panose="020B0503020204020204" pitchFamily="34" charset="-122"/>
                <a:cs typeface="Impact"/>
              </a:rPr>
              <a:t>彼得后书</a:t>
            </a:r>
          </a:p>
        </p:txBody>
      </p:sp>
    </p:spTree>
    <p:extLst>
      <p:ext uri="{BB962C8B-B14F-4D97-AF65-F5344CB8AC3E}">
        <p14:creationId xmlns:p14="http://schemas.microsoft.com/office/powerpoint/2010/main" val="4176071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4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1"/>
          <p:cNvPicPr/>
          <p:nvPr/>
        </p:nvPicPr>
        <p:blipFill rotWithShape="1">
          <a:blip r:embed="rId2">
            <a:extLst>
              <a:ext uri="{28A0092B-C50C-407E-A947-70E740481C1C}">
                <a14:useLocalDpi xmlns:a14="http://schemas.microsoft.com/office/drawing/2010/main" val="0"/>
              </a:ext>
            </a:extLst>
          </a:blip>
          <a:srcRect l="19401" t="13197" b="22621"/>
          <a:stretch/>
        </p:blipFill>
        <p:spPr bwMode="auto">
          <a:xfrm>
            <a:off x="22281" y="404090"/>
            <a:ext cx="5392538" cy="6453909"/>
          </a:xfrm>
          <a:prstGeom prst="rect">
            <a:avLst/>
          </a:prstGeom>
          <a:noFill/>
          <a:ln>
            <a:noFill/>
          </a:ln>
        </p:spPr>
      </p:pic>
      <p:sp>
        <p:nvSpPr>
          <p:cNvPr id="5" name="Text Box 6"/>
          <p:cNvSpPr txBox="1">
            <a:spLocks noChangeArrowheads="1"/>
          </p:cNvSpPr>
          <p:nvPr/>
        </p:nvSpPr>
        <p:spPr bwMode="auto">
          <a:xfrm>
            <a:off x="4418856" y="188094"/>
            <a:ext cx="4725144"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信心要加上美德</a:t>
            </a:r>
            <a:endPar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假博士的行为</a:t>
            </a:r>
            <a:endPar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主再来之前要勤奋</a:t>
            </a:r>
            <a:endPar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6" name="Title 1"/>
          <p:cNvSpPr txBox="1">
            <a:spLocks/>
          </p:cNvSpPr>
          <p:nvPr/>
        </p:nvSpPr>
        <p:spPr bwMode="auto">
          <a:xfrm>
            <a:off x="4644008" y="2060848"/>
            <a:ext cx="4300538" cy="187166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r" defTabSz="914400" eaLnBrk="1" hangingPunct="1">
              <a:defRPr/>
            </a:pPr>
            <a:r>
              <a:rPr lang="zh-SG" altLang="en-US" dirty="0">
                <a:solidFill>
                  <a:srgbClr val="070000"/>
                </a:solidFill>
                <a:latin typeface="Microsoft YaHei UI" panose="020B0503020204020204" pitchFamily="34" charset="-122"/>
                <a:ea typeface="Microsoft YaHei UI" panose="020B0503020204020204" pitchFamily="34" charset="-122"/>
                <a:cs typeface="Arial"/>
              </a:rPr>
              <a:t>彼得后书</a:t>
            </a:r>
          </a:p>
        </p:txBody>
      </p:sp>
      <p:sp>
        <p:nvSpPr>
          <p:cNvPr id="7" name="Text Box 6"/>
          <p:cNvSpPr txBox="1">
            <a:spLocks noChangeArrowheads="1"/>
          </p:cNvSpPr>
          <p:nvPr/>
        </p:nvSpPr>
        <p:spPr bwMode="auto">
          <a:xfrm>
            <a:off x="4129931" y="188094"/>
            <a:ext cx="433388"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Microsoft YaHei UI" panose="020B0503020204020204" pitchFamily="34" charset="-122"/>
                <a:ea typeface="Microsoft YaHei UI" panose="020B0503020204020204" pitchFamily="34" charset="-122"/>
                <a:cs typeface="Arial" charset="0"/>
              </a:rPr>
              <a:t>3</a:t>
            </a:r>
          </a:p>
        </p:txBody>
      </p:sp>
    </p:spTree>
    <p:extLst>
      <p:ext uri="{BB962C8B-B14F-4D97-AF65-F5344CB8AC3E}">
        <p14:creationId xmlns:p14="http://schemas.microsoft.com/office/powerpoint/2010/main" val="2464769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9058" name="Picture 2">
            <a:extLst>
              <a:ext uri="{FF2B5EF4-FFF2-40B4-BE49-F238E27FC236}">
                <a16:creationId xmlns:a16="http://schemas.microsoft.com/office/drawing/2014/main" id="{56830CF7-B2EE-3F4D-8ABE-63BFFD838B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8973"/>
            <a:ext cx="9096374" cy="682228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
        <p:nvSpPr>
          <p:cNvPr id="900098" name="Rectangle 2"/>
          <p:cNvSpPr>
            <a:spLocks noGrp="1" noChangeArrowheads="1"/>
          </p:cNvSpPr>
          <p:nvPr>
            <p:ph type="ctrTitle"/>
          </p:nvPr>
        </p:nvSpPr>
        <p:spPr>
          <a:xfrm>
            <a:off x="-23813" y="16746"/>
            <a:ext cx="9120187" cy="1446653"/>
          </a:xfrm>
          <a:effectLst>
            <a:outerShdw blurRad="63500" dist="35921" dir="2700000" algn="ctr" rotWithShape="0">
              <a:schemeClr val="tx2">
                <a:alpha val="74998"/>
              </a:schemeClr>
            </a:outerShdw>
          </a:effectLst>
        </p:spPr>
        <p:txBody>
          <a:bodyPr/>
          <a:lstStyle/>
          <a:p>
            <a:pPr>
              <a:defRPr/>
            </a:pPr>
            <a:r>
              <a:rPr lang="zh-CN" altLang="en-US" sz="6600" b="1" dirty="0">
                <a:solidFill>
                  <a:schemeClr val="tx1"/>
                </a:solidFill>
                <a:effectLst/>
                <a:latin typeface="Microsoft YaHei UI" panose="020B0503020204020204" pitchFamily="34" charset="-122"/>
                <a:ea typeface="Microsoft YaHei UI" panose="020B0503020204020204" pitchFamily="34" charset="-122"/>
                <a:cs typeface="ＭＳ Ｐゴシック" charset="0"/>
              </a:rPr>
              <a:t>要有知识</a:t>
            </a:r>
            <a:endParaRPr lang="en-US" sz="6600" b="1" dirty="0">
              <a:solidFill>
                <a:schemeClr val="tx1"/>
              </a:solidFill>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558328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8034" name="Picture 2">
            <a:extLst>
              <a:ext uri="{FF2B5EF4-FFF2-40B4-BE49-F238E27FC236}">
                <a16:creationId xmlns:a16="http://schemas.microsoft.com/office/drawing/2014/main" id="{F90E2268-B893-4842-A9AD-FF1E8C283A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99" y="0"/>
            <a:ext cx="9102688" cy="683090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76389" y="476906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与信仰无关的知识</a:t>
            </a:r>
            <a:r>
              <a:rPr kumimoji="0" lang="en-US" sz="54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我们好像有非常多</a:t>
            </a:r>
            <a:r>
              <a:rPr 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18383721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defRPr/>
            </a:pPr>
            <a:endParaRPr lang="en-US" sz="2400">
              <a:solidFill>
                <a:srgbClr val="000000"/>
              </a:solidFill>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290286" y="1602008"/>
            <a:ext cx="8621485"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eaLnBrk="1" hangingPunct="1">
              <a:defRPr/>
            </a:pPr>
            <a:r>
              <a:rPr lang="zh-CN" altLang="en-US" sz="3200" b="1" dirty="0">
                <a:solidFill>
                  <a:srgbClr val="FFFFFF"/>
                </a:solidFill>
                <a:latin typeface="Microsoft YaHei UI" panose="020B0503020204020204" pitchFamily="34" charset="-122"/>
                <a:ea typeface="Microsoft YaHei UI" panose="020B0503020204020204" pitchFamily="34" charset="-122"/>
              </a:rPr>
              <a:t>“所以，亲爱的，你们既然预先知道了，就要谨慎，免得受恶人的错谬引导，就从自己坚固的地步上坠落。你们却</a:t>
            </a:r>
            <a:r>
              <a:rPr lang="zh-CN" altLang="en-US" sz="3200" b="1" dirty="0">
                <a:solidFill>
                  <a:srgbClr val="FFFF00"/>
                </a:solidFill>
                <a:latin typeface="Microsoft YaHei UI" panose="020B0503020204020204" pitchFamily="34" charset="-122"/>
                <a:ea typeface="Microsoft YaHei UI" panose="020B0503020204020204" pitchFamily="34" charset="-122"/>
              </a:rPr>
              <a:t>要在我们的主、救主耶稣基督的恩典和知识上长进</a:t>
            </a:r>
            <a:r>
              <a:rPr lang="zh-CN" altLang="en-US" sz="3200" b="1" dirty="0">
                <a:solidFill>
                  <a:srgbClr val="FFFFFF"/>
                </a:solidFill>
                <a:latin typeface="Microsoft YaHei UI" panose="020B0503020204020204" pitchFamily="34" charset="-122"/>
                <a:ea typeface="Microsoft YaHei UI" panose="020B0503020204020204" pitchFamily="34" charset="-122"/>
              </a:rPr>
              <a:t>。愿荣耀归给他，从现在直到永远。阿们。” </a:t>
            </a:r>
            <a:r>
              <a:rPr lang="en-US" altLang="zh-CN" sz="3200" b="1" dirty="0">
                <a:solidFill>
                  <a:srgbClr val="FFFFFF"/>
                </a:solidFill>
                <a:latin typeface="Microsoft YaHei UI" panose="020B0503020204020204" pitchFamily="34" charset="-122"/>
                <a:ea typeface="Microsoft YaHei UI" panose="020B0503020204020204" pitchFamily="34" charset="-122"/>
              </a:rPr>
              <a:t>(3:17-18)</a:t>
            </a:r>
            <a:r>
              <a:rPr lang="zh-CN" altLang="en-US" sz="3200" b="1" dirty="0">
                <a:solidFill>
                  <a:srgbClr val="FFFFFF"/>
                </a:solidFill>
                <a:latin typeface="Microsoft YaHei UI" panose="020B0503020204020204" pitchFamily="34" charset="-122"/>
                <a:ea typeface="Microsoft YaHei UI" panose="020B0503020204020204" pitchFamily="34" charset="-122"/>
              </a:rPr>
              <a:t>。</a:t>
            </a:r>
            <a:r>
              <a:rPr lang="en-US" altLang="zh-CN" sz="3200" b="1" dirty="0">
                <a:solidFill>
                  <a:srgbClr val="FFFFFF"/>
                </a:solidFill>
                <a:latin typeface="Microsoft YaHei UI" panose="020B0503020204020204" pitchFamily="34" charset="-122"/>
                <a:ea typeface="Microsoft YaHei UI" panose="020B0503020204020204" pitchFamily="34" charset="-122"/>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altLang="zh-CN" b="1" dirty="0">
                <a:solidFill>
                  <a:prstClr val="white"/>
                </a:solidFill>
                <a:effectLst>
                  <a:outerShdw blurRad="50800" dist="38100" dir="2700000" algn="tl" rotWithShape="0">
                    <a:srgbClr val="000000">
                      <a:alpha val="96000"/>
                    </a:srgbClr>
                  </a:outerShdw>
                </a:effectLst>
                <a:latin typeface="Microsoft YaHei UI" panose="020B0503020204020204" pitchFamily="34" charset="-122"/>
                <a:ea typeface="Microsoft YaHei UI" panose="020B0503020204020204" pitchFamily="34" charset="-122"/>
                <a:cs typeface="Arial"/>
              </a:rPr>
              <a:t>284</a:t>
            </a:r>
          </a:p>
        </p:txBody>
      </p:sp>
    </p:spTree>
    <p:extLst>
      <p:ext uri="{BB962C8B-B14F-4D97-AF65-F5344CB8AC3E}">
        <p14:creationId xmlns:p14="http://schemas.microsoft.com/office/powerpoint/2010/main" val="29793518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E2160CE-5D18-F14A-BA13-5B0F6223A2FA}"/>
              </a:ext>
            </a:extLst>
          </p:cNvPr>
          <p:cNvGrpSpPr/>
          <p:nvPr/>
        </p:nvGrpSpPr>
        <p:grpSpPr>
          <a:xfrm>
            <a:off x="0" y="860768"/>
            <a:ext cx="9143183" cy="6069140"/>
            <a:chOff x="0" y="860768"/>
            <a:chExt cx="9143183" cy="6069140"/>
          </a:xfrm>
        </p:grpSpPr>
        <p:pic>
          <p:nvPicPr>
            <p:cNvPr id="406530" name="Picture 2">
              <a:extLst>
                <a:ext uri="{FF2B5EF4-FFF2-40B4-BE49-F238E27FC236}">
                  <a16:creationId xmlns:a16="http://schemas.microsoft.com/office/drawing/2014/main" id="{87B508F4-2117-534B-9893-18B82365BD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96385"/>
              <a:ext cx="9143183" cy="533352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26CC672C-6D34-544F-9C09-5DC5D09ADC81}"/>
                </a:ext>
              </a:extLst>
            </p:cNvPr>
            <p:cNvSpPr/>
            <p:nvPr/>
          </p:nvSpPr>
          <p:spPr bwMode="auto">
            <a:xfrm>
              <a:off x="143607" y="1651600"/>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B9A2EE19-EFAD-CF4B-B48C-FC1B7F56210C}"/>
                </a:ext>
              </a:extLst>
            </p:cNvPr>
            <p:cNvSpPr/>
            <p:nvPr/>
          </p:nvSpPr>
          <p:spPr bwMode="auto">
            <a:xfrm>
              <a:off x="835585" y="860768"/>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1693" y="-727416"/>
            <a:ext cx="5077750" cy="4284836"/>
          </a:xfrm>
          <a:noFill/>
          <a:ln>
            <a:noFill/>
          </a:ln>
          <a:effectLst/>
        </p:spPr>
        <p:txBody>
          <a:bodyPr vert="horz" wrap="square" lIns="91440" tIns="45720" rIns="91440" bIns="45720" numCol="1" anchor="ctr" anchorCtr="0" compatLnSpc="1">
            <a:prstTxWarp prst="textNoShape">
              <a:avLst/>
            </a:prstTxWarp>
          </a:bodyPr>
          <a:lstStyle/>
          <a:p>
            <a:r>
              <a:rPr lang="zh-CN" altLang="en-US" b="1" dirty="0">
                <a:solidFill>
                  <a:srgbClr val="256102"/>
                </a:solidFill>
                <a:effectLst>
                  <a:glow rad="127000">
                    <a:schemeClr val="bg1"/>
                  </a:glow>
                </a:effectLst>
                <a:latin typeface="Microsoft YaHei UI" panose="020B0503020204020204" pitchFamily="34" charset="-122"/>
                <a:ea typeface="Microsoft YaHei UI" panose="020B0503020204020204" pitchFamily="34" charset="-122"/>
              </a:rPr>
              <a:t>你需要</a:t>
            </a:r>
            <a:r>
              <a:rPr lang="zh-CN" altLang="en-US" b="1" dirty="0">
                <a:solidFill>
                  <a:srgbClr val="C00000"/>
                </a:solidFill>
                <a:effectLst>
                  <a:glow rad="127000">
                    <a:schemeClr val="bg1"/>
                  </a:glow>
                </a:effectLst>
                <a:latin typeface="Microsoft YaHei UI" panose="020B0503020204020204" pitchFamily="34" charset="-122"/>
                <a:ea typeface="Microsoft YaHei UI" panose="020B0503020204020204" pitchFamily="34" charset="-122"/>
              </a:rPr>
              <a:t>知道</a:t>
            </a:r>
            <a:r>
              <a:rPr lang="zh-CN" altLang="en-US" b="1" dirty="0">
                <a:solidFill>
                  <a:srgbClr val="256102"/>
                </a:solidFill>
                <a:effectLst>
                  <a:glow rad="127000">
                    <a:schemeClr val="bg1"/>
                  </a:glow>
                </a:effectLst>
                <a:latin typeface="Microsoft YaHei UI" panose="020B0503020204020204" pitchFamily="34" charset="-122"/>
                <a:ea typeface="Microsoft YaHei UI" panose="020B0503020204020204" pitchFamily="34" charset="-122"/>
              </a:rPr>
              <a:t>什么才能在恩典里成长，而不要听信假教诲</a:t>
            </a:r>
            <a:r>
              <a:rPr lang="en-SG" b="1" dirty="0">
                <a:solidFill>
                  <a:srgbClr val="256102"/>
                </a:solidFill>
                <a:effectLst>
                  <a:glow rad="127000">
                    <a:schemeClr val="bg1"/>
                  </a:glow>
                </a:effectLst>
                <a:latin typeface="Microsoft YaHei UI" panose="020B0503020204020204" pitchFamily="34" charset="-122"/>
                <a:ea typeface="Microsoft YaHei UI" panose="020B0503020204020204" pitchFamily="34" charset="-122"/>
              </a:rPr>
              <a:t>?</a:t>
            </a:r>
            <a:endParaRPr lang="en-US" b="1" dirty="0">
              <a:solidFill>
                <a:srgbClr val="256102"/>
              </a:solidFill>
              <a:effectLst>
                <a:glow rad="127000">
                  <a:schemeClr val="bg1"/>
                </a:glow>
              </a:effectLst>
              <a:latin typeface="Microsoft YaHei UI" panose="020B0503020204020204" pitchFamily="34" charset="-122"/>
              <a:ea typeface="Microsoft YaHei UI" panose="020B0503020204020204" pitchFamily="34" charset="-122"/>
            </a:endParaRPr>
          </a:p>
        </p:txBody>
      </p:sp>
      <p:sp>
        <p:nvSpPr>
          <p:cNvPr id="8" name="Rectangle 2">
            <a:extLst>
              <a:ext uri="{FF2B5EF4-FFF2-40B4-BE49-F238E27FC236}">
                <a16:creationId xmlns:a16="http://schemas.microsoft.com/office/drawing/2014/main" id="{F66CE874-9547-4444-A3A1-2477EC8F2F1D}"/>
              </a:ext>
            </a:extLst>
          </p:cNvPr>
          <p:cNvSpPr txBox="1">
            <a:spLocks noChangeArrowheads="1"/>
          </p:cNvSpPr>
          <p:nvPr/>
        </p:nvSpPr>
        <p:spPr bwMode="auto">
          <a:xfrm>
            <a:off x="6255657" y="1222574"/>
            <a:ext cx="2887525"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400" b="1">
                <a:solidFill>
                  <a:srgbClr val="25610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l" defTabSz="914400" fontAlgn="base">
              <a:spcBef>
                <a:spcPct val="0"/>
              </a:spcBef>
              <a:spcAft>
                <a:spcPct val="0"/>
              </a:spcAft>
              <a:defRPr/>
            </a:pPr>
            <a:r>
              <a:rPr lang="zh-SG" altLang="en-US" dirty="0">
                <a:effectLst>
                  <a:glow rad="127000">
                    <a:srgbClr val="FFFFFF"/>
                  </a:glow>
                </a:effectLst>
                <a:latin typeface="Microsoft YaHei UI" panose="020B0503020204020204" pitchFamily="34" charset="-122"/>
                <a:ea typeface="Microsoft YaHei UI" panose="020B0503020204020204" pitchFamily="34" charset="-122"/>
              </a:rPr>
              <a:t>彼得后书</a:t>
            </a:r>
          </a:p>
        </p:txBody>
      </p:sp>
    </p:spTree>
    <p:extLst>
      <p:ext uri="{BB962C8B-B14F-4D97-AF65-F5344CB8AC3E}">
        <p14:creationId xmlns:p14="http://schemas.microsoft.com/office/powerpoint/2010/main" val="13376535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4">
            <a:extLst>
              <a:ext uri="{FF2B5EF4-FFF2-40B4-BE49-F238E27FC236}">
                <a16:creationId xmlns:a16="http://schemas.microsoft.com/office/drawing/2014/main" id="{99127362-D27B-324D-BC1B-0F02CEB917E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196"/>
          <a:stretch/>
        </p:blipFill>
        <p:spPr bwMode="auto">
          <a:xfrm>
            <a:off x="-50743" y="0"/>
            <a:ext cx="9194743" cy="688538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a:extLst>
              <a:ext uri="{FF2B5EF4-FFF2-40B4-BE49-F238E27FC236}">
                <a16:creationId xmlns:a16="http://schemas.microsoft.com/office/drawing/2014/main" id="{37540953-5F87-1444-BBFF-8E1B3F8D464B}"/>
              </a:ext>
            </a:extLst>
          </p:cNvPr>
          <p:cNvSpPr txBox="1">
            <a:spLocks noChangeArrowheads="1"/>
          </p:cNvSpPr>
          <p:nvPr/>
        </p:nvSpPr>
        <p:spPr bwMode="auto">
          <a:xfrm>
            <a:off x="-50743" y="6116035"/>
            <a:ext cx="9079615"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36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要知道什么才能成长</a:t>
            </a:r>
            <a:r>
              <a:rPr kumimoji="0" lang="en-US" sz="36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900098" name="Rectangle 2"/>
          <p:cNvSpPr>
            <a:spLocks noGrp="1" noChangeArrowheads="1"/>
          </p:cNvSpPr>
          <p:nvPr>
            <p:ph type="ctrTitle"/>
          </p:nvPr>
        </p:nvSpPr>
        <p:spPr>
          <a:xfrm>
            <a:off x="-44605" y="49784"/>
            <a:ext cx="8460432" cy="19390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pPr marL="762000" indent="-762000" algn="l"/>
            <a:r>
              <a:rPr lang="en-US" sz="4000" b="1" dirty="0">
                <a:effectLst>
                  <a:glow rad="127000">
                    <a:schemeClr val="tx1"/>
                  </a:glow>
                </a:effectLst>
                <a:latin typeface="Microsoft YaHei UI" panose="020B0503020204020204" pitchFamily="34" charset="-122"/>
                <a:ea typeface="Microsoft YaHei UI" panose="020B0503020204020204" pitchFamily="34" charset="-122"/>
              </a:rPr>
              <a:t>I.	</a:t>
            </a:r>
            <a:r>
              <a:rPr lang="zh-CN" altLang="en-US" sz="4000" b="1" dirty="0">
                <a:effectLst>
                  <a:glow rad="127000">
                    <a:schemeClr val="tx1"/>
                  </a:glow>
                </a:effectLst>
                <a:latin typeface="Microsoft YaHei UI" panose="020B0503020204020204" pitchFamily="34" charset="-122"/>
                <a:ea typeface="Microsoft YaHei UI" panose="020B0503020204020204" pitchFamily="34" charset="-122"/>
              </a:rPr>
              <a:t>要知道基督 </a:t>
            </a:r>
            <a:r>
              <a:rPr lang="zh-CN" altLang="en-US" sz="40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rPr>
              <a:t>拣选 </a:t>
            </a:r>
            <a:br>
              <a:rPr lang="en-US" sz="4000" b="1" dirty="0">
                <a:effectLst>
                  <a:glow rad="127000">
                    <a:schemeClr val="tx1"/>
                  </a:glow>
                </a:effectLst>
                <a:latin typeface="Microsoft YaHei UI" panose="020B0503020204020204" pitchFamily="34" charset="-122"/>
                <a:ea typeface="Microsoft YaHei UI" panose="020B0503020204020204" pitchFamily="34" charset="-122"/>
              </a:rPr>
            </a:br>
            <a:r>
              <a:rPr lang="zh-CN" altLang="en-US" sz="4000" b="1" dirty="0">
                <a:effectLst>
                  <a:glow rad="127000">
                    <a:schemeClr val="tx1"/>
                  </a:glow>
                </a:effectLst>
                <a:latin typeface="Microsoft YaHei UI" panose="020B0503020204020204" pitchFamily="34" charset="-122"/>
                <a:ea typeface="Microsoft YaHei UI" panose="020B0503020204020204" pitchFamily="34" charset="-122"/>
              </a:rPr>
              <a:t>与完全地装备了你</a:t>
            </a:r>
            <a:r>
              <a:rPr lang="en-US" sz="4000" b="1" dirty="0">
                <a:effectLst>
                  <a:glow rad="127000">
                    <a:schemeClr val="tx1"/>
                  </a:glow>
                </a:effectLst>
                <a:latin typeface="Microsoft YaHei UI" panose="020B0503020204020204" pitchFamily="34" charset="-122"/>
                <a:ea typeface="Microsoft YaHei UI" panose="020B0503020204020204" pitchFamily="34" charset="-122"/>
              </a:rPr>
              <a:t> </a:t>
            </a:r>
            <a:br>
              <a:rPr lang="en-US" sz="4000" b="1" dirty="0">
                <a:effectLst>
                  <a:glow rad="127000">
                    <a:schemeClr val="tx1"/>
                  </a:glow>
                </a:effectLst>
                <a:latin typeface="Microsoft YaHei UI" panose="020B0503020204020204" pitchFamily="34" charset="-122"/>
                <a:ea typeface="Microsoft YaHei UI" panose="020B0503020204020204" pitchFamily="34" charset="-122"/>
              </a:rPr>
            </a:br>
            <a:r>
              <a:rPr lang="en-US" sz="4000" b="1" dirty="0">
                <a:effectLst>
                  <a:glow rad="127000">
                    <a:schemeClr val="tx1"/>
                  </a:glow>
                </a:effectLst>
                <a:latin typeface="Microsoft YaHei UI" panose="020B0503020204020204" pitchFamily="34" charset="-122"/>
                <a:ea typeface="Microsoft YaHei UI" panose="020B0503020204020204" pitchFamily="34" charset="-122"/>
              </a:rPr>
              <a:t>(</a:t>
            </a: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第一章</a:t>
            </a:r>
            <a:r>
              <a:rPr lang="en-US" sz="4000" b="1" dirty="0">
                <a:effectLst>
                  <a:glow rad="127000">
                    <a:schemeClr val="tx1"/>
                  </a:glow>
                </a:effectLst>
                <a:latin typeface="Microsoft YaHei UI" panose="020B0503020204020204" pitchFamily="34" charset="-122"/>
                <a:ea typeface="Microsoft YaHei UI" panose="020B0503020204020204" pitchFamily="34" charset="-122"/>
              </a:rPr>
              <a:t>)</a:t>
            </a:r>
            <a:r>
              <a:rPr lang="zh-CN" altLang="en-US" sz="4000" b="1" dirty="0">
                <a:effectLst>
                  <a:glow rad="127000">
                    <a:schemeClr val="tx1"/>
                  </a:glow>
                </a:effectLst>
                <a:latin typeface="Microsoft YaHei UI" panose="020B0503020204020204" pitchFamily="34" charset="-122"/>
                <a:ea typeface="Microsoft YaHei UI" panose="020B0503020204020204" pitchFamily="34" charset="-122"/>
              </a:rPr>
              <a:t>。</a:t>
            </a:r>
            <a:endParaRPr lang="en-US" sz="4000" b="1" dirty="0">
              <a:effectLst>
                <a:glow rad="127000">
                  <a:schemeClr val="tx1"/>
                </a:glow>
              </a:effectLst>
              <a:latin typeface="Microsoft YaHei UI" panose="020B0503020204020204" pitchFamily="34" charset="-122"/>
              <a:ea typeface="Microsoft YaHei UI" panose="020B0503020204020204" pitchFamily="34" charset="-122"/>
            </a:endParaRPr>
          </a:p>
        </p:txBody>
      </p:sp>
      <p:sp>
        <p:nvSpPr>
          <p:cNvPr id="4" name="Rectangle 2">
            <a:extLst>
              <a:ext uri="{FF2B5EF4-FFF2-40B4-BE49-F238E27FC236}">
                <a16:creationId xmlns:a16="http://schemas.microsoft.com/office/drawing/2014/main" id="{2D71B3AB-874F-454B-8DEF-1A66A4C141CE}"/>
              </a:ext>
            </a:extLst>
          </p:cNvPr>
          <p:cNvSpPr txBox="1">
            <a:spLocks noChangeArrowheads="1"/>
          </p:cNvSpPr>
          <p:nvPr/>
        </p:nvSpPr>
        <p:spPr bwMode="auto">
          <a:xfrm>
            <a:off x="-44605" y="2296755"/>
            <a:ext cx="6588224"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762000" indent="-762000" eaLnBrk="0" hangingPunct="0">
              <a:defRPr sz="4000" b="1" kern="0">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defTabSz="914400" fontAlgn="base">
              <a:spcBef>
                <a:spcPct val="0"/>
              </a:spcBef>
              <a:spcAft>
                <a:spcPct val="0"/>
              </a:spcAf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II.	</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在遇见之前知道什么是</a:t>
            </a:r>
            <a: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 </a:t>
            </a:r>
            <a:r>
              <a:rPr kumimoji="0" lang="zh-CN" altLang="en-US" sz="40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rPr>
              <a:t>假 </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老师 </a:t>
            </a:r>
            <a: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a:t>
            </a:r>
            <a:r>
              <a:rPr lang="zh-CN" altLang="en-US"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第二章</a:t>
            </a:r>
            <a: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a:t>
            </a:r>
            <a:r>
              <a:rPr lang="zh-CN" altLang="en-US"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a:t>
            </a:r>
            <a:endPar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E543F729-387B-054F-957D-B61287B21969}"/>
              </a:ext>
            </a:extLst>
          </p:cNvPr>
          <p:cNvSpPr txBox="1">
            <a:spLocks noChangeArrowheads="1"/>
          </p:cNvSpPr>
          <p:nvPr/>
        </p:nvSpPr>
        <p:spPr bwMode="auto">
          <a:xfrm>
            <a:off x="-44605" y="4543725"/>
            <a:ext cx="7740352"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62000" lvl="0" indent="-762000" algn="l" defTabSz="914400">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III. </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知道要以</a:t>
            </a:r>
            <a:r>
              <a:rPr kumimoji="0" lang="zh-CN" altLang="en-US" sz="40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永恒</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的角度生活 </a:t>
            </a:r>
            <a:endParaRPr kumimoji="0" lang="en-US" altLang="zh-CN"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762000" lvl="0" indent="-762000" algn="l" defTabSz="914400">
              <a:defRPr/>
            </a:pPr>
            <a:r>
              <a:rPr lang="en-US" altLang="zh-CN" sz="40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kumimoji="0" lang="en-US" altLang="zh-CN"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不是暂时的</a:t>
            </a:r>
            <a:b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第三章</a:t>
            </a:r>
            <a: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8" name="Rectangle 2">
            <a:extLst>
              <a:ext uri="{FF2B5EF4-FFF2-40B4-BE49-F238E27FC236}">
                <a16:creationId xmlns:a16="http://schemas.microsoft.com/office/drawing/2014/main" id="{17E4D883-3878-9B44-A895-CFAF7D0CB23F}"/>
              </a:ext>
            </a:extLst>
          </p:cNvPr>
          <p:cNvSpPr txBox="1">
            <a:spLocks noChangeArrowheads="1"/>
          </p:cNvSpPr>
          <p:nvPr/>
        </p:nvSpPr>
        <p:spPr bwMode="auto">
          <a:xfrm>
            <a:off x="5449946" y="-740971"/>
            <a:ext cx="4176464" cy="24589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26086964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anim calcmode="lin" valueType="num">
                                      <p:cBhvr>
                                        <p:cTn id="17" dur="1000" fill="hold"/>
                                        <p:tgtEl>
                                          <p:spTgt spid="8"/>
                                        </p:tgtEl>
                                        <p:attrNameLst>
                                          <p:attrName>style.rotation</p:attrName>
                                        </p:attrNameLst>
                                      </p:cBhvr>
                                      <p:tavLst>
                                        <p:tav tm="0">
                                          <p:val>
                                            <p:fltVal val="90"/>
                                          </p:val>
                                        </p:tav>
                                        <p:tav tm="100000">
                                          <p:val>
                                            <p:fltVal val="0"/>
                                          </p:val>
                                        </p:tav>
                                      </p:tavLst>
                                    </p:anim>
                                    <p:animEffect transition="in" filter="fade">
                                      <p:cBhvr>
                                        <p:cTn id="18"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F4954E-5DF5-844D-90C2-5257CBE1119C}"/>
              </a:ext>
            </a:extLst>
          </p:cNvPr>
          <p:cNvPicPr>
            <a:picLocks noChangeAspect="1"/>
          </p:cNvPicPr>
          <p:nvPr/>
        </p:nvPicPr>
        <p:blipFill>
          <a:blip r:embed="rId3"/>
          <a:stretch>
            <a:fillRect/>
          </a:stretch>
        </p:blipFill>
        <p:spPr>
          <a:xfrm>
            <a:off x="0" y="1395876"/>
            <a:ext cx="9144000" cy="546212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0" y="1395876"/>
            <a:ext cx="9144000" cy="17450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要知道你是被基督拣选的，而祂再来的时候会审判背道者。</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561CDB4A-1298-744B-8B2A-8DB514BF6BF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2629412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3" name="Rectangle 2"/>
          <p:cNvSpPr>
            <a:spLocks noGrp="1" noChangeArrowheads="1"/>
          </p:cNvSpPr>
          <p:nvPr>
            <p:ph type="ctrTitle"/>
          </p:nvPr>
        </p:nvSpPr>
        <p:spPr>
          <a:xfrm>
            <a:off x="1089025" y="1371600"/>
            <a:ext cx="6835775" cy="3657600"/>
          </a:xfrm>
        </p:spPr>
        <p:txBody>
          <a:bodyPr/>
          <a:lstStyle/>
          <a:p>
            <a:pPr eaLnBrk="1" hangingPunct="1"/>
            <a:r>
              <a:rPr lang="zh-CN" altLang="en-US" b="1" u="sng" dirty="0">
                <a:solidFill>
                  <a:schemeClr val="tx1"/>
                </a:solidFill>
                <a:latin typeface="Microsoft YaHei UI" panose="020B0503020204020204" pitchFamily="34" charset="-122"/>
                <a:ea typeface="Microsoft YaHei UI" panose="020B0503020204020204" pitchFamily="34" charset="-122"/>
                <a:cs typeface="ＭＳ Ｐゴシック" charset="0"/>
              </a:rPr>
              <a:t>为了改变生命</a:t>
            </a:r>
            <a:r>
              <a:rPr lang="en-US" b="1" u="sng" dirty="0">
                <a:solidFill>
                  <a:schemeClr val="tx1"/>
                </a:solidFill>
                <a:latin typeface="Microsoft YaHei UI" panose="020B0503020204020204" pitchFamily="34" charset="-122"/>
                <a:ea typeface="Microsoft YaHei UI" panose="020B0503020204020204" pitchFamily="34" charset="-122"/>
                <a:cs typeface="ＭＳ Ｐゴシック" charset="0"/>
              </a:rPr>
              <a:t>:</a:t>
            </a:r>
            <a:br>
              <a:rPr lang="en-US" b="1" u="sng" dirty="0">
                <a:solidFill>
                  <a:schemeClr val="tx1"/>
                </a:solidFill>
                <a:latin typeface="Microsoft YaHei UI" panose="020B0503020204020204" pitchFamily="34" charset="-122"/>
                <a:ea typeface="Microsoft YaHei UI" panose="020B0503020204020204" pitchFamily="34" charset="-122"/>
                <a:cs typeface="ＭＳ Ｐゴシック" charset="0"/>
              </a:rPr>
            </a:br>
            <a:r>
              <a:rPr lang="en-US" b="1" dirty="0">
                <a:solidFill>
                  <a:schemeClr val="tx1"/>
                </a:solidFill>
                <a:latin typeface="Microsoft YaHei UI" panose="020B0503020204020204" pitchFamily="34" charset="-122"/>
                <a:ea typeface="Microsoft YaHei UI" panose="020B0503020204020204" pitchFamily="34" charset="-122"/>
                <a:cs typeface="ＭＳ Ｐゴシック" charset="0"/>
              </a:rPr>
              <a:t> </a:t>
            </a:r>
            <a:br>
              <a:rPr lang="en-US" b="1" dirty="0">
                <a:solidFill>
                  <a:schemeClr val="tx1"/>
                </a:solidFill>
                <a:latin typeface="Microsoft YaHei UI" panose="020B0503020204020204" pitchFamily="34" charset="-122"/>
                <a:ea typeface="Microsoft YaHei UI" panose="020B0503020204020204" pitchFamily="34" charset="-122"/>
                <a:cs typeface="ＭＳ Ｐゴシック" charset="0"/>
              </a:rPr>
            </a:br>
            <a:r>
              <a:rPr lang="zh-CN" altLang="en-US" b="1" dirty="0">
                <a:solidFill>
                  <a:schemeClr val="tx1"/>
                </a:solidFill>
                <a:latin typeface="Microsoft YaHei UI" panose="020B0503020204020204" pitchFamily="34" charset="-122"/>
                <a:ea typeface="Microsoft YaHei UI" panose="020B0503020204020204" pitchFamily="34" charset="-122"/>
                <a:cs typeface="ＭＳ Ｐゴシック" charset="0"/>
              </a:rPr>
              <a:t>在你的经历中，哪个师傅你要向你自己和你的家人警告？如何警告</a:t>
            </a:r>
            <a:r>
              <a:rPr lang="en-US" altLang="zh-CN" b="1" dirty="0">
                <a:solidFill>
                  <a:schemeClr val="tx1"/>
                </a:solidFill>
                <a:latin typeface="Microsoft YaHei UI" panose="020B0503020204020204" pitchFamily="34" charset="-122"/>
                <a:ea typeface="Microsoft YaHei UI" panose="020B0503020204020204" pitchFamily="34" charset="-122"/>
                <a:cs typeface="ＭＳ Ｐゴシック" charset="0"/>
              </a:rPr>
              <a:t>?</a:t>
            </a:r>
            <a:endParaRPr lang="en-US" dirty="0">
              <a:solidFill>
                <a:schemeClr val="tx1"/>
              </a:solidFill>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FF65B4E4-2EA4-F24D-801D-EF6761C4D7F3}"/>
              </a:ext>
            </a:extLst>
          </p:cNvPr>
          <p:cNvSpPr txBox="1">
            <a:spLocks noChangeArrowheads="1"/>
          </p:cNvSpPr>
          <p:nvPr/>
        </p:nvSpPr>
        <p:spPr bwMode="auto">
          <a:xfrm>
            <a:off x="3635896" y="5920006"/>
            <a:ext cx="515532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3351987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普世的救主</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照着祂的主权</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扩展祂的国度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56463909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4722" name="Picture 2">
            <a:extLst>
              <a:ext uri="{FF2B5EF4-FFF2-40B4-BE49-F238E27FC236}">
                <a16:creationId xmlns:a16="http://schemas.microsoft.com/office/drawing/2014/main" id="{CD5FE9C4-AB99-8242-B346-54B8F8E55F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3014"/>
            <a:ext cx="9096947" cy="58642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7054" y="5560450"/>
            <a:ext cx="9144000" cy="1284536"/>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神的华语是否在塑造你</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在恩典与对神的认识中成长</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13B10571-381F-A44D-AD3A-4B352C2BFD7A}"/>
              </a:ext>
            </a:extLst>
          </p:cNvPr>
          <p:cNvSpPr txBox="1">
            <a:spLocks noChangeArrowheads="1"/>
          </p:cNvSpPr>
          <p:nvPr/>
        </p:nvSpPr>
        <p:spPr bwMode="auto">
          <a:xfrm>
            <a:off x="176389" y="7095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彼得后书</a:t>
            </a:r>
          </a:p>
        </p:txBody>
      </p:sp>
    </p:spTree>
    <p:extLst>
      <p:ext uri="{BB962C8B-B14F-4D97-AF65-F5344CB8AC3E}">
        <p14:creationId xmlns:p14="http://schemas.microsoft.com/office/powerpoint/2010/main" val="503928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541849812"/>
      </p:ext>
    </p:extLst>
  </p:cSld>
  <p:clrMapOvr>
    <a:masterClrMapping/>
  </p:clrMapOvr>
  <p:transition/>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a:solidFill>
            <a:srgbClr val="FFFFFF"/>
          </a:solidFill>
        </p:spPr>
      </p:pic>
      <p:sp>
        <p:nvSpPr>
          <p:cNvPr id="4" name="Rectangle 3"/>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5" name="Title 4"/>
          <p:cNvSpPr>
            <a:spLocks noGrp="1"/>
          </p:cNvSpPr>
          <p:nvPr>
            <p:ph type="title" idx="4294967295"/>
          </p:nvPr>
        </p:nvSpPr>
        <p:spPr>
          <a:xfrm>
            <a:off x="323528" y="34531"/>
            <a:ext cx="8060432" cy="1988840"/>
          </a:xfrm>
        </p:spPr>
        <p:txBody>
          <a:bodyPr anchor="ctr"/>
          <a:lstStyle/>
          <a:p>
            <a:r>
              <a:rPr lang="zh-SG" altLang="en-US" sz="11500" b="1" dirty="0">
                <a:solidFill>
                  <a:schemeClr val="bg1"/>
                </a:solidFill>
                <a:latin typeface="Microsoft YaHei UI" panose="020B0503020204020204" pitchFamily="34" charset="-122"/>
                <a:ea typeface="Microsoft YaHei UI" panose="020B0503020204020204" pitchFamily="34" charset="-122"/>
              </a:rPr>
              <a:t>约翰一</a:t>
            </a:r>
            <a:r>
              <a:rPr lang="zh-CN" altLang="en-US" sz="11500" b="1" dirty="0">
                <a:solidFill>
                  <a:schemeClr val="bg1"/>
                </a:solidFill>
                <a:latin typeface="Microsoft YaHei UI" panose="020B0503020204020204" pitchFamily="34" charset="-122"/>
                <a:ea typeface="Microsoft YaHei UI" panose="020B0503020204020204" pitchFamily="34" charset="-122"/>
              </a:rPr>
              <a:t>书</a:t>
            </a:r>
            <a:endParaRPr lang="en-US" sz="11500" b="1" dirty="0">
              <a:solidFill>
                <a:schemeClr val="bg1"/>
              </a:solidFill>
              <a:latin typeface="Microsoft YaHei UI" panose="020B0503020204020204" pitchFamily="34" charset="-122"/>
              <a:ea typeface="Microsoft YaHei UI" panose="020B0503020204020204" pitchFamily="34" charset="-122"/>
            </a:endParaRPr>
          </a:p>
        </p:txBody>
      </p:sp>
      <p:sp>
        <p:nvSpPr>
          <p:cNvPr id="6" name="Title 4"/>
          <p:cNvSpPr txBox="1">
            <a:spLocks/>
          </p:cNvSpPr>
          <p:nvPr/>
        </p:nvSpPr>
        <p:spPr bwMode="auto">
          <a:xfrm>
            <a:off x="876400" y="2394317"/>
            <a:ext cx="82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lvl="0" defTabSz="914400">
              <a:defRPr/>
            </a:pPr>
            <a:r>
              <a:rPr lang="zh-CN" altLang="en-US" sz="4800" b="1" i="1" dirty="0">
                <a:solidFill>
                  <a:srgbClr val="FFFFFF"/>
                </a:solidFill>
                <a:latin typeface="Microsoft YaHei UI" panose="020B0503020204020204" pitchFamily="34" charset="-122"/>
                <a:ea typeface="Microsoft YaHei UI" panose="020B0503020204020204" pitchFamily="34" charset="-122"/>
              </a:rPr>
              <a:t>以爱守纪来与早期的诺斯底主义交战</a:t>
            </a:r>
          </a:p>
        </p:txBody>
      </p:sp>
    </p:spTree>
    <p:extLst>
      <p:ext uri="{BB962C8B-B14F-4D97-AF65-F5344CB8AC3E}">
        <p14:creationId xmlns:p14="http://schemas.microsoft.com/office/powerpoint/2010/main" val="864240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爱</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8" name="Text Box 24"/>
          <p:cNvSpPr txBox="1">
            <a:spLocks noChangeArrowheads="1"/>
          </p:cNvSpPr>
          <p:nvPr/>
        </p:nvSpPr>
        <p:spPr bwMode="auto">
          <a:xfrm>
            <a:off x="8399138"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290</a:t>
            </a:r>
          </a:p>
        </p:txBody>
      </p:sp>
    </p:spTree>
    <p:extLst>
      <p:ext uri="{BB962C8B-B14F-4D97-AF65-F5344CB8AC3E}">
        <p14:creationId xmlns:p14="http://schemas.microsoft.com/office/powerpoint/2010/main" val="382188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在爱中顺服可抵抗</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早期</a:t>
            </a: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诺斯替教</a:t>
            </a: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主意</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5300789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2335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3200" b="1" dirty="0">
                <a:solidFill>
                  <a:srgbClr val="FFFFFF"/>
                </a:solidFill>
              </a:rPr>
              <a:t>“我把这些事写给你们，是指着那些欺骗你们的人说的</a:t>
            </a:r>
            <a:r>
              <a:rPr lang="en-US" altLang="zh-CN" sz="3200" b="1" dirty="0">
                <a:solidFill>
                  <a:srgbClr val="FFFFFF"/>
                </a:solidFill>
              </a:rPr>
              <a:t>… </a:t>
            </a:r>
            <a:r>
              <a:rPr lang="zh-CN" altLang="en-US" sz="3200" b="1" dirty="0">
                <a:solidFill>
                  <a:srgbClr val="FFFFFF"/>
                </a:solidFill>
              </a:rPr>
              <a:t>孩子们，你们要住在主里面。这样，他若显现，我们就可以坦然无惧；他来的时候，我们也不至惭愧地躲避他了。” </a:t>
            </a:r>
            <a:br>
              <a:rPr lang="zh-CN" altLang="en-US" sz="3200" b="1" dirty="0">
                <a:solidFill>
                  <a:srgbClr val="FFFFFF"/>
                </a:solidFill>
              </a:rPr>
            </a:br>
            <a:r>
              <a:rPr lang="en-US" altLang="zh-CN" sz="3200" b="1" dirty="0">
                <a:solidFill>
                  <a:srgbClr val="FFFFFF"/>
                </a:solidFill>
              </a:rPr>
              <a:t>(2:26, 28)</a:t>
            </a:r>
            <a:r>
              <a:rPr lang="zh-CN" altLang="en-US" sz="3200" b="1" dirty="0">
                <a:solidFill>
                  <a:srgbClr val="FFFFFF"/>
                </a:solidFill>
              </a:rPr>
              <a:t>。</a:t>
            </a:r>
            <a:r>
              <a:rPr lang="en-US" altLang="zh-CN" sz="3200" b="1" dirty="0">
                <a:solidFill>
                  <a:srgbClr val="FFFFFF"/>
                </a:solidFill>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99138"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290</a:t>
            </a:r>
          </a:p>
        </p:txBody>
      </p:sp>
    </p:spTree>
    <p:extLst>
      <p:ext uri="{BB962C8B-B14F-4D97-AF65-F5344CB8AC3E}">
        <p14:creationId xmlns:p14="http://schemas.microsoft.com/office/powerpoint/2010/main" val="30596428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3574" y="609600"/>
            <a:ext cx="9385345" cy="908091"/>
          </a:xfrm>
          <a:solidFill>
            <a:srgbClr val="001933"/>
          </a:solidFill>
          <a:ln w="28575" cmpd="sng">
            <a:solidFill>
              <a:srgbClr val="FFFFFF"/>
            </a:solidFill>
          </a:ln>
        </p:spPr>
        <p:txBody>
          <a:bodyPr/>
          <a:lstStyle/>
          <a:p>
            <a:r>
              <a:rPr lang="zh-SG" altLang="en-US" b="1" dirty="0">
                <a:latin typeface="Microsoft YaHei UI" panose="020B0503020204020204" pitchFamily="34" charset="-122"/>
                <a:ea typeface="Microsoft YaHei UI" panose="020B0503020204020204" pitchFamily="34" charset="-122"/>
              </a:rPr>
              <a:t>总结概要</a:t>
            </a:r>
            <a:endParaRPr lang="en-US" b="1" dirty="0">
              <a:latin typeface="Microsoft YaHei UI" panose="020B0503020204020204" pitchFamily="34" charset="-122"/>
              <a:ea typeface="Microsoft YaHei UI" panose="020B0503020204020204" pitchFamily="34" charset="-122"/>
            </a:endParaRPr>
          </a:p>
        </p:txBody>
      </p:sp>
      <p:sp>
        <p:nvSpPr>
          <p:cNvPr id="3" name="Content Placeholder 2"/>
          <p:cNvSpPr>
            <a:spLocks noGrp="1"/>
          </p:cNvSpPr>
          <p:nvPr>
            <p:ph idx="1"/>
          </p:nvPr>
        </p:nvSpPr>
        <p:spPr>
          <a:xfrm>
            <a:off x="361232" y="1981200"/>
            <a:ext cx="8459240" cy="3608040"/>
          </a:xfrm>
        </p:spPr>
        <p:txBody>
          <a:bodyPr anchor="ctr"/>
          <a:lstStyle/>
          <a:p>
            <a:pPr marL="0" indent="0" algn="ctr">
              <a:buNone/>
            </a:pPr>
            <a:r>
              <a:rPr lang="zh-CN" altLang="en-US" sz="3600" b="1" dirty="0">
                <a:latin typeface="Microsoft YaHei UI" panose="020B0503020204020204" pitchFamily="34" charset="-122"/>
                <a:ea typeface="Microsoft YaHei UI" panose="020B0503020204020204" pitchFamily="34" charset="-122"/>
              </a:rPr>
              <a:t>约翰写了一封笼统的书信，鼓励他的读者通过爱他人来顺从上帝的命令，以保护他们免受早期的诺斯底主义的影响，诺斯底主义否认基督的神性或人性。</a:t>
            </a:r>
          </a:p>
        </p:txBody>
      </p:sp>
      <p:sp>
        <p:nvSpPr>
          <p:cNvPr id="4" name="Text Box 24"/>
          <p:cNvSpPr txBox="1">
            <a:spLocks noChangeArrowheads="1"/>
          </p:cNvSpPr>
          <p:nvPr/>
        </p:nvSpPr>
        <p:spPr bwMode="auto">
          <a:xfrm>
            <a:off x="8399138"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290</a:t>
            </a:r>
          </a:p>
        </p:txBody>
      </p:sp>
      <p:sp>
        <p:nvSpPr>
          <p:cNvPr id="6" name="Rectangle 2">
            <a:extLst>
              <a:ext uri="{FF2B5EF4-FFF2-40B4-BE49-F238E27FC236}">
                <a16:creationId xmlns:a16="http://schemas.microsoft.com/office/drawing/2014/main" id="{707B90DB-4EDD-3E43-BB3E-9B17CF14DD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2120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217602" y="1602008"/>
            <a:ext cx="8575292"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约翰一书双重的主题，顺服</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(1:1–2:29; 5:4-21)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及爱</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(3:1–5:3)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最好体现出基督的国度在我们生命中正面的影响。</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27e</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290</a:t>
            </a:r>
          </a:p>
        </p:txBody>
      </p:sp>
      <p:sp>
        <p:nvSpPr>
          <p:cNvPr id="8" name="Rectangle 2">
            <a:extLst>
              <a:ext uri="{FF2B5EF4-FFF2-40B4-BE49-F238E27FC236}">
                <a16:creationId xmlns:a16="http://schemas.microsoft.com/office/drawing/2014/main" id="{5D50EB51-413F-FD4B-B16B-ECC6AEDB538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90435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新约的真理在我们的言行举止中最能够体现出来 </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(4:7-21)</a:t>
            </a: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27e</a:t>
            </a:r>
          </a:p>
        </p:txBody>
      </p:sp>
      <p:sp>
        <p:nvSpPr>
          <p:cNvPr id="7" name="Rectangle 2">
            <a:extLst>
              <a:ext uri="{FF2B5EF4-FFF2-40B4-BE49-F238E27FC236}">
                <a16:creationId xmlns:a16="http://schemas.microsoft.com/office/drawing/2014/main" id="{581C36CE-E348-BE4A-8582-166B0CBA13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8760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2"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85484" y="1602007"/>
            <a:ext cx="8915018"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耶稣是</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为我们的罪、也是为普天下人的罪</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的挽回祭</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(2:2),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使我们的救赎有保障与确据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(5:13-15)</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27e</a:t>
            </a:r>
          </a:p>
        </p:txBody>
      </p:sp>
      <p:sp>
        <p:nvSpPr>
          <p:cNvPr id="8" name="Rectangle 2">
            <a:extLst>
              <a:ext uri="{FF2B5EF4-FFF2-40B4-BE49-F238E27FC236}">
                <a16:creationId xmlns:a16="http://schemas.microsoft.com/office/drawing/2014/main" id="{9CCA866A-60EB-D849-AADA-7742B5A260E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76749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132">
              <a:defRPr/>
            </a:pPr>
            <a:r>
              <a:rPr lang="zh-CN" altLang="en-US"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人 子 来 ， 为 要 寻 找 ， </a:t>
            </a:r>
            <a:endParaRPr lang="en-US" altLang="zh-CN"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defTabSz="457132">
              <a:defRPr/>
            </a:pPr>
            <a:r>
              <a:rPr lang="zh-CN" altLang="en-US"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拯 救 失 丧 的 人</a:t>
            </a:r>
            <a:r>
              <a:rPr lang="en-US"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a:p>
            <a:pPr defTabSz="457132">
              <a:defRPr/>
            </a:pPr>
            <a:r>
              <a:rPr lang="en-US"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(19:10)。</a:t>
            </a:r>
          </a:p>
        </p:txBody>
      </p:sp>
      <p:sp>
        <p:nvSpPr>
          <p:cNvPr id="7" name="Text Box 24"/>
          <p:cNvSpPr txBox="1">
            <a:spLocks noChangeArrowheads="1"/>
          </p:cNvSpPr>
          <p:nvPr/>
        </p:nvSpPr>
        <p:spPr bwMode="auto">
          <a:xfrm>
            <a:off x="8472413" y="65344"/>
            <a:ext cx="546918"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CC"/>
                </a:solidFill>
                <a:effectLst/>
                <a:uLnTx/>
                <a:uFillTx/>
                <a:latin typeface="Microsoft YaHei UI" panose="020B0503020204020204" pitchFamily="34" charset="-122"/>
                <a:ea typeface="Microsoft YaHei UI" panose="020B0503020204020204" pitchFamily="34" charset="-122"/>
                <a:cs typeface="Arial" charset="0"/>
              </a:rPr>
              <a:t>93</a:t>
            </a: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0968654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信靠基督是主会</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a:t>
            </a: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人服</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从神与彼此相爱</a:t>
            </a: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，便能</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抵挡早期诺斯替教主意与任何否认耶稣是主的异端</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(2:26)</a:t>
            </a: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27e</a:t>
            </a:r>
          </a:p>
        </p:txBody>
      </p:sp>
      <p:sp>
        <p:nvSpPr>
          <p:cNvPr id="7" name="Rectangle 2">
            <a:extLst>
              <a:ext uri="{FF2B5EF4-FFF2-40B4-BE49-F238E27FC236}">
                <a16:creationId xmlns:a16="http://schemas.microsoft.com/office/drawing/2014/main" id="{242B26B5-644B-D147-9CEA-0C44A52B116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1582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1.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311299" name="Text Box 7"/>
          <p:cNvSpPr txBox="1">
            <a:spLocks noChangeArrowheads="1"/>
          </p:cNvSpPr>
          <p:nvPr/>
        </p:nvSpPr>
        <p:spPr bwMode="auto">
          <a:xfrm>
            <a:off x="8123410" y="228600"/>
            <a:ext cx="752130"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b="1">
                <a:solidFill>
                  <a:srgbClr val="000000"/>
                </a:solidFill>
                <a:latin typeface="Microsoft YaHei UI" panose="020B0503020204020204" pitchFamily="34" charset="-122"/>
                <a:ea typeface="Microsoft YaHei UI" panose="020B0503020204020204" pitchFamily="34" charset="-122"/>
              </a:rPr>
              <a:t>290</a:t>
            </a:r>
          </a:p>
        </p:txBody>
      </p:sp>
      <p:grpSp>
        <p:nvGrpSpPr>
          <p:cNvPr id="311300" name="Group 51"/>
          <p:cNvGrpSpPr>
            <a:grpSpLocks/>
          </p:cNvGrpSpPr>
          <p:nvPr/>
        </p:nvGrpSpPr>
        <p:grpSpPr bwMode="auto">
          <a:xfrm>
            <a:off x="76200" y="838200"/>
            <a:ext cx="9004300" cy="5867400"/>
            <a:chOff x="88" y="480"/>
            <a:chExt cx="4088" cy="3840"/>
          </a:xfrm>
        </p:grpSpPr>
        <p:grpSp>
          <p:nvGrpSpPr>
            <p:cNvPr id="311301" name="Group 25"/>
            <p:cNvGrpSpPr>
              <a:grpSpLocks/>
            </p:cNvGrpSpPr>
            <p:nvPr/>
          </p:nvGrpSpPr>
          <p:grpSpPr bwMode="auto">
            <a:xfrm>
              <a:off x="88" y="480"/>
              <a:ext cx="4072" cy="561"/>
              <a:chOff x="0" y="0"/>
              <a:chExt cx="4072" cy="653"/>
            </a:xfrm>
          </p:grpSpPr>
          <p:sp>
            <p:nvSpPr>
              <p:cNvPr id="311335" name="Rectangle 8"/>
              <p:cNvSpPr>
                <a:spLocks noChangeArrowheads="1"/>
              </p:cNvSpPr>
              <p:nvPr/>
            </p:nvSpPr>
            <p:spPr bwMode="auto">
              <a:xfrm>
                <a:off x="32" y="0"/>
                <a:ext cx="4008" cy="653"/>
              </a:xfrm>
              <a:prstGeom prst="rect">
                <a:avLst/>
              </a:prstGeom>
              <a:gradFill rotWithShape="1">
                <a:gsLst>
                  <a:gs pos="0">
                    <a:srgbClr val="FF8200"/>
                  </a:gs>
                  <a:gs pos="5000">
                    <a:srgbClr val="FF0000"/>
                  </a:gs>
                  <a:gs pos="17500">
                    <a:srgbClr val="BA0066"/>
                  </a:gs>
                  <a:gs pos="35001">
                    <a:srgbClr val="66008F"/>
                  </a:gs>
                  <a:gs pos="50000">
                    <a:srgbClr val="000082"/>
                  </a:gs>
                  <a:gs pos="64999">
                    <a:srgbClr val="66008F"/>
                  </a:gs>
                  <a:gs pos="82500">
                    <a:srgbClr val="BA0066"/>
                  </a:gs>
                  <a:gs pos="95000">
                    <a:srgbClr val="FF0000"/>
                  </a:gs>
                  <a:gs pos="100000">
                    <a:srgbClr val="FF82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spcBef>
                    <a:spcPct val="0"/>
                  </a:spcBef>
                  <a:spcAft>
                    <a:spcPct val="0"/>
                  </a:spcAft>
                </a:pPr>
                <a:r>
                  <a:rPr lang="zh-CN" altLang="en-US" sz="2400" b="1" dirty="0">
                    <a:solidFill>
                      <a:srgbClr val="FFFFFF"/>
                    </a:solidFill>
                    <a:latin typeface="Microsoft YaHei UI" panose="020B0503020204020204" pitchFamily="34" charset="-122"/>
                    <a:ea typeface="Microsoft YaHei UI" panose="020B0503020204020204" pitchFamily="34" charset="-122"/>
                    <a:cs typeface="宋体" charset="0"/>
                  </a:rPr>
                  <a:t> 以爱守纪来与早期的诺斯底主义交战</a:t>
                </a:r>
              </a:p>
            </p:txBody>
          </p:sp>
          <p:sp>
            <p:nvSpPr>
              <p:cNvPr id="311336" name="Rectangle 24"/>
              <p:cNvSpPr>
                <a:spLocks noChangeArrowheads="1"/>
              </p:cNvSpPr>
              <p:nvPr/>
            </p:nvSpPr>
            <p:spPr bwMode="auto">
              <a:xfrm>
                <a:off x="0" y="0"/>
                <a:ext cx="4072" cy="65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algn="ct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02" name="Group 27"/>
            <p:cNvGrpSpPr>
              <a:grpSpLocks/>
            </p:cNvGrpSpPr>
            <p:nvPr/>
          </p:nvGrpSpPr>
          <p:grpSpPr bwMode="auto">
            <a:xfrm>
              <a:off x="88" y="1041"/>
              <a:ext cx="1360" cy="619"/>
              <a:chOff x="0" y="653"/>
              <a:chExt cx="1360" cy="721"/>
            </a:xfrm>
          </p:grpSpPr>
          <p:sp>
            <p:nvSpPr>
              <p:cNvPr id="311333" name="Rectangle 10"/>
              <p:cNvSpPr>
                <a:spLocks noChangeArrowheads="1"/>
              </p:cNvSpPr>
              <p:nvPr/>
            </p:nvSpPr>
            <p:spPr bwMode="auto">
              <a:xfrm>
                <a:off x="3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spcBef>
                    <a:spcPct val="0"/>
                  </a:spcBef>
                  <a:spcAft>
                    <a:spcPct val="0"/>
                  </a:spcAft>
                </a:pPr>
                <a:r>
                  <a:rPr lang="en-US" altLang="zh-CN" sz="2400" b="1" dirty="0">
                    <a:solidFill>
                      <a:srgbClr val="FFFFFF"/>
                    </a:solidFill>
                    <a:latin typeface="Microsoft YaHei UI" panose="020B0503020204020204" pitchFamily="34" charset="-122"/>
                    <a:ea typeface="Microsoft YaHei UI" panose="020B0503020204020204" pitchFamily="34" charset="-122"/>
                    <a:cs typeface="宋体" charset="0"/>
                  </a:rPr>
                  <a:t> </a:t>
                </a:r>
                <a:r>
                  <a:rPr lang="zh-CN" altLang="en-US" sz="2400" b="1" dirty="0">
                    <a:solidFill>
                      <a:srgbClr val="FFFFFF"/>
                    </a:solidFill>
                    <a:latin typeface="Microsoft YaHei UI" panose="020B0503020204020204" pitchFamily="34" charset="-122"/>
                    <a:ea typeface="Microsoft YaHei UI" panose="020B0503020204020204" pitchFamily="34" charset="-122"/>
                    <a:cs typeface="宋体" charset="0"/>
                  </a:rPr>
                  <a:t> 守纪的必要</a:t>
                </a:r>
              </a:p>
            </p:txBody>
          </p:sp>
          <p:sp>
            <p:nvSpPr>
              <p:cNvPr id="311334" name="Rectangle 26"/>
              <p:cNvSpPr>
                <a:spLocks noChangeArrowheads="1"/>
              </p:cNvSpPr>
              <p:nvPr/>
            </p:nvSpPr>
            <p:spPr bwMode="auto">
              <a:xfrm>
                <a:off x="0" y="653"/>
                <a:ext cx="1360"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03" name="Group 29"/>
            <p:cNvGrpSpPr>
              <a:grpSpLocks/>
            </p:cNvGrpSpPr>
            <p:nvPr/>
          </p:nvGrpSpPr>
          <p:grpSpPr bwMode="auto">
            <a:xfrm>
              <a:off x="1448" y="1041"/>
              <a:ext cx="1360" cy="619"/>
              <a:chOff x="1360" y="653"/>
              <a:chExt cx="1360" cy="721"/>
            </a:xfrm>
          </p:grpSpPr>
          <p:sp>
            <p:nvSpPr>
              <p:cNvPr id="311331" name="Rectangle 11"/>
              <p:cNvSpPr>
                <a:spLocks noChangeArrowheads="1"/>
              </p:cNvSpPr>
              <p:nvPr/>
            </p:nvSpPr>
            <p:spPr bwMode="auto">
              <a:xfrm>
                <a:off x="139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spcBef>
                    <a:spcPct val="0"/>
                  </a:spcBef>
                  <a:spcAft>
                    <a:spcPct val="0"/>
                  </a:spcAft>
                </a:pPr>
                <a:r>
                  <a:rPr lang="en-US" altLang="zh-CN" sz="2400" b="1" dirty="0">
                    <a:solidFill>
                      <a:srgbClr val="FFFFFF"/>
                    </a:solidFill>
                    <a:latin typeface="Microsoft YaHei UI" panose="020B0503020204020204" pitchFamily="34" charset="-122"/>
                    <a:ea typeface="Microsoft YaHei UI" panose="020B0503020204020204" pitchFamily="34" charset="-122"/>
                    <a:cs typeface="宋体" charset="0"/>
                  </a:rPr>
                  <a:t> </a:t>
                </a:r>
                <a:r>
                  <a:rPr lang="zh-CN" altLang="en-US" sz="2400" b="1" dirty="0">
                    <a:solidFill>
                      <a:srgbClr val="FFFFFF"/>
                    </a:solidFill>
                    <a:latin typeface="Microsoft YaHei UI" panose="020B0503020204020204" pitchFamily="34" charset="-122"/>
                    <a:ea typeface="Microsoft YaHei UI" panose="020B0503020204020204" pitchFamily="34" charset="-122"/>
                    <a:cs typeface="宋体" charset="0"/>
                  </a:rPr>
                  <a:t>爱的特征</a:t>
                </a:r>
              </a:p>
            </p:txBody>
          </p:sp>
          <p:sp>
            <p:nvSpPr>
              <p:cNvPr id="311332" name="Rectangle 28"/>
              <p:cNvSpPr>
                <a:spLocks noChangeArrowheads="1"/>
              </p:cNvSpPr>
              <p:nvPr/>
            </p:nvSpPr>
            <p:spPr bwMode="auto">
              <a:xfrm>
                <a:off x="1360" y="653"/>
                <a:ext cx="1360"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04" name="Group 31"/>
            <p:cNvGrpSpPr>
              <a:grpSpLocks/>
            </p:cNvGrpSpPr>
            <p:nvPr/>
          </p:nvGrpSpPr>
          <p:grpSpPr bwMode="auto">
            <a:xfrm>
              <a:off x="2808" y="1041"/>
              <a:ext cx="1352" cy="619"/>
              <a:chOff x="2720" y="653"/>
              <a:chExt cx="1352" cy="721"/>
            </a:xfrm>
          </p:grpSpPr>
          <p:sp>
            <p:nvSpPr>
              <p:cNvPr id="311329" name="Rectangle 12"/>
              <p:cNvSpPr>
                <a:spLocks noChangeArrowheads="1"/>
              </p:cNvSpPr>
              <p:nvPr/>
            </p:nvSpPr>
            <p:spPr bwMode="auto">
              <a:xfrm>
                <a:off x="2752" y="653"/>
                <a:ext cx="1288"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spcBef>
                    <a:spcPct val="0"/>
                  </a:spcBef>
                  <a:spcAft>
                    <a:spcPct val="0"/>
                  </a:spcAft>
                </a:pPr>
                <a:r>
                  <a:rPr lang="en-US" altLang="zh-CN" sz="2400" b="1" dirty="0">
                    <a:solidFill>
                      <a:srgbClr val="FFFFFF"/>
                    </a:solidFill>
                    <a:latin typeface="Microsoft YaHei UI" panose="020B0503020204020204" pitchFamily="34" charset="-122"/>
                    <a:ea typeface="Microsoft YaHei UI" panose="020B0503020204020204" pitchFamily="34" charset="-122"/>
                    <a:cs typeface="宋体" charset="0"/>
                  </a:rPr>
                  <a:t> </a:t>
                </a:r>
                <a:r>
                  <a:rPr lang="zh-CN" altLang="en-US" sz="2400" b="1" dirty="0">
                    <a:solidFill>
                      <a:srgbClr val="FFFFFF"/>
                    </a:solidFill>
                    <a:latin typeface="Microsoft YaHei UI" panose="020B0503020204020204" pitchFamily="34" charset="-122"/>
                    <a:ea typeface="Microsoft YaHei UI" panose="020B0503020204020204" pitchFamily="34" charset="-122"/>
                    <a:cs typeface="宋体" charset="0"/>
                  </a:rPr>
                  <a:t>守纪的好处</a:t>
                </a:r>
              </a:p>
            </p:txBody>
          </p:sp>
          <p:sp>
            <p:nvSpPr>
              <p:cNvPr id="311330" name="Rectangle 30"/>
              <p:cNvSpPr>
                <a:spLocks noChangeArrowheads="1"/>
              </p:cNvSpPr>
              <p:nvPr/>
            </p:nvSpPr>
            <p:spPr bwMode="auto">
              <a:xfrm>
                <a:off x="2720" y="653"/>
                <a:ext cx="1352"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05" name="Group 33"/>
            <p:cNvGrpSpPr>
              <a:grpSpLocks/>
            </p:cNvGrpSpPr>
            <p:nvPr/>
          </p:nvGrpSpPr>
          <p:grpSpPr bwMode="auto">
            <a:xfrm>
              <a:off x="88" y="1660"/>
              <a:ext cx="1360" cy="529"/>
              <a:chOff x="0" y="1374"/>
              <a:chExt cx="1360" cy="615"/>
            </a:xfrm>
          </p:grpSpPr>
          <p:sp>
            <p:nvSpPr>
              <p:cNvPr id="311327" name="Rectangle 14"/>
              <p:cNvSpPr>
                <a:spLocks noChangeArrowheads="1"/>
              </p:cNvSpPr>
              <p:nvPr/>
            </p:nvSpPr>
            <p:spPr bwMode="auto">
              <a:xfrm>
                <a:off x="3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spcBef>
                    <a:spcPct val="0"/>
                  </a:spcBef>
                  <a:spcAft>
                    <a:spcPct val="0"/>
                  </a:spcAft>
                </a:pPr>
                <a:r>
                  <a:rPr lang="en-US" altLang="zh-CN" sz="2400" dirty="0">
                    <a:solidFill>
                      <a:srgbClr val="FFFFFF"/>
                    </a:solidFill>
                    <a:latin typeface="Microsoft YaHei UI" panose="020B0503020204020204" pitchFamily="34" charset="-122"/>
                    <a:ea typeface="Microsoft YaHei UI" panose="020B0503020204020204" pitchFamily="34" charset="-122"/>
                    <a:cs typeface="宋体" charset="0"/>
                  </a:rPr>
                  <a:t>1–2 </a:t>
                </a:r>
                <a:r>
                  <a:rPr lang="zh-CN" altLang="en-US" sz="2400" dirty="0">
                    <a:solidFill>
                      <a:srgbClr val="FFFFFF"/>
                    </a:solidFill>
                    <a:latin typeface="Microsoft YaHei UI" panose="020B0503020204020204" pitchFamily="34" charset="-122"/>
                    <a:ea typeface="Microsoft YaHei UI" panose="020B0503020204020204" pitchFamily="34" charset="-122"/>
                    <a:cs typeface="宋体" charset="0"/>
                  </a:rPr>
                  <a:t>章</a:t>
                </a:r>
                <a:endParaRPr lang="en-US" altLang="zh-CN" sz="2400" dirty="0">
                  <a:solidFill>
                    <a:srgbClr val="FFFFFF"/>
                  </a:solidFill>
                  <a:latin typeface="Microsoft YaHei UI" panose="020B0503020204020204" pitchFamily="34" charset="-122"/>
                  <a:ea typeface="Microsoft YaHei UI" panose="020B0503020204020204" pitchFamily="34" charset="-122"/>
                  <a:cs typeface="宋体" charset="0"/>
                </a:endParaRPr>
              </a:p>
            </p:txBody>
          </p:sp>
          <p:sp>
            <p:nvSpPr>
              <p:cNvPr id="311328" name="Rectangle 32"/>
              <p:cNvSpPr>
                <a:spLocks noChangeArrowheads="1"/>
              </p:cNvSpPr>
              <p:nvPr/>
            </p:nvSpPr>
            <p:spPr bwMode="auto">
              <a:xfrm>
                <a:off x="0" y="1374"/>
                <a:ext cx="1360"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06" name="Group 35"/>
            <p:cNvGrpSpPr>
              <a:grpSpLocks/>
            </p:cNvGrpSpPr>
            <p:nvPr/>
          </p:nvGrpSpPr>
          <p:grpSpPr bwMode="auto">
            <a:xfrm>
              <a:off x="1448" y="1660"/>
              <a:ext cx="1360" cy="529"/>
              <a:chOff x="1360" y="1374"/>
              <a:chExt cx="1360" cy="615"/>
            </a:xfrm>
          </p:grpSpPr>
          <p:sp>
            <p:nvSpPr>
              <p:cNvPr id="311325" name="Rectangle 15"/>
              <p:cNvSpPr>
                <a:spLocks noChangeArrowheads="1"/>
              </p:cNvSpPr>
              <p:nvPr/>
            </p:nvSpPr>
            <p:spPr bwMode="auto">
              <a:xfrm>
                <a:off x="139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spcBef>
                    <a:spcPct val="0"/>
                  </a:spcBef>
                  <a:spcAft>
                    <a:spcPct val="0"/>
                  </a:spcAft>
                </a:pPr>
                <a:r>
                  <a:rPr lang="en-US" altLang="zh-CN" sz="2400" dirty="0">
                    <a:solidFill>
                      <a:srgbClr val="FFFFFF"/>
                    </a:solidFill>
                    <a:latin typeface="Microsoft YaHei UI" panose="020B0503020204020204" pitchFamily="34" charset="-122"/>
                    <a:ea typeface="Microsoft YaHei UI" panose="020B0503020204020204" pitchFamily="34" charset="-122"/>
                    <a:cs typeface="宋体" charset="0"/>
                  </a:rPr>
                  <a:t> 3:1–5:3</a:t>
                </a:r>
              </a:p>
            </p:txBody>
          </p:sp>
          <p:sp>
            <p:nvSpPr>
              <p:cNvPr id="311326" name="Rectangle 34"/>
              <p:cNvSpPr>
                <a:spLocks noChangeArrowheads="1"/>
              </p:cNvSpPr>
              <p:nvPr/>
            </p:nvSpPr>
            <p:spPr bwMode="auto">
              <a:xfrm>
                <a:off x="1360" y="1374"/>
                <a:ext cx="1360"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07" name="Group 37"/>
            <p:cNvGrpSpPr>
              <a:grpSpLocks/>
            </p:cNvGrpSpPr>
            <p:nvPr/>
          </p:nvGrpSpPr>
          <p:grpSpPr bwMode="auto">
            <a:xfrm>
              <a:off x="2808" y="1660"/>
              <a:ext cx="1352" cy="529"/>
              <a:chOff x="2720" y="1374"/>
              <a:chExt cx="1352" cy="615"/>
            </a:xfrm>
          </p:grpSpPr>
          <p:sp>
            <p:nvSpPr>
              <p:cNvPr id="311323" name="Rectangle 16"/>
              <p:cNvSpPr>
                <a:spLocks noChangeArrowheads="1"/>
              </p:cNvSpPr>
              <p:nvPr/>
            </p:nvSpPr>
            <p:spPr bwMode="auto">
              <a:xfrm>
                <a:off x="2752" y="1374"/>
                <a:ext cx="1288"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spcBef>
                    <a:spcPct val="0"/>
                  </a:spcBef>
                  <a:spcAft>
                    <a:spcPct val="0"/>
                  </a:spcAft>
                </a:pPr>
                <a:r>
                  <a:rPr lang="en-US" altLang="zh-CN" sz="2400" dirty="0">
                    <a:solidFill>
                      <a:srgbClr val="FFFFFF"/>
                    </a:solidFill>
                    <a:latin typeface="Microsoft YaHei UI" panose="020B0503020204020204" pitchFamily="34" charset="-122"/>
                    <a:ea typeface="Microsoft YaHei UI" panose="020B0503020204020204" pitchFamily="34" charset="-122"/>
                    <a:cs typeface="宋体" charset="0"/>
                  </a:rPr>
                  <a:t> 5:4-21</a:t>
                </a:r>
              </a:p>
            </p:txBody>
          </p:sp>
          <p:sp>
            <p:nvSpPr>
              <p:cNvPr id="311324" name="Rectangle 36"/>
              <p:cNvSpPr>
                <a:spLocks noChangeArrowheads="1"/>
              </p:cNvSpPr>
              <p:nvPr/>
            </p:nvSpPr>
            <p:spPr bwMode="auto">
              <a:xfrm>
                <a:off x="2720" y="1374"/>
                <a:ext cx="1352"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08" name="Group 39"/>
            <p:cNvGrpSpPr>
              <a:grpSpLocks/>
            </p:cNvGrpSpPr>
            <p:nvPr/>
          </p:nvGrpSpPr>
          <p:grpSpPr bwMode="auto">
            <a:xfrm>
              <a:off x="88" y="2189"/>
              <a:ext cx="1360" cy="1074"/>
              <a:chOff x="0" y="1989"/>
              <a:chExt cx="1360" cy="1251"/>
            </a:xfrm>
          </p:grpSpPr>
          <p:sp>
            <p:nvSpPr>
              <p:cNvPr id="311321" name="Rectangle 18"/>
              <p:cNvSpPr>
                <a:spLocks noChangeArrowheads="1"/>
              </p:cNvSpPr>
              <p:nvPr/>
            </p:nvSpPr>
            <p:spPr bwMode="auto">
              <a:xfrm>
                <a:off x="3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lnSpc>
                    <a:spcPct val="80000"/>
                  </a:lnSpc>
                  <a:spcBef>
                    <a:spcPct val="0"/>
                  </a:spcBef>
                  <a:spcAft>
                    <a:spcPct val="0"/>
                  </a:spcAft>
                </a:pPr>
                <a:r>
                  <a:rPr lang="en-US" altLang="zh-CN" sz="2400" dirty="0">
                    <a:solidFill>
                      <a:srgbClr val="FFFFFF"/>
                    </a:solidFill>
                    <a:latin typeface="Microsoft YaHei UI" panose="020B0503020204020204" pitchFamily="34" charset="-122"/>
                    <a:ea typeface="Microsoft YaHei UI" panose="020B0503020204020204" pitchFamily="34" charset="-122"/>
                    <a:cs typeface="宋体" charset="0"/>
                  </a:rPr>
                  <a:t> </a:t>
                </a:r>
                <a:r>
                  <a:rPr lang="zh-CN" altLang="en-US" sz="2400" dirty="0">
                    <a:solidFill>
                      <a:srgbClr val="FFFFFF"/>
                    </a:solidFill>
                    <a:latin typeface="Microsoft YaHei UI" panose="020B0503020204020204" pitchFamily="34" charset="-122"/>
                    <a:ea typeface="Microsoft YaHei UI" panose="020B0503020204020204" pitchFamily="34" charset="-122"/>
                    <a:cs typeface="宋体" charset="0"/>
                  </a:rPr>
                  <a:t>基督的人性</a:t>
                </a:r>
              </a:p>
              <a:p>
                <a:pPr algn="ctr" defTabSz="914400" fontAlgn="base">
                  <a:lnSpc>
                    <a:spcPct val="80000"/>
                  </a:lnSpc>
                  <a:spcBef>
                    <a:spcPct val="0"/>
                  </a:spcBef>
                  <a:spcAft>
                    <a:spcPct val="0"/>
                  </a:spcAft>
                </a:pPr>
                <a:r>
                  <a:rPr lang="zh-CN" altLang="en-US" sz="2400" dirty="0">
                    <a:solidFill>
                      <a:srgbClr val="FFFFFF"/>
                    </a:solidFill>
                    <a:latin typeface="Microsoft YaHei UI" panose="020B0503020204020204" pitchFamily="34" charset="-122"/>
                    <a:ea typeface="Microsoft YaHei UI" panose="020B0503020204020204" pitchFamily="34" charset="-122"/>
                    <a:cs typeface="宋体" charset="0"/>
                  </a:rPr>
                  <a:t>守纪的前提</a:t>
                </a:r>
              </a:p>
              <a:p>
                <a:pPr algn="ctr" defTabSz="914400" fontAlgn="base">
                  <a:lnSpc>
                    <a:spcPct val="80000"/>
                  </a:lnSpc>
                  <a:spcBef>
                    <a:spcPct val="0"/>
                  </a:spcBef>
                  <a:spcAft>
                    <a:spcPct val="0"/>
                  </a:spcAft>
                </a:pPr>
                <a:r>
                  <a:rPr lang="zh-CN" altLang="en-US" sz="2400" dirty="0">
                    <a:solidFill>
                      <a:srgbClr val="FFFFFF"/>
                    </a:solidFill>
                    <a:latin typeface="Microsoft YaHei UI" panose="020B0503020204020204" pitchFamily="34" charset="-122"/>
                    <a:ea typeface="Microsoft YaHei UI" panose="020B0503020204020204" pitchFamily="34" charset="-122"/>
                    <a:cs typeface="宋体" charset="0"/>
                  </a:rPr>
                  <a:t>守纪的妨碍</a:t>
                </a:r>
              </a:p>
              <a:p>
                <a:pPr algn="ctr" defTabSz="914400" fontAlgn="base">
                  <a:lnSpc>
                    <a:spcPct val="80000"/>
                  </a:lnSpc>
                  <a:spcBef>
                    <a:spcPct val="0"/>
                  </a:spcBef>
                  <a:spcAft>
                    <a:spcPct val="0"/>
                  </a:spcAft>
                </a:pPr>
                <a:endParaRPr lang="zh-CN" altLang="en-US" sz="2400" dirty="0">
                  <a:solidFill>
                    <a:srgbClr val="FFFFFF"/>
                  </a:solidFill>
                  <a:latin typeface="Microsoft YaHei UI" panose="020B0503020204020204" pitchFamily="34" charset="-122"/>
                  <a:ea typeface="Microsoft YaHei UI" panose="020B0503020204020204" pitchFamily="34" charset="-122"/>
                  <a:cs typeface="宋体" charset="0"/>
                </a:endParaRPr>
              </a:p>
            </p:txBody>
          </p:sp>
          <p:sp>
            <p:nvSpPr>
              <p:cNvPr id="311322" name="Rectangle 38"/>
              <p:cNvSpPr>
                <a:spLocks noChangeArrowheads="1"/>
              </p:cNvSpPr>
              <p:nvPr/>
            </p:nvSpPr>
            <p:spPr bwMode="auto">
              <a:xfrm>
                <a:off x="0" y="1989"/>
                <a:ext cx="1360"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09" name="Group 41"/>
            <p:cNvGrpSpPr>
              <a:grpSpLocks/>
            </p:cNvGrpSpPr>
            <p:nvPr/>
          </p:nvGrpSpPr>
          <p:grpSpPr bwMode="auto">
            <a:xfrm>
              <a:off x="1448" y="2189"/>
              <a:ext cx="1360" cy="1074"/>
              <a:chOff x="1360" y="1989"/>
              <a:chExt cx="1360" cy="1251"/>
            </a:xfrm>
          </p:grpSpPr>
          <p:sp>
            <p:nvSpPr>
              <p:cNvPr id="311319" name="Rectangle 19"/>
              <p:cNvSpPr>
                <a:spLocks noChangeArrowheads="1"/>
              </p:cNvSpPr>
              <p:nvPr/>
            </p:nvSpPr>
            <p:spPr bwMode="auto">
              <a:xfrm>
                <a:off x="139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lnSpc>
                    <a:spcPct val="70000"/>
                  </a:lnSpc>
                  <a:spcBef>
                    <a:spcPct val="0"/>
                  </a:spcBef>
                  <a:spcAft>
                    <a:spcPct val="0"/>
                  </a:spcAft>
                </a:pPr>
                <a:r>
                  <a:rPr lang="en-US" altLang="zh-CN" sz="2400" dirty="0">
                    <a:solidFill>
                      <a:srgbClr val="FFFFFF"/>
                    </a:solidFill>
                    <a:latin typeface="Microsoft YaHei UI" panose="020B0503020204020204" pitchFamily="34" charset="-122"/>
                    <a:ea typeface="Microsoft YaHei UI" panose="020B0503020204020204" pitchFamily="34" charset="-122"/>
                    <a:cs typeface="宋体" charset="0"/>
                  </a:rPr>
                  <a:t> </a:t>
                </a:r>
                <a:r>
                  <a:rPr lang="zh-CN" altLang="en-US" sz="2000" dirty="0">
                    <a:solidFill>
                      <a:srgbClr val="FFFFFF"/>
                    </a:solidFill>
                    <a:latin typeface="Microsoft YaHei UI" panose="020B0503020204020204" pitchFamily="34" charset="-122"/>
                    <a:ea typeface="Microsoft YaHei UI" panose="020B0503020204020204" pitchFamily="34" charset="-122"/>
                    <a:cs typeface="宋体" charset="0"/>
                  </a:rPr>
                  <a:t>不犯罪</a:t>
                </a:r>
              </a:p>
              <a:p>
                <a:pPr algn="ctr" defTabSz="914400" fontAlgn="base">
                  <a:lnSpc>
                    <a:spcPct val="70000"/>
                  </a:lnSpc>
                  <a:spcBef>
                    <a:spcPct val="0"/>
                  </a:spcBef>
                  <a:spcAft>
                    <a:spcPct val="0"/>
                  </a:spcAft>
                </a:pPr>
                <a:r>
                  <a:rPr lang="zh-CN" altLang="en-US" sz="2000" dirty="0">
                    <a:solidFill>
                      <a:srgbClr val="FFFFFF"/>
                    </a:solidFill>
                    <a:latin typeface="Microsoft YaHei UI" panose="020B0503020204020204" pitchFamily="34" charset="-122"/>
                    <a:ea typeface="Microsoft YaHei UI" panose="020B0503020204020204" pitchFamily="34" charset="-122"/>
                    <a:cs typeface="宋体" charset="0"/>
                  </a:rPr>
                  <a:t>不恨信徒</a:t>
                </a:r>
              </a:p>
              <a:p>
                <a:pPr algn="ctr" defTabSz="914400" fontAlgn="base">
                  <a:lnSpc>
                    <a:spcPct val="70000"/>
                  </a:lnSpc>
                  <a:spcBef>
                    <a:spcPct val="0"/>
                  </a:spcBef>
                  <a:spcAft>
                    <a:spcPct val="0"/>
                  </a:spcAft>
                </a:pPr>
                <a:r>
                  <a:rPr lang="zh-CN" altLang="en-US" sz="2000" dirty="0">
                    <a:solidFill>
                      <a:srgbClr val="FFFFFF"/>
                    </a:solidFill>
                    <a:latin typeface="Microsoft YaHei UI" panose="020B0503020204020204" pitchFamily="34" charset="-122"/>
                    <a:ea typeface="Microsoft YaHei UI" panose="020B0503020204020204" pitchFamily="34" charset="-122"/>
                    <a:cs typeface="宋体" charset="0"/>
                  </a:rPr>
                  <a:t>有慈心</a:t>
                </a:r>
              </a:p>
              <a:p>
                <a:pPr algn="ctr" defTabSz="914400" fontAlgn="base">
                  <a:lnSpc>
                    <a:spcPct val="70000"/>
                  </a:lnSpc>
                  <a:spcBef>
                    <a:spcPct val="0"/>
                  </a:spcBef>
                  <a:spcAft>
                    <a:spcPct val="0"/>
                  </a:spcAft>
                </a:pPr>
                <a:r>
                  <a:rPr lang="zh-CN" altLang="en-US" sz="2000" dirty="0">
                    <a:solidFill>
                      <a:srgbClr val="FFFFFF"/>
                    </a:solidFill>
                    <a:latin typeface="Microsoft YaHei UI" panose="020B0503020204020204" pitchFamily="34" charset="-122"/>
                    <a:ea typeface="Microsoft YaHei UI" panose="020B0503020204020204" pitchFamily="34" charset="-122"/>
                    <a:cs typeface="宋体" charset="0"/>
                  </a:rPr>
                  <a:t>对上帝有信心</a:t>
                </a:r>
              </a:p>
              <a:p>
                <a:pPr algn="ctr" defTabSz="914400" fontAlgn="base">
                  <a:lnSpc>
                    <a:spcPct val="70000"/>
                  </a:lnSpc>
                  <a:spcBef>
                    <a:spcPct val="0"/>
                  </a:spcBef>
                  <a:spcAft>
                    <a:spcPct val="0"/>
                  </a:spcAft>
                </a:pPr>
                <a:r>
                  <a:rPr lang="zh-CN" altLang="en-US" sz="2000" dirty="0">
                    <a:solidFill>
                      <a:srgbClr val="FFFFFF"/>
                    </a:solidFill>
                    <a:latin typeface="Microsoft YaHei UI" panose="020B0503020204020204" pitchFamily="34" charset="-122"/>
                    <a:ea typeface="Microsoft YaHei UI" panose="020B0503020204020204" pitchFamily="34" charset="-122"/>
                    <a:cs typeface="宋体" charset="0"/>
                  </a:rPr>
                  <a:t>服从使徒所教</a:t>
                </a:r>
              </a:p>
              <a:p>
                <a:pPr algn="ctr" defTabSz="914400" fontAlgn="base">
                  <a:lnSpc>
                    <a:spcPct val="70000"/>
                  </a:lnSpc>
                  <a:spcBef>
                    <a:spcPct val="0"/>
                  </a:spcBef>
                  <a:spcAft>
                    <a:spcPct val="0"/>
                  </a:spcAft>
                </a:pPr>
                <a:r>
                  <a:rPr lang="zh-CN" altLang="en-US" sz="2000" dirty="0">
                    <a:solidFill>
                      <a:srgbClr val="FFFFFF"/>
                    </a:solidFill>
                    <a:latin typeface="Microsoft YaHei UI" panose="020B0503020204020204" pitchFamily="34" charset="-122"/>
                    <a:ea typeface="Microsoft YaHei UI" panose="020B0503020204020204" pitchFamily="34" charset="-122"/>
                    <a:cs typeface="宋体" charset="0"/>
                  </a:rPr>
                  <a:t>关心信徒</a:t>
                </a:r>
              </a:p>
              <a:p>
                <a:pPr algn="ctr" defTabSz="914400" fontAlgn="base">
                  <a:lnSpc>
                    <a:spcPct val="70000"/>
                  </a:lnSpc>
                  <a:spcBef>
                    <a:spcPct val="0"/>
                  </a:spcBef>
                  <a:spcAft>
                    <a:spcPct val="0"/>
                  </a:spcAft>
                </a:pPr>
                <a:r>
                  <a:rPr lang="zh-CN" altLang="en-US" sz="2000" dirty="0">
                    <a:solidFill>
                      <a:srgbClr val="FFFFFF"/>
                    </a:solidFill>
                    <a:latin typeface="Microsoft YaHei UI" panose="020B0503020204020204" pitchFamily="34" charset="-122"/>
                    <a:ea typeface="Microsoft YaHei UI" panose="020B0503020204020204" pitchFamily="34" charset="-122"/>
                    <a:cs typeface="宋体" charset="0"/>
                  </a:rPr>
                  <a:t>服从上帝的命令</a:t>
                </a:r>
              </a:p>
            </p:txBody>
          </p:sp>
          <p:sp>
            <p:nvSpPr>
              <p:cNvPr id="311320" name="Rectangle 40"/>
              <p:cNvSpPr>
                <a:spLocks noChangeArrowheads="1"/>
              </p:cNvSpPr>
              <p:nvPr/>
            </p:nvSpPr>
            <p:spPr bwMode="auto">
              <a:xfrm>
                <a:off x="1360" y="1989"/>
                <a:ext cx="1360"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10" name="Group 43"/>
            <p:cNvGrpSpPr>
              <a:grpSpLocks/>
            </p:cNvGrpSpPr>
            <p:nvPr/>
          </p:nvGrpSpPr>
          <p:grpSpPr bwMode="auto">
            <a:xfrm>
              <a:off x="2808" y="2189"/>
              <a:ext cx="1352" cy="1074"/>
              <a:chOff x="2720" y="1989"/>
              <a:chExt cx="1352" cy="1251"/>
            </a:xfrm>
          </p:grpSpPr>
          <p:sp>
            <p:nvSpPr>
              <p:cNvPr id="311317" name="Rectangle 20"/>
              <p:cNvSpPr>
                <a:spLocks noChangeArrowheads="1"/>
              </p:cNvSpPr>
              <p:nvPr/>
            </p:nvSpPr>
            <p:spPr bwMode="auto">
              <a:xfrm>
                <a:off x="2752" y="1989"/>
                <a:ext cx="1288"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lnSpc>
                    <a:spcPct val="80000"/>
                  </a:lnSpc>
                  <a:spcBef>
                    <a:spcPct val="0"/>
                  </a:spcBef>
                  <a:spcAft>
                    <a:spcPct val="0"/>
                  </a:spcAft>
                </a:pPr>
                <a:r>
                  <a:rPr lang="en-US" altLang="zh-CN" sz="2400" dirty="0">
                    <a:solidFill>
                      <a:srgbClr val="FFFFFF"/>
                    </a:solidFill>
                    <a:latin typeface="Microsoft YaHei UI" panose="020B0503020204020204" pitchFamily="34" charset="-122"/>
                    <a:ea typeface="Microsoft YaHei UI" panose="020B0503020204020204" pitchFamily="34" charset="-122"/>
                    <a:cs typeface="宋体" charset="0"/>
                  </a:rPr>
                  <a:t> </a:t>
                </a:r>
                <a:r>
                  <a:rPr lang="zh-CN" altLang="en-US" sz="2200" dirty="0">
                    <a:solidFill>
                      <a:srgbClr val="FFFFFF"/>
                    </a:solidFill>
                    <a:latin typeface="Microsoft YaHei UI" panose="020B0503020204020204" pitchFamily="34" charset="-122"/>
                    <a:ea typeface="Microsoft YaHei UI" panose="020B0503020204020204" pitchFamily="34" charset="-122"/>
                    <a:cs typeface="宋体" charset="0"/>
                  </a:rPr>
                  <a:t>对世界的胜利</a:t>
                </a:r>
              </a:p>
              <a:p>
                <a:pPr algn="ctr" defTabSz="914400" fontAlgn="base">
                  <a:lnSpc>
                    <a:spcPct val="80000"/>
                  </a:lnSpc>
                  <a:spcBef>
                    <a:spcPct val="0"/>
                  </a:spcBef>
                  <a:spcAft>
                    <a:spcPct val="0"/>
                  </a:spcAft>
                </a:pPr>
                <a:r>
                  <a:rPr lang="zh-CN" altLang="en-US" sz="2200" dirty="0">
                    <a:solidFill>
                      <a:srgbClr val="FFFFFF"/>
                    </a:solidFill>
                    <a:latin typeface="Microsoft YaHei UI" panose="020B0503020204020204" pitchFamily="34" charset="-122"/>
                    <a:ea typeface="Microsoft YaHei UI" panose="020B0503020204020204" pitchFamily="34" charset="-122"/>
                    <a:cs typeface="宋体" charset="0"/>
                  </a:rPr>
                  <a:t>得救的保证</a:t>
                </a:r>
              </a:p>
              <a:p>
                <a:pPr algn="ctr" defTabSz="914400" fontAlgn="base">
                  <a:lnSpc>
                    <a:spcPct val="80000"/>
                  </a:lnSpc>
                  <a:spcBef>
                    <a:spcPct val="0"/>
                  </a:spcBef>
                  <a:spcAft>
                    <a:spcPct val="0"/>
                  </a:spcAft>
                </a:pPr>
                <a:r>
                  <a:rPr lang="zh-CN" altLang="en-US" sz="2200" dirty="0">
                    <a:solidFill>
                      <a:srgbClr val="FFFFFF"/>
                    </a:solidFill>
                    <a:latin typeface="Microsoft YaHei UI" panose="020B0503020204020204" pitchFamily="34" charset="-122"/>
                    <a:ea typeface="Microsoft YaHei UI" panose="020B0503020204020204" pitchFamily="34" charset="-122"/>
                    <a:cs typeface="宋体" charset="0"/>
                  </a:rPr>
                  <a:t>祷告的教导</a:t>
                </a:r>
              </a:p>
              <a:p>
                <a:pPr algn="ctr" defTabSz="914400" fontAlgn="base">
                  <a:lnSpc>
                    <a:spcPct val="80000"/>
                  </a:lnSpc>
                  <a:spcBef>
                    <a:spcPct val="0"/>
                  </a:spcBef>
                  <a:spcAft>
                    <a:spcPct val="0"/>
                  </a:spcAft>
                </a:pPr>
                <a:r>
                  <a:rPr lang="zh-CN" altLang="en-US" sz="2200" dirty="0">
                    <a:solidFill>
                      <a:srgbClr val="FFFFFF"/>
                    </a:solidFill>
                    <a:latin typeface="Microsoft YaHei UI" panose="020B0503020204020204" pitchFamily="34" charset="-122"/>
                    <a:ea typeface="Microsoft YaHei UI" panose="020B0503020204020204" pitchFamily="34" charset="-122"/>
                    <a:cs typeface="宋体" charset="0"/>
                  </a:rPr>
                  <a:t>从罪孽中解放</a:t>
                </a:r>
              </a:p>
              <a:p>
                <a:pPr algn="ctr" defTabSz="914400" fontAlgn="base">
                  <a:lnSpc>
                    <a:spcPct val="80000"/>
                  </a:lnSpc>
                  <a:spcBef>
                    <a:spcPct val="0"/>
                  </a:spcBef>
                  <a:spcAft>
                    <a:spcPct val="0"/>
                  </a:spcAft>
                </a:pPr>
                <a:r>
                  <a:rPr lang="zh-CN" altLang="en-US" sz="2200" dirty="0">
                    <a:solidFill>
                      <a:srgbClr val="FFFFFF"/>
                    </a:solidFill>
                    <a:latin typeface="Microsoft YaHei UI" panose="020B0503020204020204" pitchFamily="34" charset="-122"/>
                    <a:ea typeface="Microsoft YaHei UI" panose="020B0503020204020204" pitchFamily="34" charset="-122"/>
                    <a:cs typeface="宋体" charset="0"/>
                  </a:rPr>
                  <a:t>对上帝的保真</a:t>
                </a:r>
              </a:p>
            </p:txBody>
          </p:sp>
          <p:sp>
            <p:nvSpPr>
              <p:cNvPr id="311318" name="Rectangle 42"/>
              <p:cNvSpPr>
                <a:spLocks noChangeArrowheads="1"/>
              </p:cNvSpPr>
              <p:nvPr/>
            </p:nvSpPr>
            <p:spPr bwMode="auto">
              <a:xfrm>
                <a:off x="2720" y="1989"/>
                <a:ext cx="1352"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11" name="Group 47"/>
            <p:cNvGrpSpPr>
              <a:grpSpLocks/>
            </p:cNvGrpSpPr>
            <p:nvPr/>
          </p:nvGrpSpPr>
          <p:grpSpPr bwMode="auto">
            <a:xfrm>
              <a:off x="88" y="3263"/>
              <a:ext cx="4088" cy="529"/>
              <a:chOff x="0" y="3240"/>
              <a:chExt cx="5584" cy="615"/>
            </a:xfrm>
          </p:grpSpPr>
          <p:sp>
            <p:nvSpPr>
              <p:cNvPr id="311315" name="Rectangle 22"/>
              <p:cNvSpPr>
                <a:spLocks noChangeArrowheads="1"/>
              </p:cNvSpPr>
              <p:nvPr/>
            </p:nvSpPr>
            <p:spPr bwMode="auto">
              <a:xfrm>
                <a:off x="32" y="3240"/>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spcBef>
                    <a:spcPct val="0"/>
                  </a:spcBef>
                  <a:spcAft>
                    <a:spcPct val="0"/>
                  </a:spcAft>
                </a:pPr>
                <a:r>
                  <a:rPr lang="zh-CN" altLang="en-US" sz="2400" b="1" dirty="0">
                    <a:solidFill>
                      <a:srgbClr val="FFFFFF"/>
                    </a:solidFill>
                    <a:latin typeface="Microsoft YaHei UI" panose="020B0503020204020204" pitchFamily="34" charset="-122"/>
                    <a:ea typeface="Microsoft YaHei UI" panose="020B0503020204020204" pitchFamily="34" charset="-122"/>
                    <a:cs typeface="宋体" charset="0"/>
                  </a:rPr>
                  <a:t>以弗所对小亞西亞的教会</a:t>
                </a:r>
              </a:p>
            </p:txBody>
          </p:sp>
          <p:sp>
            <p:nvSpPr>
              <p:cNvPr id="311316" name="Rectangle 46"/>
              <p:cNvSpPr>
                <a:spLocks noChangeArrowheads="1"/>
              </p:cNvSpPr>
              <p:nvPr/>
            </p:nvSpPr>
            <p:spPr bwMode="auto">
              <a:xfrm>
                <a:off x="0" y="3240"/>
                <a:ext cx="558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nvGrpSpPr>
            <p:cNvPr id="311312" name="Group 49"/>
            <p:cNvGrpSpPr>
              <a:grpSpLocks/>
            </p:cNvGrpSpPr>
            <p:nvPr/>
          </p:nvGrpSpPr>
          <p:grpSpPr bwMode="auto">
            <a:xfrm>
              <a:off x="88" y="3792"/>
              <a:ext cx="4088" cy="528"/>
              <a:chOff x="0" y="3855"/>
              <a:chExt cx="5584" cy="615"/>
            </a:xfrm>
          </p:grpSpPr>
          <p:sp>
            <p:nvSpPr>
              <p:cNvPr id="311313" name="Rectangle 23"/>
              <p:cNvSpPr>
                <a:spLocks noChangeArrowheads="1"/>
              </p:cNvSpPr>
              <p:nvPr/>
            </p:nvSpPr>
            <p:spPr bwMode="auto">
              <a:xfrm>
                <a:off x="32" y="3855"/>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914400" fontAlgn="base">
                  <a:spcBef>
                    <a:spcPct val="0"/>
                  </a:spcBef>
                  <a:spcAft>
                    <a:spcPct val="0"/>
                  </a:spcAft>
                </a:pPr>
                <a:r>
                  <a:rPr lang="zh-CN" altLang="en-US" sz="2400" b="1" dirty="0">
                    <a:solidFill>
                      <a:srgbClr val="FFFFFF"/>
                    </a:solidFill>
                    <a:latin typeface="Microsoft YaHei UI" panose="020B0503020204020204" pitchFamily="34" charset="-122"/>
                    <a:ea typeface="Microsoft YaHei UI" panose="020B0503020204020204" pitchFamily="34" charset="-122"/>
                    <a:cs typeface="宋体" charset="0"/>
                  </a:rPr>
                  <a:t> 公元</a:t>
                </a:r>
                <a:r>
                  <a:rPr lang="en-US" altLang="zh-CN" sz="2400" b="1" dirty="0">
                    <a:solidFill>
                      <a:srgbClr val="FFFFFF"/>
                    </a:solidFill>
                    <a:latin typeface="Microsoft YaHei UI" panose="020B0503020204020204" pitchFamily="34" charset="-122"/>
                    <a:ea typeface="Microsoft YaHei UI" panose="020B0503020204020204" pitchFamily="34" charset="-122"/>
                    <a:cs typeface="宋体" charset="0"/>
                  </a:rPr>
                  <a:t>85</a:t>
                </a:r>
                <a:r>
                  <a:rPr lang="zh-CN" altLang="en-US" sz="2400" b="1" dirty="0">
                    <a:solidFill>
                      <a:srgbClr val="FFFFFF"/>
                    </a:solidFill>
                    <a:latin typeface="Microsoft YaHei UI" panose="020B0503020204020204" pitchFamily="34" charset="-122"/>
                    <a:ea typeface="Microsoft YaHei UI" panose="020B0503020204020204" pitchFamily="34" charset="-122"/>
                    <a:cs typeface="宋体" charset="0"/>
                  </a:rPr>
                  <a:t>至</a:t>
                </a:r>
                <a:r>
                  <a:rPr lang="en-US" altLang="zh-CN" sz="2400" b="1" dirty="0">
                    <a:solidFill>
                      <a:srgbClr val="FFFFFF"/>
                    </a:solidFill>
                    <a:latin typeface="Microsoft YaHei UI" panose="020B0503020204020204" pitchFamily="34" charset="-122"/>
                    <a:ea typeface="Microsoft YaHei UI" panose="020B0503020204020204" pitchFamily="34" charset="-122"/>
                    <a:cs typeface="宋体" charset="0"/>
                  </a:rPr>
                  <a:t>95</a:t>
                </a:r>
                <a:r>
                  <a:rPr lang="zh-CN" altLang="en-US" sz="2400" b="1" dirty="0">
                    <a:solidFill>
                      <a:srgbClr val="FFFFFF"/>
                    </a:solidFill>
                    <a:latin typeface="Microsoft YaHei UI" panose="020B0503020204020204" pitchFamily="34" charset="-122"/>
                    <a:ea typeface="Microsoft YaHei UI" panose="020B0503020204020204" pitchFamily="34" charset="-122"/>
                    <a:cs typeface="宋体" charset="0"/>
                  </a:rPr>
                  <a:t>年间</a:t>
                </a:r>
              </a:p>
            </p:txBody>
          </p:sp>
          <p:sp>
            <p:nvSpPr>
              <p:cNvPr id="311314" name="Rectangle 48"/>
              <p:cNvSpPr>
                <a:spLocks noChangeArrowheads="1"/>
              </p:cNvSpPr>
              <p:nvPr/>
            </p:nvSpPr>
            <p:spPr bwMode="auto">
              <a:xfrm>
                <a:off x="0" y="3855"/>
                <a:ext cx="558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fontAlgn="base">
                  <a:spcBef>
                    <a:spcPct val="0"/>
                  </a:spcBef>
                  <a:spcAft>
                    <a:spcPct val="0"/>
                  </a:spcAft>
                </a:pPr>
                <a:endParaRPr lang="en-US" sz="2400">
                  <a:solidFill>
                    <a:srgbClr val="003366"/>
                  </a:solidFill>
                  <a:latin typeface="Microsoft YaHei UI" panose="020B0503020204020204" pitchFamily="34" charset="-122"/>
                  <a:ea typeface="Microsoft YaHei UI" panose="020B0503020204020204" pitchFamily="34" charset="-122"/>
                </a:endParaRPr>
              </a:p>
            </p:txBody>
          </p:sp>
        </p:grpSp>
      </p:grpSp>
      <p:sp>
        <p:nvSpPr>
          <p:cNvPr id="41" name="Rectangle 2"/>
          <p:cNvSpPr txBox="1">
            <a:spLocks noChangeArrowheads="1"/>
          </p:cNvSpPr>
          <p:nvPr/>
        </p:nvSpPr>
        <p:spPr bwMode="auto">
          <a:xfrm>
            <a:off x="2286000" y="152400"/>
            <a:ext cx="4419600" cy="609600"/>
          </a:xfrm>
          <a:prstGeom prst="rect">
            <a:avLst/>
          </a:prstGeom>
          <a:solidFill>
            <a:srgbClr val="00000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a:lstStyle>
          <a:p>
            <a:pPr algn="ctr" defTabSz="914400">
              <a:defRPr/>
            </a:pPr>
            <a:r>
              <a:rPr lang="zh-CN" altLang="en-US" sz="2800" kern="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约翰一书大纲</a:t>
            </a:r>
            <a:endParaRPr lang="en-US" sz="2800"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005483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4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4914" name="Rectangle 2"/>
          <p:cNvSpPr>
            <a:spLocks noGrp="1" noChangeArrowheads="1"/>
          </p:cNvSpPr>
          <p:nvPr>
            <p:ph type="title" idx="4294967295"/>
          </p:nvPr>
        </p:nvSpPr>
        <p:spPr>
          <a:xfrm>
            <a:off x="3733799" y="762000"/>
            <a:ext cx="5646801" cy="1143000"/>
          </a:xfrm>
        </p:spPr>
        <p:txBody>
          <a:bodyPr/>
          <a:lstStyle/>
          <a:p>
            <a:pPr eaLnBrk="1" hangingPunct="1"/>
            <a:r>
              <a:rPr lang="en-US" dirty="0">
                <a:latin typeface="Microsoft YaHei UI" panose="020B0503020204020204" pitchFamily="34" charset="-122"/>
                <a:ea typeface="Microsoft YaHei UI" panose="020B0503020204020204" pitchFamily="34" charset="-122"/>
              </a:rPr>
              <a:t>Acrostic Bible – 1 John</a:t>
            </a:r>
          </a:p>
        </p:txBody>
      </p:sp>
      <p:pic>
        <p:nvPicPr>
          <p:cNvPr id="29491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779912" y="-65956"/>
            <a:ext cx="5778082" cy="659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4917" name="Text Box 6"/>
          <p:cNvSpPr txBox="1">
            <a:spLocks noChangeArrowheads="1"/>
          </p:cNvSpPr>
          <p:nvPr/>
        </p:nvSpPr>
        <p:spPr bwMode="auto">
          <a:xfrm>
            <a:off x="0" y="0"/>
            <a:ext cx="5319450" cy="2286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542925" indent="-54292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buFontTx/>
              <a:buAutoNum type="arabicPlain"/>
              <a:defRPr/>
            </a:pPr>
            <a:r>
              <a:rPr lang="zh-CN" altLang="en-US" sz="2600" b="1" dirty="0">
                <a:solidFill>
                  <a:schemeClr val="bg1"/>
                </a:solidFill>
                <a:latin typeface="Microsoft YaHei UI" panose="020B0503020204020204" pitchFamily="34" charset="-122"/>
                <a:ea typeface="Microsoft YaHei UI" panose="020B0503020204020204" pitchFamily="34" charset="-122"/>
                <a:cs typeface="Arail" charset="0"/>
              </a:rPr>
              <a:t>活在光中</a:t>
            </a:r>
          </a:p>
          <a:p>
            <a:pPr lvl="0" defTabSz="914400" eaLnBrk="1" fontAlgn="base" hangingPunct="1">
              <a:spcBef>
                <a:spcPct val="0"/>
              </a:spcBef>
              <a:spcAft>
                <a:spcPct val="0"/>
              </a:spcAft>
              <a:buFontTx/>
              <a:buAutoNum type="arabicPlain"/>
              <a:defRPr/>
            </a:pPr>
            <a:r>
              <a:rPr lang="zh-CN" altLang="en-US" sz="2600" b="1" dirty="0">
                <a:solidFill>
                  <a:schemeClr val="bg1"/>
                </a:solidFill>
                <a:latin typeface="Microsoft YaHei UI" panose="020B0503020204020204" pitchFamily="34" charset="-122"/>
                <a:ea typeface="Microsoft YaHei UI" panose="020B0503020204020204" pitchFamily="34" charset="-122"/>
                <a:cs typeface="Arail" charset="0"/>
              </a:rPr>
              <a:t>保惠师的重要性</a:t>
            </a:r>
          </a:p>
          <a:p>
            <a:pPr lvl="0" defTabSz="914400" eaLnBrk="1" fontAlgn="base" hangingPunct="1">
              <a:spcBef>
                <a:spcPct val="0"/>
              </a:spcBef>
              <a:spcAft>
                <a:spcPct val="0"/>
              </a:spcAft>
              <a:buFontTx/>
              <a:buAutoNum type="arabicPlain"/>
              <a:defRPr/>
            </a:pPr>
            <a:r>
              <a:rPr lang="zh-CN" altLang="en-US" sz="2600" b="1" dirty="0">
                <a:solidFill>
                  <a:schemeClr val="bg1"/>
                </a:solidFill>
                <a:latin typeface="Microsoft YaHei UI" panose="020B0503020204020204" pitchFamily="34" charset="-122"/>
                <a:ea typeface="Microsoft YaHei UI" panose="020B0503020204020204" pitchFamily="34" charset="-122"/>
                <a:cs typeface="Arail" charset="0"/>
              </a:rPr>
              <a:t>上帝的儿女远里罪恶</a:t>
            </a:r>
          </a:p>
          <a:p>
            <a:pPr lvl="0" defTabSz="914400" eaLnBrk="1" fontAlgn="base" hangingPunct="1">
              <a:spcBef>
                <a:spcPct val="0"/>
              </a:spcBef>
              <a:spcAft>
                <a:spcPct val="0"/>
              </a:spcAft>
              <a:buFontTx/>
              <a:buAutoNum type="arabicPlain"/>
              <a:defRPr/>
            </a:pPr>
            <a:r>
              <a:rPr lang="zh-CN" altLang="en-US" sz="2600" b="1" dirty="0">
                <a:solidFill>
                  <a:schemeClr val="bg1"/>
                </a:solidFill>
                <a:latin typeface="Microsoft YaHei UI" panose="020B0503020204020204" pitchFamily="34" charset="-122"/>
                <a:ea typeface="Microsoft YaHei UI" panose="020B0503020204020204" pitchFamily="34" charset="-122"/>
                <a:cs typeface="Arail" charset="0"/>
              </a:rPr>
              <a:t>基督徒如何相爱</a:t>
            </a:r>
          </a:p>
          <a:p>
            <a:pPr lvl="0" defTabSz="914400" eaLnBrk="1" fontAlgn="base" hangingPunct="1">
              <a:spcBef>
                <a:spcPct val="0"/>
              </a:spcBef>
              <a:spcAft>
                <a:spcPct val="0"/>
              </a:spcAft>
              <a:buFontTx/>
              <a:buAutoNum type="arabicPlain"/>
              <a:defRPr/>
            </a:pPr>
            <a:r>
              <a:rPr lang="zh-CN" altLang="en-US" sz="2600" b="1" dirty="0">
                <a:solidFill>
                  <a:schemeClr val="bg1"/>
                </a:solidFill>
                <a:latin typeface="Microsoft YaHei UI" panose="020B0503020204020204" pitchFamily="34" charset="-122"/>
                <a:ea typeface="Microsoft YaHei UI" panose="020B0503020204020204" pitchFamily="34" charset="-122"/>
                <a:cs typeface="Arail" charset="0"/>
              </a:rPr>
              <a:t>信徒的见证</a:t>
            </a:r>
          </a:p>
        </p:txBody>
      </p:sp>
      <p:sp>
        <p:nvSpPr>
          <p:cNvPr id="294918" name="Text Box 6"/>
          <p:cNvSpPr txBox="1">
            <a:spLocks noChangeArrowheads="1"/>
          </p:cNvSpPr>
          <p:nvPr/>
        </p:nvSpPr>
        <p:spPr bwMode="auto">
          <a:xfrm>
            <a:off x="769257" y="2895600"/>
            <a:ext cx="3265714"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zh-SG" altLang="en-US" sz="6000" b="1" dirty="0">
                <a:solidFill>
                  <a:srgbClr val="000000"/>
                </a:solidFill>
                <a:latin typeface="Microsoft YaHei UI" panose="020B0503020204020204" pitchFamily="34" charset="-122"/>
                <a:ea typeface="Microsoft YaHei UI" panose="020B0503020204020204" pitchFamily="34" charset="-122"/>
                <a:cs typeface="Arail" charset="0"/>
              </a:rPr>
              <a:t>约翰一书</a:t>
            </a:r>
          </a:p>
        </p:txBody>
      </p:sp>
      <p:sp>
        <p:nvSpPr>
          <p:cNvPr id="10" name="Rectangle 3"/>
          <p:cNvSpPr txBox="1">
            <a:spLocks noChangeArrowheads="1"/>
          </p:cNvSpPr>
          <p:nvPr/>
        </p:nvSpPr>
        <p:spPr bwMode="auto">
          <a:xfrm>
            <a:off x="0" y="6400800"/>
            <a:ext cx="9820524"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141473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94918"/>
                                        </p:tgtEl>
                                        <p:attrNameLst>
                                          <p:attrName>style.visibility</p:attrName>
                                        </p:attrNameLst>
                                      </p:cBhvr>
                                      <p:to>
                                        <p:strVal val="visible"/>
                                      </p:to>
                                    </p:set>
                                    <p:animEffect transition="in" filter="wipe(down)">
                                      <p:cBhvr>
                                        <p:cTn id="7" dur="580">
                                          <p:stCondLst>
                                            <p:cond delay="0"/>
                                          </p:stCondLst>
                                        </p:cTn>
                                        <p:tgtEl>
                                          <p:spTgt spid="294918"/>
                                        </p:tgtEl>
                                      </p:cBhvr>
                                    </p:animEffect>
                                    <p:anim calcmode="lin" valueType="num">
                                      <p:cBhvr>
                                        <p:cTn id="8" dur="1822" tmFilter="0,0; 0.14,0.36; 0.43,0.73; 0.71,0.91; 1.0,1.0">
                                          <p:stCondLst>
                                            <p:cond delay="0"/>
                                          </p:stCondLst>
                                        </p:cTn>
                                        <p:tgtEl>
                                          <p:spTgt spid="29491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9491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9491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9491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94918"/>
                                        </p:tgtEl>
                                        <p:attrNameLst>
                                          <p:attrName>ppt_y</p:attrName>
                                        </p:attrNameLst>
                                      </p:cBhvr>
                                      <p:tavLst>
                                        <p:tav tm="0" fmla="#ppt_y-sin(pi*$)/81">
                                          <p:val>
                                            <p:fltVal val="0"/>
                                          </p:val>
                                        </p:tav>
                                        <p:tav tm="100000">
                                          <p:val>
                                            <p:fltVal val="1"/>
                                          </p:val>
                                        </p:tav>
                                      </p:tavLst>
                                    </p:anim>
                                    <p:animScale>
                                      <p:cBhvr>
                                        <p:cTn id="13" dur="26">
                                          <p:stCondLst>
                                            <p:cond delay="650"/>
                                          </p:stCondLst>
                                        </p:cTn>
                                        <p:tgtEl>
                                          <p:spTgt spid="294918"/>
                                        </p:tgtEl>
                                      </p:cBhvr>
                                      <p:to x="100000" y="60000"/>
                                    </p:animScale>
                                    <p:animScale>
                                      <p:cBhvr>
                                        <p:cTn id="14" dur="166" decel="50000">
                                          <p:stCondLst>
                                            <p:cond delay="676"/>
                                          </p:stCondLst>
                                        </p:cTn>
                                        <p:tgtEl>
                                          <p:spTgt spid="294918"/>
                                        </p:tgtEl>
                                      </p:cBhvr>
                                      <p:to x="100000" y="100000"/>
                                    </p:animScale>
                                    <p:animScale>
                                      <p:cBhvr>
                                        <p:cTn id="15" dur="26">
                                          <p:stCondLst>
                                            <p:cond delay="1312"/>
                                          </p:stCondLst>
                                        </p:cTn>
                                        <p:tgtEl>
                                          <p:spTgt spid="294918"/>
                                        </p:tgtEl>
                                      </p:cBhvr>
                                      <p:to x="100000" y="80000"/>
                                    </p:animScale>
                                    <p:animScale>
                                      <p:cBhvr>
                                        <p:cTn id="16" dur="166" decel="50000">
                                          <p:stCondLst>
                                            <p:cond delay="1338"/>
                                          </p:stCondLst>
                                        </p:cTn>
                                        <p:tgtEl>
                                          <p:spTgt spid="294918"/>
                                        </p:tgtEl>
                                      </p:cBhvr>
                                      <p:to x="100000" y="100000"/>
                                    </p:animScale>
                                    <p:animScale>
                                      <p:cBhvr>
                                        <p:cTn id="17" dur="26">
                                          <p:stCondLst>
                                            <p:cond delay="1642"/>
                                          </p:stCondLst>
                                        </p:cTn>
                                        <p:tgtEl>
                                          <p:spTgt spid="294918"/>
                                        </p:tgtEl>
                                      </p:cBhvr>
                                      <p:to x="100000" y="90000"/>
                                    </p:animScale>
                                    <p:animScale>
                                      <p:cBhvr>
                                        <p:cTn id="18" dur="166" decel="50000">
                                          <p:stCondLst>
                                            <p:cond delay="1668"/>
                                          </p:stCondLst>
                                        </p:cTn>
                                        <p:tgtEl>
                                          <p:spTgt spid="294918"/>
                                        </p:tgtEl>
                                      </p:cBhvr>
                                      <p:to x="100000" y="100000"/>
                                    </p:animScale>
                                    <p:animScale>
                                      <p:cBhvr>
                                        <p:cTn id="19" dur="26">
                                          <p:stCondLst>
                                            <p:cond delay="1808"/>
                                          </p:stCondLst>
                                        </p:cTn>
                                        <p:tgtEl>
                                          <p:spTgt spid="294918"/>
                                        </p:tgtEl>
                                      </p:cBhvr>
                                      <p:to x="100000" y="95000"/>
                                    </p:animScale>
                                    <p:animScale>
                                      <p:cBhvr>
                                        <p:cTn id="20" dur="166" decel="50000">
                                          <p:stCondLst>
                                            <p:cond delay="1834"/>
                                          </p:stCondLst>
                                        </p:cTn>
                                        <p:tgtEl>
                                          <p:spTgt spid="29491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8" grpId="0"/>
    </p:bldLst>
  </p:timing>
</p:sld>
</file>

<file path=ppt/slides/slide4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01A4DFE2-D7FE-FE45-803D-199E2070DFE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3813" y="-3812"/>
            <a:ext cx="9096374" cy="606424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要互相服从</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42017466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羊趋向迷失方向</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5122" name="Picture 2">
            <a:extLst>
              <a:ext uri="{FF2B5EF4-FFF2-40B4-BE49-F238E27FC236}">
                <a16:creationId xmlns:a16="http://schemas.microsoft.com/office/drawing/2014/main" id="{3A2ECD8B-31FA-6440-A804-F8B7D47607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010" y="1133061"/>
            <a:ext cx="9144000" cy="572493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38EC5B3-D945-904E-BCE4-52850365DF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706645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8E56C8F2-E6B7-8145-9FE6-F31BB212FE7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7909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3052976"/>
          </a:xfrm>
          <a:effectLst>
            <a:outerShdw blurRad="63500" dist="35921" dir="2700000" algn="ctr" rotWithShape="0">
              <a:schemeClr val="tx2">
                <a:alpha val="74998"/>
              </a:schemeClr>
            </a:outerShdw>
          </a:effectLst>
        </p:spPr>
        <p:txBody>
          <a:bodyPr anchor="ctr"/>
          <a:lstStyle/>
          <a:p>
            <a:pPr>
              <a:defRPr/>
            </a:pPr>
            <a:r>
              <a:rPr lang="zh-CN" alt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怎么不因为假教诲而</a:t>
            </a:r>
            <a:br>
              <a:rPr lang="en-US" altLang="zh-CN"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6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迷失方向</a:t>
            </a:r>
            <a:r>
              <a:rPr 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6" name="Rectangle 2">
            <a:extLst>
              <a:ext uri="{FF2B5EF4-FFF2-40B4-BE49-F238E27FC236}">
                <a16:creationId xmlns:a16="http://schemas.microsoft.com/office/drawing/2014/main" id="{FF47549B-616B-5949-874C-4B02473B5A9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13" name="Plus 12">
            <a:extLst>
              <a:ext uri="{FF2B5EF4-FFF2-40B4-BE49-F238E27FC236}">
                <a16:creationId xmlns:a16="http://schemas.microsoft.com/office/drawing/2014/main" id="{D6B70916-65AC-F04C-B9A9-E069D542E41C}"/>
              </a:ext>
            </a:extLst>
          </p:cNvPr>
          <p:cNvSpPr/>
          <p:nvPr/>
        </p:nvSpPr>
        <p:spPr bwMode="auto">
          <a:xfrm>
            <a:off x="2611068"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4" name="Plus 13">
            <a:extLst>
              <a:ext uri="{FF2B5EF4-FFF2-40B4-BE49-F238E27FC236}">
                <a16:creationId xmlns:a16="http://schemas.microsoft.com/office/drawing/2014/main" id="{95B57230-52CE-7B45-A50C-788C91CEB264}"/>
              </a:ext>
            </a:extLst>
          </p:cNvPr>
          <p:cNvSpPr/>
          <p:nvPr/>
        </p:nvSpPr>
        <p:spPr bwMode="auto">
          <a:xfrm>
            <a:off x="5457954"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2" name="Rounded Rectangle 11">
            <a:extLst>
              <a:ext uri="{FF2B5EF4-FFF2-40B4-BE49-F238E27FC236}">
                <a16:creationId xmlns:a16="http://schemas.microsoft.com/office/drawing/2014/main" id="{46A0A755-BDE1-E24D-B1C8-998CA6707BFE}"/>
              </a:ext>
            </a:extLst>
          </p:cNvPr>
          <p:cNvSpPr/>
          <p:nvPr/>
        </p:nvSpPr>
        <p:spPr bwMode="auto">
          <a:xfrm>
            <a:off x="899593"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5" name="Rounded Rectangle 14">
            <a:extLst>
              <a:ext uri="{FF2B5EF4-FFF2-40B4-BE49-F238E27FC236}">
                <a16:creationId xmlns:a16="http://schemas.microsoft.com/office/drawing/2014/main" id="{09116B01-EA7E-1B4B-92EA-7F80B240251B}"/>
              </a:ext>
            </a:extLst>
          </p:cNvPr>
          <p:cNvSpPr/>
          <p:nvPr/>
        </p:nvSpPr>
        <p:spPr bwMode="auto">
          <a:xfrm>
            <a:off x="3746479"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6" name="Rounded Rectangle 15">
            <a:extLst>
              <a:ext uri="{FF2B5EF4-FFF2-40B4-BE49-F238E27FC236}">
                <a16:creationId xmlns:a16="http://schemas.microsoft.com/office/drawing/2014/main" id="{D782D216-8ACB-904C-96F7-8CF81B06A676}"/>
              </a:ext>
            </a:extLst>
          </p:cNvPr>
          <p:cNvSpPr/>
          <p:nvPr/>
        </p:nvSpPr>
        <p:spPr bwMode="auto">
          <a:xfrm>
            <a:off x="6593366"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1421796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4"/>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childTnLst>
                                </p:cTn>
                              </p:par>
                            </p:childTnLst>
                          </p:cTn>
                        </p:par>
                        <p:par>
                          <p:cTn id="12" fill="hold">
                            <p:stCondLst>
                              <p:cond delay="0"/>
                            </p:stCondLst>
                            <p:childTnLst>
                              <p:par>
                                <p:cTn id="13" presetID="1"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ppt_x"/>
                                          </p:val>
                                        </p:tav>
                                        <p:tav tm="100000">
                                          <p:val>
                                            <p:strVal val="#ppt_x"/>
                                          </p:val>
                                        </p:tav>
                                      </p:tavLst>
                                    </p:anim>
                                    <p:anim calcmode="lin" valueType="num">
                                      <p:cBhvr additive="base">
                                        <p:cTn id="2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animBg="1"/>
      <p:bldP spid="14" grpId="0" animBg="1"/>
      <p:bldP spid="12" grpId="0" animBg="1"/>
      <p:bldP spid="15" grpId="0" animBg="1"/>
      <p:bldP spid="16" grpId="0" animBg="1"/>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5FAE20FB-4D8C-C642-BDBA-A1550D7A47B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144000" cy="685800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936104"/>
          </a:xfrm>
          <a:solidFill>
            <a:schemeClr val="tx1"/>
          </a:solidFill>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遵守</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神的命令</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(1–2). </a:t>
            </a:r>
          </a:p>
        </p:txBody>
      </p:sp>
      <p:sp>
        <p:nvSpPr>
          <p:cNvPr id="3" name="Rectangle 2">
            <a:extLst>
              <a:ext uri="{FF2B5EF4-FFF2-40B4-BE49-F238E27FC236}">
                <a16:creationId xmlns:a16="http://schemas.microsoft.com/office/drawing/2014/main" id="{1EDB245E-B67A-154E-9B93-442101AE3912}"/>
              </a:ext>
            </a:extLst>
          </p:cNvPr>
          <p:cNvSpPr txBox="1">
            <a:spLocks noChangeArrowheads="1"/>
          </p:cNvSpPr>
          <p:nvPr/>
        </p:nvSpPr>
        <p:spPr bwMode="auto">
          <a:xfrm>
            <a:off x="0" y="1782611"/>
            <a:ext cx="9144000" cy="432048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相信基督是全人，得着团契与喜乐 </a:t>
            </a:r>
            <a:br>
              <a:rPr kumimoji="0" lang="en-US" altLang="zh-CN"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b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(1:1-4)。</a:t>
            </a:r>
          </a:p>
          <a:p>
            <a:pPr marL="457200" marR="0" lvl="1"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依靠耶稣 </a:t>
            </a: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(1:5–2:14)。</a:t>
            </a:r>
          </a:p>
          <a:p>
            <a:pPr marL="457200" marR="0" lvl="1"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endParaRPr>
          </a:p>
          <a:p>
            <a:pPr lvl="1" defTabSz="914400">
              <a:defRPr/>
            </a:pP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避开</a:t>
            </a:r>
            <a:r>
              <a:rPr lang="zh-CN" altLang="en-US" sz="3600" b="1" dirty="0">
                <a:solidFill>
                  <a:srgbClr val="FFFFFF"/>
                </a:solidFill>
                <a:effectLst>
                  <a:glow rad="228600">
                    <a:srgbClr val="000000">
                      <a:satMod val="175000"/>
                    </a:srgbClr>
                  </a:glow>
                </a:effectLst>
                <a:latin typeface="Microsoft YaHei UI" panose="020B0503020204020204" pitchFamily="34" charset="-122"/>
                <a:ea typeface="Microsoft YaHei UI" panose="020B0503020204020204" pitchFamily="34" charset="-122"/>
              </a:rPr>
              <a:t>顺服的两个障碍，</a:t>
            </a:r>
            <a:endParaRPr lang="en-US" altLang="zh-CN" sz="3600" b="1" dirty="0">
              <a:solidFill>
                <a:srgbClr val="FFFFFF"/>
              </a:solidFill>
              <a:effectLst>
                <a:glow rad="228600">
                  <a:srgbClr val="000000">
                    <a:satMod val="175000"/>
                  </a:srgbClr>
                </a:glow>
              </a:effectLst>
              <a:latin typeface="Microsoft YaHei UI" panose="020B0503020204020204" pitchFamily="34" charset="-122"/>
              <a:ea typeface="Microsoft YaHei UI" panose="020B0503020204020204" pitchFamily="34" charset="-122"/>
            </a:endParaRPr>
          </a:p>
          <a:p>
            <a:pPr lvl="1" defTabSz="914400">
              <a:defRPr/>
            </a:pPr>
            <a:r>
              <a:rPr lang="zh-CN" altLang="en-US" sz="3600" b="1" dirty="0">
                <a:solidFill>
                  <a:srgbClr val="FFFFFF"/>
                </a:solidFill>
                <a:effectLst>
                  <a:glow rad="228600">
                    <a:srgbClr val="000000">
                      <a:satMod val="175000"/>
                    </a:srgbClr>
                  </a:glow>
                </a:effectLst>
                <a:latin typeface="Microsoft YaHei UI" panose="020B0503020204020204" pitchFamily="34" charset="-122"/>
                <a:ea typeface="Microsoft YaHei UI" panose="020B0503020204020204" pitchFamily="34" charset="-122"/>
              </a:rPr>
              <a:t>抵挡早期的诺斯底主义 </a:t>
            </a:r>
            <a:endParaRPr lang="en-US" altLang="zh-CN" sz="3600" b="1" dirty="0">
              <a:solidFill>
                <a:srgbClr val="FFFFFF"/>
              </a:solidFill>
              <a:effectLst>
                <a:glow rad="228600">
                  <a:srgbClr val="000000">
                    <a:satMod val="175000"/>
                  </a:srgbClr>
                </a:glow>
              </a:effectLst>
              <a:latin typeface="Microsoft YaHei UI" panose="020B0503020204020204" pitchFamily="34" charset="-122"/>
              <a:ea typeface="Microsoft YaHei UI" panose="020B0503020204020204" pitchFamily="34" charset="-122"/>
            </a:endParaRPr>
          </a:p>
          <a:p>
            <a:pPr lvl="1" defTabSz="914400">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(2:15-29)。</a:t>
            </a:r>
          </a:p>
        </p:txBody>
      </p:sp>
      <p:sp>
        <p:nvSpPr>
          <p:cNvPr id="5" name="Rectangle 2">
            <a:extLst>
              <a:ext uri="{FF2B5EF4-FFF2-40B4-BE49-F238E27FC236}">
                <a16:creationId xmlns:a16="http://schemas.microsoft.com/office/drawing/2014/main" id="{3B5B5E44-9469-544C-B4C9-4EECC4D730A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76215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380E03-2082-A847-9DE6-D906ECE7CD7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98" y="0"/>
            <a:ext cx="9120471" cy="68082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1086599"/>
          </a:xfrm>
          <a:solidFill>
            <a:srgbClr val="C00000"/>
          </a:solidFill>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爱</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他人</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(3:1–5:3)。 </a:t>
            </a:r>
          </a:p>
        </p:txBody>
      </p:sp>
      <p:sp>
        <p:nvSpPr>
          <p:cNvPr id="4" name="Rectangle 2">
            <a:extLst>
              <a:ext uri="{FF2B5EF4-FFF2-40B4-BE49-F238E27FC236}">
                <a16:creationId xmlns:a16="http://schemas.microsoft.com/office/drawing/2014/main" id="{8B23CD38-C58D-1048-915A-DFDDBD434045}"/>
              </a:ext>
            </a:extLst>
          </p:cNvPr>
          <p:cNvSpPr txBox="1">
            <a:spLocks noChangeArrowheads="1"/>
          </p:cNvSpPr>
          <p:nvPr/>
        </p:nvSpPr>
        <p:spPr bwMode="auto">
          <a:xfrm>
            <a:off x="-36512" y="1403692"/>
            <a:ext cx="9144000" cy="40506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不要犯罪 </a:t>
            </a: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(3:1-10)</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不要恨恶信徒</a:t>
            </a: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 (3:11-15)</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endParaRPr>
          </a:p>
          <a:p>
            <a:pPr lvl="1" defTabSz="914400">
              <a:defRPr/>
            </a:pPr>
            <a:r>
              <a:rPr lang="zh-CN" altLang="en-US" sz="3600" b="1" dirty="0">
                <a:solidFill>
                  <a:srgbClr val="FFFFFF"/>
                </a:solidFill>
                <a:effectLst>
                  <a:glow rad="228600">
                    <a:srgbClr val="000000">
                      <a:satMod val="175000"/>
                    </a:srgbClr>
                  </a:glow>
                </a:effectLst>
                <a:latin typeface="Microsoft YaHei UI" panose="020B0503020204020204" pitchFamily="34" charset="-122"/>
                <a:ea typeface="Microsoft YaHei UI" panose="020B0503020204020204" pitchFamily="34" charset="-122"/>
              </a:rPr>
              <a:t>要有恻隐之</a:t>
            </a: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心</a:t>
            </a: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 (3:16-20)</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要在神的面前有信心</a:t>
            </a: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 (3:21-24)</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要顺从使徒的教导</a:t>
            </a: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 (4:1-6)</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要关心照顾信徒</a:t>
            </a: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 (4:7-21)</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要遵守神的命令</a:t>
            </a: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rPr>
              <a:t> (5:1-3)</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77BB65BF-D00F-6B44-9F3D-9996E8DE42A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3262724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1556792"/>
            <a:ext cx="9144000" cy="898638"/>
          </a:xfrm>
          <a:solidFill>
            <a:schemeClr val="accent6">
              <a:lumMod val="75000"/>
            </a:schemeClr>
          </a:solidFill>
          <a:effectLst>
            <a:outerShdw blurRad="63500" dist="35921" dir="2700000" algn="ctr" rotWithShape="0">
              <a:schemeClr val="tx2">
                <a:alpha val="74998"/>
              </a:schemeClr>
            </a:outerShdw>
          </a:effectLst>
        </p:spPr>
        <p:txBody>
          <a:bodyPr anchor="t"/>
          <a:lstStyle/>
          <a:p>
            <a:pPr>
              <a:defRPr/>
            </a:pPr>
            <a:r>
              <a:rPr lang="zh-CN" altLang="en-US" sz="48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服从的好处</a:t>
            </a:r>
            <a:r>
              <a:rPr lang="en-US" sz="48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BF7C6B4A-84B7-5641-8A34-D4E8C1FD23C1}"/>
              </a:ext>
            </a:extLst>
          </p:cNvPr>
          <p:cNvSpPr txBox="1">
            <a:spLocks noChangeArrowheads="1"/>
          </p:cNvSpPr>
          <p:nvPr/>
        </p:nvSpPr>
        <p:spPr bwMode="auto">
          <a:xfrm>
            <a:off x="1013791" y="2612122"/>
            <a:ext cx="8126152" cy="405061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71500" lvl="0" indent="-571500" algn="l" defTabSz="914400">
              <a:buFont typeface="Arial" panose="020B0604020202020204" pitchFamily="34" charset="0"/>
              <a:buChar char="•"/>
              <a:defRPr/>
            </a:pPr>
            <a:r>
              <a:rPr lang="zh-SG" altLang="en-US" sz="36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胜过世界</a:t>
            </a: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(5:4-5)</a:t>
            </a:r>
          </a:p>
          <a:p>
            <a:pPr marL="571500" marR="0" lvl="0" indent="-5715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得救的确据</a:t>
            </a: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(5:6-13)</a:t>
            </a:r>
          </a:p>
          <a:p>
            <a:pPr marL="571500" marR="0" lvl="0" indent="-5715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祷告受指导</a:t>
            </a: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(5:14-17)</a:t>
            </a:r>
          </a:p>
          <a:p>
            <a:pPr marL="571500" lvl="0" indent="-571500" algn="l" defTabSz="914400">
              <a:buFont typeface="Arial" panose="020B0604020202020204" pitchFamily="34" charset="0"/>
              <a:buChar char="•"/>
              <a:defRPr/>
            </a:pPr>
            <a:r>
              <a:rPr lang="zh-CN" altLang="en-US" sz="36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从惯常的罪中得释放 </a:t>
            </a: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(5:18-20)</a:t>
            </a:r>
          </a:p>
          <a:p>
            <a:pPr marL="571500" marR="0" lvl="0" indent="-5715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避开偶像忠于神 </a:t>
            </a: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(5:21)</a:t>
            </a:r>
          </a:p>
        </p:txBody>
      </p:sp>
      <p:sp>
        <p:nvSpPr>
          <p:cNvPr id="8" name="Rectangle 2">
            <a:extLst>
              <a:ext uri="{FF2B5EF4-FFF2-40B4-BE49-F238E27FC236}">
                <a16:creationId xmlns:a16="http://schemas.microsoft.com/office/drawing/2014/main" id="{72B82EDF-FCB2-7A41-903A-748446B0A1D3}"/>
              </a:ext>
            </a:extLst>
          </p:cNvPr>
          <p:cNvSpPr txBox="1">
            <a:spLocks noChangeArrowheads="1"/>
          </p:cNvSpPr>
          <p:nvPr/>
        </p:nvSpPr>
        <p:spPr bwMode="auto">
          <a:xfrm>
            <a:off x="-36512" y="-27384"/>
            <a:ext cx="9144000" cy="14684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III. </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要明白只有借着服从才能得到你真正</a:t>
            </a:r>
            <a:r>
              <a:rPr kumimoji="0" lang="zh-CN" altLang="en-US" sz="40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需要</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的东西</a:t>
            </a:r>
            <a:r>
              <a:rPr kumimoji="0" lang="en-US" altLang="zh-CN"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40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5:4-21)。</a:t>
            </a:r>
          </a:p>
        </p:txBody>
      </p:sp>
      <p:sp>
        <p:nvSpPr>
          <p:cNvPr id="7" name="Rectangle 2">
            <a:extLst>
              <a:ext uri="{FF2B5EF4-FFF2-40B4-BE49-F238E27FC236}">
                <a16:creationId xmlns:a16="http://schemas.microsoft.com/office/drawing/2014/main" id="{2334CD8E-F8F1-E74B-8252-6976C0BAB9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7511562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Dark Blue Worship Backgrounds.jpg">
            <a:extLst>
              <a:ext uri="{FF2B5EF4-FFF2-40B4-BE49-F238E27FC236}">
                <a16:creationId xmlns:a16="http://schemas.microsoft.com/office/drawing/2014/main" id="{A50C2A24-1652-BF43-87E5-B28C1683475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solidFill>
            <a:schemeClr val="tx1"/>
          </a:solidFill>
          <a:effectLst>
            <a:outerShdw blurRad="63500" dist="35921" dir="2700000" algn="ctr" rotWithShape="0">
              <a:schemeClr val="tx2">
                <a:alpha val="74998"/>
              </a:schemeClr>
            </a:outerShdw>
          </a:effectLst>
        </p:spPr>
        <p:txBody>
          <a:bodyPr/>
          <a:lstStyle/>
          <a:p>
            <a:pPr>
              <a:defRPr/>
            </a:pPr>
            <a:r>
              <a:rPr lang="zh-CN" altLang="en-US" sz="54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若是你服从神与彼此相爱，</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你就会拥有你真正所需要的，</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就不会听信家教诲。</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E1909654-F99F-3947-902C-1FA68A211F0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18853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Text Box 3"/>
          <p:cNvSpPr txBox="1">
            <a:spLocks noChangeArrowheads="1"/>
          </p:cNvSpPr>
          <p:nvPr/>
        </p:nvSpPr>
        <p:spPr bwMode="auto">
          <a:xfrm>
            <a:off x="8534402" y="152401"/>
            <a:ext cx="546918"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CC"/>
                </a:solidFill>
                <a:effectLst/>
                <a:uLnTx/>
                <a:uFillTx/>
                <a:latin typeface="Microsoft YaHei UI" panose="020B0503020204020204" pitchFamily="34" charset="-122"/>
                <a:ea typeface="Microsoft YaHei UI" panose="020B0503020204020204" pitchFamily="34" charset="-122"/>
                <a:cs typeface="Arial" charset="0"/>
              </a:rPr>
              <a:t>93</a:t>
            </a:r>
          </a:p>
        </p:txBody>
      </p:sp>
      <p:sp>
        <p:nvSpPr>
          <p:cNvPr id="303107" name="Text Box 4"/>
          <p:cNvSpPr txBox="1">
            <a:spLocks noChangeArrowheads="1"/>
          </p:cNvSpPr>
          <p:nvPr/>
        </p:nvSpPr>
        <p:spPr bwMode="auto">
          <a:xfrm>
            <a:off x="183800" y="838200"/>
            <a:ext cx="8877651" cy="397030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zh-SG" altLang="en-US" sz="3600" b="1" u="sng" dirty="0">
                <a:solidFill>
                  <a:srgbClr val="FFFFFF"/>
                </a:solidFill>
                <a:latin typeface="Microsoft YaHei UI" panose="020B0503020204020204" pitchFamily="34" charset="-122"/>
                <a:ea typeface="Microsoft YaHei UI" panose="020B0503020204020204" pitchFamily="34" charset="-122"/>
                <a:cs typeface="Arial" charset="0"/>
              </a:rPr>
              <a:t>总结概要</a:t>
            </a:r>
            <a:endParaRPr lang="en-US" altLang="zh-SG" sz="3600" b="1" u="sng" dirty="0">
              <a:solidFill>
                <a:srgbClr val="FFFFFF"/>
              </a:solidFill>
              <a:latin typeface="Microsoft YaHei UI" panose="020B0503020204020204" pitchFamily="34" charset="-122"/>
              <a:ea typeface="Microsoft YaHei UI" panose="020B0503020204020204" pitchFamily="34" charset="-122"/>
              <a:cs typeface="Arial" charset="0"/>
            </a:endParaRPr>
          </a:p>
          <a:p>
            <a:pPr lvl="0" algn="ctr" defTabSz="914400" fontAlgn="base">
              <a:spcBef>
                <a:spcPct val="0"/>
              </a:spcBef>
              <a:spcAft>
                <a:spcPct val="0"/>
              </a:spcAft>
              <a:defRPr/>
            </a:pPr>
            <a:endParaRPr kumimoji="0" lang="en-US" altLang="zh-CN"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algn="ct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路加提出</a:t>
            </a:r>
            <a:r>
              <a:rPr lang="zh-CN" altLang="en-US" sz="3600" b="1" i="1" dirty="0">
                <a:solidFill>
                  <a:srgbClr val="FFFF00"/>
                </a:solidFill>
                <a:latin typeface="Microsoft YaHei UI" panose="020B0503020204020204" pitchFamily="34" charset="-122"/>
                <a:ea typeface="Microsoft YaHei UI" panose="020B0503020204020204" pitchFamily="34" charset="-122"/>
                <a:cs typeface="Arial" charset="0"/>
              </a:rPr>
              <a:t>至高者指导着国度信息进展</a:t>
            </a:r>
            <a:r>
              <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rPr>
              <a:t>, </a:t>
            </a:r>
          </a:p>
          <a:p>
            <a:pPr algn="ct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从通过犹太人拒绝基督</a:t>
            </a:r>
            <a:endPar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endParaRPr>
          </a:p>
          <a:p>
            <a:pPr algn="ct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作为救世主到外邦人的接受並</a:t>
            </a:r>
            <a:endPar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endParaRPr>
          </a:p>
          <a:p>
            <a:pPr algn="ct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确认外邦人的信心</a:t>
            </a:r>
            <a:r>
              <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rPr>
              <a:t>, </a:t>
            </a:r>
          </a:p>
          <a:p>
            <a:pPr algn="ct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使基督成为犹太人和外邦人的救主。</a:t>
            </a:r>
            <a:r>
              <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rPr>
              <a:t> </a:t>
            </a:r>
            <a:endParaRPr lang="en-US" sz="3600" b="1" dirty="0">
              <a:solidFill>
                <a:srgbClr val="FFFFFF"/>
              </a:solidFill>
              <a:latin typeface="Microsoft YaHei UI" panose="020B0503020204020204" pitchFamily="34" charset="-122"/>
              <a:ea typeface="Microsoft YaHei UI" panose="020B0503020204020204" pitchFamily="34" charset="-122"/>
              <a:cs typeface="Arial" charset="0"/>
            </a:endParaRPr>
          </a:p>
        </p:txBody>
      </p:sp>
      <p:sp>
        <p:nvSpPr>
          <p:cNvPr id="303109" name="Rectangle 6"/>
          <p:cNvSpPr>
            <a:spLocks noGrp="1" noChangeArrowheads="1"/>
          </p:cNvSpPr>
          <p:nvPr>
            <p:ph type="title" idx="4294967295"/>
          </p:nvPr>
        </p:nvSpPr>
        <p:spPr>
          <a:xfrm>
            <a:off x="0" y="0"/>
            <a:ext cx="3962400" cy="533400"/>
          </a:xfrm>
          <a:noFill/>
        </p:spPr>
        <p:txBody>
          <a:bodyPr/>
          <a:lstStyle/>
          <a:p>
            <a:pPr algn="l" eaLnBrk="1" hangingPunct="1"/>
            <a:r>
              <a:rPr lang="zh-CN" altLang="en-US" sz="2800" dirty="0">
                <a:latin typeface="Microsoft YaHei UI" panose="020B0503020204020204" pitchFamily="34" charset="-122"/>
                <a:ea typeface="Microsoft YaHei UI" panose="020B0503020204020204" pitchFamily="34" charset="-122"/>
              </a:rPr>
              <a:t>总结与应用</a:t>
            </a:r>
            <a:endParaRPr lang="en-US" sz="2800" dirty="0">
              <a:latin typeface="Microsoft YaHei UI" panose="020B0503020204020204" pitchFamily="34" charset="-122"/>
              <a:ea typeface="Microsoft YaHei UI" panose="020B0503020204020204" pitchFamily="34" charset="-122"/>
            </a:endParaRPr>
          </a:p>
        </p:txBody>
      </p:sp>
      <p:sp>
        <p:nvSpPr>
          <p:cNvPr id="6"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588657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468994" name="Rectangle 2"/>
          <p:cNvSpPr>
            <a:spLocks noGrp="1" noChangeArrowheads="1"/>
          </p:cNvSpPr>
          <p:nvPr>
            <p:ph type="title" idx="4294967295"/>
          </p:nvPr>
        </p:nvSpPr>
        <p:spPr>
          <a:xfrm>
            <a:off x="2286000" y="152400"/>
            <a:ext cx="4419600" cy="609600"/>
          </a:xfrm>
          <a:solidFill>
            <a:srgbClr val="000000"/>
          </a:solidFill>
        </p:spPr>
        <p:txBody>
          <a:bodyPr anchor="ctr"/>
          <a:lstStyle/>
          <a:p>
            <a:pPr algn="ctr" eaLnBrk="1" hangingPunct="1"/>
            <a:r>
              <a:rPr lang="zh-CN" altLang="en-US" dirty="0">
                <a:solidFill>
                  <a:schemeClr val="bg1"/>
                </a:solidFill>
                <a:latin typeface="Microsoft YaHei UI" panose="020B0503020204020204" pitchFamily="34" charset="-122"/>
                <a:ea typeface="Microsoft YaHei UI" panose="020B0503020204020204" pitchFamily="34" charset="-122"/>
                <a:cs typeface="宋体" charset="0"/>
              </a:rPr>
              <a:t>应用</a:t>
            </a:r>
            <a:endParaRPr lang="en-US" dirty="0">
              <a:solidFill>
                <a:schemeClr val="bg1"/>
              </a:solidFill>
              <a:latin typeface="Microsoft YaHei UI" panose="020B0503020204020204" pitchFamily="34" charset="-122"/>
              <a:ea typeface="Microsoft YaHei UI" panose="020B0503020204020204" pitchFamily="34" charset="-122"/>
              <a:cs typeface="宋体" charset="0"/>
            </a:endParaRPr>
          </a:p>
        </p:txBody>
      </p:sp>
      <p:sp>
        <p:nvSpPr>
          <p:cNvPr id="468995" name="Text Box 3"/>
          <p:cNvSpPr txBox="1">
            <a:spLocks noChangeArrowheads="1"/>
          </p:cNvSpPr>
          <p:nvPr/>
        </p:nvSpPr>
        <p:spPr bwMode="auto">
          <a:xfrm>
            <a:off x="8386935" y="44450"/>
            <a:ext cx="752130"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b="1">
                <a:solidFill>
                  <a:srgbClr val="000000"/>
                </a:solidFill>
                <a:latin typeface="Microsoft YaHei UI" panose="020B0503020204020204" pitchFamily="34" charset="-122"/>
                <a:ea typeface="Microsoft YaHei UI" panose="020B0503020204020204" pitchFamily="34" charset="-122"/>
              </a:rPr>
              <a:t>290</a:t>
            </a:r>
          </a:p>
        </p:txBody>
      </p:sp>
      <p:pic>
        <p:nvPicPr>
          <p:cNvPr id="468996" name="Picture 8" descr="j023087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0075" y="4648200"/>
            <a:ext cx="219392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8997"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513" y="3525838"/>
            <a:ext cx="4635501" cy="336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7" name="Text Box 7"/>
          <p:cNvSpPr txBox="1">
            <a:spLocks noChangeArrowheads="1"/>
          </p:cNvSpPr>
          <p:nvPr/>
        </p:nvSpPr>
        <p:spPr bwMode="auto">
          <a:xfrm>
            <a:off x="0" y="908050"/>
            <a:ext cx="8915400" cy="2554545"/>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54025" indent="-454025" algn="ctr" defTabSz="914400" eaLnBrk="1" fontAlgn="base" hangingPunct="1">
              <a:spcBef>
                <a:spcPct val="0"/>
              </a:spcBef>
              <a:spcAft>
                <a:spcPct val="0"/>
              </a:spcAft>
              <a:buFont typeface="Wingdings" charset="0"/>
              <a:buChar char="Ø"/>
              <a:defRPr/>
            </a:pPr>
            <a:r>
              <a:rPr lang="zh-CN" altLang="en-US" sz="32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您应该</a:t>
            </a:r>
            <a:r>
              <a:rPr lang="zh-CN" altLang="en-US" sz="3200" b="1" dirty="0">
                <a:solidFill>
                  <a:srgbClr val="FFFF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怎样</a:t>
            </a:r>
            <a:r>
              <a:rPr lang="zh-CN" altLang="en-US" sz="32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对其它信徒</a:t>
            </a:r>
            <a:r>
              <a:rPr lang="zh-CN" altLang="en-US" sz="3200" b="1" dirty="0">
                <a:solidFill>
                  <a:srgbClr val="FFFF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显示爱</a:t>
            </a:r>
            <a:r>
              <a:rPr lang="zh-CN" altLang="en-US" sz="32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以便异端邪说无法盾形</a:t>
            </a:r>
            <a:r>
              <a:rPr lang="en-US" altLang="zh-CN" sz="32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 </a:t>
            </a:r>
          </a:p>
          <a:p>
            <a:pPr marL="454025" indent="-454025" algn="ctr" defTabSz="914400" eaLnBrk="1" fontAlgn="base" hangingPunct="1">
              <a:spcBef>
                <a:spcPct val="0"/>
              </a:spcBef>
              <a:spcAft>
                <a:spcPct val="0"/>
              </a:spcAft>
              <a:buFont typeface="Wingdings" charset="0"/>
              <a:buChar char="Ø"/>
              <a:defRPr/>
            </a:pPr>
            <a:endParaRPr lang="en-US" altLang="zh-CN" sz="32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endParaRPr>
          </a:p>
          <a:p>
            <a:pPr marL="454025" indent="-454025" algn="ctr" defTabSz="914400" eaLnBrk="1" fontAlgn="base" hangingPunct="1">
              <a:spcBef>
                <a:spcPct val="0"/>
              </a:spcBef>
              <a:spcAft>
                <a:spcPct val="0"/>
              </a:spcAft>
              <a:buFont typeface="Wingdings" charset="0"/>
              <a:buChar char="Ø"/>
              <a:defRPr/>
            </a:pPr>
            <a:r>
              <a:rPr lang="zh-CN" altLang="en-US" sz="32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您知道</a:t>
            </a:r>
            <a:r>
              <a:rPr lang="zh-CN" altLang="en-US" sz="3200" b="1" dirty="0">
                <a:solidFill>
                  <a:srgbClr val="FFFF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谁需要</a:t>
            </a:r>
            <a:r>
              <a:rPr lang="zh-CN" altLang="en-US" sz="32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看见基督徒的爱被显示才会从假的教学中回头</a:t>
            </a:r>
            <a:r>
              <a:rPr lang="en-US" altLang="zh-CN" sz="32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cs typeface="宋体" charset="0"/>
              </a:rPr>
              <a:t>?</a:t>
            </a:r>
          </a:p>
        </p:txBody>
      </p:sp>
      <p:sp>
        <p:nvSpPr>
          <p:cNvPr id="7" name="Rectangle 2">
            <a:extLst>
              <a:ext uri="{FF2B5EF4-FFF2-40B4-BE49-F238E27FC236}">
                <a16:creationId xmlns:a16="http://schemas.microsoft.com/office/drawing/2014/main" id="{51433363-E9E1-044E-AB8F-244741C6B6A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约翰一书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972544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checkerboard(across)">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P spid="7" grpId="0"/>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604245439"/>
      </p:ext>
    </p:extLst>
  </p:cSld>
  <p:clrMapOvr>
    <a:masterClrMapping/>
  </p:clrMapOvr>
  <p:transition/>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r="4403"/>
          <a:stretch/>
        </p:blipFill>
        <p:spPr>
          <a:xfrm>
            <a:off x="0" y="0"/>
            <a:ext cx="9144000" cy="6381328"/>
          </a:xfrm>
          <a:prstGeom prst="rect">
            <a:avLst/>
          </a:prstGeom>
        </p:spPr>
      </p:pic>
      <p:sp>
        <p:nvSpPr>
          <p:cNvPr id="4" name="Rectangle 3"/>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5" name="Title 4"/>
          <p:cNvSpPr>
            <a:spLocks noGrp="1"/>
          </p:cNvSpPr>
          <p:nvPr>
            <p:ph type="title" idx="4294967295"/>
          </p:nvPr>
        </p:nvSpPr>
        <p:spPr>
          <a:xfrm>
            <a:off x="323528" y="34531"/>
            <a:ext cx="8060432" cy="1988840"/>
          </a:xfrm>
        </p:spPr>
        <p:txBody>
          <a:bodyPr anchor="ctr"/>
          <a:lstStyle/>
          <a:p>
            <a:r>
              <a:rPr lang="zh-CN" altLang="en-US" sz="11500" b="1" kern="12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11500" b="1" dirty="0">
              <a:solidFill>
                <a:schemeClr val="bg1"/>
              </a:solidFill>
              <a:effectLst>
                <a:glow rad="228600">
                  <a:srgbClr val="000000">
                    <a:alpha val="75000"/>
                  </a:srgbClr>
                </a:glow>
              </a:effectLst>
              <a:latin typeface="Microsoft YaHei UI" panose="020B0503020204020204" pitchFamily="34" charset="-122"/>
              <a:ea typeface="Microsoft YaHei UI" panose="020B0503020204020204" pitchFamily="34" charset="-122"/>
            </a:endParaRPr>
          </a:p>
        </p:txBody>
      </p:sp>
      <p:sp>
        <p:nvSpPr>
          <p:cNvPr id="6" name="Title 4"/>
          <p:cNvSpPr txBox="1">
            <a:spLocks/>
          </p:cNvSpPr>
          <p:nvPr/>
        </p:nvSpPr>
        <p:spPr bwMode="auto">
          <a:xfrm>
            <a:off x="876400" y="1915344"/>
            <a:ext cx="82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lvl="0" defTabSz="914400">
              <a:defRPr/>
            </a:pPr>
            <a:r>
              <a:rPr lang="zh-SG" altLang="en-US" sz="4800" b="1" i="1" dirty="0">
                <a:solidFill>
                  <a:srgbClr val="FFFFFF"/>
                </a:solidFill>
                <a:effectLst>
                  <a:glow rad="228600">
                    <a:srgbClr val="000000">
                      <a:alpha val="75000"/>
                    </a:srgbClr>
                  </a:glow>
                </a:effectLst>
                <a:latin typeface="Microsoft YaHei UI" panose="020B0503020204020204" pitchFamily="34" charset="-122"/>
                <a:ea typeface="Microsoft YaHei UI" panose="020B0503020204020204" pitchFamily="34" charset="-122"/>
              </a:rPr>
              <a:t> 对爱的极限</a:t>
            </a:r>
          </a:p>
        </p:txBody>
      </p:sp>
    </p:spTree>
    <p:extLst>
      <p:ext uri="{BB962C8B-B14F-4D97-AF65-F5344CB8AC3E}">
        <p14:creationId xmlns:p14="http://schemas.microsoft.com/office/powerpoint/2010/main" val="2512869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界限</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297</a:t>
            </a:r>
          </a:p>
        </p:txBody>
      </p:sp>
    </p:spTree>
    <p:extLst>
      <p:ext uri="{BB962C8B-B14F-4D97-AF65-F5344CB8AC3E}">
        <p14:creationId xmlns:p14="http://schemas.microsoft.com/office/powerpoint/2010/main" val="1621039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382" y="174384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对爱的极限</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544067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299560" y="1602008"/>
            <a:ext cx="8548914"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ctr" fontAlgn="base">
              <a:spcBef>
                <a:spcPct val="0"/>
              </a:spcBef>
              <a:spcAft>
                <a:spcPct val="0"/>
              </a:spcAft>
              <a:defRPr/>
            </a:pPr>
            <a:r>
              <a:rPr lang="zh-CN" altLang="en-US" sz="3200" dirty="0">
                <a:latin typeface="Microsoft YaHei UI" panose="020B0503020204020204" pitchFamily="34" charset="-122"/>
                <a:ea typeface="Microsoft YaHei UI" panose="020B0503020204020204" pitchFamily="34" charset="-122"/>
              </a:rPr>
              <a:t>“凡越过基督的教训又不持守的，就没有　神；持守这教训的，就有父和子了。如果有人到你们那里，不传这教训，你们就不要接待他到家里，也不要问候他” </a:t>
            </a:r>
          </a:p>
          <a:p>
            <a:pPr lvl="0" algn="ctr" fontAlgn="base">
              <a:spcBef>
                <a:spcPct val="0"/>
              </a:spcBef>
              <a:spcAft>
                <a:spcPct val="0"/>
              </a:spcAft>
              <a:defRPr/>
            </a:pPr>
            <a:r>
              <a:rPr lang="en-US" altLang="zh-CN" sz="3200" dirty="0">
                <a:latin typeface="Microsoft YaHei UI" panose="020B0503020204020204" pitchFamily="34" charset="-122"/>
                <a:ea typeface="Microsoft YaHei UI" panose="020B0503020204020204" pitchFamily="34" charset="-122"/>
              </a:rPr>
              <a:t>(9-10)</a:t>
            </a:r>
            <a:r>
              <a:rPr lang="zh-CN" altLang="en-US" sz="3200" dirty="0">
                <a:latin typeface="Microsoft YaHei UI" panose="020B0503020204020204" pitchFamily="34" charset="-122"/>
                <a:ea typeface="Microsoft YaHei UI" panose="020B0503020204020204" pitchFamily="34" charset="-122"/>
              </a:rPr>
              <a:t>。</a:t>
            </a:r>
            <a:r>
              <a:rPr lang="en-US" altLang="zh-CN" sz="3200" dirty="0">
                <a:latin typeface="Microsoft YaHei UI" panose="020B0503020204020204" pitchFamily="34" charset="-122"/>
                <a:ea typeface="Microsoft YaHei UI" panose="020B0503020204020204" pitchFamily="34" charset="-122"/>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297</a:t>
            </a:r>
          </a:p>
        </p:txBody>
      </p:sp>
    </p:spTree>
    <p:extLst>
      <p:ext uri="{BB962C8B-B14F-4D97-AF65-F5344CB8AC3E}">
        <p14:creationId xmlns:p14="http://schemas.microsoft.com/office/powerpoint/2010/main" val="171744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Text Box 6"/>
          <p:cNvSpPr txBox="1">
            <a:spLocks noChangeArrowheads="1"/>
          </p:cNvSpPr>
          <p:nvPr/>
        </p:nvSpPr>
        <p:spPr bwMode="auto">
          <a:xfrm>
            <a:off x="1066800" y="115888"/>
            <a:ext cx="674556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zh-SG" altLang="en-US" sz="4400" b="1" i="1" dirty="0">
                <a:solidFill>
                  <a:srgbClr val="000000"/>
                </a:solidFill>
                <a:effectLst>
                  <a:outerShdw blurRad="38100" dist="38100" dir="2700000" algn="tl">
                    <a:srgbClr val="DDDDDD"/>
                  </a:outerShdw>
                </a:effectLst>
                <a:latin typeface="Microsoft YaHei UI" panose="020B0503020204020204" pitchFamily="34" charset="-122"/>
                <a:ea typeface="Microsoft YaHei UI" panose="020B0503020204020204" pitchFamily="34" charset="-122"/>
                <a:cs typeface="Arail" charset="0"/>
              </a:rPr>
              <a:t>总结概要</a:t>
            </a:r>
            <a:endParaRPr kumimoji="0" lang="en-US" sz="4400" b="1" i="1" u="none" strike="noStrike" kern="1200" cap="none" spc="0" normalizeH="0" baseline="0" noProof="0" dirty="0">
              <a:ln>
                <a:noFill/>
              </a:ln>
              <a:solidFill>
                <a:srgbClr val="000000"/>
              </a:solidFill>
              <a:effectLst>
                <a:outerShdw blurRad="38100" dist="38100" dir="2700000" algn="tl">
                  <a:srgbClr val="DDDDDD"/>
                </a:outerShdw>
              </a:effectLst>
              <a:uLnTx/>
              <a:uFillTx/>
              <a:latin typeface="Microsoft YaHei UI" panose="020B0503020204020204" pitchFamily="34" charset="-122"/>
              <a:ea typeface="Microsoft YaHei UI" panose="020B0503020204020204" pitchFamily="34" charset="-122"/>
              <a:cs typeface="Arail" charset="0"/>
            </a:endParaRPr>
          </a:p>
        </p:txBody>
      </p:sp>
      <p:sp>
        <p:nvSpPr>
          <p:cNvPr id="2" name="Rectangle 1"/>
          <p:cNvSpPr/>
          <p:nvPr/>
        </p:nvSpPr>
        <p:spPr>
          <a:xfrm>
            <a:off x="1353429" y="1281759"/>
            <a:ext cx="7552467" cy="2308324"/>
          </a:xfrm>
          <a:prstGeom prst="rect">
            <a:avLst/>
          </a:prstGeom>
          <a:solidFill>
            <a:srgbClr val="001933"/>
          </a:solidFill>
        </p:spPr>
        <p:txBody>
          <a:bodyPr wrap="square">
            <a:spAutoFit/>
          </a:bodyPr>
          <a:lstStyle/>
          <a:p>
            <a:pPr lvl="0" algn="ctr">
              <a:defRPr/>
            </a:pPr>
            <a:r>
              <a:rPr lang="zh-CN" altLang="en-US" sz="3600" b="1" dirty="0">
                <a:solidFill>
                  <a:srgbClr val="BDBDBD">
                    <a:lumMod val="20000"/>
                    <a:lumOff val="80000"/>
                  </a:srgbClr>
                </a:solidFill>
                <a:latin typeface="Microsoft YaHei UI" panose="020B0503020204020204" pitchFamily="34" charset="-122"/>
                <a:ea typeface="Microsoft YaHei UI" panose="020B0503020204020204" pitchFamily="34" charset="-122"/>
              </a:rPr>
              <a:t>约翰劝勉一位接待宣教士的女基督徒和她的儿女们，</a:t>
            </a:r>
            <a:r>
              <a:rPr lang="zh-CN" altLang="en-US" sz="3600" b="1" dirty="0">
                <a:solidFill>
                  <a:srgbClr val="FFFF00"/>
                </a:solidFill>
                <a:latin typeface="Microsoft YaHei UI" panose="020B0503020204020204" pitchFamily="34" charset="-122"/>
                <a:ea typeface="Microsoft YaHei UI" panose="020B0503020204020204" pitchFamily="34" charset="-122"/>
              </a:rPr>
              <a:t>爱是有界限的</a:t>
            </a:r>
            <a:r>
              <a:rPr lang="zh-CN" altLang="en-US" sz="3600" b="1" dirty="0">
                <a:solidFill>
                  <a:srgbClr val="BDBDBD">
                    <a:lumMod val="20000"/>
                    <a:lumOff val="80000"/>
                  </a:srgbClr>
                </a:solidFill>
                <a:latin typeface="Microsoft YaHei UI" panose="020B0503020204020204" pitchFamily="34" charset="-122"/>
                <a:ea typeface="Microsoft YaHei UI" panose="020B0503020204020204" pitchFamily="34" charset="-122"/>
              </a:rPr>
              <a:t>，需要小心不要像接待真教师一样对待假教师，以免助长他们异端教导的蔓延。</a:t>
            </a:r>
          </a:p>
        </p:txBody>
      </p:sp>
      <p:sp>
        <p:nvSpPr>
          <p:cNvPr id="11" name="Text Box 24"/>
          <p:cNvSpPr txBox="1">
            <a:spLocks noChangeArrowheads="1"/>
          </p:cNvSpPr>
          <p:nvPr/>
        </p:nvSpPr>
        <p:spPr bwMode="auto">
          <a:xfrm>
            <a:off x="8338078" y="65344"/>
            <a:ext cx="752129" cy="461665"/>
          </a:xfrm>
          <a:prstGeom prst="rect">
            <a:avLst/>
          </a:prstGeom>
          <a:solidFill>
            <a:schemeClr val="bg1"/>
          </a:solidFill>
          <a:ln>
            <a:noFill/>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297</a:t>
            </a:r>
          </a:p>
        </p:txBody>
      </p:sp>
      <p:sp>
        <p:nvSpPr>
          <p:cNvPr id="6" name="Rectangle 2">
            <a:extLst>
              <a:ext uri="{FF2B5EF4-FFF2-40B4-BE49-F238E27FC236}">
                <a16:creationId xmlns:a16="http://schemas.microsoft.com/office/drawing/2014/main" id="{A52D5ED8-44B6-1B4E-92FD-2C8E7019A46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02736748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275896" y="1497221"/>
            <a:ext cx="8606971"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国度的生活在爱与真理之间取得平衡</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b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(vv. 1-6)</a:t>
            </a: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，因此两者不会互相废止</a:t>
            </a:r>
            <a:endPar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8" name="Rectangle 2">
            <a:extLst>
              <a:ext uri="{FF2B5EF4-FFF2-40B4-BE49-F238E27FC236}">
                <a16:creationId xmlns:a16="http://schemas.microsoft.com/office/drawing/2014/main" id="{06031A49-2158-B148-A00B-82814D04DD4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77613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收信人是一个匿名的妇女和她的孩子 </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第一节</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这妇女大有可能经常为了教会崇拜或接待传教士而开放家庭。</a:t>
            </a:r>
            <a:endPar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DB9B6F30-9540-AB4A-89C2-6ECB4CE93CE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65431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30440"/>
            <a:ext cx="9180512"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我们救恩的一个证明是要相信基督成了肉身为我们死</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第七节</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而否认这事实的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SG"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就没有神</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第九节</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可能就是说他们会失去赏赐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第八节</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8" name="Rectangle 2">
            <a:extLst>
              <a:ext uri="{FF2B5EF4-FFF2-40B4-BE49-F238E27FC236}">
                <a16:creationId xmlns:a16="http://schemas.microsoft.com/office/drawing/2014/main" id="{3311EE03-3F59-404F-A88A-A14105EB13F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779426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rgbClr val="FFFFFF"/>
                </a:solidFill>
                <a:latin typeface="Microsoft YaHei UI" panose="020B0503020204020204" pitchFamily="34" charset="-122"/>
                <a:ea typeface="Microsoft YaHei UI" panose="020B0503020204020204" pitchFamily="34" charset="-122"/>
                <a:cs typeface="楷体" charset="0"/>
              </a:rPr>
              <a:t>国度</a:t>
            </a:r>
            <a:r>
              <a:rPr lang="zh-CN" altLang="en-US" sz="3600" b="1" dirty="0">
                <a:solidFill>
                  <a:schemeClr val="bg1"/>
                </a:solidFill>
                <a:latin typeface="Microsoft YaHei UI" panose="020B0503020204020204" pitchFamily="34" charset="-122"/>
                <a:ea typeface="Microsoft YaHei UI" panose="020B0503020204020204" pitchFamily="34" charset="-122"/>
              </a:rPr>
              <a:t>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31942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国度</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和“神国” 的概念在经书里至少出现</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42</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次</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(e.g., 1:33; 4:43; 6:20; 7:28; 8:1, 10; 9:2, 11, 27, 60, 62; 10:9, 11; 11:2, 17, 18, 20; 12:31, 32; 13:18, 20, 28, 29; 14:15; 16:16; 17:20a, 20b, 21; 18:16, 17, 24, 25, 29; 19:11; 21:10, 31; 22:16, 18, 29, 30, 23:42, 51)。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119414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48343" y="1602007"/>
            <a:ext cx="844288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耶稣虽然成了肉身，但仍然是主，因为</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有许多迷惑人的出来、他们不认耶稣基督是成了肉身来的。这就是那迷惑人、敌基督的。</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第七节</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02D6DA25-8092-5048-9892-8B6C3F3B669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524428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3" name="Text Box 7"/>
          <p:cNvSpPr txBox="1">
            <a:spLocks noChangeArrowheads="1"/>
          </p:cNvSpPr>
          <p:nvPr/>
        </p:nvSpPr>
        <p:spPr bwMode="auto">
          <a:xfrm>
            <a:off x="8135433" y="304800"/>
            <a:ext cx="728084"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en-US">
                <a:solidFill>
                  <a:srgbClr val="000000"/>
                </a:solidFill>
                <a:latin typeface="Microsoft YaHei UI" panose="020B0503020204020204" pitchFamily="34" charset="-122"/>
                <a:ea typeface="Microsoft YaHei UI" panose="020B0503020204020204" pitchFamily="34" charset="-122"/>
              </a:rPr>
              <a:t>297</a:t>
            </a:r>
          </a:p>
        </p:txBody>
      </p:sp>
      <p:grpSp>
        <p:nvGrpSpPr>
          <p:cNvPr id="20484" name="Group 72"/>
          <p:cNvGrpSpPr>
            <a:grpSpLocks/>
          </p:cNvGrpSpPr>
          <p:nvPr/>
        </p:nvGrpSpPr>
        <p:grpSpPr bwMode="auto">
          <a:xfrm>
            <a:off x="133350" y="838200"/>
            <a:ext cx="8858250" cy="5867400"/>
            <a:chOff x="24" y="576"/>
            <a:chExt cx="4200" cy="3552"/>
          </a:xfrm>
        </p:grpSpPr>
        <p:grpSp>
          <p:nvGrpSpPr>
            <p:cNvPr id="20485" name="Group 34"/>
            <p:cNvGrpSpPr>
              <a:grpSpLocks/>
            </p:cNvGrpSpPr>
            <p:nvPr/>
          </p:nvGrpSpPr>
          <p:grpSpPr bwMode="auto">
            <a:xfrm>
              <a:off x="24" y="576"/>
              <a:ext cx="4200" cy="394"/>
              <a:chOff x="0" y="0"/>
              <a:chExt cx="4200" cy="653"/>
            </a:xfrm>
          </p:grpSpPr>
          <p:sp>
            <p:nvSpPr>
              <p:cNvPr id="20537" name="Rectangle 8"/>
              <p:cNvSpPr>
                <a:spLocks noChangeArrowheads="1"/>
              </p:cNvSpPr>
              <p:nvPr/>
            </p:nvSpPr>
            <p:spPr bwMode="auto">
              <a:xfrm>
                <a:off x="32" y="0"/>
                <a:ext cx="4136" cy="653"/>
              </a:xfrm>
              <a:prstGeom prst="rect">
                <a:avLst/>
              </a:prstGeom>
              <a:gradFill rotWithShape="1">
                <a:gsLst>
                  <a:gs pos="0">
                    <a:srgbClr val="FF6699"/>
                  </a:gs>
                  <a:gs pos="50000">
                    <a:srgbClr val="762F47"/>
                  </a:gs>
                  <a:gs pos="100000">
                    <a:srgbClr val="FF6699"/>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dirty="0">
                    <a:solidFill>
                      <a:srgbClr val="FFFFFF"/>
                    </a:solidFill>
                    <a:latin typeface="Microsoft YaHei UI" panose="020B0503020204020204" pitchFamily="34" charset="-122"/>
                    <a:ea typeface="Microsoft YaHei UI" panose="020B0503020204020204" pitchFamily="34" charset="-122"/>
                  </a:rPr>
                  <a:t> </a:t>
                </a:r>
                <a:r>
                  <a:rPr lang="zh-CN" altLang="en-US" b="1" dirty="0">
                    <a:solidFill>
                      <a:srgbClr val="FFFFFF"/>
                    </a:solidFill>
                    <a:latin typeface="Microsoft YaHei UI" panose="020B0503020204020204" pitchFamily="34" charset="-122"/>
                    <a:ea typeface="Microsoft YaHei UI" panose="020B0503020204020204" pitchFamily="34" charset="-122"/>
                  </a:rPr>
                  <a:t>对爱的极限</a:t>
                </a:r>
                <a:endParaRPr lang="en-US" altLang="zh-CN" b="1" dirty="0">
                  <a:solidFill>
                    <a:srgbClr val="FFFFFF"/>
                  </a:solidFill>
                  <a:latin typeface="Microsoft YaHei UI" panose="020B0503020204020204" pitchFamily="34" charset="-122"/>
                  <a:ea typeface="Microsoft YaHei UI" panose="020B0503020204020204" pitchFamily="34" charset="-122"/>
                </a:endParaRPr>
              </a:p>
            </p:txBody>
          </p:sp>
          <p:sp>
            <p:nvSpPr>
              <p:cNvPr id="20538" name="Rectangle 33"/>
              <p:cNvSpPr>
                <a:spLocks noChangeArrowheads="1"/>
              </p:cNvSpPr>
              <p:nvPr/>
            </p:nvSpPr>
            <p:spPr bwMode="auto">
              <a:xfrm>
                <a:off x="0" y="0"/>
                <a:ext cx="4200" cy="6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86" name="Group 36"/>
            <p:cNvGrpSpPr>
              <a:grpSpLocks/>
            </p:cNvGrpSpPr>
            <p:nvPr/>
          </p:nvGrpSpPr>
          <p:grpSpPr bwMode="auto">
            <a:xfrm>
              <a:off x="24" y="970"/>
              <a:ext cx="2128" cy="371"/>
              <a:chOff x="0" y="653"/>
              <a:chExt cx="2128" cy="615"/>
            </a:xfrm>
          </p:grpSpPr>
          <p:sp>
            <p:nvSpPr>
              <p:cNvPr id="20535" name="Rectangle 10"/>
              <p:cNvSpPr>
                <a:spLocks noChangeArrowheads="1"/>
              </p:cNvSpPr>
              <p:nvPr/>
            </p:nvSpPr>
            <p:spPr bwMode="auto">
              <a:xfrm>
                <a:off x="32" y="653"/>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172E"/>
                    </a:solidFill>
                    <a:latin typeface="Microsoft YaHei UI" panose="020B0503020204020204" pitchFamily="34" charset="-122"/>
                    <a:ea typeface="Microsoft YaHei UI" panose="020B0503020204020204" pitchFamily="34" charset="-122"/>
                  </a:rPr>
                  <a:t> </a:t>
                </a:r>
                <a:r>
                  <a:rPr lang="zh-CN" altLang="en-US" b="1">
                    <a:solidFill>
                      <a:srgbClr val="00172E"/>
                    </a:solidFill>
                    <a:latin typeface="Microsoft YaHei UI" panose="020B0503020204020204" pitchFamily="34" charset="-122"/>
                    <a:ea typeface="Microsoft YaHei UI" panose="020B0503020204020204" pitchFamily="34" charset="-122"/>
                  </a:rPr>
                  <a:t>援助真实的老师</a:t>
                </a:r>
                <a:endParaRPr lang="en-US" altLang="zh-CN" b="1">
                  <a:solidFill>
                    <a:srgbClr val="00172E"/>
                  </a:solidFill>
                  <a:latin typeface="Microsoft YaHei UI" panose="020B0503020204020204" pitchFamily="34" charset="-122"/>
                  <a:ea typeface="Microsoft YaHei UI" panose="020B0503020204020204" pitchFamily="34" charset="-122"/>
                </a:endParaRPr>
              </a:p>
            </p:txBody>
          </p:sp>
          <p:sp>
            <p:nvSpPr>
              <p:cNvPr id="20536" name="Rectangle 35"/>
              <p:cNvSpPr>
                <a:spLocks noChangeArrowheads="1"/>
              </p:cNvSpPr>
              <p:nvPr/>
            </p:nvSpPr>
            <p:spPr bwMode="auto">
              <a:xfrm>
                <a:off x="0" y="653"/>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87" name="Group 38"/>
            <p:cNvGrpSpPr>
              <a:grpSpLocks/>
            </p:cNvGrpSpPr>
            <p:nvPr/>
          </p:nvGrpSpPr>
          <p:grpSpPr bwMode="auto">
            <a:xfrm>
              <a:off x="2152" y="970"/>
              <a:ext cx="2072" cy="371"/>
              <a:chOff x="2128" y="653"/>
              <a:chExt cx="2072" cy="615"/>
            </a:xfrm>
          </p:grpSpPr>
          <p:sp>
            <p:nvSpPr>
              <p:cNvPr id="20533" name="Rectangle 11"/>
              <p:cNvSpPr>
                <a:spLocks noChangeArrowheads="1"/>
              </p:cNvSpPr>
              <p:nvPr/>
            </p:nvSpPr>
            <p:spPr bwMode="auto">
              <a:xfrm>
                <a:off x="2160" y="653"/>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172E"/>
                    </a:solidFill>
                    <a:latin typeface="Microsoft YaHei UI" panose="020B0503020204020204" pitchFamily="34" charset="-122"/>
                    <a:ea typeface="Microsoft YaHei UI" panose="020B0503020204020204" pitchFamily="34" charset="-122"/>
                  </a:rPr>
                  <a:t> </a:t>
                </a:r>
                <a:r>
                  <a:rPr lang="zh-CN" altLang="en-US" b="1">
                    <a:solidFill>
                      <a:srgbClr val="00172E"/>
                    </a:solidFill>
                    <a:latin typeface="Microsoft YaHei UI" panose="020B0503020204020204" pitchFamily="34" charset="-122"/>
                    <a:ea typeface="Microsoft YaHei UI" panose="020B0503020204020204" pitchFamily="34" charset="-122"/>
                  </a:rPr>
                  <a:t>避免假的老师</a:t>
                </a:r>
                <a:endParaRPr lang="en-US" altLang="zh-CN" b="1">
                  <a:solidFill>
                    <a:srgbClr val="00172E"/>
                  </a:solidFill>
                  <a:latin typeface="Microsoft YaHei UI" panose="020B0503020204020204" pitchFamily="34" charset="-122"/>
                  <a:ea typeface="Microsoft YaHei UI" panose="020B0503020204020204" pitchFamily="34" charset="-122"/>
                </a:endParaRPr>
              </a:p>
            </p:txBody>
          </p:sp>
          <p:sp>
            <p:nvSpPr>
              <p:cNvPr id="20534" name="Rectangle 37"/>
              <p:cNvSpPr>
                <a:spLocks noChangeArrowheads="1"/>
              </p:cNvSpPr>
              <p:nvPr/>
            </p:nvSpPr>
            <p:spPr bwMode="auto">
              <a:xfrm>
                <a:off x="2128" y="653"/>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88" name="Group 40"/>
            <p:cNvGrpSpPr>
              <a:grpSpLocks/>
            </p:cNvGrpSpPr>
            <p:nvPr/>
          </p:nvGrpSpPr>
          <p:grpSpPr bwMode="auto">
            <a:xfrm>
              <a:off x="24" y="1341"/>
              <a:ext cx="2128" cy="370"/>
              <a:chOff x="0" y="1268"/>
              <a:chExt cx="2128" cy="615"/>
            </a:xfrm>
          </p:grpSpPr>
          <p:sp>
            <p:nvSpPr>
              <p:cNvPr id="20531" name="Rectangle 13"/>
              <p:cNvSpPr>
                <a:spLocks noChangeArrowheads="1"/>
              </p:cNvSpPr>
              <p:nvPr/>
            </p:nvSpPr>
            <p:spPr bwMode="auto">
              <a:xfrm>
                <a:off x="32" y="1268"/>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172E"/>
                    </a:solidFill>
                    <a:latin typeface="Microsoft YaHei UI" panose="020B0503020204020204" pitchFamily="34" charset="-122"/>
                    <a:ea typeface="Microsoft YaHei UI" panose="020B0503020204020204" pitchFamily="34" charset="-122"/>
                  </a:rPr>
                  <a:t> </a:t>
                </a:r>
                <a:r>
                  <a:rPr lang="zh-CN" altLang="en-US" b="1">
                    <a:solidFill>
                      <a:srgbClr val="00172E"/>
                    </a:solidFill>
                    <a:latin typeface="Microsoft YaHei UI" panose="020B0503020204020204" pitchFamily="34" charset="-122"/>
                    <a:ea typeface="Microsoft YaHei UI" panose="020B0503020204020204" pitchFamily="34" charset="-122"/>
                  </a:rPr>
                  <a:t>第</a:t>
                </a:r>
                <a:r>
                  <a:rPr lang="en-US" altLang="zh-CN" b="1">
                    <a:solidFill>
                      <a:srgbClr val="00172E"/>
                    </a:solidFill>
                    <a:latin typeface="Microsoft YaHei UI" panose="020B0503020204020204" pitchFamily="34" charset="-122"/>
                    <a:ea typeface="Microsoft YaHei UI" panose="020B0503020204020204" pitchFamily="34" charset="-122"/>
                  </a:rPr>
                  <a:t>1</a:t>
                </a:r>
                <a:r>
                  <a:rPr lang="zh-CN" altLang="en-US" b="1">
                    <a:solidFill>
                      <a:srgbClr val="00172E"/>
                    </a:solidFill>
                    <a:latin typeface="Microsoft YaHei UI" panose="020B0503020204020204" pitchFamily="34" charset="-122"/>
                    <a:ea typeface="Microsoft YaHei UI" panose="020B0503020204020204" pitchFamily="34" charset="-122"/>
                  </a:rPr>
                  <a:t>至</a:t>
                </a:r>
                <a:r>
                  <a:rPr lang="en-US" altLang="zh-CN" b="1">
                    <a:solidFill>
                      <a:srgbClr val="00172E"/>
                    </a:solidFill>
                    <a:latin typeface="Microsoft YaHei UI" panose="020B0503020204020204" pitchFamily="34" charset="-122"/>
                    <a:ea typeface="Microsoft YaHei UI" panose="020B0503020204020204" pitchFamily="34" charset="-122"/>
                  </a:rPr>
                  <a:t>6</a:t>
                </a:r>
                <a:r>
                  <a:rPr lang="zh-CN" altLang="en-US" b="1">
                    <a:solidFill>
                      <a:srgbClr val="00172E"/>
                    </a:solidFill>
                    <a:latin typeface="Microsoft YaHei UI" panose="020B0503020204020204" pitchFamily="34" charset="-122"/>
                    <a:ea typeface="Microsoft YaHei UI" panose="020B0503020204020204" pitchFamily="34" charset="-122"/>
                  </a:rPr>
                  <a:t>节 </a:t>
                </a:r>
                <a:endParaRPr lang="zh-CN" altLang="en-US">
                  <a:solidFill>
                    <a:srgbClr val="00172E"/>
                  </a:solidFill>
                  <a:latin typeface="Microsoft YaHei UI" panose="020B0503020204020204" pitchFamily="34" charset="-122"/>
                  <a:ea typeface="Microsoft YaHei UI" panose="020B0503020204020204" pitchFamily="34" charset="-122"/>
                </a:endParaRPr>
              </a:p>
            </p:txBody>
          </p:sp>
          <p:sp>
            <p:nvSpPr>
              <p:cNvPr id="20532" name="Rectangle 39"/>
              <p:cNvSpPr>
                <a:spLocks noChangeArrowheads="1"/>
              </p:cNvSpPr>
              <p:nvPr/>
            </p:nvSpPr>
            <p:spPr bwMode="auto">
              <a:xfrm>
                <a:off x="0" y="1268"/>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89" name="Group 42"/>
            <p:cNvGrpSpPr>
              <a:grpSpLocks/>
            </p:cNvGrpSpPr>
            <p:nvPr/>
          </p:nvGrpSpPr>
          <p:grpSpPr bwMode="auto">
            <a:xfrm>
              <a:off x="2152" y="1341"/>
              <a:ext cx="2072" cy="370"/>
              <a:chOff x="2128" y="1268"/>
              <a:chExt cx="2072" cy="615"/>
            </a:xfrm>
          </p:grpSpPr>
          <p:sp>
            <p:nvSpPr>
              <p:cNvPr id="20529" name="Rectangle 14"/>
              <p:cNvSpPr>
                <a:spLocks noChangeArrowheads="1"/>
              </p:cNvSpPr>
              <p:nvPr/>
            </p:nvSpPr>
            <p:spPr bwMode="auto">
              <a:xfrm>
                <a:off x="2160" y="1268"/>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172E"/>
                    </a:solidFill>
                    <a:latin typeface="Microsoft YaHei UI" panose="020B0503020204020204" pitchFamily="34" charset="-122"/>
                    <a:ea typeface="Microsoft YaHei UI" panose="020B0503020204020204" pitchFamily="34" charset="-122"/>
                  </a:rPr>
                  <a:t> </a:t>
                </a:r>
                <a:r>
                  <a:rPr lang="zh-CN" altLang="en-US" b="1">
                    <a:solidFill>
                      <a:srgbClr val="00172E"/>
                    </a:solidFill>
                    <a:latin typeface="Microsoft YaHei UI" panose="020B0503020204020204" pitchFamily="34" charset="-122"/>
                    <a:ea typeface="Microsoft YaHei UI" panose="020B0503020204020204" pitchFamily="34" charset="-122"/>
                  </a:rPr>
                  <a:t>第</a:t>
                </a:r>
                <a:r>
                  <a:rPr lang="en-US" altLang="zh-CN" b="1">
                    <a:solidFill>
                      <a:srgbClr val="00172E"/>
                    </a:solidFill>
                    <a:latin typeface="Microsoft YaHei UI" panose="020B0503020204020204" pitchFamily="34" charset="-122"/>
                    <a:ea typeface="Microsoft YaHei UI" panose="020B0503020204020204" pitchFamily="34" charset="-122"/>
                  </a:rPr>
                  <a:t>7</a:t>
                </a:r>
                <a:r>
                  <a:rPr lang="zh-CN" altLang="en-US" b="1">
                    <a:solidFill>
                      <a:srgbClr val="00172E"/>
                    </a:solidFill>
                    <a:latin typeface="Microsoft YaHei UI" panose="020B0503020204020204" pitchFamily="34" charset="-122"/>
                    <a:ea typeface="Microsoft YaHei UI" panose="020B0503020204020204" pitchFamily="34" charset="-122"/>
                  </a:rPr>
                  <a:t>至</a:t>
                </a:r>
                <a:r>
                  <a:rPr lang="en-US" altLang="zh-CN" b="1">
                    <a:solidFill>
                      <a:srgbClr val="00172E"/>
                    </a:solidFill>
                    <a:latin typeface="Microsoft YaHei UI" panose="020B0503020204020204" pitchFamily="34" charset="-122"/>
                    <a:ea typeface="Microsoft YaHei UI" panose="020B0503020204020204" pitchFamily="34" charset="-122"/>
                  </a:rPr>
                  <a:t>13</a:t>
                </a:r>
                <a:r>
                  <a:rPr lang="zh-CN" altLang="en-US" b="1">
                    <a:solidFill>
                      <a:srgbClr val="00172E"/>
                    </a:solidFill>
                    <a:latin typeface="Microsoft YaHei UI" panose="020B0503020204020204" pitchFamily="34" charset="-122"/>
                    <a:ea typeface="Microsoft YaHei UI" panose="020B0503020204020204" pitchFamily="34" charset="-122"/>
                  </a:rPr>
                  <a:t>节</a:t>
                </a:r>
              </a:p>
            </p:txBody>
          </p:sp>
          <p:sp>
            <p:nvSpPr>
              <p:cNvPr id="20530" name="Rectangle 41"/>
              <p:cNvSpPr>
                <a:spLocks noChangeArrowheads="1"/>
              </p:cNvSpPr>
              <p:nvPr/>
            </p:nvSpPr>
            <p:spPr bwMode="auto">
              <a:xfrm>
                <a:off x="2128" y="1268"/>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0" name="Group 44"/>
            <p:cNvGrpSpPr>
              <a:grpSpLocks/>
            </p:cNvGrpSpPr>
            <p:nvPr/>
          </p:nvGrpSpPr>
          <p:grpSpPr bwMode="auto">
            <a:xfrm>
              <a:off x="24" y="1711"/>
              <a:ext cx="2128" cy="371"/>
              <a:chOff x="0" y="1883"/>
              <a:chExt cx="2128" cy="615"/>
            </a:xfrm>
          </p:grpSpPr>
          <p:sp>
            <p:nvSpPr>
              <p:cNvPr id="20527" name="Rectangle 16"/>
              <p:cNvSpPr>
                <a:spLocks noChangeArrowheads="1"/>
              </p:cNvSpPr>
              <p:nvPr/>
            </p:nvSpPr>
            <p:spPr bwMode="auto">
              <a:xfrm>
                <a:off x="32" y="1883"/>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dirty="0">
                    <a:solidFill>
                      <a:srgbClr val="00172E"/>
                    </a:solidFill>
                    <a:latin typeface="Microsoft YaHei UI" panose="020B0503020204020204" pitchFamily="34" charset="-122"/>
                    <a:ea typeface="Microsoft YaHei UI" panose="020B0503020204020204" pitchFamily="34" charset="-122"/>
                  </a:rPr>
                  <a:t>活在戒律中</a:t>
                </a:r>
                <a:endParaRPr lang="en-US" altLang="zh-CN" b="1" dirty="0">
                  <a:solidFill>
                    <a:srgbClr val="00172E"/>
                  </a:solidFill>
                  <a:latin typeface="Microsoft YaHei UI" panose="020B0503020204020204" pitchFamily="34" charset="-122"/>
                  <a:ea typeface="Microsoft YaHei UI" panose="020B0503020204020204" pitchFamily="34" charset="-122"/>
                </a:endParaRPr>
              </a:p>
            </p:txBody>
          </p:sp>
          <p:sp>
            <p:nvSpPr>
              <p:cNvPr id="20528" name="Rectangle 43"/>
              <p:cNvSpPr>
                <a:spLocks noChangeArrowheads="1"/>
              </p:cNvSpPr>
              <p:nvPr/>
            </p:nvSpPr>
            <p:spPr bwMode="auto">
              <a:xfrm>
                <a:off x="0" y="1883"/>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1" name="Group 46"/>
            <p:cNvGrpSpPr>
              <a:grpSpLocks/>
            </p:cNvGrpSpPr>
            <p:nvPr/>
          </p:nvGrpSpPr>
          <p:grpSpPr bwMode="auto">
            <a:xfrm>
              <a:off x="2152" y="1711"/>
              <a:ext cx="2072" cy="371"/>
              <a:chOff x="2128" y="1883"/>
              <a:chExt cx="2072" cy="615"/>
            </a:xfrm>
          </p:grpSpPr>
          <p:sp>
            <p:nvSpPr>
              <p:cNvPr id="20525" name="Rectangle 17"/>
              <p:cNvSpPr>
                <a:spLocks noChangeArrowheads="1"/>
              </p:cNvSpPr>
              <p:nvPr/>
            </p:nvSpPr>
            <p:spPr bwMode="auto">
              <a:xfrm>
                <a:off x="2160" y="1883"/>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00172E"/>
                    </a:solidFill>
                    <a:latin typeface="Microsoft YaHei UI" panose="020B0503020204020204" pitchFamily="34" charset="-122"/>
                    <a:ea typeface="Microsoft YaHei UI" panose="020B0503020204020204" pitchFamily="34" charset="-122"/>
                  </a:rPr>
                  <a:t>以防伪造者</a:t>
                </a:r>
                <a:endParaRPr lang="en-US" altLang="zh-CN" b="1">
                  <a:solidFill>
                    <a:srgbClr val="00172E"/>
                  </a:solidFill>
                  <a:latin typeface="Microsoft YaHei UI" panose="020B0503020204020204" pitchFamily="34" charset="-122"/>
                  <a:ea typeface="Microsoft YaHei UI" panose="020B0503020204020204" pitchFamily="34" charset="-122"/>
                </a:endParaRPr>
              </a:p>
            </p:txBody>
          </p:sp>
          <p:sp>
            <p:nvSpPr>
              <p:cNvPr id="20526" name="Rectangle 45"/>
              <p:cNvSpPr>
                <a:spLocks noChangeArrowheads="1"/>
              </p:cNvSpPr>
              <p:nvPr/>
            </p:nvSpPr>
            <p:spPr bwMode="auto">
              <a:xfrm>
                <a:off x="2128" y="1883"/>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2" name="Group 48"/>
            <p:cNvGrpSpPr>
              <a:grpSpLocks/>
            </p:cNvGrpSpPr>
            <p:nvPr/>
          </p:nvGrpSpPr>
          <p:grpSpPr bwMode="auto">
            <a:xfrm>
              <a:off x="24" y="2082"/>
              <a:ext cx="2128" cy="371"/>
              <a:chOff x="0" y="2498"/>
              <a:chExt cx="2128" cy="615"/>
            </a:xfrm>
          </p:grpSpPr>
          <p:sp>
            <p:nvSpPr>
              <p:cNvPr id="20523" name="Rectangle 19"/>
              <p:cNvSpPr>
                <a:spLocks noChangeArrowheads="1"/>
              </p:cNvSpPr>
              <p:nvPr/>
            </p:nvSpPr>
            <p:spPr bwMode="auto">
              <a:xfrm>
                <a:off x="32" y="2498"/>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172E"/>
                    </a:solidFill>
                    <a:latin typeface="Microsoft YaHei UI" panose="020B0503020204020204" pitchFamily="34" charset="-122"/>
                    <a:ea typeface="Microsoft YaHei UI" panose="020B0503020204020204" pitchFamily="34" charset="-122"/>
                  </a:rPr>
                  <a:t> </a:t>
                </a:r>
                <a:endParaRPr lang="en-US" altLang="zh-CN">
                  <a:solidFill>
                    <a:srgbClr val="00172E"/>
                  </a:solidFill>
                  <a:latin typeface="Microsoft YaHei UI" panose="020B0503020204020204" pitchFamily="34" charset="-122"/>
                  <a:ea typeface="Microsoft YaHei UI" panose="020B0503020204020204" pitchFamily="34" charset="-122"/>
                </a:endParaRPr>
              </a:p>
              <a:p>
                <a:pPr algn="ctr" defTabSz="914400" fontAlgn="base">
                  <a:spcBef>
                    <a:spcPct val="0"/>
                  </a:spcBef>
                  <a:spcAft>
                    <a:spcPct val="0"/>
                  </a:spcAft>
                </a:pPr>
                <a:r>
                  <a:rPr lang="zh-CN" altLang="en-US" b="1">
                    <a:solidFill>
                      <a:srgbClr val="00172E"/>
                    </a:solidFill>
                    <a:latin typeface="Microsoft YaHei UI" panose="020B0503020204020204" pitchFamily="34" charset="-122"/>
                    <a:ea typeface="Microsoft YaHei UI" panose="020B0503020204020204" pitchFamily="34" charset="-122"/>
                  </a:rPr>
                  <a:t>正面</a:t>
                </a:r>
                <a:endParaRPr lang="en-US" altLang="zh-CN">
                  <a:solidFill>
                    <a:srgbClr val="00172E"/>
                  </a:solidFill>
                  <a:latin typeface="Microsoft YaHei UI" panose="020B0503020204020204" pitchFamily="34" charset="-122"/>
                  <a:ea typeface="Microsoft YaHei UI" panose="020B0503020204020204" pitchFamily="34" charset="-122"/>
                </a:endParaRPr>
              </a:p>
              <a:p>
                <a:pPr algn="ctr" defTabSz="914400" fontAlgn="base">
                  <a:spcBef>
                    <a:spcPct val="0"/>
                  </a:spcBef>
                  <a:spcAft>
                    <a:spcPct val="0"/>
                  </a:spcAft>
                </a:pPr>
                <a:endParaRPr lang="en-US" altLang="zh-CN">
                  <a:solidFill>
                    <a:srgbClr val="00172E"/>
                  </a:solidFill>
                  <a:latin typeface="Microsoft YaHei UI" panose="020B0503020204020204" pitchFamily="34" charset="-122"/>
                  <a:ea typeface="Microsoft YaHei UI" panose="020B0503020204020204" pitchFamily="34" charset="-122"/>
                </a:endParaRPr>
              </a:p>
            </p:txBody>
          </p:sp>
          <p:sp>
            <p:nvSpPr>
              <p:cNvPr id="20524" name="Rectangle 47"/>
              <p:cNvSpPr>
                <a:spLocks noChangeArrowheads="1"/>
              </p:cNvSpPr>
              <p:nvPr/>
            </p:nvSpPr>
            <p:spPr bwMode="auto">
              <a:xfrm>
                <a:off x="0" y="2498"/>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3" name="Group 50"/>
            <p:cNvGrpSpPr>
              <a:grpSpLocks/>
            </p:cNvGrpSpPr>
            <p:nvPr/>
          </p:nvGrpSpPr>
          <p:grpSpPr bwMode="auto">
            <a:xfrm>
              <a:off x="2152" y="2082"/>
              <a:ext cx="2072" cy="371"/>
              <a:chOff x="2128" y="2498"/>
              <a:chExt cx="2072" cy="615"/>
            </a:xfrm>
          </p:grpSpPr>
          <p:sp>
            <p:nvSpPr>
              <p:cNvPr id="20521" name="Rectangle 20"/>
              <p:cNvSpPr>
                <a:spLocks noChangeArrowheads="1"/>
              </p:cNvSpPr>
              <p:nvPr/>
            </p:nvSpPr>
            <p:spPr bwMode="auto">
              <a:xfrm>
                <a:off x="2160" y="2498"/>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00172E"/>
                    </a:solidFill>
                    <a:latin typeface="Microsoft YaHei UI" panose="020B0503020204020204" pitchFamily="34" charset="-122"/>
                    <a:ea typeface="Microsoft YaHei UI" panose="020B0503020204020204" pitchFamily="34" charset="-122"/>
                  </a:rPr>
                  <a:t>反面 </a:t>
                </a:r>
                <a:endParaRPr lang="zh-CN" altLang="en-US">
                  <a:solidFill>
                    <a:srgbClr val="00172E"/>
                  </a:solidFill>
                  <a:latin typeface="Microsoft YaHei UI" panose="020B0503020204020204" pitchFamily="34" charset="-122"/>
                  <a:ea typeface="Microsoft YaHei UI" panose="020B0503020204020204" pitchFamily="34" charset="-122"/>
                </a:endParaRPr>
              </a:p>
            </p:txBody>
          </p:sp>
          <p:sp>
            <p:nvSpPr>
              <p:cNvPr id="20522" name="Rectangle 49"/>
              <p:cNvSpPr>
                <a:spLocks noChangeArrowheads="1"/>
              </p:cNvSpPr>
              <p:nvPr/>
            </p:nvSpPr>
            <p:spPr bwMode="auto">
              <a:xfrm>
                <a:off x="2128" y="2498"/>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4" name="Group 52"/>
            <p:cNvGrpSpPr>
              <a:grpSpLocks/>
            </p:cNvGrpSpPr>
            <p:nvPr/>
          </p:nvGrpSpPr>
          <p:grpSpPr bwMode="auto">
            <a:xfrm>
              <a:off x="24" y="2453"/>
              <a:ext cx="2128" cy="371"/>
              <a:chOff x="0" y="3113"/>
              <a:chExt cx="2128" cy="615"/>
            </a:xfrm>
          </p:grpSpPr>
          <p:sp>
            <p:nvSpPr>
              <p:cNvPr id="20519" name="Rectangle 22"/>
              <p:cNvSpPr>
                <a:spLocks noChangeArrowheads="1"/>
              </p:cNvSpPr>
              <p:nvPr/>
            </p:nvSpPr>
            <p:spPr bwMode="auto">
              <a:xfrm>
                <a:off x="32" y="3113"/>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172E"/>
                    </a:solidFill>
                    <a:latin typeface="Microsoft YaHei UI" panose="020B0503020204020204" pitchFamily="34" charset="-122"/>
                    <a:ea typeface="Microsoft YaHei UI" panose="020B0503020204020204" pitchFamily="34" charset="-122"/>
                  </a:rPr>
                  <a:t> </a:t>
                </a:r>
                <a:r>
                  <a:rPr lang="zh-CN" altLang="en-US" b="1">
                    <a:solidFill>
                      <a:srgbClr val="00172E"/>
                    </a:solidFill>
                    <a:latin typeface="Microsoft YaHei UI" panose="020B0503020204020204" pitchFamily="34" charset="-122"/>
                    <a:ea typeface="Microsoft YaHei UI" panose="020B0503020204020204" pitchFamily="34" charset="-122"/>
                  </a:rPr>
                  <a:t>真理的展示</a:t>
                </a:r>
                <a:endParaRPr lang="en-US" altLang="zh-CN" b="1">
                  <a:solidFill>
                    <a:srgbClr val="00172E"/>
                  </a:solidFill>
                  <a:latin typeface="Microsoft YaHei UI" panose="020B0503020204020204" pitchFamily="34" charset="-122"/>
                  <a:ea typeface="Microsoft YaHei UI" panose="020B0503020204020204" pitchFamily="34" charset="-122"/>
                </a:endParaRPr>
              </a:p>
            </p:txBody>
          </p:sp>
          <p:sp>
            <p:nvSpPr>
              <p:cNvPr id="20520" name="Rectangle 51"/>
              <p:cNvSpPr>
                <a:spLocks noChangeArrowheads="1"/>
              </p:cNvSpPr>
              <p:nvPr/>
            </p:nvSpPr>
            <p:spPr bwMode="auto">
              <a:xfrm>
                <a:off x="0" y="3113"/>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5" name="Group 54"/>
            <p:cNvGrpSpPr>
              <a:grpSpLocks/>
            </p:cNvGrpSpPr>
            <p:nvPr/>
          </p:nvGrpSpPr>
          <p:grpSpPr bwMode="auto">
            <a:xfrm>
              <a:off x="2152" y="2453"/>
              <a:ext cx="2072" cy="371"/>
              <a:chOff x="2128" y="3113"/>
              <a:chExt cx="2072" cy="615"/>
            </a:xfrm>
          </p:grpSpPr>
          <p:sp>
            <p:nvSpPr>
              <p:cNvPr id="20517" name="Rectangle 23"/>
              <p:cNvSpPr>
                <a:spLocks noChangeArrowheads="1"/>
              </p:cNvSpPr>
              <p:nvPr/>
            </p:nvSpPr>
            <p:spPr bwMode="auto">
              <a:xfrm>
                <a:off x="2160" y="3113"/>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172E"/>
                    </a:solidFill>
                    <a:latin typeface="Microsoft YaHei UI" panose="020B0503020204020204" pitchFamily="34" charset="-122"/>
                    <a:ea typeface="Microsoft YaHei UI" panose="020B0503020204020204" pitchFamily="34" charset="-122"/>
                  </a:rPr>
                  <a:t> </a:t>
                </a:r>
                <a:r>
                  <a:rPr lang="zh-CN" altLang="en-US" b="1">
                    <a:solidFill>
                      <a:srgbClr val="00172E"/>
                    </a:solidFill>
                    <a:latin typeface="Microsoft YaHei UI" panose="020B0503020204020204" pitchFamily="34" charset="-122"/>
                    <a:ea typeface="Microsoft YaHei UI" panose="020B0503020204020204" pitchFamily="34" charset="-122"/>
                  </a:rPr>
                  <a:t>真理的保卫</a:t>
                </a:r>
                <a:endParaRPr lang="en-US" altLang="zh-CN" b="1">
                  <a:solidFill>
                    <a:srgbClr val="00172E"/>
                  </a:solidFill>
                  <a:latin typeface="Microsoft YaHei UI" panose="020B0503020204020204" pitchFamily="34" charset="-122"/>
                  <a:ea typeface="Microsoft YaHei UI" panose="020B0503020204020204" pitchFamily="34" charset="-122"/>
                </a:endParaRPr>
              </a:p>
            </p:txBody>
          </p:sp>
          <p:sp>
            <p:nvSpPr>
              <p:cNvPr id="20518" name="Rectangle 53"/>
              <p:cNvSpPr>
                <a:spLocks noChangeArrowheads="1"/>
              </p:cNvSpPr>
              <p:nvPr/>
            </p:nvSpPr>
            <p:spPr bwMode="auto">
              <a:xfrm>
                <a:off x="2128" y="3113"/>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6" name="Group 56"/>
            <p:cNvGrpSpPr>
              <a:grpSpLocks/>
            </p:cNvGrpSpPr>
            <p:nvPr/>
          </p:nvGrpSpPr>
          <p:grpSpPr bwMode="auto">
            <a:xfrm>
              <a:off x="24" y="2824"/>
              <a:ext cx="712" cy="562"/>
              <a:chOff x="0" y="3728"/>
              <a:chExt cx="712" cy="933"/>
            </a:xfrm>
          </p:grpSpPr>
          <p:sp>
            <p:nvSpPr>
              <p:cNvPr id="20515" name="Rectangle 25"/>
              <p:cNvSpPr>
                <a:spLocks noChangeArrowheads="1"/>
              </p:cNvSpPr>
              <p:nvPr/>
            </p:nvSpPr>
            <p:spPr bwMode="auto">
              <a:xfrm>
                <a:off x="32" y="3728"/>
                <a:ext cx="64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800" dirty="0">
                    <a:solidFill>
                      <a:srgbClr val="00172E"/>
                    </a:solidFill>
                    <a:latin typeface="Microsoft YaHei UI" panose="020B0503020204020204" pitchFamily="34" charset="-122"/>
                    <a:ea typeface="Microsoft YaHei UI" panose="020B0503020204020204" pitchFamily="34" charset="-122"/>
                  </a:rPr>
                  <a:t>以真理和爱的问安</a:t>
                </a:r>
                <a:r>
                  <a:rPr lang="en-US" altLang="zh-CN" sz="1800" dirty="0">
                    <a:solidFill>
                      <a:srgbClr val="00172E"/>
                    </a:solidFill>
                    <a:latin typeface="Microsoft YaHei UI" panose="020B0503020204020204" pitchFamily="34" charset="-122"/>
                    <a:ea typeface="Microsoft YaHei UI" panose="020B0503020204020204" pitchFamily="34" charset="-122"/>
                  </a:rPr>
                  <a:t>(1-3)</a:t>
                </a:r>
              </a:p>
            </p:txBody>
          </p:sp>
          <p:sp>
            <p:nvSpPr>
              <p:cNvPr id="20516" name="Rectangle 55"/>
              <p:cNvSpPr>
                <a:spLocks noChangeArrowheads="1"/>
              </p:cNvSpPr>
              <p:nvPr/>
            </p:nvSpPr>
            <p:spPr bwMode="auto">
              <a:xfrm>
                <a:off x="0" y="3728"/>
                <a:ext cx="712"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7" name="Group 58"/>
            <p:cNvGrpSpPr>
              <a:grpSpLocks/>
            </p:cNvGrpSpPr>
            <p:nvPr/>
          </p:nvGrpSpPr>
          <p:grpSpPr bwMode="auto">
            <a:xfrm>
              <a:off x="736" y="2824"/>
              <a:ext cx="712" cy="562"/>
              <a:chOff x="712" y="3728"/>
              <a:chExt cx="712" cy="933"/>
            </a:xfrm>
          </p:grpSpPr>
          <p:sp>
            <p:nvSpPr>
              <p:cNvPr id="20513" name="Rectangle 26"/>
              <p:cNvSpPr>
                <a:spLocks noChangeArrowheads="1"/>
              </p:cNvSpPr>
              <p:nvPr/>
            </p:nvSpPr>
            <p:spPr bwMode="auto">
              <a:xfrm>
                <a:off x="744" y="3728"/>
                <a:ext cx="64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800" b="1">
                    <a:solidFill>
                      <a:srgbClr val="00172E"/>
                    </a:solidFill>
                    <a:latin typeface="Microsoft YaHei UI" panose="020B0503020204020204" pitchFamily="34" charset="-122"/>
                    <a:ea typeface="Microsoft YaHei UI" panose="020B0503020204020204" pitchFamily="34" charset="-122"/>
                  </a:rPr>
                  <a:t> </a:t>
                </a:r>
                <a:r>
                  <a:rPr lang="zh-CN" altLang="en-US" sz="1800">
                    <a:solidFill>
                      <a:srgbClr val="00172E"/>
                    </a:solidFill>
                    <a:latin typeface="Microsoft YaHei UI" panose="020B0503020204020204" pitchFamily="34" charset="-122"/>
                    <a:ea typeface="Microsoft YaHei UI" panose="020B0503020204020204" pitchFamily="34" charset="-122"/>
                  </a:rPr>
                  <a:t>赞扬儿童的守纪 </a:t>
                </a:r>
                <a:r>
                  <a:rPr lang="en-US" altLang="zh-CN" sz="1800">
                    <a:solidFill>
                      <a:srgbClr val="00172E"/>
                    </a:solidFill>
                    <a:latin typeface="Microsoft YaHei UI" panose="020B0503020204020204" pitchFamily="34" charset="-122"/>
                    <a:ea typeface="Microsoft YaHei UI" panose="020B0503020204020204" pitchFamily="34" charset="-122"/>
                  </a:rPr>
                  <a:t>(4)</a:t>
                </a:r>
              </a:p>
            </p:txBody>
          </p:sp>
          <p:sp>
            <p:nvSpPr>
              <p:cNvPr id="20514" name="Rectangle 57"/>
              <p:cNvSpPr>
                <a:spLocks noChangeArrowheads="1"/>
              </p:cNvSpPr>
              <p:nvPr/>
            </p:nvSpPr>
            <p:spPr bwMode="auto">
              <a:xfrm>
                <a:off x="712" y="3728"/>
                <a:ext cx="712"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8" name="Group 60"/>
            <p:cNvGrpSpPr>
              <a:grpSpLocks/>
            </p:cNvGrpSpPr>
            <p:nvPr/>
          </p:nvGrpSpPr>
          <p:grpSpPr bwMode="auto">
            <a:xfrm>
              <a:off x="1448" y="2824"/>
              <a:ext cx="704" cy="562"/>
              <a:chOff x="1424" y="3728"/>
              <a:chExt cx="704" cy="933"/>
            </a:xfrm>
          </p:grpSpPr>
          <p:sp>
            <p:nvSpPr>
              <p:cNvPr id="20511" name="Rectangle 27"/>
              <p:cNvSpPr>
                <a:spLocks noChangeArrowheads="1"/>
              </p:cNvSpPr>
              <p:nvPr/>
            </p:nvSpPr>
            <p:spPr bwMode="auto">
              <a:xfrm>
                <a:off x="1456" y="3728"/>
                <a:ext cx="640"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800">
                    <a:solidFill>
                      <a:srgbClr val="000000"/>
                    </a:solidFill>
                    <a:latin typeface="Microsoft YaHei UI" panose="020B0503020204020204" pitchFamily="34" charset="-122"/>
                    <a:ea typeface="Microsoft YaHei UI" panose="020B0503020204020204" pitchFamily="34" charset="-122"/>
                  </a:rPr>
                  <a:t>对爱的叮嘱</a:t>
                </a:r>
                <a:r>
                  <a:rPr lang="en-US" altLang="zh-CN" sz="1800">
                    <a:solidFill>
                      <a:srgbClr val="000000"/>
                    </a:solidFill>
                    <a:latin typeface="Microsoft YaHei UI" panose="020B0503020204020204" pitchFamily="34" charset="-122"/>
                    <a:ea typeface="Microsoft YaHei UI" panose="020B0503020204020204" pitchFamily="34" charset="-122"/>
                    <a:cs typeface="Arial" pitchFamily="34" charset="0"/>
                  </a:rPr>
                  <a:t>(5-6)</a:t>
                </a:r>
              </a:p>
            </p:txBody>
          </p:sp>
          <p:sp>
            <p:nvSpPr>
              <p:cNvPr id="20512" name="Rectangle 59"/>
              <p:cNvSpPr>
                <a:spLocks noChangeArrowheads="1"/>
              </p:cNvSpPr>
              <p:nvPr/>
            </p:nvSpPr>
            <p:spPr bwMode="auto">
              <a:xfrm>
                <a:off x="1424" y="3728"/>
                <a:ext cx="704"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499" name="Group 62"/>
            <p:cNvGrpSpPr>
              <a:grpSpLocks/>
            </p:cNvGrpSpPr>
            <p:nvPr/>
          </p:nvGrpSpPr>
          <p:grpSpPr bwMode="auto">
            <a:xfrm>
              <a:off x="2152" y="2824"/>
              <a:ext cx="1040" cy="562"/>
              <a:chOff x="2128" y="3728"/>
              <a:chExt cx="1040" cy="933"/>
            </a:xfrm>
          </p:grpSpPr>
          <p:sp>
            <p:nvSpPr>
              <p:cNvPr id="20509" name="Rectangle 28"/>
              <p:cNvSpPr>
                <a:spLocks noChangeArrowheads="1"/>
              </p:cNvSpPr>
              <p:nvPr/>
            </p:nvSpPr>
            <p:spPr bwMode="auto">
              <a:xfrm>
                <a:off x="2160" y="3728"/>
                <a:ext cx="976"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2000" b="1">
                    <a:solidFill>
                      <a:srgbClr val="00172E"/>
                    </a:solidFill>
                    <a:latin typeface="Microsoft YaHei UI" panose="020B0503020204020204" pitchFamily="34" charset="-122"/>
                    <a:ea typeface="Microsoft YaHei UI" panose="020B0503020204020204" pitchFamily="34" charset="-122"/>
                  </a:rPr>
                  <a:t> </a:t>
                </a:r>
                <a:r>
                  <a:rPr lang="zh-CN" altLang="en-US" sz="1800">
                    <a:solidFill>
                      <a:srgbClr val="00172E"/>
                    </a:solidFill>
                    <a:latin typeface="Microsoft YaHei UI" panose="020B0503020204020204" pitchFamily="34" charset="-122"/>
                    <a:ea typeface="Microsoft YaHei UI" panose="020B0503020204020204" pitchFamily="34" charset="-122"/>
                  </a:rPr>
                  <a:t>禁止帮助假的老师</a:t>
                </a:r>
                <a:r>
                  <a:rPr lang="en-US" altLang="zh-CN" sz="1800">
                    <a:solidFill>
                      <a:srgbClr val="00172E"/>
                    </a:solidFill>
                    <a:latin typeface="Microsoft YaHei UI" panose="020B0503020204020204" pitchFamily="34" charset="-122"/>
                    <a:ea typeface="Microsoft YaHei UI" panose="020B0503020204020204" pitchFamily="34" charset="-122"/>
                  </a:rPr>
                  <a:t>(7-11)</a:t>
                </a:r>
              </a:p>
            </p:txBody>
          </p:sp>
          <p:sp>
            <p:nvSpPr>
              <p:cNvPr id="20510" name="Rectangle 61"/>
              <p:cNvSpPr>
                <a:spLocks noChangeArrowheads="1"/>
              </p:cNvSpPr>
              <p:nvPr/>
            </p:nvSpPr>
            <p:spPr bwMode="auto">
              <a:xfrm>
                <a:off x="2128" y="3728"/>
                <a:ext cx="1040"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500" name="Group 64"/>
            <p:cNvGrpSpPr>
              <a:grpSpLocks/>
            </p:cNvGrpSpPr>
            <p:nvPr/>
          </p:nvGrpSpPr>
          <p:grpSpPr bwMode="auto">
            <a:xfrm>
              <a:off x="3192" y="2824"/>
              <a:ext cx="1032" cy="562"/>
              <a:chOff x="3168" y="3728"/>
              <a:chExt cx="1032" cy="933"/>
            </a:xfrm>
          </p:grpSpPr>
          <p:sp>
            <p:nvSpPr>
              <p:cNvPr id="20507" name="Rectangle 29"/>
              <p:cNvSpPr>
                <a:spLocks noChangeArrowheads="1"/>
              </p:cNvSpPr>
              <p:nvPr/>
            </p:nvSpPr>
            <p:spPr bwMode="auto">
              <a:xfrm>
                <a:off x="3200" y="3728"/>
                <a:ext cx="96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800">
                    <a:solidFill>
                      <a:srgbClr val="00172E"/>
                    </a:solidFill>
                    <a:latin typeface="Microsoft YaHei UI" panose="020B0503020204020204" pitchFamily="34" charset="-122"/>
                    <a:ea typeface="Microsoft YaHei UI" panose="020B0503020204020204" pitchFamily="34" charset="-122"/>
                  </a:rPr>
                  <a:t>期待的探望与问候</a:t>
                </a:r>
                <a:r>
                  <a:rPr lang="en-US" altLang="zh-CN" sz="1800">
                    <a:solidFill>
                      <a:srgbClr val="00172E"/>
                    </a:solidFill>
                    <a:latin typeface="Microsoft YaHei UI" panose="020B0503020204020204" pitchFamily="34" charset="-122"/>
                    <a:ea typeface="Microsoft YaHei UI" panose="020B0503020204020204" pitchFamily="34" charset="-122"/>
                  </a:rPr>
                  <a:t>(12-13)</a:t>
                </a:r>
              </a:p>
            </p:txBody>
          </p:sp>
          <p:sp>
            <p:nvSpPr>
              <p:cNvPr id="20508" name="Rectangle 63"/>
              <p:cNvSpPr>
                <a:spLocks noChangeArrowheads="1"/>
              </p:cNvSpPr>
              <p:nvPr/>
            </p:nvSpPr>
            <p:spPr bwMode="auto">
              <a:xfrm>
                <a:off x="3168" y="3728"/>
                <a:ext cx="1032"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501" name="Group 68"/>
            <p:cNvGrpSpPr>
              <a:grpSpLocks/>
            </p:cNvGrpSpPr>
            <p:nvPr/>
          </p:nvGrpSpPr>
          <p:grpSpPr bwMode="auto">
            <a:xfrm>
              <a:off x="24" y="3386"/>
              <a:ext cx="4200" cy="371"/>
              <a:chOff x="0" y="4661"/>
              <a:chExt cx="5712" cy="615"/>
            </a:xfrm>
          </p:grpSpPr>
          <p:sp>
            <p:nvSpPr>
              <p:cNvPr id="20505" name="Rectangle 31"/>
              <p:cNvSpPr>
                <a:spLocks noChangeArrowheads="1"/>
              </p:cNvSpPr>
              <p:nvPr/>
            </p:nvSpPr>
            <p:spPr bwMode="auto">
              <a:xfrm>
                <a:off x="32" y="4661"/>
                <a:ext cx="564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172E"/>
                    </a:solidFill>
                    <a:latin typeface="Microsoft YaHei UI" panose="020B0503020204020204" pitchFamily="34" charset="-122"/>
                    <a:ea typeface="Microsoft YaHei UI" panose="020B0503020204020204" pitchFamily="34" charset="-122"/>
                  </a:rPr>
                  <a:t> </a:t>
                </a:r>
                <a:r>
                  <a:rPr lang="zh-CN" altLang="en-US" b="1">
                    <a:solidFill>
                      <a:srgbClr val="00172E"/>
                    </a:solidFill>
                    <a:latin typeface="Microsoft YaHei UI" panose="020B0503020204020204" pitchFamily="34" charset="-122"/>
                    <a:ea typeface="Microsoft YaHei UI" panose="020B0503020204020204" pitchFamily="34" charset="-122"/>
                  </a:rPr>
                  <a:t>以弗所</a:t>
                </a:r>
                <a:endParaRPr lang="zh-CN" altLang="en-US">
                  <a:solidFill>
                    <a:srgbClr val="00172E"/>
                  </a:solidFill>
                  <a:latin typeface="Microsoft YaHei UI" panose="020B0503020204020204" pitchFamily="34" charset="-122"/>
                  <a:ea typeface="Microsoft YaHei UI" panose="020B0503020204020204" pitchFamily="34" charset="-122"/>
                </a:endParaRPr>
              </a:p>
            </p:txBody>
          </p:sp>
          <p:sp>
            <p:nvSpPr>
              <p:cNvPr id="20506" name="Rectangle 67"/>
              <p:cNvSpPr>
                <a:spLocks noChangeArrowheads="1"/>
              </p:cNvSpPr>
              <p:nvPr/>
            </p:nvSpPr>
            <p:spPr bwMode="auto">
              <a:xfrm>
                <a:off x="0" y="4661"/>
                <a:ext cx="571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nvGrpSpPr>
            <p:cNvPr id="20502" name="Group 70"/>
            <p:cNvGrpSpPr>
              <a:grpSpLocks/>
            </p:cNvGrpSpPr>
            <p:nvPr/>
          </p:nvGrpSpPr>
          <p:grpSpPr bwMode="auto">
            <a:xfrm>
              <a:off x="24" y="3757"/>
              <a:ext cx="4200" cy="371"/>
              <a:chOff x="0" y="5276"/>
              <a:chExt cx="5712" cy="615"/>
            </a:xfrm>
          </p:grpSpPr>
          <p:sp>
            <p:nvSpPr>
              <p:cNvPr id="20503" name="Rectangle 32"/>
              <p:cNvSpPr>
                <a:spLocks noChangeArrowheads="1"/>
              </p:cNvSpPr>
              <p:nvPr/>
            </p:nvSpPr>
            <p:spPr bwMode="auto">
              <a:xfrm>
                <a:off x="32" y="5276"/>
                <a:ext cx="564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00172E"/>
                    </a:solidFill>
                    <a:latin typeface="Microsoft YaHei UI" panose="020B0503020204020204" pitchFamily="34" charset="-122"/>
                    <a:ea typeface="Microsoft YaHei UI" panose="020B0503020204020204" pitchFamily="34" charset="-122"/>
                  </a:rPr>
                  <a:t>公元 </a:t>
                </a:r>
                <a:r>
                  <a:rPr lang="en-US" altLang="zh-CN" b="1">
                    <a:solidFill>
                      <a:srgbClr val="00172E"/>
                    </a:solidFill>
                    <a:latin typeface="Microsoft YaHei UI" panose="020B0503020204020204" pitchFamily="34" charset="-122"/>
                    <a:ea typeface="Microsoft YaHei UI" panose="020B0503020204020204" pitchFamily="34" charset="-122"/>
                  </a:rPr>
                  <a:t>85-95</a:t>
                </a:r>
                <a:endParaRPr lang="en-US" altLang="zh-CN">
                  <a:solidFill>
                    <a:srgbClr val="00172E"/>
                  </a:solidFill>
                  <a:latin typeface="Microsoft YaHei UI" panose="020B0503020204020204" pitchFamily="34" charset="-122"/>
                  <a:ea typeface="Microsoft YaHei UI" panose="020B0503020204020204" pitchFamily="34" charset="-122"/>
                </a:endParaRPr>
              </a:p>
            </p:txBody>
          </p:sp>
          <p:sp>
            <p:nvSpPr>
              <p:cNvPr id="20504" name="Rectangle 69"/>
              <p:cNvSpPr>
                <a:spLocks noChangeArrowheads="1"/>
              </p:cNvSpPr>
              <p:nvPr/>
            </p:nvSpPr>
            <p:spPr bwMode="auto">
              <a:xfrm>
                <a:off x="0" y="5276"/>
                <a:ext cx="571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DDDDDD"/>
                  </a:solidFill>
                  <a:latin typeface="Microsoft YaHei UI" panose="020B0503020204020204" pitchFamily="34" charset="-122"/>
                  <a:ea typeface="Microsoft YaHei UI" panose="020B0503020204020204" pitchFamily="34" charset="-122"/>
                </a:endParaRPr>
              </a:p>
            </p:txBody>
          </p:sp>
        </p:grpSp>
      </p:grpSp>
      <p:sp>
        <p:nvSpPr>
          <p:cNvPr id="59" name="Rectangle 2"/>
          <p:cNvSpPr txBox="1">
            <a:spLocks noChangeArrowheads="1"/>
          </p:cNvSpPr>
          <p:nvPr/>
        </p:nvSpPr>
        <p:spPr bwMode="auto">
          <a:xfrm>
            <a:off x="2392363" y="228600"/>
            <a:ext cx="4389437" cy="533400"/>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a:lstStyle>
          <a:p>
            <a:pPr algn="ctr" defTabSz="914400">
              <a:defRPr/>
            </a:pPr>
            <a:r>
              <a:rPr lang="zh-CN" altLang="en-US" sz="2800" b="1" kern="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约翰二书大纲</a:t>
            </a:r>
            <a:endParaRPr lang="en-US" sz="2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88974626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blinds(horizontal)">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Lst>
  </p:timing>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idx="4294967295"/>
          </p:nvPr>
        </p:nvSpPr>
        <p:spPr/>
        <p:txBody>
          <a:bodyPr/>
          <a:lstStyle/>
          <a:p>
            <a:pPr eaLnBrk="1" hangingPunct="1"/>
            <a:r>
              <a:rPr lang="en-US" dirty="0">
                <a:latin typeface="Microsoft YaHei UI" panose="020B0503020204020204" pitchFamily="34" charset="-122"/>
                <a:ea typeface="Microsoft YaHei UI" panose="020B0503020204020204" pitchFamily="34" charset="-122"/>
                <a:cs typeface="ＭＳ Ｐゴシック" charset="0"/>
              </a:rPr>
              <a:t>Acrostic Bible – 2 John</a:t>
            </a:r>
          </a:p>
        </p:txBody>
      </p:sp>
      <p:pic>
        <p:nvPicPr>
          <p:cNvPr id="12288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115888"/>
            <a:ext cx="5276850" cy="659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6"/>
          <p:cNvSpPr txBox="1">
            <a:spLocks noChangeArrowheads="1"/>
          </p:cNvSpPr>
          <p:nvPr/>
        </p:nvSpPr>
        <p:spPr bwMode="auto">
          <a:xfrm>
            <a:off x="1066800" y="115888"/>
            <a:ext cx="53340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zh-SG" altLang="en-US" sz="4400" b="1" i="1" dirty="0">
                <a:solidFill>
                  <a:srgbClr val="000000"/>
                </a:solidFill>
                <a:effectLst>
                  <a:outerShdw blurRad="38100" dist="38100" dir="2700000" algn="tl">
                    <a:srgbClr val="DDDDDD"/>
                  </a:outerShdw>
                </a:effectLst>
                <a:latin typeface="Microsoft YaHei UI" panose="020B0503020204020204" pitchFamily="34" charset="-122"/>
                <a:ea typeface="Microsoft YaHei UI" panose="020B0503020204020204" pitchFamily="34" charset="-122"/>
                <a:cs typeface="Arail" charset="0"/>
              </a:rPr>
              <a:t>约翰二书</a:t>
            </a:r>
          </a:p>
        </p:txBody>
      </p:sp>
      <p:sp>
        <p:nvSpPr>
          <p:cNvPr id="9" name="Rectangle 7"/>
          <p:cNvSpPr txBox="1">
            <a:spLocks noChangeArrowheads="1"/>
          </p:cNvSpPr>
          <p:nvPr/>
        </p:nvSpPr>
        <p:spPr bwMode="auto">
          <a:xfrm>
            <a:off x="1115616" y="4077072"/>
            <a:ext cx="2952328" cy="1944216"/>
          </a:xfrm>
          <a:prstGeom prst="rect">
            <a:avLst/>
          </a:prstGeom>
          <a:solidFill>
            <a:schemeClr val="bg1"/>
          </a:solidFill>
          <a:ln w="9525">
            <a:noFill/>
            <a:miter lim="800000"/>
            <a:headEnd/>
            <a:tailEnd/>
          </a:ln>
        </p:spPr>
        <p:txBody>
          <a:bodyPr lIns="92075" tIns="46038" rIns="92075" bIns="46038" anchor="ctr"/>
          <a:lstStyle/>
          <a:p>
            <a:pPr lvl="0" algn="ctr" defTabSz="914400" fontAlgn="base">
              <a:spcBef>
                <a:spcPct val="0"/>
              </a:spcBef>
              <a:spcAft>
                <a:spcPct val="0"/>
              </a:spcAft>
              <a:defRPr/>
            </a:pPr>
            <a:r>
              <a:rPr lang="zh-SG" altLang="en-US" sz="4800" b="1" i="1" kern="0" dirty="0">
                <a:solidFill>
                  <a:srgbClr val="FFFFFF"/>
                </a:solidFill>
                <a:latin typeface="Microsoft YaHei UI" panose="020B0503020204020204" pitchFamily="34" charset="-122"/>
                <a:ea typeface="Microsoft YaHei UI" panose="020B0503020204020204" pitchFamily="34" charset="-122"/>
                <a:cs typeface="Arial" charset="0"/>
              </a:rPr>
              <a:t>对爱</a:t>
            </a:r>
            <a:endParaRPr lang="en-US" altLang="zh-SG" sz="4800" b="1" i="1" kern="0" dirty="0">
              <a:solidFill>
                <a:srgbClr val="FFFFFF"/>
              </a:solidFill>
              <a:latin typeface="Microsoft YaHei UI" panose="020B0503020204020204" pitchFamily="34" charset="-122"/>
              <a:ea typeface="Microsoft YaHei UI" panose="020B0503020204020204" pitchFamily="34" charset="-122"/>
              <a:cs typeface="Arial" charset="0"/>
            </a:endParaRPr>
          </a:p>
          <a:p>
            <a:pPr lvl="0" algn="ctr" defTabSz="914400" fontAlgn="base">
              <a:spcBef>
                <a:spcPct val="0"/>
              </a:spcBef>
              <a:spcAft>
                <a:spcPct val="0"/>
              </a:spcAft>
              <a:defRPr/>
            </a:pPr>
            <a:r>
              <a:rPr lang="zh-SG" altLang="en-US" sz="4800" b="1" i="1" kern="0" dirty="0">
                <a:solidFill>
                  <a:srgbClr val="FFFFFF"/>
                </a:solidFill>
                <a:latin typeface="Microsoft YaHei UI" panose="020B0503020204020204" pitchFamily="34" charset="-122"/>
                <a:ea typeface="Microsoft YaHei UI" panose="020B0503020204020204" pitchFamily="34" charset="-122"/>
                <a:cs typeface="Arial" charset="0"/>
              </a:rPr>
              <a:t>的极限</a:t>
            </a:r>
          </a:p>
        </p:txBody>
      </p:sp>
      <p:sp>
        <p:nvSpPr>
          <p:cNvPr id="11"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122885" name="Text Box 6"/>
          <p:cNvSpPr txBox="1">
            <a:spLocks noChangeArrowheads="1"/>
          </p:cNvSpPr>
          <p:nvPr/>
        </p:nvSpPr>
        <p:spPr bwMode="auto">
          <a:xfrm>
            <a:off x="533400" y="764704"/>
            <a:ext cx="5638800" cy="15097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en-US" altLang="zh-CN" b="1" dirty="0">
                <a:solidFill>
                  <a:srgbClr val="FFFFFF"/>
                </a:solidFill>
                <a:latin typeface="Microsoft YaHei UI" panose="020B0503020204020204" pitchFamily="34" charset="-122"/>
                <a:ea typeface="Microsoft YaHei UI" panose="020B0503020204020204" pitchFamily="34" charset="-122"/>
                <a:cs typeface="Arail" charset="0"/>
              </a:rPr>
              <a:t>1</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a:t>
            </a:r>
            <a:r>
              <a:rPr lang="en-US" altLang="zh-CN" b="1" dirty="0">
                <a:solidFill>
                  <a:srgbClr val="FFFFFF"/>
                </a:solidFill>
                <a:latin typeface="Microsoft YaHei UI" panose="020B0503020204020204" pitchFamily="34" charset="-122"/>
                <a:ea typeface="Microsoft YaHei UI" panose="020B0503020204020204" pitchFamily="34" charset="-122"/>
                <a:cs typeface="Arail" charset="0"/>
              </a:rPr>
              <a:t>3 </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对姐妹的爱待</a:t>
            </a:r>
          </a:p>
          <a:p>
            <a:pPr lvl="0" defTabSz="914400" eaLnBrk="1" fontAlgn="base" hangingPunct="1">
              <a:spcBef>
                <a:spcPct val="0"/>
              </a:spcBef>
              <a:spcAft>
                <a:spcPct val="0"/>
              </a:spcAft>
              <a:defRPr/>
            </a:pPr>
            <a:r>
              <a:rPr lang="en-US" altLang="zh-CN" b="1" dirty="0">
                <a:solidFill>
                  <a:srgbClr val="FFFFFF"/>
                </a:solidFill>
                <a:latin typeface="Microsoft YaHei UI" panose="020B0503020204020204" pitchFamily="34" charset="-122"/>
                <a:ea typeface="Microsoft YaHei UI" panose="020B0503020204020204" pitchFamily="34" charset="-122"/>
                <a:cs typeface="Arail" charset="0"/>
              </a:rPr>
              <a:t>4</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a:t>
            </a:r>
            <a:r>
              <a:rPr lang="en-US" altLang="zh-CN" b="1" dirty="0">
                <a:solidFill>
                  <a:srgbClr val="FFFFFF"/>
                </a:solidFill>
                <a:latin typeface="Microsoft YaHei UI" panose="020B0503020204020204" pitchFamily="34" charset="-122"/>
                <a:ea typeface="Microsoft YaHei UI" panose="020B0503020204020204" pitchFamily="34" charset="-122"/>
                <a:cs typeface="Arail" charset="0"/>
              </a:rPr>
              <a:t>6 </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劝勉彼此相爱</a:t>
            </a:r>
          </a:p>
          <a:p>
            <a:pPr lvl="0" defTabSz="914400" eaLnBrk="1" fontAlgn="base" hangingPunct="1">
              <a:spcBef>
                <a:spcPct val="0"/>
              </a:spcBef>
              <a:spcAft>
                <a:spcPct val="0"/>
              </a:spcAft>
              <a:defRPr/>
            </a:pPr>
            <a:r>
              <a:rPr lang="en-US" altLang="zh-CN" b="1" dirty="0">
                <a:solidFill>
                  <a:srgbClr val="FFFFFF"/>
                </a:solidFill>
                <a:latin typeface="Microsoft YaHei UI" panose="020B0503020204020204" pitchFamily="34" charset="-122"/>
                <a:ea typeface="Microsoft YaHei UI" panose="020B0503020204020204" pitchFamily="34" charset="-122"/>
                <a:cs typeface="Arail" charset="0"/>
              </a:rPr>
              <a:t>7</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a:t>
            </a:r>
            <a:r>
              <a:rPr lang="en-US" altLang="zh-CN" b="1" dirty="0">
                <a:solidFill>
                  <a:srgbClr val="FFFFFF"/>
                </a:solidFill>
                <a:latin typeface="Microsoft YaHei UI" panose="020B0503020204020204" pitchFamily="34" charset="-122"/>
                <a:ea typeface="Microsoft YaHei UI" panose="020B0503020204020204" pitchFamily="34" charset="-122"/>
                <a:cs typeface="Arail" charset="0"/>
              </a:rPr>
              <a:t>11 </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提防那些反对基督</a:t>
            </a:r>
          </a:p>
          <a:p>
            <a:pPr lvl="0" defTabSz="914400" eaLnBrk="1" fontAlgn="base" hangingPunct="1">
              <a:spcBef>
                <a:spcPct val="0"/>
              </a:spcBef>
              <a:spcAft>
                <a:spcPct val="0"/>
              </a:spcAft>
              <a:defRPr/>
            </a:pPr>
            <a:r>
              <a:rPr lang="en-US" altLang="zh-CN" b="1" dirty="0">
                <a:solidFill>
                  <a:srgbClr val="FFFFFF"/>
                </a:solidFill>
                <a:latin typeface="Microsoft YaHei UI" panose="020B0503020204020204" pitchFamily="34" charset="-122"/>
                <a:ea typeface="Microsoft YaHei UI" panose="020B0503020204020204" pitchFamily="34" charset="-122"/>
                <a:cs typeface="Arail" charset="0"/>
              </a:rPr>
              <a:t>12</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a:t>
            </a:r>
            <a:r>
              <a:rPr lang="en-US" altLang="zh-CN" b="1" dirty="0">
                <a:solidFill>
                  <a:srgbClr val="FFFFFF"/>
                </a:solidFill>
                <a:latin typeface="Microsoft YaHei UI" panose="020B0503020204020204" pitchFamily="34" charset="-122"/>
                <a:ea typeface="Microsoft YaHei UI" panose="020B0503020204020204" pitchFamily="34" charset="-122"/>
                <a:cs typeface="Arail" charset="0"/>
              </a:rPr>
              <a:t>13 </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盼望探访</a:t>
            </a:r>
          </a:p>
        </p:txBody>
      </p:sp>
    </p:spTree>
    <p:extLst>
      <p:ext uri="{BB962C8B-B14F-4D97-AF65-F5344CB8AC3E}">
        <p14:creationId xmlns:p14="http://schemas.microsoft.com/office/powerpoint/2010/main" val="322045385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how to be discerning">
            <a:extLst>
              <a:ext uri="{FF2B5EF4-FFF2-40B4-BE49-F238E27FC236}">
                <a16:creationId xmlns:a16="http://schemas.microsoft.com/office/drawing/2014/main" id="{8A72CBBE-905D-2F42-8EB0-8179923AA5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66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p>
        </p:txBody>
      </p:sp>
      <p:sp>
        <p:nvSpPr>
          <p:cNvPr id="900098" name="Rectangle 2"/>
          <p:cNvSpPr>
            <a:spLocks noGrp="1" noChangeArrowheads="1"/>
          </p:cNvSpPr>
          <p:nvPr>
            <p:ph type="ctrTitle"/>
          </p:nvPr>
        </p:nvSpPr>
        <p:spPr>
          <a:xfrm>
            <a:off x="23813" y="26143"/>
            <a:ext cx="9120187" cy="1446653"/>
          </a:xfrm>
          <a:effectLst/>
        </p:spPr>
        <p:txBody>
          <a:bodyPr/>
          <a:lstStyle/>
          <a:p>
            <a:pPr>
              <a:defRPr/>
            </a:pPr>
            <a:r>
              <a:rPr lang="zh-CN" altLang="en-US" sz="8000" b="1" dirty="0">
                <a:solidFill>
                  <a:schemeClr val="tx1"/>
                </a:solidFill>
                <a:effectLst/>
                <a:latin typeface="Microsoft YaHei UI" panose="020B0503020204020204" pitchFamily="34" charset="-122"/>
                <a:ea typeface="Microsoft YaHei UI" panose="020B0503020204020204" pitchFamily="34" charset="-122"/>
                <a:cs typeface="ＭＳ Ｐゴシック" charset="0"/>
              </a:rPr>
              <a:t>要有辨识能力</a:t>
            </a:r>
            <a:endParaRPr lang="en-US" sz="8000" b="1" dirty="0">
              <a:solidFill>
                <a:schemeClr val="tx1"/>
              </a:solidFill>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2958116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Grp="1" noChangeArrowheads="1"/>
          </p:cNvSpPr>
          <p:nvPr>
            <p:ph type="title"/>
          </p:nvPr>
        </p:nvSpPr>
        <p:spPr>
          <a:xfrm>
            <a:off x="1173163" y="-76200"/>
            <a:ext cx="7772400" cy="1143000"/>
          </a:xfrm>
        </p:spPr>
        <p:txBody>
          <a:bodyPr/>
          <a:lstStyle/>
          <a:p>
            <a:pPr eaLnBrk="1" hangingPunct="1"/>
            <a:r>
              <a:rPr lang="zh-CN" altLang="en-US" b="1" dirty="0">
                <a:latin typeface="Microsoft YaHei UI" panose="020B0503020204020204" pitchFamily="34" charset="-122"/>
                <a:ea typeface="Microsoft YaHei UI" panose="020B0503020204020204" pitchFamily="34" charset="-122"/>
                <a:cs typeface="Arial" charset="0"/>
              </a:rPr>
              <a:t>专题研究时刻</a:t>
            </a:r>
            <a:r>
              <a:rPr lang="en-US" altLang="zh-CN" b="1" dirty="0">
                <a:latin typeface="Microsoft YaHei UI" panose="020B0503020204020204" pitchFamily="34" charset="-122"/>
                <a:ea typeface="Microsoft YaHei UI" panose="020B0503020204020204" pitchFamily="34" charset="-122"/>
                <a:cs typeface="Arial" charset="0"/>
              </a:rPr>
              <a:t>…</a:t>
            </a:r>
            <a:endParaRPr lang="en-US" b="1" dirty="0">
              <a:latin typeface="Microsoft YaHei UI" panose="020B0503020204020204" pitchFamily="34" charset="-122"/>
              <a:ea typeface="Microsoft YaHei UI" panose="020B0503020204020204" pitchFamily="34" charset="-122"/>
              <a:cs typeface="Arial" charset="0"/>
            </a:endParaRPr>
          </a:p>
        </p:txBody>
      </p:sp>
      <p:sp>
        <p:nvSpPr>
          <p:cNvPr id="24579" name="Rectangle 3"/>
          <p:cNvSpPr>
            <a:spLocks noGrp="1" noChangeArrowheads="1"/>
          </p:cNvSpPr>
          <p:nvPr>
            <p:ph type="body" idx="1"/>
          </p:nvPr>
        </p:nvSpPr>
        <p:spPr>
          <a:xfrm>
            <a:off x="1173163" y="914400"/>
            <a:ext cx="5075237" cy="3162672"/>
          </a:xfrm>
        </p:spPr>
        <p:txBody>
          <a:bodyPr/>
          <a:lstStyle/>
          <a:p>
            <a:pPr lvl="0" eaLnBrk="1" hangingPunct="1">
              <a:lnSpc>
                <a:spcPct val="90000"/>
              </a:lnSpc>
              <a:buClr>
                <a:srgbClr val="0099CC"/>
              </a:buClr>
              <a:buFont typeface="Wingdings" pitchFamily="2" charset="2"/>
              <a:buChar char="n"/>
            </a:pPr>
            <a:r>
              <a:rPr lang="zh-CN" altLang="en-US" dirty="0">
                <a:solidFill>
                  <a:srgbClr val="000000"/>
                </a:solidFill>
                <a:latin typeface="Microsoft YaHei UI" panose="020B0503020204020204" pitchFamily="34" charset="-122"/>
                <a:ea typeface="Microsoft YaHei UI" panose="020B0503020204020204" pitchFamily="34" charset="-122"/>
              </a:rPr>
              <a:t>假设二个</a:t>
            </a:r>
            <a:r>
              <a:rPr lang="zh-CN" altLang="en-US" u="sng" dirty="0">
                <a:solidFill>
                  <a:srgbClr val="000000"/>
                </a:solidFill>
                <a:latin typeface="Microsoft YaHei UI" panose="020B0503020204020204" pitchFamily="34" charset="-122"/>
                <a:ea typeface="Microsoft YaHei UI" panose="020B0503020204020204" pitchFamily="34" charset="-122"/>
              </a:rPr>
              <a:t>耶和华见证</a:t>
            </a:r>
            <a:r>
              <a:rPr lang="zh-CN" altLang="en-US" dirty="0">
                <a:solidFill>
                  <a:srgbClr val="000000"/>
                </a:solidFill>
                <a:latin typeface="Microsoft YaHei UI" panose="020B0503020204020204" pitchFamily="34" charset="-122"/>
                <a:ea typeface="Microsoft YaHei UI" panose="020B0503020204020204" pitchFamily="34" charset="-122"/>
              </a:rPr>
              <a:t>的教徒来到您的门前。您将邀请他们进入您的家里面吗</a:t>
            </a:r>
            <a:r>
              <a:rPr lang="en-US" altLang="zh-CN" dirty="0">
                <a:solidFill>
                  <a:srgbClr val="000000"/>
                </a:solidFill>
                <a:latin typeface="Microsoft YaHei UI" panose="020B0503020204020204" pitchFamily="34" charset="-122"/>
                <a:ea typeface="Microsoft YaHei UI" panose="020B0503020204020204" pitchFamily="34" charset="-122"/>
              </a:rPr>
              <a:t>? </a:t>
            </a:r>
            <a:r>
              <a:rPr lang="zh-CN" altLang="en-US" dirty="0">
                <a:solidFill>
                  <a:srgbClr val="000000"/>
                </a:solidFill>
                <a:latin typeface="Microsoft YaHei UI" panose="020B0503020204020204" pitchFamily="34" charset="-122"/>
                <a:ea typeface="Microsoft YaHei UI" panose="020B0503020204020204" pitchFamily="34" charset="-122"/>
              </a:rPr>
              <a:t>为什么呢</a:t>
            </a:r>
            <a:r>
              <a:rPr lang="en-US" altLang="zh-CN" dirty="0">
                <a:solidFill>
                  <a:srgbClr val="000000"/>
                </a:solidFill>
                <a:latin typeface="Microsoft YaHei UI" panose="020B0503020204020204" pitchFamily="34" charset="-122"/>
                <a:ea typeface="Microsoft YaHei UI" panose="020B0503020204020204" pitchFamily="34" charset="-122"/>
              </a:rPr>
              <a:t>?</a:t>
            </a:r>
          </a:p>
          <a:p>
            <a:pPr lvl="0" eaLnBrk="1" hangingPunct="1">
              <a:lnSpc>
                <a:spcPct val="90000"/>
              </a:lnSpc>
              <a:buClr>
                <a:srgbClr val="0099CC"/>
              </a:buClr>
              <a:buFont typeface="Wingdings" pitchFamily="2" charset="2"/>
              <a:buChar char="n"/>
            </a:pPr>
            <a:r>
              <a:rPr lang="en-US" altLang="zh-CN" dirty="0">
                <a:solidFill>
                  <a:srgbClr val="000000"/>
                </a:solidFill>
                <a:latin typeface="Microsoft YaHei UI" panose="020B0503020204020204" pitchFamily="34" charset="-122"/>
                <a:ea typeface="Microsoft YaHei UI" panose="020B0503020204020204" pitchFamily="34" charset="-122"/>
              </a:rPr>
              <a:t> </a:t>
            </a:r>
            <a:r>
              <a:rPr lang="zh-CN" altLang="en-US" dirty="0">
                <a:solidFill>
                  <a:srgbClr val="000000"/>
                </a:solidFill>
                <a:latin typeface="Microsoft YaHei UI" panose="020B0503020204020204" pitchFamily="34" charset="-122"/>
                <a:ea typeface="Microsoft YaHei UI" panose="020B0503020204020204" pitchFamily="34" charset="-122"/>
              </a:rPr>
              <a:t>请进入你所选择的小组</a:t>
            </a:r>
            <a:r>
              <a:rPr lang="en-US" altLang="zh-CN" dirty="0">
                <a:solidFill>
                  <a:srgbClr val="000000"/>
                </a:solidFill>
                <a:latin typeface="Microsoft YaHei UI" panose="020B0503020204020204" pitchFamily="34" charset="-122"/>
                <a:ea typeface="Microsoft YaHei UI" panose="020B0503020204020204" pitchFamily="34" charset="-122"/>
              </a:rPr>
              <a:t>...</a:t>
            </a:r>
            <a:endParaRPr lang="en-US" altLang="en-US" dirty="0">
              <a:solidFill>
                <a:srgbClr val="000000"/>
              </a:solidFill>
              <a:latin typeface="Microsoft YaHei UI" panose="020B0503020204020204" pitchFamily="34" charset="-122"/>
              <a:ea typeface="Microsoft YaHei UI" panose="020B0503020204020204" pitchFamily="34" charset="-122"/>
            </a:endParaRPr>
          </a:p>
        </p:txBody>
      </p:sp>
      <p:sp>
        <p:nvSpPr>
          <p:cNvPr id="128003" name="Text Box 4"/>
          <p:cNvSpPr txBox="1">
            <a:spLocks noChangeArrowheads="1"/>
          </p:cNvSpPr>
          <p:nvPr/>
        </p:nvSpPr>
        <p:spPr bwMode="auto">
          <a:xfrm>
            <a:off x="1447800" y="4876800"/>
            <a:ext cx="1219200" cy="1566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zh-CN" altLang="en-US" sz="3200" dirty="0">
                <a:latin typeface="Microsoft YaHei UI" panose="020B0503020204020204" pitchFamily="34" charset="-122"/>
                <a:ea typeface="Microsoft YaHei UI" panose="020B0503020204020204" pitchFamily="34" charset="-122"/>
              </a:rPr>
              <a:t>不让他们进来</a:t>
            </a:r>
          </a:p>
        </p:txBody>
      </p:sp>
      <p:sp>
        <p:nvSpPr>
          <p:cNvPr id="128004" name="Text Box 5"/>
          <p:cNvSpPr txBox="1">
            <a:spLocks noChangeArrowheads="1"/>
          </p:cNvSpPr>
          <p:nvPr/>
        </p:nvSpPr>
        <p:spPr bwMode="auto">
          <a:xfrm>
            <a:off x="6705600" y="4876800"/>
            <a:ext cx="1219200" cy="1566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ja-JP" altLang="en-US" sz="3200" dirty="0">
                <a:solidFill>
                  <a:srgbClr val="000000"/>
                </a:solidFill>
                <a:latin typeface="Microsoft YaHei UI" panose="020B0503020204020204" pitchFamily="34" charset="-122"/>
                <a:ea typeface="Microsoft YaHei UI" panose="020B0503020204020204" pitchFamily="34" charset="-122"/>
                <a:cs typeface="Arial" pitchFamily="34" charset="0"/>
              </a:rPr>
              <a:t>让他们</a:t>
            </a:r>
            <a:r>
              <a:rPr lang="zh-CN" altLang="en-US" sz="3200" dirty="0">
                <a:solidFill>
                  <a:srgbClr val="000000"/>
                </a:solidFill>
                <a:latin typeface="Microsoft YaHei UI" panose="020B0503020204020204" pitchFamily="34" charset="-122"/>
                <a:ea typeface="Microsoft YaHei UI" panose="020B0503020204020204" pitchFamily="34" charset="-122"/>
                <a:cs typeface="Arial" pitchFamily="34" charset="0"/>
              </a:rPr>
              <a:t>进来</a:t>
            </a:r>
          </a:p>
        </p:txBody>
      </p:sp>
      <p:sp>
        <p:nvSpPr>
          <p:cNvPr id="128005" name="Text Box 6"/>
          <p:cNvSpPr txBox="1">
            <a:spLocks noChangeArrowheads="1"/>
          </p:cNvSpPr>
          <p:nvPr/>
        </p:nvSpPr>
        <p:spPr bwMode="auto">
          <a:xfrm>
            <a:off x="3779912" y="4254500"/>
            <a:ext cx="1728192" cy="46166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ja-JP" altLang="en-US" dirty="0">
                <a:solidFill>
                  <a:srgbClr val="000000"/>
                </a:solidFill>
                <a:latin typeface="Microsoft YaHei UI" panose="020B0503020204020204" pitchFamily="34" charset="-122"/>
                <a:ea typeface="Microsoft YaHei UI" panose="020B0503020204020204" pitchFamily="34" charset="-122"/>
                <a:cs typeface="Arial" pitchFamily="34" charset="0"/>
              </a:rPr>
              <a:t>指挥台</a:t>
            </a:r>
            <a:endParaRPr lang="en-US" altLang="en-US" dirty="0">
              <a:solidFill>
                <a:srgbClr val="000000"/>
              </a:solidFill>
              <a:latin typeface="Microsoft YaHei UI" panose="020B0503020204020204" pitchFamily="34" charset="-122"/>
              <a:ea typeface="Microsoft YaHei UI" panose="020B0503020204020204" pitchFamily="34" charset="-122"/>
              <a:cs typeface="Arial" pitchFamily="34" charset="0"/>
            </a:endParaRPr>
          </a:p>
        </p:txBody>
      </p:sp>
      <p:sp>
        <p:nvSpPr>
          <p:cNvPr id="128006" name="Text Box 7"/>
          <p:cNvSpPr txBox="1">
            <a:spLocks noChangeArrowheads="1"/>
          </p:cNvSpPr>
          <p:nvPr/>
        </p:nvSpPr>
        <p:spPr bwMode="auto">
          <a:xfrm>
            <a:off x="3352800" y="6019800"/>
            <a:ext cx="2743200" cy="5921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zh-CN" altLang="en-US" sz="3200" dirty="0">
                <a:solidFill>
                  <a:srgbClr val="000000"/>
                </a:solidFill>
                <a:latin typeface="Microsoft YaHei UI" panose="020B0503020204020204" pitchFamily="34" charset="-122"/>
                <a:ea typeface="Microsoft YaHei UI" panose="020B0503020204020204" pitchFamily="34" charset="-122"/>
                <a:cs typeface="Arial" pitchFamily="34" charset="0"/>
              </a:rPr>
              <a:t>看情形</a:t>
            </a:r>
            <a:endParaRPr lang="en-US" altLang="zh-CN" sz="3200" dirty="0">
              <a:solidFill>
                <a:srgbClr val="000000"/>
              </a:solidFill>
              <a:latin typeface="Microsoft YaHei UI" panose="020B0503020204020204" pitchFamily="34" charset="-122"/>
              <a:ea typeface="Microsoft YaHei UI" panose="020B0503020204020204" pitchFamily="34" charset="-122"/>
              <a:cs typeface="Arial" pitchFamily="34" charset="0"/>
            </a:endParaRPr>
          </a:p>
        </p:txBody>
      </p:sp>
      <p:pic>
        <p:nvPicPr>
          <p:cNvPr id="128007" name="Picture 7" descr="sarah-jehovah-doo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24600" y="304800"/>
            <a:ext cx="2676525"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9E0DD085-AE78-FB4A-A734-A98422A29114}"/>
              </a:ext>
            </a:extLst>
          </p:cNvPr>
          <p:cNvSpPr txBox="1">
            <a:spLocks noChangeArrowheads="1"/>
          </p:cNvSpPr>
          <p:nvPr/>
        </p:nvSpPr>
        <p:spPr bwMode="auto">
          <a:xfrm>
            <a:off x="6270170" y="3115223"/>
            <a:ext cx="272531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7118951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57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800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800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800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800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dissolve">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3" grpId="0" animBg="1"/>
      <p:bldP spid="128004" grpId="0" animBg="1"/>
      <p:bldP spid="128005" grpId="0" animBg="1"/>
      <p:bldP spid="128006" grpId="0" animBg="1"/>
      <p:bldP spid="9"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949414"/>
            <a:ext cx="9144000" cy="5359906"/>
          </a:xfrm>
          <a:prstGeom prst="rect">
            <a:avLst/>
          </a:prstGeom>
        </p:spPr>
      </p:pic>
      <p:sp>
        <p:nvSpPr>
          <p:cNvPr id="900098" name="Rectangle 2"/>
          <p:cNvSpPr>
            <a:spLocks noGrp="1" noChangeArrowheads="1"/>
          </p:cNvSpPr>
          <p:nvPr>
            <p:ph type="ctrTitle"/>
          </p:nvPr>
        </p:nvSpPr>
        <p:spPr>
          <a:xfrm>
            <a:off x="0" y="15984"/>
            <a:ext cx="9144000" cy="74872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福音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真的有改变我们的生命吗</a:t>
            </a:r>
            <a:r>
              <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CF76A8AD-172D-E54D-A5D7-1D80A1428A7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74729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248" y="0"/>
            <a:ext cx="9129752" cy="2564904"/>
          </a:xfrm>
        </p:spPr>
        <p:txBody>
          <a:bodyPr/>
          <a:lstStyle/>
          <a:p>
            <a:r>
              <a:rPr lang="zh-CN" altLang="en-US" sz="4800" b="1" dirty="0"/>
              <a:t>你要怎么样</a:t>
            </a:r>
            <a:r>
              <a:rPr lang="zh-CN" altLang="en-US" sz="4800" b="1" dirty="0">
                <a:solidFill>
                  <a:srgbClr val="FFFF00"/>
                </a:solidFill>
              </a:rPr>
              <a:t>活出</a:t>
            </a:r>
            <a:r>
              <a:rPr lang="zh-CN" altLang="en-US" sz="4800" b="1" dirty="0"/>
              <a:t>福音</a:t>
            </a:r>
            <a:r>
              <a:rPr lang="en-US" sz="4800" b="1" dirty="0"/>
              <a:t>?</a:t>
            </a:r>
          </a:p>
        </p:txBody>
      </p:sp>
      <p:pic>
        <p:nvPicPr>
          <p:cNvPr id="3" name="Picture 2"/>
          <p:cNvPicPr>
            <a:picLocks noChangeAspect="1"/>
          </p:cNvPicPr>
          <p:nvPr/>
        </p:nvPicPr>
        <p:blipFill>
          <a:blip r:embed="rId3"/>
          <a:stretch>
            <a:fillRect/>
          </a:stretch>
        </p:blipFill>
        <p:spPr>
          <a:xfrm>
            <a:off x="-64596" y="2483133"/>
            <a:ext cx="9243593" cy="4384104"/>
          </a:xfrm>
          <a:prstGeom prst="rect">
            <a:avLst/>
          </a:prstGeom>
        </p:spPr>
      </p:pic>
      <p:sp>
        <p:nvSpPr>
          <p:cNvPr id="4" name="Title 1"/>
          <p:cNvSpPr txBox="1">
            <a:spLocks/>
          </p:cNvSpPr>
          <p:nvPr/>
        </p:nvSpPr>
        <p:spPr bwMode="auto">
          <a:xfrm rot="20542866">
            <a:off x="5209791" y="1498319"/>
            <a:ext cx="3873168" cy="1008112"/>
          </a:xfrm>
          <a:prstGeom prst="rect">
            <a:avLst/>
          </a:prstGeom>
          <a:solidFill>
            <a:srgbClr val="FF0000"/>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uLnTx/>
                <a:uFillTx/>
                <a:latin typeface="Arial"/>
                <a:ea typeface="ＭＳ Ｐゴシック" charset="0"/>
                <a:cs typeface="Arial"/>
              </a:rPr>
              <a:t>两个方法</a:t>
            </a:r>
            <a:r>
              <a:rPr kumimoji="0" lang="is-IS" sz="4800" b="1"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4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Rectangle 2">
            <a:extLst>
              <a:ext uri="{FF2B5EF4-FFF2-40B4-BE49-F238E27FC236}">
                <a16:creationId xmlns:a16="http://schemas.microsoft.com/office/drawing/2014/main" id="{CD8B83CA-416F-3643-8620-5FF6C5D954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216872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帮助传</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真道</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的人</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(1-6)。 </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52736"/>
            <a:ext cx="9144000" cy="6097905"/>
          </a:xfrm>
          <a:prstGeom prst="rect">
            <a:avLst/>
          </a:prstGeom>
        </p:spPr>
      </p:pic>
      <p:sp>
        <p:nvSpPr>
          <p:cNvPr id="5" name="Rectangle 2">
            <a:extLst>
              <a:ext uri="{FF2B5EF4-FFF2-40B4-BE49-F238E27FC236}">
                <a16:creationId xmlns:a16="http://schemas.microsoft.com/office/drawing/2014/main" id="{FC6F8DE4-D7A3-914A-BDDF-B58D7C77A1E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426967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369" y="1628800"/>
            <a:ext cx="9144000" cy="420286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避开传</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假道</a:t>
            </a:r>
            <a:r>
              <a:rPr lang="zh-CN" altLang="en-US" sz="4800" b="1" dirty="0">
                <a:effectLst>
                  <a:glow rad="127000">
                    <a:schemeClr val="tx1"/>
                  </a:glow>
                </a:effectLst>
                <a:latin typeface="Arial" charset="0"/>
                <a:ea typeface="ＭＳ Ｐゴシック" charset="0"/>
                <a:cs typeface="ＭＳ Ｐゴシック" charset="0"/>
              </a:rPr>
              <a:t>的人</a:t>
            </a:r>
            <a:r>
              <a:rPr lang="en-US" sz="4800" b="1" dirty="0">
                <a:effectLst>
                  <a:glow rad="127000">
                    <a:schemeClr val="tx1"/>
                  </a:glow>
                </a:effectLst>
                <a:latin typeface="Arial" charset="0"/>
                <a:ea typeface="ＭＳ Ｐゴシック" charset="0"/>
                <a:cs typeface="ＭＳ Ｐゴシック" charset="0"/>
              </a:rPr>
              <a:t>(7-13)。</a:t>
            </a:r>
          </a:p>
        </p:txBody>
      </p:sp>
      <p:sp>
        <p:nvSpPr>
          <p:cNvPr id="5" name="Rectangle 2">
            <a:extLst>
              <a:ext uri="{FF2B5EF4-FFF2-40B4-BE49-F238E27FC236}">
                <a16:creationId xmlns:a16="http://schemas.microsoft.com/office/drawing/2014/main" id="{71F4F4BE-F466-3A47-89A7-8EB139C9EB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745403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80768"/>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 name="Picture 1"/>
          <p:cNvPicPr>
            <a:picLocks noChangeAspect="1"/>
          </p:cNvPicPr>
          <p:nvPr/>
        </p:nvPicPr>
        <p:blipFill>
          <a:blip r:embed="rId3"/>
          <a:stretch>
            <a:fillRect/>
          </a:stretch>
        </p:blipFill>
        <p:spPr>
          <a:xfrm>
            <a:off x="22145" y="2060848"/>
            <a:ext cx="3467100" cy="3276600"/>
          </a:xfrm>
          <a:prstGeom prst="rect">
            <a:avLst/>
          </a:prstGeom>
        </p:spPr>
      </p:pic>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借着不帮助</a:t>
            </a:r>
            <a:endParaRPr kumimoji="0" lang="en-US" altLang="zh-CN"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阻碍福音的人</a:t>
            </a:r>
            <a:endParaRPr kumimoji="0" lang="en-US" altLang="zh-CN"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活出福音</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3889A341-7B7A-C848-AD5A-E9BA32E7A6C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p>
        </p:txBody>
      </p:sp>
    </p:spTree>
    <p:extLst>
      <p:ext uri="{BB962C8B-B14F-4D97-AF65-F5344CB8AC3E}">
        <p14:creationId xmlns:p14="http://schemas.microsoft.com/office/powerpoint/2010/main" val="2134787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神通过耶稣履行了亚伯拉罕之约与大卫之约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(e.g., 1:54-55, 69, 72-73).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基督的新约也被提到</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(22:20)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因为圣餐的杯履行了耶利米书</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31:34</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所提到的宽恕的应许。</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571199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Grp="1" noChangeArrowheads="1"/>
          </p:cNvSpPr>
          <p:nvPr>
            <p:ph type="title"/>
          </p:nvPr>
        </p:nvSpPr>
        <p:spPr>
          <a:xfrm>
            <a:off x="1066800" y="457200"/>
            <a:ext cx="5867400" cy="1143000"/>
          </a:xfrm>
        </p:spPr>
        <p:txBody>
          <a:bodyPr/>
          <a:lstStyle/>
          <a:p>
            <a:pPr eaLnBrk="1" hangingPunct="1"/>
            <a:r>
              <a:rPr lang="zh-CN" altLang="en-US" b="1" dirty="0">
                <a:latin typeface="Microsoft YaHei UI" panose="020B0503020204020204" pitchFamily="34" charset="-122"/>
                <a:ea typeface="Microsoft YaHei UI" panose="020B0503020204020204" pitchFamily="34" charset="-122"/>
                <a:cs typeface="Arial" charset="0"/>
              </a:rPr>
              <a:t>信徒怎么帮助异端</a:t>
            </a:r>
            <a:r>
              <a:rPr lang="en-US" b="1" dirty="0">
                <a:latin typeface="Microsoft YaHei UI" panose="020B0503020204020204" pitchFamily="34" charset="-122"/>
                <a:ea typeface="Microsoft YaHei UI" panose="020B0503020204020204" pitchFamily="34" charset="-122"/>
                <a:cs typeface="Arial" charset="0"/>
              </a:rPr>
              <a:t>?</a:t>
            </a:r>
          </a:p>
        </p:txBody>
      </p:sp>
      <p:sp>
        <p:nvSpPr>
          <p:cNvPr id="26627" name="Rectangle 3"/>
          <p:cNvSpPr>
            <a:spLocks noGrp="1" noChangeArrowheads="1"/>
          </p:cNvSpPr>
          <p:nvPr>
            <p:ph type="body" idx="1"/>
          </p:nvPr>
        </p:nvSpPr>
        <p:spPr>
          <a:xfrm>
            <a:off x="992188" y="2482850"/>
            <a:ext cx="8188325" cy="4114800"/>
          </a:xfrm>
        </p:spPr>
        <p:txBody>
          <a:bodyPr/>
          <a:lstStyle/>
          <a:p>
            <a:pPr eaLnBrk="1" hangingPunct="1"/>
            <a:r>
              <a:rPr lang="zh-CN" altLang="en-US" b="1" dirty="0">
                <a:latin typeface="Microsoft YaHei UI" panose="020B0503020204020204" pitchFamily="34" charset="-122"/>
                <a:ea typeface="Microsoft YaHei UI" panose="020B0503020204020204" pitchFamily="34" charset="-122"/>
                <a:cs typeface="Arial" charset="0"/>
              </a:rPr>
              <a:t>鼓励迭代异端</a:t>
            </a:r>
            <a:endParaRPr lang="en-US" b="1" dirty="0">
              <a:latin typeface="Microsoft YaHei UI" panose="020B0503020204020204" pitchFamily="34" charset="-122"/>
              <a:ea typeface="Microsoft YaHei UI" panose="020B0503020204020204" pitchFamily="34" charset="-122"/>
              <a:cs typeface="Arial" charset="0"/>
            </a:endParaRPr>
          </a:p>
          <a:p>
            <a:pPr eaLnBrk="1" hangingPunct="1"/>
            <a:r>
              <a:rPr lang="zh-CN" altLang="en-US" b="1" dirty="0">
                <a:latin typeface="Microsoft YaHei UI" panose="020B0503020204020204" pitchFamily="34" charset="-122"/>
                <a:ea typeface="Microsoft YaHei UI" panose="020B0503020204020204" pitchFamily="34" charset="-122"/>
                <a:cs typeface="Arial" charset="0"/>
              </a:rPr>
              <a:t>把钱交给邪教 </a:t>
            </a:r>
            <a:r>
              <a:rPr lang="en-US" b="1" dirty="0">
                <a:latin typeface="Microsoft YaHei UI" panose="020B0503020204020204" pitchFamily="34" charset="-122"/>
                <a:ea typeface="Microsoft YaHei UI" panose="020B0503020204020204" pitchFamily="34" charset="-122"/>
                <a:cs typeface="Arial" charset="0"/>
              </a:rPr>
              <a:t>(</a:t>
            </a:r>
            <a:r>
              <a:rPr lang="zh-CN" altLang="en-US" b="1" dirty="0">
                <a:latin typeface="Microsoft YaHei UI" panose="020B0503020204020204" pitchFamily="34" charset="-122"/>
                <a:ea typeface="Microsoft YaHei UI" panose="020B0503020204020204" pitchFamily="34" charset="-122"/>
                <a:cs typeface="Arial" charset="0"/>
              </a:rPr>
              <a:t>视频传道士等</a:t>
            </a:r>
            <a:r>
              <a:rPr lang="en-US" b="1" dirty="0">
                <a:latin typeface="Microsoft YaHei UI" panose="020B0503020204020204" pitchFamily="34" charset="-122"/>
                <a:ea typeface="Microsoft YaHei UI" panose="020B0503020204020204" pitchFamily="34" charset="-122"/>
                <a:cs typeface="Arial" charset="0"/>
              </a:rPr>
              <a:t>)</a:t>
            </a:r>
          </a:p>
          <a:p>
            <a:pPr eaLnBrk="1" hangingPunct="1"/>
            <a:r>
              <a:rPr lang="zh-CN" altLang="en-US" b="1" dirty="0">
                <a:latin typeface="Microsoft YaHei UI" panose="020B0503020204020204" pitchFamily="34" charset="-122"/>
                <a:ea typeface="Microsoft YaHei UI" panose="020B0503020204020204" pitchFamily="34" charset="-122"/>
                <a:cs typeface="Arial" charset="0"/>
              </a:rPr>
              <a:t>买异端的书籍</a:t>
            </a:r>
            <a:endParaRPr lang="en-US" altLang="zh-CN" b="1" dirty="0">
              <a:latin typeface="Microsoft YaHei UI" panose="020B0503020204020204" pitchFamily="34" charset="-122"/>
              <a:ea typeface="Microsoft YaHei UI" panose="020B0503020204020204" pitchFamily="34" charset="-122"/>
              <a:cs typeface="Arial" charset="0"/>
            </a:endParaRPr>
          </a:p>
          <a:p>
            <a:pPr eaLnBrk="1" hangingPunct="1"/>
            <a:r>
              <a:rPr lang="zh-CN" altLang="en-US" b="1" dirty="0">
                <a:latin typeface="Microsoft YaHei UI" panose="020B0503020204020204" pitchFamily="34" charset="-122"/>
                <a:ea typeface="Microsoft YaHei UI" panose="020B0503020204020204" pitchFamily="34" charset="-122"/>
                <a:cs typeface="Arial" charset="0"/>
              </a:rPr>
              <a:t>观看违背圣经的电影</a:t>
            </a:r>
            <a:endParaRPr lang="en-US" altLang="zh-CN" b="1" dirty="0">
              <a:latin typeface="Microsoft YaHei UI" panose="020B0503020204020204" pitchFamily="34" charset="-122"/>
              <a:ea typeface="Microsoft YaHei UI" panose="020B0503020204020204" pitchFamily="34" charset="-122"/>
              <a:cs typeface="Arial" charset="0"/>
            </a:endParaRPr>
          </a:p>
          <a:p>
            <a:pPr eaLnBrk="1" hangingPunct="1"/>
            <a:r>
              <a:rPr lang="zh-CN" altLang="en-US" b="1" dirty="0">
                <a:latin typeface="Microsoft YaHei UI" panose="020B0503020204020204" pitchFamily="34" charset="-122"/>
                <a:ea typeface="Microsoft YaHei UI" panose="020B0503020204020204" pitchFamily="34" charset="-122"/>
                <a:cs typeface="Arial" charset="0"/>
              </a:rPr>
              <a:t>从假传道士接收文献</a:t>
            </a:r>
            <a:endParaRPr lang="en-US" b="1" dirty="0">
              <a:latin typeface="Microsoft YaHei UI" panose="020B0503020204020204" pitchFamily="34" charset="-122"/>
              <a:ea typeface="Microsoft YaHei UI" panose="020B0503020204020204" pitchFamily="34" charset="-122"/>
              <a:cs typeface="Arial" charset="0"/>
            </a:endParaRPr>
          </a:p>
        </p:txBody>
      </p:sp>
      <p:pic>
        <p:nvPicPr>
          <p:cNvPr id="26628" name="Picture 4" descr="j0205370"/>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rot="422913">
            <a:off x="6126163" y="381000"/>
            <a:ext cx="2862262" cy="204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2212" name="Text Box 7"/>
          <p:cNvSpPr txBox="1">
            <a:spLocks noChangeArrowheads="1"/>
          </p:cNvSpPr>
          <p:nvPr/>
        </p:nvSpPr>
        <p:spPr bwMode="auto">
          <a:xfrm>
            <a:off x="8386935" y="44450"/>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297</a:t>
            </a:r>
          </a:p>
        </p:txBody>
      </p:sp>
      <p:sp>
        <p:nvSpPr>
          <p:cNvPr id="6" name="Rectangle 2">
            <a:extLst>
              <a:ext uri="{FF2B5EF4-FFF2-40B4-BE49-F238E27FC236}">
                <a16:creationId xmlns:a16="http://schemas.microsoft.com/office/drawing/2014/main" id="{B441B640-0984-1D43-8BD5-1EAFF9D598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约翰二书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018964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6627">
                                            <p:txEl>
                                              <p:pRg st="1" end="1"/>
                                            </p:txEl>
                                          </p:spTgt>
                                        </p:tgtEl>
                                        <p:attrNameLst>
                                          <p:attrName>style.visibility</p:attrName>
                                        </p:attrNameLst>
                                      </p:cBhvr>
                                      <p:to>
                                        <p:strVal val="visible"/>
                                      </p:to>
                                    </p:set>
                                    <p:anim to="" calcmode="lin" valueType="num">
                                      <p:cBhvr>
                                        <p:cTn id="12" dur="1" fill="hold"/>
                                        <p:tgtEl>
                                          <p:spTgt spid="26627">
                                            <p:txEl>
                                              <p:pRg st="1" end="1"/>
                                            </p:txEl>
                                          </p:spTgt>
                                        </p:tgtEl>
                                        <p:attrNameLst>
                                          <p:attrName/>
                                        </p:attrNameLst>
                                      </p:cBhvr>
                                    </p:anim>
                                  </p:childTnLst>
                                </p:cTn>
                              </p:par>
                              <p:par>
                                <p:cTn id="13" presetID="15" presetClass="entr" presetSubtype="0" fill="hold" nodeType="withEffect">
                                  <p:stCondLst>
                                    <p:cond delay="0"/>
                                  </p:stCondLst>
                                  <p:childTnLst>
                                    <p:set>
                                      <p:cBhvr>
                                        <p:cTn id="14" dur="1" fill="hold">
                                          <p:stCondLst>
                                            <p:cond delay="0"/>
                                          </p:stCondLst>
                                        </p:cTn>
                                        <p:tgtEl>
                                          <p:spTgt spid="26628"/>
                                        </p:tgtEl>
                                        <p:attrNameLst>
                                          <p:attrName>style.visibility</p:attrName>
                                        </p:attrNameLst>
                                      </p:cBhvr>
                                      <p:to>
                                        <p:strVal val="visible"/>
                                      </p:to>
                                    </p:set>
                                    <p:anim calcmode="lin" valueType="num">
                                      <p:cBhvr>
                                        <p:cTn id="15" dur="1000" fill="hold"/>
                                        <p:tgtEl>
                                          <p:spTgt spid="26628"/>
                                        </p:tgtEl>
                                        <p:attrNameLst>
                                          <p:attrName>ppt_w</p:attrName>
                                        </p:attrNameLst>
                                      </p:cBhvr>
                                      <p:tavLst>
                                        <p:tav tm="0">
                                          <p:val>
                                            <p:fltVal val="0"/>
                                          </p:val>
                                        </p:tav>
                                        <p:tav tm="100000">
                                          <p:val>
                                            <p:strVal val="#ppt_w"/>
                                          </p:val>
                                        </p:tav>
                                      </p:tavLst>
                                    </p:anim>
                                    <p:anim calcmode="lin" valueType="num">
                                      <p:cBhvr>
                                        <p:cTn id="16" dur="1000" fill="hold"/>
                                        <p:tgtEl>
                                          <p:spTgt spid="26628"/>
                                        </p:tgtEl>
                                        <p:attrNameLst>
                                          <p:attrName>ppt_h</p:attrName>
                                        </p:attrNameLst>
                                      </p:cBhvr>
                                      <p:tavLst>
                                        <p:tav tm="0">
                                          <p:val>
                                            <p:fltVal val="0"/>
                                          </p:val>
                                        </p:tav>
                                        <p:tav tm="100000">
                                          <p:val>
                                            <p:strVal val="#ppt_h"/>
                                          </p:val>
                                        </p:tav>
                                      </p:tavLst>
                                    </p:anim>
                                    <p:anim calcmode="lin" valueType="num">
                                      <p:cBhvr>
                                        <p:cTn id="17" dur="1000" fill="hold"/>
                                        <p:tgtEl>
                                          <p:spTgt spid="2662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66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4" presetClass="entr" presetSubtype="0" fill="hold" grpId="0" nodeType="clickEffect">
                                  <p:stCondLst>
                                    <p:cond delay="0"/>
                                  </p:stCondLst>
                                  <p:childTnLst>
                                    <p:set>
                                      <p:cBhvr>
                                        <p:cTn id="22" dur="1" fill="hold">
                                          <p:stCondLst>
                                            <p:cond delay="0"/>
                                          </p:stCondLst>
                                        </p:cTn>
                                        <p:tgtEl>
                                          <p:spTgt spid="26627">
                                            <p:txEl>
                                              <p:pRg st="2" end="2"/>
                                            </p:txEl>
                                          </p:spTgt>
                                        </p:tgtEl>
                                        <p:attrNameLst>
                                          <p:attrName>style.visibility</p:attrName>
                                        </p:attrNameLst>
                                      </p:cBhvr>
                                      <p:to>
                                        <p:strVal val="visible"/>
                                      </p:to>
                                    </p:set>
                                    <p:anim to="" calcmode="lin" valueType="num">
                                      <p:cBhvr>
                                        <p:cTn id="23" dur="1" fill="hold"/>
                                        <p:tgtEl>
                                          <p:spTgt spid="26627">
                                            <p:txEl>
                                              <p:pRg st="2" end="2"/>
                                            </p:txEl>
                                          </p:spTgt>
                                        </p:tgtEl>
                                        <p:attrNameLst>
                                          <p:attrName/>
                                        </p:attrNameLst>
                                      </p:cBhvr>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4" presetClass="entr" presetSubtype="0" fill="hold" grpId="0" nodeType="clickEffect">
                                  <p:stCondLst>
                                    <p:cond delay="0"/>
                                  </p:stCondLst>
                                  <p:childTnLst>
                                    <p:set>
                                      <p:cBhvr>
                                        <p:cTn id="27" dur="1" fill="hold">
                                          <p:stCondLst>
                                            <p:cond delay="0"/>
                                          </p:stCondLst>
                                        </p:cTn>
                                        <p:tgtEl>
                                          <p:spTgt spid="26627">
                                            <p:txEl>
                                              <p:pRg st="3" end="3"/>
                                            </p:txEl>
                                          </p:spTgt>
                                        </p:tgtEl>
                                        <p:attrNameLst>
                                          <p:attrName>style.visibility</p:attrName>
                                        </p:attrNameLst>
                                      </p:cBhvr>
                                      <p:to>
                                        <p:strVal val="visible"/>
                                      </p:to>
                                    </p:set>
                                    <p:anim to="" calcmode="lin" valueType="num">
                                      <p:cBhvr>
                                        <p:cTn id="28" dur="1" fill="hold"/>
                                        <p:tgtEl>
                                          <p:spTgt spid="26627">
                                            <p:txEl>
                                              <p:pRg st="3" end="3"/>
                                            </p:txEl>
                                          </p:spTgt>
                                        </p:tgtEl>
                                        <p:attrNameLst>
                                          <p:attrName/>
                                        </p:attrNameLst>
                                      </p:cBhvr>
                                    </p:anim>
                                  </p:childTnLst>
                                </p:cTn>
                              </p:par>
                            </p:childTnLst>
                          </p:cTn>
                        </p:par>
                      </p:childTnLst>
                    </p:cTn>
                  </p:par>
                  <p:par>
                    <p:cTn id="29" fill="hold">
                      <p:stCondLst>
                        <p:cond delay="indefinite"/>
                      </p:stCondLst>
                      <p:childTnLst>
                        <p:par>
                          <p:cTn id="30" fill="hold">
                            <p:stCondLst>
                              <p:cond delay="0"/>
                            </p:stCondLst>
                            <p:childTnLst>
                              <p:par>
                                <p:cTn id="31" presetID="24" presetClass="entr" presetSubtype="0" fill="hold" grpId="0" nodeType="clickEffect">
                                  <p:stCondLst>
                                    <p:cond delay="0"/>
                                  </p:stCondLst>
                                  <p:childTnLst>
                                    <p:set>
                                      <p:cBhvr>
                                        <p:cTn id="32" dur="1" fill="hold">
                                          <p:stCondLst>
                                            <p:cond delay="0"/>
                                          </p:stCondLst>
                                        </p:cTn>
                                        <p:tgtEl>
                                          <p:spTgt spid="26627">
                                            <p:txEl>
                                              <p:pRg st="4" end="4"/>
                                            </p:txEl>
                                          </p:spTgt>
                                        </p:tgtEl>
                                        <p:attrNameLst>
                                          <p:attrName>style.visibility</p:attrName>
                                        </p:attrNameLst>
                                      </p:cBhvr>
                                      <p:to>
                                        <p:strVal val="visible"/>
                                      </p:to>
                                    </p:set>
                                    <p:anim to="" calcmode="lin" valueType="num">
                                      <p:cBhvr>
                                        <p:cTn id="33" dur="1" fill="hold"/>
                                        <p:tgtEl>
                                          <p:spTgt spid="26627">
                                            <p:txEl>
                                              <p:pRg st="4" end="4"/>
                                            </p:txEl>
                                          </p:spTgt>
                                        </p:tgtEl>
                                        <p:attrNameLst>
                                          <p:attrName/>
                                        </p:attrNameLst>
                                      </p:cBhvr>
                                    </p:anim>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dissolve">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6" grpId="0"/>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073396865"/>
      </p:ext>
    </p:extLst>
  </p:cSld>
  <p:clrMapOvr>
    <a:masterClrMapping/>
  </p:clrMapOvr>
  <p:transition/>
</p:sld>
</file>

<file path=ppt/slides/slide4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4482" r="5290"/>
          <a:stretch/>
        </p:blipFill>
        <p:spPr>
          <a:xfrm>
            <a:off x="0" y="3967"/>
            <a:ext cx="9144000" cy="6333938"/>
          </a:xfrm>
          <a:prstGeom prst="rect">
            <a:avLst/>
          </a:prstGeom>
        </p:spPr>
      </p:pic>
      <p:sp>
        <p:nvSpPr>
          <p:cNvPr id="4" name="Rectangle 3"/>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5" name="Title 4"/>
          <p:cNvSpPr>
            <a:spLocks noGrp="1"/>
          </p:cNvSpPr>
          <p:nvPr>
            <p:ph type="title" idx="4294967295"/>
          </p:nvPr>
        </p:nvSpPr>
        <p:spPr>
          <a:xfrm>
            <a:off x="176614" y="34925"/>
            <a:ext cx="7883124" cy="1989138"/>
          </a:xfrm>
        </p:spPr>
        <p:txBody>
          <a:bodyPr anchor="ctr"/>
          <a:lstStyle/>
          <a:p>
            <a:pPr algn="l"/>
            <a:r>
              <a:rPr lang="zh-CN" altLang="en-US" sz="11500" b="1" dirty="0">
                <a:solidFill>
                  <a:schemeClr val="tx1"/>
                </a:solidFill>
                <a:effectLst>
                  <a:glow rad="228600">
                    <a:srgbClr val="000000">
                      <a:alpha val="75000"/>
                    </a:srgbClr>
                  </a:glow>
                </a:effectLst>
                <a:latin typeface="Microsoft YaHei UI" panose="020B0503020204020204" pitchFamily="34" charset="-122"/>
                <a:ea typeface="Microsoft YaHei UI" panose="020B0503020204020204" pitchFamily="34" charset="-122"/>
              </a:rPr>
              <a:t>约翰三书</a:t>
            </a:r>
            <a:endParaRPr lang="en-US" sz="11500" b="1" dirty="0">
              <a:solidFill>
                <a:schemeClr val="tx1"/>
              </a:solidFill>
              <a:effectLst>
                <a:glow rad="228600">
                  <a:srgbClr val="000000">
                    <a:alpha val="75000"/>
                  </a:srgbClr>
                </a:glow>
              </a:effectLst>
              <a:latin typeface="Microsoft YaHei UI" panose="020B0503020204020204" pitchFamily="34" charset="-122"/>
              <a:ea typeface="Microsoft YaHei UI" panose="020B0503020204020204" pitchFamily="34" charset="-122"/>
            </a:endParaRPr>
          </a:p>
        </p:txBody>
      </p:sp>
      <p:sp>
        <p:nvSpPr>
          <p:cNvPr id="6" name="Title 4"/>
          <p:cNvSpPr txBox="1">
            <a:spLocks/>
          </p:cNvSpPr>
          <p:nvPr/>
        </p:nvSpPr>
        <p:spPr bwMode="auto">
          <a:xfrm>
            <a:off x="876400" y="1915344"/>
            <a:ext cx="82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lvl="0" defTabSz="914400">
              <a:defRPr/>
            </a:pPr>
            <a:r>
              <a:rPr lang="zh-CN" altLang="en-US" sz="4800" b="1" i="1" dirty="0">
                <a:solidFill>
                  <a:srgbClr val="FFFFFF"/>
                </a:solidFill>
                <a:effectLst>
                  <a:glow rad="228600">
                    <a:srgbClr val="000000">
                      <a:alpha val="75000"/>
                    </a:srgbClr>
                  </a:glow>
                </a:effectLst>
                <a:latin typeface="Microsoft YaHei UI" panose="020B0503020204020204" pitchFamily="34" charset="-122"/>
                <a:ea typeface="Microsoft YaHei UI" panose="020B0503020204020204" pitchFamily="34" charset="-122"/>
              </a:rPr>
              <a:t>对传教士的支持</a:t>
            </a:r>
          </a:p>
        </p:txBody>
      </p:sp>
    </p:spTree>
    <p:extLst>
      <p:ext uri="{BB962C8B-B14F-4D97-AF65-F5344CB8AC3E}">
        <p14:creationId xmlns:p14="http://schemas.microsoft.com/office/powerpoint/2010/main" val="3618838951"/>
      </p:ext>
    </p:extLst>
  </p:cSld>
  <p:clrMapOvr>
    <a:overrideClrMapping bg1="dk2" tx1="lt1" bg2="dk1" tx2="lt2" accent1="accent1" accent2="accent2" accent3="accent3" accent4="accent4" accent5="accent5" accent6="accent6" hlink="hlink" folHlink="folHlink"/>
  </p:clrMapOvr>
</p:sld>
</file>

<file path=ppt/slides/slide4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传教士</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305</a:t>
            </a:r>
          </a:p>
        </p:txBody>
      </p:sp>
      <p:sp>
        <p:nvSpPr>
          <p:cNvPr id="8" name="Rectangle 2">
            <a:extLst>
              <a:ext uri="{FF2B5EF4-FFF2-40B4-BE49-F238E27FC236}">
                <a16:creationId xmlns:a16="http://schemas.microsoft.com/office/drawing/2014/main" id="{1FD145A8-205A-154D-BF7A-35E8F9119173}"/>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7603602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ko-KR" altLang="en-US" sz="4800" b="1" dirty="0">
                <a:effectLst>
                  <a:glow rad="101600">
                    <a:schemeClr val="tx1">
                      <a:alpha val="99000"/>
                    </a:schemeClr>
                  </a:glow>
                </a:effectLst>
                <a:latin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2852936"/>
            <a:ext cx="9144000" cy="25211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r>
              <a:rPr lang="ko-KR" altLang="en-US" sz="4800" b="1" i="1" dirty="0">
                <a:solidFill>
                  <a:srgbClr val="FFFFFF"/>
                </a:solidFill>
                <a:effectLst>
                  <a:glow rad="228600">
                    <a:srgbClr val="000000">
                      <a:alpha val="75000"/>
                    </a:srgbClr>
                  </a:glow>
                </a:effectLst>
                <a:latin typeface="Microsoft YaHei UI" panose="020B0503020204020204" pitchFamily="34" charset="-122"/>
              </a:rPr>
              <a:t>对传教士的支持</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1269104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609600" y="1602008"/>
            <a:ext cx="8181622"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3600" b="1" dirty="0">
                <a:solidFill>
                  <a:srgbClr val="FFFFFF"/>
                </a:solidFill>
                <a:latin typeface="Microsoft YaHei UI" panose="020B0503020204020204" pitchFamily="34" charset="-122"/>
                <a:ea typeface="Microsoft YaHei UI" panose="020B0503020204020204" pitchFamily="34" charset="-122"/>
              </a:rPr>
              <a:t>“</a:t>
            </a:r>
            <a:r>
              <a:rPr lang="zh-CN" altLang="en-US" sz="3600" b="1" dirty="0">
                <a:solidFill>
                  <a:srgbClr val="FFFFFF"/>
                </a:solidFill>
                <a:latin typeface="Microsoft YaHei UI" panose="020B0503020204020204" pitchFamily="34" charset="-122"/>
                <a:ea typeface="Microsoft YaHei UI" panose="020B0503020204020204" pitchFamily="34" charset="-122"/>
              </a:rPr>
              <a:t>所以我们应当接待这样的人，</a:t>
            </a:r>
            <a:endParaRPr lang="en-US" altLang="zh-CN" sz="3600" b="1" dirty="0">
              <a:solidFill>
                <a:srgbClr val="FFFFFF"/>
              </a:solidFill>
              <a:latin typeface="Microsoft YaHei UI" panose="020B0503020204020204" pitchFamily="34" charset="-122"/>
              <a:ea typeface="Microsoft YaHei UI" panose="020B0503020204020204" pitchFamily="34" charset="-122"/>
            </a:endParaRPr>
          </a:p>
          <a:p>
            <a:pPr eaLnBrk="1" hangingPunct="1"/>
            <a:r>
              <a:rPr lang="zh-CN" altLang="en-US" sz="3600" b="1" dirty="0">
                <a:solidFill>
                  <a:srgbClr val="FFFFFF"/>
                </a:solidFill>
                <a:latin typeface="Microsoft YaHei UI" panose="020B0503020204020204" pitchFamily="34" charset="-122"/>
                <a:ea typeface="Microsoft YaHei UI" panose="020B0503020204020204" pitchFamily="34" charset="-122"/>
              </a:rPr>
              <a:t>好让我们为了真理成为同工。</a:t>
            </a:r>
            <a:r>
              <a:rPr lang="en-US" sz="3600" b="1" dirty="0">
                <a:solidFill>
                  <a:srgbClr val="FFFFFF"/>
                </a:solidFill>
                <a:latin typeface="Microsoft YaHei UI" panose="020B0503020204020204" pitchFamily="34" charset="-122"/>
                <a:ea typeface="Microsoft YaHei UI" panose="020B0503020204020204" pitchFamily="34" charset="-122"/>
              </a:rPr>
              <a:t>” </a:t>
            </a:r>
            <a:br>
              <a:rPr lang="en-US" sz="3600" b="1" dirty="0">
                <a:solidFill>
                  <a:srgbClr val="FFFFFF"/>
                </a:solidFill>
                <a:latin typeface="Microsoft YaHei UI" panose="020B0503020204020204" pitchFamily="34" charset="-122"/>
                <a:ea typeface="Microsoft YaHei UI" panose="020B0503020204020204" pitchFamily="34" charset="-122"/>
              </a:rPr>
            </a:br>
            <a:r>
              <a:rPr lang="en-US" sz="3600" b="1" dirty="0">
                <a:solidFill>
                  <a:srgbClr val="FFFFFF"/>
                </a:solidFill>
                <a:latin typeface="Microsoft YaHei UI" panose="020B0503020204020204" pitchFamily="34" charset="-122"/>
                <a:ea typeface="Microsoft YaHei UI" panose="020B0503020204020204" pitchFamily="34" charset="-122"/>
              </a:rPr>
              <a:t>(8)。</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86926" y="28711"/>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305</a:t>
            </a:r>
          </a:p>
        </p:txBody>
      </p:sp>
    </p:spTree>
    <p:extLst>
      <p:ext uri="{BB962C8B-B14F-4D97-AF65-F5344CB8AC3E}">
        <p14:creationId xmlns:p14="http://schemas.microsoft.com/office/powerpoint/2010/main" val="18863797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86.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idx="4294967295"/>
          </p:nvPr>
        </p:nvSpPr>
        <p:spPr>
          <a:xfrm>
            <a:off x="2277616" y="444625"/>
            <a:ext cx="4876800" cy="457200"/>
          </a:xfrm>
          <a:solidFill>
            <a:schemeClr val="tx1"/>
          </a:solidFill>
        </p:spPr>
        <p:txBody>
          <a:bodyPr/>
          <a:lstStyle/>
          <a:p>
            <a:pPr algn="ctr" eaLnBrk="1" hangingPunct="1"/>
            <a:r>
              <a:rPr lang="zh-SG" altLang="en-US" sz="2800" b="1" dirty="0">
                <a:solidFill>
                  <a:schemeClr val="bg1"/>
                </a:solidFill>
                <a:latin typeface="Microsoft YaHei UI" panose="020B0503020204020204" pitchFamily="34" charset="-122"/>
                <a:ea typeface="Microsoft YaHei UI" panose="020B0503020204020204" pitchFamily="34" charset="-122"/>
                <a:cs typeface="ＭＳ Ｐゴシック" charset="0"/>
              </a:rPr>
              <a:t>总结概要</a:t>
            </a:r>
            <a:endParaRPr lang="en-US" sz="2800" b="1" dirty="0">
              <a:solidFill>
                <a:schemeClr val="bg1"/>
              </a:solidFill>
              <a:latin typeface="Microsoft YaHei UI" panose="020B0503020204020204" pitchFamily="34" charset="-122"/>
              <a:ea typeface="Microsoft YaHei UI" panose="020B0503020204020204" pitchFamily="34" charset="-122"/>
              <a:cs typeface="ＭＳ Ｐゴシック" charset="0"/>
            </a:endParaRPr>
          </a:p>
        </p:txBody>
      </p:sp>
      <p:sp>
        <p:nvSpPr>
          <p:cNvPr id="292867" name="Text Box 3"/>
          <p:cNvSpPr txBox="1">
            <a:spLocks noChangeArrowheads="1"/>
          </p:cNvSpPr>
          <p:nvPr/>
        </p:nvSpPr>
        <p:spPr bwMode="auto">
          <a:xfrm>
            <a:off x="8421860" y="0"/>
            <a:ext cx="752130"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307</a:t>
            </a:r>
          </a:p>
        </p:txBody>
      </p:sp>
      <p:sp>
        <p:nvSpPr>
          <p:cNvPr id="292869" name="Text Box 6"/>
          <p:cNvSpPr txBox="1">
            <a:spLocks noChangeArrowheads="1"/>
          </p:cNvSpPr>
          <p:nvPr/>
        </p:nvSpPr>
        <p:spPr bwMode="auto">
          <a:xfrm>
            <a:off x="1547664" y="1406755"/>
            <a:ext cx="6408712" cy="2554545"/>
          </a:xfrm>
          <a:prstGeom prst="rect">
            <a:avLst/>
          </a:prstGeom>
          <a:solidFill>
            <a:srgbClr val="000000"/>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CN" altLang="en-US" sz="3200" b="1" dirty="0">
                <a:solidFill>
                  <a:srgbClr val="FFFFFF"/>
                </a:solidFill>
                <a:latin typeface="Microsoft YaHei UI" panose="020B0503020204020204" pitchFamily="34" charset="-122"/>
                <a:ea typeface="Microsoft YaHei UI" panose="020B0503020204020204" pitchFamily="34" charset="-122"/>
              </a:rPr>
              <a:t>约翰鼓励该犹</a:t>
            </a:r>
            <a:r>
              <a:rPr lang="zh-CN" altLang="en-US" sz="3200" b="1" dirty="0">
                <a:solidFill>
                  <a:srgbClr val="FFFF00"/>
                </a:solidFill>
                <a:latin typeface="Microsoft YaHei UI" panose="020B0503020204020204" pitchFamily="34" charset="-122"/>
                <a:ea typeface="Microsoft YaHei UI" panose="020B0503020204020204" pitchFamily="34" charset="-122"/>
              </a:rPr>
              <a:t>继续支持宣教士</a:t>
            </a:r>
            <a:r>
              <a:rPr lang="zh-CN" altLang="en-US" sz="3200" b="1" dirty="0">
                <a:solidFill>
                  <a:srgbClr val="FFFFFF"/>
                </a:solidFill>
                <a:latin typeface="Microsoft YaHei UI" panose="020B0503020204020204" pitchFamily="34" charset="-122"/>
                <a:ea typeface="Microsoft YaHei UI" panose="020B0503020204020204" pitchFamily="34" charset="-122"/>
              </a:rPr>
              <a:t>，如底米丢传教士，忽略丢特腓（一个反对支持宣教士的不敬虔领袖）的反对，并帮助教会看到其在资助上帝工作上的责任。</a:t>
            </a:r>
          </a:p>
        </p:txBody>
      </p:sp>
      <p:sp>
        <p:nvSpPr>
          <p:cNvPr id="5" name="Rectangle 2">
            <a:extLst>
              <a:ext uri="{FF2B5EF4-FFF2-40B4-BE49-F238E27FC236}">
                <a16:creationId xmlns:a16="http://schemas.microsoft.com/office/drawing/2014/main" id="{746095A2-288D-4843-BD40-5CA8247D149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12988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身为基督国度的一份子，</a:t>
            </a:r>
            <a:endParaRPr kumimoji="0" lang="en-US" altLang="zh-CN"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a:defRPr/>
            </a:pPr>
            <a:r>
              <a:rPr kumimoji="0" lang="zh-CN" alt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 </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应该接待</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传道士</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b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叫我们与他们一同为真理作工</a:t>
            </a: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a:p>
            <a:pPr lvl="0">
              <a:defRPr/>
            </a:pPr>
            <a:r>
              <a:rPr kumimoji="0" lang="en-US" sz="3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(v. 8 NLT)。</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305</a:t>
            </a:r>
          </a:p>
        </p:txBody>
      </p:sp>
      <p:sp>
        <p:nvSpPr>
          <p:cNvPr id="8" name="Rectangle 2">
            <a:extLst>
              <a:ext uri="{FF2B5EF4-FFF2-40B4-BE49-F238E27FC236}">
                <a16:creationId xmlns:a16="http://schemas.microsoft.com/office/drawing/2014/main" id="{813DBAB4-308A-1E49-8017-0737892C0DC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98570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家庭教会是传扬神新约真理的主要制度</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第三至第四节</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5FFC5E25-9C33-E54A-B65F-2C768E9CA0D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15425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9939" y="-59635"/>
            <a:ext cx="9232667" cy="6927574"/>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信徒要以如低米丢的行善（第十一节上至十二节）</a:t>
            </a:r>
            <a:endPar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取代如丢特腓反对耶稣的行为（第九至第十一节）</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88FAF687-F8A3-7448-A5D1-B375587AF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862023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2276872"/>
            <a:ext cx="9144000" cy="34217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基督救赎的使命被关注；作者常常提到或援引以赛亚书</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53</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章和</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40–66</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章</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在路加</a:t>
            </a:r>
            <a:r>
              <a:rPr kumimoji="0" lang="zh-CN" altLang="en-US" sz="2800" b="1" i="0" u="none" strike="noStrike" kern="1200" cap="none" spc="0" normalizeH="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22:37; 24:27, 44, 46)。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祂是信靠祂的外族人</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与</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犹太人的</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救主；耶稣是偿赎全世界的罪的普世的救主。</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07744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旅行的传道士</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为主的名出外</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第七节</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因为他们所要传的信息不是非信徒会支持的。</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DBDFB649-36C3-0A4B-B157-2D192C32577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783273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3" name="Text Box 7"/>
          <p:cNvSpPr txBox="1">
            <a:spLocks noChangeArrowheads="1"/>
          </p:cNvSpPr>
          <p:nvPr/>
        </p:nvSpPr>
        <p:spPr bwMode="auto">
          <a:xfrm>
            <a:off x="8136227" y="228600"/>
            <a:ext cx="728084" cy="4616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en-US">
                <a:solidFill>
                  <a:srgbClr val="000000"/>
                </a:solidFill>
                <a:latin typeface="Microsoft YaHei UI" panose="020B0503020204020204" pitchFamily="34" charset="-122"/>
                <a:ea typeface="Microsoft YaHei UI" panose="020B0503020204020204" pitchFamily="34" charset="-122"/>
              </a:rPr>
              <a:t>305</a:t>
            </a:r>
          </a:p>
        </p:txBody>
      </p:sp>
      <p:grpSp>
        <p:nvGrpSpPr>
          <p:cNvPr id="20484" name="Group 178"/>
          <p:cNvGrpSpPr>
            <a:grpSpLocks/>
          </p:cNvGrpSpPr>
          <p:nvPr/>
        </p:nvGrpSpPr>
        <p:grpSpPr bwMode="auto">
          <a:xfrm>
            <a:off x="0" y="762000"/>
            <a:ext cx="9067800" cy="6172200"/>
            <a:chOff x="-104" y="528"/>
            <a:chExt cx="4457" cy="3264"/>
          </a:xfrm>
        </p:grpSpPr>
        <p:grpSp>
          <p:nvGrpSpPr>
            <p:cNvPr id="20487" name="Group 128"/>
            <p:cNvGrpSpPr>
              <a:grpSpLocks/>
            </p:cNvGrpSpPr>
            <p:nvPr/>
          </p:nvGrpSpPr>
          <p:grpSpPr bwMode="auto">
            <a:xfrm>
              <a:off x="-104" y="528"/>
              <a:ext cx="4456" cy="411"/>
              <a:chOff x="0" y="0"/>
              <a:chExt cx="4456" cy="653"/>
            </a:xfrm>
          </p:grpSpPr>
          <p:sp>
            <p:nvSpPr>
              <p:cNvPr id="12385" name="Rectangle 97"/>
              <p:cNvSpPr>
                <a:spLocks noChangeArrowheads="1"/>
              </p:cNvSpPr>
              <p:nvPr/>
            </p:nvSpPr>
            <p:spPr bwMode="auto">
              <a:xfrm>
                <a:off x="32" y="0"/>
                <a:ext cx="4392" cy="656"/>
              </a:xfrm>
              <a:prstGeom prst="rect">
                <a:avLst/>
              </a:prstGeom>
              <a:gradFill rotWithShape="1">
                <a:gsLst>
                  <a:gs pos="0">
                    <a:schemeClr val="folHlink">
                      <a:gamma/>
                      <a:shade val="46275"/>
                      <a:invGamma/>
                    </a:schemeClr>
                  </a:gs>
                  <a:gs pos="50000">
                    <a:schemeClr val="folHlink"/>
                  </a:gs>
                  <a:gs pos="100000">
                    <a:schemeClr val="folHlink">
                      <a:gamma/>
                      <a:shade val="46275"/>
                      <a:invGamma/>
                    </a:schemeClr>
                  </a:gs>
                </a:gsLst>
                <a:lin ang="5400000" scaled="1"/>
              </a:gradFill>
              <a:ln w="9525">
                <a:noFill/>
                <a:miter lim="800000"/>
                <a:headEnd type="none" w="sm" len="sm"/>
                <a:tailEnd type="none" w="sm" len="sm"/>
              </a:ln>
              <a:effec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dirty="0">
                    <a:solidFill>
                      <a:srgbClr val="FFFFFF"/>
                    </a:solidFill>
                    <a:latin typeface="Microsoft YaHei UI" panose="020B0503020204020204" pitchFamily="34" charset="-122"/>
                    <a:ea typeface="Microsoft YaHei UI" panose="020B0503020204020204" pitchFamily="34" charset="-122"/>
                  </a:rPr>
                  <a:t>对传教士的支持</a:t>
                </a:r>
                <a:endParaRPr lang="en-US" altLang="zh-CN" dirty="0">
                  <a:solidFill>
                    <a:srgbClr val="FFFFFF"/>
                  </a:solidFill>
                  <a:latin typeface="Microsoft YaHei UI" panose="020B0503020204020204" pitchFamily="34" charset="-122"/>
                  <a:ea typeface="Microsoft YaHei UI" panose="020B0503020204020204" pitchFamily="34" charset="-122"/>
                </a:endParaRPr>
              </a:p>
            </p:txBody>
          </p:sp>
          <p:sp>
            <p:nvSpPr>
              <p:cNvPr id="20558" name="Rectangle 127"/>
              <p:cNvSpPr>
                <a:spLocks noChangeArrowheads="1"/>
              </p:cNvSpPr>
              <p:nvPr/>
            </p:nvSpPr>
            <p:spPr bwMode="auto">
              <a:xfrm>
                <a:off x="0" y="0"/>
                <a:ext cx="4456" cy="65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88" name="Group 130"/>
            <p:cNvGrpSpPr>
              <a:grpSpLocks/>
            </p:cNvGrpSpPr>
            <p:nvPr/>
          </p:nvGrpSpPr>
          <p:grpSpPr bwMode="auto">
            <a:xfrm>
              <a:off x="-104" y="939"/>
              <a:ext cx="1488" cy="387"/>
              <a:chOff x="0" y="653"/>
              <a:chExt cx="1488" cy="615"/>
            </a:xfrm>
          </p:grpSpPr>
          <p:sp>
            <p:nvSpPr>
              <p:cNvPr id="20555" name="Rectangle 99"/>
              <p:cNvSpPr>
                <a:spLocks noChangeArrowheads="1"/>
              </p:cNvSpPr>
              <p:nvPr/>
            </p:nvSpPr>
            <p:spPr bwMode="auto">
              <a:xfrm>
                <a:off x="32" y="653"/>
                <a:ext cx="1424"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1-8 </a:t>
                </a:r>
                <a:endParaRPr lang="en-US" altLang="zh-CN">
                  <a:solidFill>
                    <a:srgbClr val="000000"/>
                  </a:solidFill>
                  <a:latin typeface="Microsoft YaHei UI" panose="020B0503020204020204" pitchFamily="34" charset="-122"/>
                  <a:ea typeface="Microsoft YaHei UI" panose="020B0503020204020204" pitchFamily="34" charset="-122"/>
                </a:endParaRPr>
              </a:p>
            </p:txBody>
          </p:sp>
          <p:sp>
            <p:nvSpPr>
              <p:cNvPr id="20556" name="Rectangle 129"/>
              <p:cNvSpPr>
                <a:spLocks noChangeArrowheads="1"/>
              </p:cNvSpPr>
              <p:nvPr/>
            </p:nvSpPr>
            <p:spPr bwMode="auto">
              <a:xfrm>
                <a:off x="0" y="65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89" name="Group 132"/>
            <p:cNvGrpSpPr>
              <a:grpSpLocks/>
            </p:cNvGrpSpPr>
            <p:nvPr/>
          </p:nvGrpSpPr>
          <p:grpSpPr bwMode="auto">
            <a:xfrm>
              <a:off x="1384" y="939"/>
              <a:ext cx="1488" cy="387"/>
              <a:chOff x="1488" y="653"/>
              <a:chExt cx="1488" cy="615"/>
            </a:xfrm>
          </p:grpSpPr>
          <p:sp>
            <p:nvSpPr>
              <p:cNvPr id="20553" name="Rectangle 100"/>
              <p:cNvSpPr>
                <a:spLocks noChangeArrowheads="1"/>
              </p:cNvSpPr>
              <p:nvPr/>
            </p:nvSpPr>
            <p:spPr bwMode="auto">
              <a:xfrm>
                <a:off x="1520" y="653"/>
                <a:ext cx="1424"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9-11 </a:t>
                </a:r>
                <a:endParaRPr lang="en-US" altLang="zh-CN">
                  <a:solidFill>
                    <a:srgbClr val="000000"/>
                  </a:solidFill>
                  <a:latin typeface="Microsoft YaHei UI" panose="020B0503020204020204" pitchFamily="34" charset="-122"/>
                  <a:ea typeface="Microsoft YaHei UI" panose="020B0503020204020204" pitchFamily="34" charset="-122"/>
                </a:endParaRPr>
              </a:p>
            </p:txBody>
          </p:sp>
          <p:sp>
            <p:nvSpPr>
              <p:cNvPr id="20554" name="Rectangle 131"/>
              <p:cNvSpPr>
                <a:spLocks noChangeArrowheads="1"/>
              </p:cNvSpPr>
              <p:nvPr/>
            </p:nvSpPr>
            <p:spPr bwMode="auto">
              <a:xfrm>
                <a:off x="1488" y="65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0" name="Group 134"/>
            <p:cNvGrpSpPr>
              <a:grpSpLocks/>
            </p:cNvGrpSpPr>
            <p:nvPr/>
          </p:nvGrpSpPr>
          <p:grpSpPr bwMode="auto">
            <a:xfrm>
              <a:off x="2872" y="939"/>
              <a:ext cx="1480" cy="387"/>
              <a:chOff x="2976" y="653"/>
              <a:chExt cx="1480" cy="615"/>
            </a:xfrm>
          </p:grpSpPr>
          <p:sp>
            <p:nvSpPr>
              <p:cNvPr id="20551" name="Rectangle 101"/>
              <p:cNvSpPr>
                <a:spLocks noChangeArrowheads="1"/>
              </p:cNvSpPr>
              <p:nvPr/>
            </p:nvSpPr>
            <p:spPr bwMode="auto">
              <a:xfrm>
                <a:off x="3008" y="653"/>
                <a:ext cx="1416"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12-14</a:t>
                </a:r>
                <a:endParaRPr lang="en-US" altLang="zh-CN">
                  <a:solidFill>
                    <a:srgbClr val="000000"/>
                  </a:solidFill>
                  <a:latin typeface="Microsoft YaHei UI" panose="020B0503020204020204" pitchFamily="34" charset="-122"/>
                  <a:ea typeface="Microsoft YaHei UI" panose="020B0503020204020204" pitchFamily="34" charset="-122"/>
                </a:endParaRPr>
              </a:p>
            </p:txBody>
          </p:sp>
          <p:sp>
            <p:nvSpPr>
              <p:cNvPr id="20552" name="Rectangle 133"/>
              <p:cNvSpPr>
                <a:spLocks noChangeArrowheads="1"/>
              </p:cNvSpPr>
              <p:nvPr/>
            </p:nvSpPr>
            <p:spPr bwMode="auto">
              <a:xfrm>
                <a:off x="2976" y="653"/>
                <a:ext cx="1480"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1" name="Group 136"/>
            <p:cNvGrpSpPr>
              <a:grpSpLocks/>
            </p:cNvGrpSpPr>
            <p:nvPr/>
          </p:nvGrpSpPr>
          <p:grpSpPr bwMode="auto">
            <a:xfrm>
              <a:off x="-104" y="1326"/>
              <a:ext cx="1488" cy="386"/>
              <a:chOff x="0" y="1268"/>
              <a:chExt cx="1488" cy="615"/>
            </a:xfrm>
          </p:grpSpPr>
          <p:sp>
            <p:nvSpPr>
              <p:cNvPr id="20549" name="Rectangle 103"/>
              <p:cNvSpPr>
                <a:spLocks noChangeArrowheads="1"/>
              </p:cNvSpPr>
              <p:nvPr/>
            </p:nvSpPr>
            <p:spPr bwMode="auto">
              <a:xfrm>
                <a:off x="32" y="1268"/>
                <a:ext cx="1424"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b="1">
                    <a:solidFill>
                      <a:srgbClr val="000000"/>
                    </a:solidFill>
                    <a:latin typeface="Microsoft YaHei UI" panose="020B0503020204020204" pitchFamily="34" charset="-122"/>
                    <a:ea typeface="Microsoft YaHei UI" panose="020B0503020204020204" pitchFamily="34" charset="-122"/>
                  </a:rPr>
                  <a:t>该犹 </a:t>
                </a:r>
                <a:endParaRPr lang="zh-CN" altLang="en-US">
                  <a:solidFill>
                    <a:srgbClr val="000000"/>
                  </a:solidFill>
                  <a:latin typeface="Microsoft YaHei UI" panose="020B0503020204020204" pitchFamily="34" charset="-122"/>
                  <a:ea typeface="Microsoft YaHei UI" panose="020B0503020204020204" pitchFamily="34" charset="-122"/>
                </a:endParaRPr>
              </a:p>
            </p:txBody>
          </p:sp>
          <p:sp>
            <p:nvSpPr>
              <p:cNvPr id="20550" name="Rectangle 135"/>
              <p:cNvSpPr>
                <a:spLocks noChangeArrowheads="1"/>
              </p:cNvSpPr>
              <p:nvPr/>
            </p:nvSpPr>
            <p:spPr bwMode="auto">
              <a:xfrm>
                <a:off x="0" y="1268"/>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2" name="Group 138"/>
            <p:cNvGrpSpPr>
              <a:grpSpLocks/>
            </p:cNvGrpSpPr>
            <p:nvPr/>
          </p:nvGrpSpPr>
          <p:grpSpPr bwMode="auto">
            <a:xfrm>
              <a:off x="1384" y="1326"/>
              <a:ext cx="1488" cy="386"/>
              <a:chOff x="1488" y="1268"/>
              <a:chExt cx="1488" cy="615"/>
            </a:xfrm>
          </p:grpSpPr>
          <p:sp>
            <p:nvSpPr>
              <p:cNvPr id="20547" name="Rectangle 104"/>
              <p:cNvSpPr>
                <a:spLocks noChangeArrowheads="1"/>
              </p:cNvSpPr>
              <p:nvPr/>
            </p:nvSpPr>
            <p:spPr bwMode="auto">
              <a:xfrm>
                <a:off x="1520" y="1268"/>
                <a:ext cx="1424"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b="1">
                    <a:solidFill>
                      <a:srgbClr val="000000"/>
                    </a:solidFill>
                    <a:latin typeface="Microsoft YaHei UI" panose="020B0503020204020204" pitchFamily="34" charset="-122"/>
                    <a:ea typeface="Microsoft YaHei UI" panose="020B0503020204020204" pitchFamily="34" charset="-122"/>
                  </a:rPr>
                  <a:t>丢特腓 </a:t>
                </a:r>
                <a:endParaRPr lang="zh-CN" altLang="en-US">
                  <a:solidFill>
                    <a:srgbClr val="000000"/>
                  </a:solidFill>
                  <a:latin typeface="Microsoft YaHei UI" panose="020B0503020204020204" pitchFamily="34" charset="-122"/>
                  <a:ea typeface="Microsoft YaHei UI" panose="020B0503020204020204" pitchFamily="34" charset="-122"/>
                </a:endParaRPr>
              </a:p>
            </p:txBody>
          </p:sp>
          <p:sp>
            <p:nvSpPr>
              <p:cNvPr id="20548" name="Rectangle 137"/>
              <p:cNvSpPr>
                <a:spLocks noChangeArrowheads="1"/>
              </p:cNvSpPr>
              <p:nvPr/>
            </p:nvSpPr>
            <p:spPr bwMode="auto">
              <a:xfrm>
                <a:off x="1488" y="1268"/>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3" name="Group 140"/>
            <p:cNvGrpSpPr>
              <a:grpSpLocks/>
            </p:cNvGrpSpPr>
            <p:nvPr/>
          </p:nvGrpSpPr>
          <p:grpSpPr bwMode="auto">
            <a:xfrm>
              <a:off x="2872" y="1326"/>
              <a:ext cx="1480" cy="386"/>
              <a:chOff x="2976" y="1268"/>
              <a:chExt cx="1480" cy="615"/>
            </a:xfrm>
          </p:grpSpPr>
          <p:sp>
            <p:nvSpPr>
              <p:cNvPr id="20545" name="Rectangle 105"/>
              <p:cNvSpPr>
                <a:spLocks noChangeArrowheads="1"/>
              </p:cNvSpPr>
              <p:nvPr/>
            </p:nvSpPr>
            <p:spPr bwMode="auto">
              <a:xfrm>
                <a:off x="3008" y="1268"/>
                <a:ext cx="1416"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低米丢 </a:t>
                </a:r>
                <a:endParaRPr lang="zh-CN" altLang="en-US">
                  <a:solidFill>
                    <a:srgbClr val="000000"/>
                  </a:solidFill>
                  <a:latin typeface="Microsoft YaHei UI" panose="020B0503020204020204" pitchFamily="34" charset="-122"/>
                  <a:ea typeface="Microsoft YaHei UI" panose="020B0503020204020204" pitchFamily="34" charset="-122"/>
                </a:endParaRPr>
              </a:p>
            </p:txBody>
          </p:sp>
          <p:sp>
            <p:nvSpPr>
              <p:cNvPr id="20546" name="Rectangle 139"/>
              <p:cNvSpPr>
                <a:spLocks noChangeArrowheads="1"/>
              </p:cNvSpPr>
              <p:nvPr/>
            </p:nvSpPr>
            <p:spPr bwMode="auto">
              <a:xfrm>
                <a:off x="2976" y="1268"/>
                <a:ext cx="1480"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4" name="Group 142"/>
            <p:cNvGrpSpPr>
              <a:grpSpLocks/>
            </p:cNvGrpSpPr>
            <p:nvPr/>
          </p:nvGrpSpPr>
          <p:grpSpPr bwMode="auto">
            <a:xfrm>
              <a:off x="-104" y="1712"/>
              <a:ext cx="1488" cy="387"/>
              <a:chOff x="0" y="1883"/>
              <a:chExt cx="1488" cy="615"/>
            </a:xfrm>
          </p:grpSpPr>
          <p:sp>
            <p:nvSpPr>
              <p:cNvPr id="20543" name="Rectangle 107"/>
              <p:cNvSpPr>
                <a:spLocks noChangeArrowheads="1"/>
              </p:cNvSpPr>
              <p:nvPr/>
            </p:nvSpPr>
            <p:spPr bwMode="auto">
              <a:xfrm>
                <a:off x="32" y="1883"/>
                <a:ext cx="1424"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b="1">
                    <a:solidFill>
                      <a:srgbClr val="000000"/>
                    </a:solidFill>
                    <a:latin typeface="Microsoft YaHei UI" panose="020B0503020204020204" pitchFamily="34" charset="-122"/>
                    <a:ea typeface="Microsoft YaHei UI" panose="020B0503020204020204" pitchFamily="34" charset="-122"/>
                  </a:rPr>
                  <a:t>称赞</a:t>
                </a:r>
                <a:endParaRPr lang="en-US" altLang="zh-CN" b="1">
                  <a:solidFill>
                    <a:srgbClr val="000000"/>
                  </a:solidFill>
                  <a:latin typeface="Microsoft YaHei UI" panose="020B0503020204020204" pitchFamily="34" charset="-122"/>
                  <a:ea typeface="Microsoft YaHei UI" panose="020B0503020204020204" pitchFamily="34" charset="-122"/>
                </a:endParaRPr>
              </a:p>
            </p:txBody>
          </p:sp>
          <p:sp>
            <p:nvSpPr>
              <p:cNvPr id="20544" name="Rectangle 141"/>
              <p:cNvSpPr>
                <a:spLocks noChangeArrowheads="1"/>
              </p:cNvSpPr>
              <p:nvPr/>
            </p:nvSpPr>
            <p:spPr bwMode="auto">
              <a:xfrm>
                <a:off x="0" y="188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5" name="Group 144"/>
            <p:cNvGrpSpPr>
              <a:grpSpLocks/>
            </p:cNvGrpSpPr>
            <p:nvPr/>
          </p:nvGrpSpPr>
          <p:grpSpPr bwMode="auto">
            <a:xfrm>
              <a:off x="1384" y="1712"/>
              <a:ext cx="1488" cy="387"/>
              <a:chOff x="1488" y="1883"/>
              <a:chExt cx="1488" cy="615"/>
            </a:xfrm>
          </p:grpSpPr>
          <p:sp>
            <p:nvSpPr>
              <p:cNvPr id="20541" name="Rectangle 108"/>
              <p:cNvSpPr>
                <a:spLocks noChangeArrowheads="1"/>
              </p:cNvSpPr>
              <p:nvPr/>
            </p:nvSpPr>
            <p:spPr bwMode="auto">
              <a:xfrm>
                <a:off x="1520" y="1883"/>
                <a:ext cx="1424"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谴责</a:t>
                </a:r>
                <a:endParaRPr lang="en-US" altLang="zh-CN" b="1">
                  <a:solidFill>
                    <a:srgbClr val="000000"/>
                  </a:solidFill>
                  <a:latin typeface="Microsoft YaHei UI" panose="020B0503020204020204" pitchFamily="34" charset="-122"/>
                  <a:ea typeface="Microsoft YaHei UI" panose="020B0503020204020204" pitchFamily="34" charset="-122"/>
                </a:endParaRPr>
              </a:p>
            </p:txBody>
          </p:sp>
          <p:sp>
            <p:nvSpPr>
              <p:cNvPr id="20542" name="Rectangle 143"/>
              <p:cNvSpPr>
                <a:spLocks noChangeArrowheads="1"/>
              </p:cNvSpPr>
              <p:nvPr/>
            </p:nvSpPr>
            <p:spPr bwMode="auto">
              <a:xfrm>
                <a:off x="1488" y="188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6" name="Group 146"/>
            <p:cNvGrpSpPr>
              <a:grpSpLocks/>
            </p:cNvGrpSpPr>
            <p:nvPr/>
          </p:nvGrpSpPr>
          <p:grpSpPr bwMode="auto">
            <a:xfrm>
              <a:off x="2872" y="1712"/>
              <a:ext cx="1480" cy="387"/>
              <a:chOff x="2976" y="1883"/>
              <a:chExt cx="1480" cy="615"/>
            </a:xfrm>
          </p:grpSpPr>
          <p:sp>
            <p:nvSpPr>
              <p:cNvPr id="20539" name="Rectangle 109"/>
              <p:cNvSpPr>
                <a:spLocks noChangeArrowheads="1"/>
              </p:cNvSpPr>
              <p:nvPr/>
            </p:nvSpPr>
            <p:spPr bwMode="auto">
              <a:xfrm>
                <a:off x="3008" y="1883"/>
                <a:ext cx="1416"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b="1">
                    <a:solidFill>
                      <a:srgbClr val="000000"/>
                    </a:solidFill>
                    <a:latin typeface="Microsoft YaHei UI" panose="020B0503020204020204" pitchFamily="34" charset="-122"/>
                    <a:ea typeface="Microsoft YaHei UI" panose="020B0503020204020204" pitchFamily="34" charset="-122"/>
                  </a:rPr>
                  <a:t>推荐</a:t>
                </a:r>
                <a:endParaRPr lang="en-US" altLang="zh-CN" b="1">
                  <a:solidFill>
                    <a:srgbClr val="000000"/>
                  </a:solidFill>
                  <a:latin typeface="Microsoft YaHei UI" panose="020B0503020204020204" pitchFamily="34" charset="-122"/>
                  <a:ea typeface="Microsoft YaHei UI" panose="020B0503020204020204" pitchFamily="34" charset="-122"/>
                </a:endParaRPr>
              </a:p>
            </p:txBody>
          </p:sp>
          <p:sp>
            <p:nvSpPr>
              <p:cNvPr id="20540" name="Rectangle 145"/>
              <p:cNvSpPr>
                <a:spLocks noChangeArrowheads="1"/>
              </p:cNvSpPr>
              <p:nvPr/>
            </p:nvSpPr>
            <p:spPr bwMode="auto">
              <a:xfrm>
                <a:off x="2976" y="1883"/>
                <a:ext cx="1480"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7" name="Group 148"/>
            <p:cNvGrpSpPr>
              <a:grpSpLocks/>
            </p:cNvGrpSpPr>
            <p:nvPr/>
          </p:nvGrpSpPr>
          <p:grpSpPr bwMode="auto">
            <a:xfrm>
              <a:off x="-104" y="2099"/>
              <a:ext cx="1488" cy="454"/>
              <a:chOff x="0" y="2498"/>
              <a:chExt cx="1488" cy="721"/>
            </a:xfrm>
          </p:grpSpPr>
          <p:sp>
            <p:nvSpPr>
              <p:cNvPr id="20537" name="Rectangle 111"/>
              <p:cNvSpPr>
                <a:spLocks noChangeArrowheads="1"/>
              </p:cNvSpPr>
              <p:nvPr/>
            </p:nvSpPr>
            <p:spPr bwMode="auto">
              <a:xfrm>
                <a:off x="32" y="2498"/>
                <a:ext cx="1424"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b="1">
                    <a:solidFill>
                      <a:srgbClr val="000000"/>
                    </a:solidFill>
                    <a:latin typeface="Microsoft YaHei UI" panose="020B0503020204020204" pitchFamily="34" charset="-122"/>
                    <a:ea typeface="Microsoft YaHei UI" panose="020B0503020204020204" pitchFamily="34" charset="-122"/>
                  </a:rPr>
                  <a:t>支持传教士</a:t>
                </a:r>
                <a:endParaRPr lang="en-US" altLang="zh-CN" b="1">
                  <a:solidFill>
                    <a:srgbClr val="000000"/>
                  </a:solidFill>
                  <a:latin typeface="Microsoft YaHei UI" panose="020B0503020204020204" pitchFamily="34" charset="-122"/>
                  <a:ea typeface="Microsoft YaHei UI" panose="020B0503020204020204" pitchFamily="34" charset="-122"/>
                </a:endParaRPr>
              </a:p>
            </p:txBody>
          </p:sp>
          <p:sp>
            <p:nvSpPr>
              <p:cNvPr id="20538" name="Rectangle 147"/>
              <p:cNvSpPr>
                <a:spLocks noChangeArrowheads="1"/>
              </p:cNvSpPr>
              <p:nvPr/>
            </p:nvSpPr>
            <p:spPr bwMode="auto">
              <a:xfrm>
                <a:off x="0" y="2498"/>
                <a:ext cx="1488" cy="72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8" name="Group 150"/>
            <p:cNvGrpSpPr>
              <a:grpSpLocks/>
            </p:cNvGrpSpPr>
            <p:nvPr/>
          </p:nvGrpSpPr>
          <p:grpSpPr bwMode="auto">
            <a:xfrm>
              <a:off x="1384" y="2099"/>
              <a:ext cx="1488" cy="454"/>
              <a:chOff x="1488" y="2498"/>
              <a:chExt cx="1488" cy="721"/>
            </a:xfrm>
          </p:grpSpPr>
          <p:sp>
            <p:nvSpPr>
              <p:cNvPr id="20535" name="Rectangle 112"/>
              <p:cNvSpPr>
                <a:spLocks noChangeArrowheads="1"/>
              </p:cNvSpPr>
              <p:nvPr/>
            </p:nvSpPr>
            <p:spPr bwMode="auto">
              <a:xfrm>
                <a:off x="1520" y="2498"/>
                <a:ext cx="1424"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反对传教士</a:t>
                </a:r>
                <a:endParaRPr lang="en-US" altLang="zh-CN" b="1">
                  <a:solidFill>
                    <a:srgbClr val="000000"/>
                  </a:solidFill>
                  <a:latin typeface="Microsoft YaHei UI" panose="020B0503020204020204" pitchFamily="34" charset="-122"/>
                  <a:ea typeface="Microsoft YaHei UI" panose="020B0503020204020204" pitchFamily="34" charset="-122"/>
                  <a:cs typeface="Arial" pitchFamily="34" charset="0"/>
                </a:endParaRPr>
              </a:p>
            </p:txBody>
          </p:sp>
          <p:sp>
            <p:nvSpPr>
              <p:cNvPr id="20536" name="Rectangle 149"/>
              <p:cNvSpPr>
                <a:spLocks noChangeArrowheads="1"/>
              </p:cNvSpPr>
              <p:nvPr/>
            </p:nvSpPr>
            <p:spPr bwMode="auto">
              <a:xfrm>
                <a:off x="1488" y="2498"/>
                <a:ext cx="1488" cy="72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499" name="Group 152"/>
            <p:cNvGrpSpPr>
              <a:grpSpLocks/>
            </p:cNvGrpSpPr>
            <p:nvPr/>
          </p:nvGrpSpPr>
          <p:grpSpPr bwMode="auto">
            <a:xfrm>
              <a:off x="2872" y="2099"/>
              <a:ext cx="1480" cy="454"/>
              <a:chOff x="2976" y="2498"/>
              <a:chExt cx="1480" cy="721"/>
            </a:xfrm>
          </p:grpSpPr>
          <p:sp>
            <p:nvSpPr>
              <p:cNvPr id="20533" name="Rectangle 113"/>
              <p:cNvSpPr>
                <a:spLocks noChangeArrowheads="1"/>
              </p:cNvSpPr>
              <p:nvPr/>
            </p:nvSpPr>
            <p:spPr bwMode="auto">
              <a:xfrm>
                <a:off x="3008" y="2498"/>
                <a:ext cx="1416" cy="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b="1">
                    <a:solidFill>
                      <a:srgbClr val="000000"/>
                    </a:solidFill>
                    <a:latin typeface="Microsoft YaHei UI" panose="020B0503020204020204" pitchFamily="34" charset="-122"/>
                    <a:ea typeface="Microsoft YaHei UI" panose="020B0503020204020204" pitchFamily="34" charset="-122"/>
                  </a:rPr>
                  <a:t>是个传教士</a:t>
                </a:r>
                <a:endParaRPr lang="en-US" altLang="zh-CN" b="1">
                  <a:solidFill>
                    <a:srgbClr val="000000"/>
                  </a:solidFill>
                  <a:latin typeface="Microsoft YaHei UI" panose="020B0503020204020204" pitchFamily="34" charset="-122"/>
                  <a:ea typeface="Microsoft YaHei UI" panose="020B0503020204020204" pitchFamily="34" charset="-122"/>
                </a:endParaRPr>
              </a:p>
            </p:txBody>
          </p:sp>
          <p:sp>
            <p:nvSpPr>
              <p:cNvPr id="20534" name="Rectangle 151"/>
              <p:cNvSpPr>
                <a:spLocks noChangeArrowheads="1"/>
              </p:cNvSpPr>
              <p:nvPr/>
            </p:nvSpPr>
            <p:spPr bwMode="auto">
              <a:xfrm>
                <a:off x="2976" y="2498"/>
                <a:ext cx="1480" cy="72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0" name="Group 154"/>
            <p:cNvGrpSpPr>
              <a:grpSpLocks/>
            </p:cNvGrpSpPr>
            <p:nvPr/>
          </p:nvGrpSpPr>
          <p:grpSpPr bwMode="auto">
            <a:xfrm>
              <a:off x="-104" y="2553"/>
              <a:ext cx="432" cy="465"/>
              <a:chOff x="0" y="3219"/>
              <a:chExt cx="432" cy="740"/>
            </a:xfrm>
          </p:grpSpPr>
          <p:sp>
            <p:nvSpPr>
              <p:cNvPr id="20531" name="Rectangle 115"/>
              <p:cNvSpPr>
                <a:spLocks noChangeArrowheads="1"/>
              </p:cNvSpPr>
              <p:nvPr/>
            </p:nvSpPr>
            <p:spPr bwMode="auto">
              <a:xfrm>
                <a:off x="32" y="3219"/>
                <a:ext cx="368" cy="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800" b="1">
                    <a:solidFill>
                      <a:srgbClr val="000000"/>
                    </a:solidFill>
                    <a:latin typeface="Microsoft YaHei UI" panose="020B0503020204020204" pitchFamily="34" charset="-122"/>
                    <a:ea typeface="Microsoft YaHei UI" panose="020B0503020204020204" pitchFamily="34" charset="-122"/>
                  </a:rPr>
                  <a:t> </a:t>
                </a:r>
                <a:r>
                  <a:rPr lang="zh-CN" altLang="en-US" sz="1500">
                    <a:solidFill>
                      <a:srgbClr val="000000"/>
                    </a:solidFill>
                    <a:latin typeface="Microsoft YaHei UI" panose="020B0503020204020204" pitchFamily="34" charset="-122"/>
                    <a:ea typeface="Microsoft YaHei UI" panose="020B0503020204020204" pitchFamily="34" charset="-122"/>
                  </a:rPr>
                  <a:t>问候与</a:t>
                </a:r>
                <a:r>
                  <a:rPr lang="en-US" altLang="zh-CN" sz="1500">
                    <a:solidFill>
                      <a:srgbClr val="000000"/>
                    </a:solidFill>
                    <a:latin typeface="Microsoft YaHei UI" panose="020B0503020204020204" pitchFamily="34" charset="-122"/>
                    <a:ea typeface="Microsoft YaHei UI" panose="020B0503020204020204" pitchFamily="34" charset="-122"/>
                  </a:rPr>
                  <a:t> </a:t>
                </a:r>
                <a:r>
                  <a:rPr lang="zh-CN" altLang="en-US" sz="1500">
                    <a:solidFill>
                      <a:srgbClr val="000000"/>
                    </a:solidFill>
                    <a:latin typeface="Microsoft YaHei UI" panose="020B0503020204020204" pitchFamily="34" charset="-122"/>
                    <a:ea typeface="Microsoft YaHei UI" panose="020B0503020204020204" pitchFamily="34" charset="-122"/>
                  </a:rPr>
                  <a:t>祷告</a:t>
                </a:r>
              </a:p>
              <a:p>
                <a:pPr algn="ctr" defTabSz="914400" eaLnBrk="1" fontAlgn="base" hangingPunct="1">
                  <a:spcBef>
                    <a:spcPct val="0"/>
                  </a:spcBef>
                  <a:spcAft>
                    <a:spcPct val="0"/>
                  </a:spcAft>
                </a:pPr>
                <a:r>
                  <a:rPr lang="en-US" altLang="zh-CN" sz="1500">
                    <a:solidFill>
                      <a:srgbClr val="000000"/>
                    </a:solidFill>
                    <a:latin typeface="Microsoft YaHei UI" panose="020B0503020204020204" pitchFamily="34" charset="-122"/>
                    <a:ea typeface="Microsoft YaHei UI" panose="020B0503020204020204" pitchFamily="34" charset="-122"/>
                  </a:rPr>
                  <a:t>1-2</a:t>
                </a:r>
              </a:p>
            </p:txBody>
          </p:sp>
          <p:sp>
            <p:nvSpPr>
              <p:cNvPr id="20532" name="Rectangle 153"/>
              <p:cNvSpPr>
                <a:spLocks noChangeArrowheads="1"/>
              </p:cNvSpPr>
              <p:nvPr/>
            </p:nvSpPr>
            <p:spPr bwMode="auto">
              <a:xfrm>
                <a:off x="0" y="3219"/>
                <a:ext cx="43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1" name="Group 156"/>
            <p:cNvGrpSpPr>
              <a:grpSpLocks/>
            </p:cNvGrpSpPr>
            <p:nvPr/>
          </p:nvGrpSpPr>
          <p:grpSpPr bwMode="auto">
            <a:xfrm>
              <a:off x="328" y="2553"/>
              <a:ext cx="448" cy="465"/>
              <a:chOff x="432" y="3219"/>
              <a:chExt cx="448" cy="740"/>
            </a:xfrm>
          </p:grpSpPr>
          <p:sp>
            <p:nvSpPr>
              <p:cNvPr id="20529" name="Rectangle 116"/>
              <p:cNvSpPr>
                <a:spLocks noChangeArrowheads="1"/>
              </p:cNvSpPr>
              <p:nvPr/>
            </p:nvSpPr>
            <p:spPr bwMode="auto">
              <a:xfrm>
                <a:off x="464" y="3219"/>
                <a:ext cx="384" cy="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a:solidFill>
                      <a:srgbClr val="000000"/>
                    </a:solidFill>
                    <a:latin typeface="Microsoft YaHei UI" panose="020B0503020204020204" pitchFamily="34" charset="-122"/>
                    <a:ea typeface="Microsoft YaHei UI" panose="020B0503020204020204" pitchFamily="34" charset="-122"/>
                  </a:rPr>
                  <a:t> </a:t>
                </a:r>
                <a:r>
                  <a:rPr lang="zh-CN" altLang="en-US" sz="1600">
                    <a:solidFill>
                      <a:srgbClr val="000000"/>
                    </a:solidFill>
                    <a:latin typeface="Microsoft YaHei UI" panose="020B0503020204020204" pitchFamily="34" charset="-122"/>
                    <a:ea typeface="Microsoft YaHei UI" panose="020B0503020204020204" pitchFamily="34" charset="-122"/>
                  </a:rPr>
                  <a:t>因神圣而喜悦</a:t>
                </a:r>
              </a:p>
              <a:p>
                <a:pPr algn="ctr" defTabSz="914400" eaLnBrk="1" fontAlgn="base" hangingPunct="1">
                  <a:spcBef>
                    <a:spcPct val="0"/>
                  </a:spcBef>
                  <a:spcAft>
                    <a:spcPct val="0"/>
                  </a:spcAft>
                </a:pPr>
                <a:r>
                  <a:rPr lang="en-US" altLang="zh-CN" sz="1600">
                    <a:solidFill>
                      <a:srgbClr val="000000"/>
                    </a:solidFill>
                    <a:latin typeface="Microsoft YaHei UI" panose="020B0503020204020204" pitchFamily="34" charset="-122"/>
                    <a:ea typeface="Microsoft YaHei UI" panose="020B0503020204020204" pitchFamily="34" charset="-122"/>
                  </a:rPr>
                  <a:t>3-4</a:t>
                </a:r>
              </a:p>
            </p:txBody>
          </p:sp>
          <p:sp>
            <p:nvSpPr>
              <p:cNvPr id="20530" name="Rectangle 155"/>
              <p:cNvSpPr>
                <a:spLocks noChangeArrowheads="1"/>
              </p:cNvSpPr>
              <p:nvPr/>
            </p:nvSpPr>
            <p:spPr bwMode="auto">
              <a:xfrm>
                <a:off x="432" y="3219"/>
                <a:ext cx="448"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2" name="Group 158"/>
            <p:cNvGrpSpPr>
              <a:grpSpLocks/>
            </p:cNvGrpSpPr>
            <p:nvPr/>
          </p:nvGrpSpPr>
          <p:grpSpPr bwMode="auto">
            <a:xfrm>
              <a:off x="776" y="2553"/>
              <a:ext cx="608" cy="465"/>
              <a:chOff x="880" y="3219"/>
              <a:chExt cx="608" cy="740"/>
            </a:xfrm>
          </p:grpSpPr>
          <p:sp>
            <p:nvSpPr>
              <p:cNvPr id="20527" name="Rectangle 117"/>
              <p:cNvSpPr>
                <a:spLocks noChangeArrowheads="1"/>
              </p:cNvSpPr>
              <p:nvPr/>
            </p:nvSpPr>
            <p:spPr bwMode="auto">
              <a:xfrm>
                <a:off x="912" y="3219"/>
                <a:ext cx="544" cy="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800">
                    <a:solidFill>
                      <a:srgbClr val="000000"/>
                    </a:solidFill>
                    <a:latin typeface="Microsoft YaHei UI" panose="020B0503020204020204" pitchFamily="34" charset="-122"/>
                    <a:ea typeface="Microsoft YaHei UI" panose="020B0503020204020204" pitchFamily="34" charset="-122"/>
                  </a:rPr>
                  <a:t>支持证实了</a:t>
                </a:r>
              </a:p>
              <a:p>
                <a:pPr algn="ctr" defTabSz="914400" eaLnBrk="1" fontAlgn="base" hangingPunct="1">
                  <a:spcBef>
                    <a:spcPct val="0"/>
                  </a:spcBef>
                  <a:spcAft>
                    <a:spcPct val="0"/>
                  </a:spcAft>
                </a:pPr>
                <a:r>
                  <a:rPr lang="en-US" altLang="zh-CN" sz="1800">
                    <a:solidFill>
                      <a:srgbClr val="000000"/>
                    </a:solidFill>
                    <a:latin typeface="Microsoft YaHei UI" panose="020B0503020204020204" pitchFamily="34" charset="-122"/>
                    <a:ea typeface="Microsoft YaHei UI" panose="020B0503020204020204" pitchFamily="34" charset="-122"/>
                  </a:rPr>
                  <a:t>5-8</a:t>
                </a:r>
              </a:p>
            </p:txBody>
          </p:sp>
          <p:sp>
            <p:nvSpPr>
              <p:cNvPr id="20528" name="Rectangle 157"/>
              <p:cNvSpPr>
                <a:spLocks noChangeArrowheads="1"/>
              </p:cNvSpPr>
              <p:nvPr/>
            </p:nvSpPr>
            <p:spPr bwMode="auto">
              <a:xfrm>
                <a:off x="880" y="3219"/>
                <a:ext cx="608"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3" name="Group 160"/>
            <p:cNvGrpSpPr>
              <a:grpSpLocks/>
            </p:cNvGrpSpPr>
            <p:nvPr/>
          </p:nvGrpSpPr>
          <p:grpSpPr bwMode="auto">
            <a:xfrm>
              <a:off x="1384" y="2553"/>
              <a:ext cx="512" cy="465"/>
              <a:chOff x="1488" y="3219"/>
              <a:chExt cx="512" cy="740"/>
            </a:xfrm>
          </p:grpSpPr>
          <p:sp>
            <p:nvSpPr>
              <p:cNvPr id="20525" name="Rectangle 118"/>
              <p:cNvSpPr>
                <a:spLocks noChangeArrowheads="1"/>
              </p:cNvSpPr>
              <p:nvPr/>
            </p:nvSpPr>
            <p:spPr bwMode="auto">
              <a:xfrm>
                <a:off x="1520" y="3219"/>
                <a:ext cx="448" cy="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600">
                    <a:solidFill>
                      <a:srgbClr val="000000"/>
                    </a:solidFill>
                    <a:latin typeface="Microsoft YaHei UI" panose="020B0503020204020204" pitchFamily="34" charset="-122"/>
                    <a:ea typeface="Microsoft YaHei UI" panose="020B0503020204020204" pitchFamily="34" charset="-122"/>
                  </a:rPr>
                  <a:t>为了拒绝约翰</a:t>
                </a:r>
              </a:p>
              <a:p>
                <a:pPr algn="ctr" defTabSz="914400" eaLnBrk="1" fontAlgn="base" hangingPunct="1">
                  <a:spcBef>
                    <a:spcPct val="0"/>
                  </a:spcBef>
                  <a:spcAft>
                    <a:spcPct val="0"/>
                  </a:spcAft>
                </a:pPr>
                <a:r>
                  <a:rPr lang="en-US" altLang="zh-CN" sz="1600">
                    <a:solidFill>
                      <a:srgbClr val="000000"/>
                    </a:solidFill>
                    <a:latin typeface="Microsoft YaHei UI" panose="020B0503020204020204" pitchFamily="34" charset="-122"/>
                    <a:ea typeface="Microsoft YaHei UI" panose="020B0503020204020204" pitchFamily="34" charset="-122"/>
                  </a:rPr>
                  <a:t>9</a:t>
                </a:r>
              </a:p>
            </p:txBody>
          </p:sp>
          <p:sp>
            <p:nvSpPr>
              <p:cNvPr id="20526" name="Rectangle 159"/>
              <p:cNvSpPr>
                <a:spLocks noChangeArrowheads="1"/>
              </p:cNvSpPr>
              <p:nvPr/>
            </p:nvSpPr>
            <p:spPr bwMode="auto">
              <a:xfrm>
                <a:off x="1488" y="3219"/>
                <a:ext cx="51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4" name="Group 162"/>
            <p:cNvGrpSpPr>
              <a:grpSpLocks/>
            </p:cNvGrpSpPr>
            <p:nvPr/>
          </p:nvGrpSpPr>
          <p:grpSpPr bwMode="auto">
            <a:xfrm>
              <a:off x="1896" y="2553"/>
              <a:ext cx="544" cy="465"/>
              <a:chOff x="2000" y="3219"/>
              <a:chExt cx="544" cy="740"/>
            </a:xfrm>
          </p:grpSpPr>
          <p:sp>
            <p:nvSpPr>
              <p:cNvPr id="20523" name="Rectangle 119"/>
              <p:cNvSpPr>
                <a:spLocks noChangeArrowheads="1"/>
              </p:cNvSpPr>
              <p:nvPr/>
            </p:nvSpPr>
            <p:spPr bwMode="auto">
              <a:xfrm>
                <a:off x="2032" y="3219"/>
                <a:ext cx="480" cy="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600">
                    <a:solidFill>
                      <a:srgbClr val="000000"/>
                    </a:solidFill>
                    <a:latin typeface="Microsoft YaHei UI" panose="020B0503020204020204" pitchFamily="34" charset="-122"/>
                    <a:ea typeface="Microsoft YaHei UI" panose="020B0503020204020204" pitchFamily="34" charset="-122"/>
                  </a:rPr>
                  <a:t>为了反对的传教士</a:t>
                </a:r>
              </a:p>
              <a:p>
                <a:pPr algn="ctr" defTabSz="914400" eaLnBrk="1" fontAlgn="base" hangingPunct="1">
                  <a:spcBef>
                    <a:spcPct val="0"/>
                  </a:spcBef>
                  <a:spcAft>
                    <a:spcPct val="0"/>
                  </a:spcAft>
                </a:pPr>
                <a:r>
                  <a:rPr lang="en-US" altLang="zh-CN" sz="1600">
                    <a:solidFill>
                      <a:srgbClr val="000000"/>
                    </a:solidFill>
                    <a:latin typeface="Microsoft YaHei UI" panose="020B0503020204020204" pitchFamily="34" charset="-122"/>
                    <a:ea typeface="Microsoft YaHei UI" panose="020B0503020204020204" pitchFamily="34" charset="-122"/>
                  </a:rPr>
                  <a:t>10</a:t>
                </a:r>
              </a:p>
            </p:txBody>
          </p:sp>
          <p:sp>
            <p:nvSpPr>
              <p:cNvPr id="20524" name="Rectangle 161"/>
              <p:cNvSpPr>
                <a:spLocks noChangeArrowheads="1"/>
              </p:cNvSpPr>
              <p:nvPr/>
            </p:nvSpPr>
            <p:spPr bwMode="auto">
              <a:xfrm>
                <a:off x="2000" y="3219"/>
                <a:ext cx="544"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5" name="Group 164"/>
            <p:cNvGrpSpPr>
              <a:grpSpLocks/>
            </p:cNvGrpSpPr>
            <p:nvPr/>
          </p:nvGrpSpPr>
          <p:grpSpPr bwMode="auto">
            <a:xfrm>
              <a:off x="2440" y="2553"/>
              <a:ext cx="432" cy="465"/>
              <a:chOff x="2544" y="3219"/>
              <a:chExt cx="432" cy="740"/>
            </a:xfrm>
          </p:grpSpPr>
          <p:sp>
            <p:nvSpPr>
              <p:cNvPr id="20521" name="Rectangle 120"/>
              <p:cNvSpPr>
                <a:spLocks noChangeArrowheads="1"/>
              </p:cNvSpPr>
              <p:nvPr/>
            </p:nvSpPr>
            <p:spPr bwMode="auto">
              <a:xfrm>
                <a:off x="2576" y="3219"/>
                <a:ext cx="368" cy="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600">
                    <a:solidFill>
                      <a:srgbClr val="000000"/>
                    </a:solidFill>
                    <a:latin typeface="Microsoft YaHei UI" panose="020B0503020204020204" pitchFamily="34" charset="-122"/>
                    <a:ea typeface="Microsoft YaHei UI" panose="020B0503020204020204" pitchFamily="34" charset="-122"/>
                  </a:rPr>
                  <a:t> </a:t>
                </a:r>
              </a:p>
              <a:p>
                <a:pPr algn="ctr" defTabSz="914400" eaLnBrk="1" fontAlgn="base" hangingPunct="1">
                  <a:spcBef>
                    <a:spcPct val="0"/>
                  </a:spcBef>
                  <a:spcAft>
                    <a:spcPct val="0"/>
                  </a:spcAft>
                </a:pPr>
                <a:r>
                  <a:rPr lang="zh-CN" altLang="en-US" sz="1600">
                    <a:solidFill>
                      <a:srgbClr val="000000"/>
                    </a:solidFill>
                    <a:latin typeface="Microsoft YaHei UI" panose="020B0503020204020204" pitchFamily="34" charset="-122"/>
                    <a:ea typeface="Microsoft YaHei UI" panose="020B0503020204020204" pitchFamily="34" charset="-122"/>
                  </a:rPr>
                  <a:t>为了做罪恶</a:t>
                </a:r>
              </a:p>
              <a:p>
                <a:pPr algn="ctr" defTabSz="914400" eaLnBrk="1" fontAlgn="base" hangingPunct="1">
                  <a:spcBef>
                    <a:spcPct val="0"/>
                  </a:spcBef>
                  <a:spcAft>
                    <a:spcPct val="0"/>
                  </a:spcAft>
                </a:pPr>
                <a:r>
                  <a:rPr lang="en-US" altLang="zh-CN" sz="1600">
                    <a:solidFill>
                      <a:srgbClr val="000000"/>
                    </a:solidFill>
                    <a:latin typeface="Microsoft YaHei UI" panose="020B0503020204020204" pitchFamily="34" charset="-122"/>
                    <a:ea typeface="Microsoft YaHei UI" panose="020B0503020204020204" pitchFamily="34" charset="-122"/>
                  </a:rPr>
                  <a:t>11 </a:t>
                </a:r>
              </a:p>
              <a:p>
                <a:pPr algn="ctr" defTabSz="914400" eaLnBrk="1" fontAlgn="base" hangingPunct="1">
                  <a:spcBef>
                    <a:spcPct val="0"/>
                  </a:spcBef>
                  <a:spcAft>
                    <a:spcPct val="0"/>
                  </a:spcAft>
                </a:pPr>
                <a:r>
                  <a:rPr lang="en-US" altLang="zh-CN" sz="1600">
                    <a:solidFill>
                      <a:srgbClr val="000000"/>
                    </a:solidFill>
                    <a:latin typeface="Microsoft YaHei UI" panose="020B0503020204020204" pitchFamily="34" charset="-122"/>
                    <a:ea typeface="Microsoft YaHei UI" panose="020B0503020204020204" pitchFamily="34" charset="-122"/>
                  </a:rPr>
                  <a:t> </a:t>
                </a:r>
              </a:p>
            </p:txBody>
          </p:sp>
          <p:sp>
            <p:nvSpPr>
              <p:cNvPr id="20522" name="Rectangle 163"/>
              <p:cNvSpPr>
                <a:spLocks noChangeArrowheads="1"/>
              </p:cNvSpPr>
              <p:nvPr/>
            </p:nvSpPr>
            <p:spPr bwMode="auto">
              <a:xfrm>
                <a:off x="2544" y="3219"/>
                <a:ext cx="43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6" name="Group 166"/>
            <p:cNvGrpSpPr>
              <a:grpSpLocks/>
            </p:cNvGrpSpPr>
            <p:nvPr/>
          </p:nvGrpSpPr>
          <p:grpSpPr bwMode="auto">
            <a:xfrm>
              <a:off x="2872" y="2553"/>
              <a:ext cx="480" cy="465"/>
              <a:chOff x="2976" y="3219"/>
              <a:chExt cx="480" cy="740"/>
            </a:xfrm>
          </p:grpSpPr>
          <p:sp>
            <p:nvSpPr>
              <p:cNvPr id="20519" name="Rectangle 121"/>
              <p:cNvSpPr>
                <a:spLocks noChangeArrowheads="1"/>
              </p:cNvSpPr>
              <p:nvPr/>
            </p:nvSpPr>
            <p:spPr bwMode="auto">
              <a:xfrm>
                <a:off x="3008" y="3219"/>
                <a:ext cx="416" cy="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600">
                    <a:solidFill>
                      <a:srgbClr val="000000"/>
                    </a:solidFill>
                    <a:latin typeface="Microsoft YaHei UI" panose="020B0503020204020204" pitchFamily="34" charset="-122"/>
                    <a:ea typeface="Microsoft YaHei UI" panose="020B0503020204020204" pitchFamily="34" charset="-122"/>
                  </a:rPr>
                  <a:t>好名誉</a:t>
                </a:r>
              </a:p>
              <a:p>
                <a:pPr algn="ctr" defTabSz="914400" eaLnBrk="1" fontAlgn="base" hangingPunct="1">
                  <a:spcBef>
                    <a:spcPct val="0"/>
                  </a:spcBef>
                  <a:spcAft>
                    <a:spcPct val="0"/>
                  </a:spcAft>
                </a:pPr>
                <a:r>
                  <a:rPr lang="en-US" altLang="zh-CN" sz="1600">
                    <a:solidFill>
                      <a:srgbClr val="000000"/>
                    </a:solidFill>
                    <a:latin typeface="Microsoft YaHei UI" panose="020B0503020204020204" pitchFamily="34" charset="-122"/>
                    <a:ea typeface="Microsoft YaHei UI" panose="020B0503020204020204" pitchFamily="34" charset="-122"/>
                  </a:rPr>
                  <a:t>12</a:t>
                </a:r>
              </a:p>
            </p:txBody>
          </p:sp>
          <p:sp>
            <p:nvSpPr>
              <p:cNvPr id="20520" name="Rectangle 165"/>
              <p:cNvSpPr>
                <a:spLocks noChangeArrowheads="1"/>
              </p:cNvSpPr>
              <p:nvPr/>
            </p:nvSpPr>
            <p:spPr bwMode="auto">
              <a:xfrm>
                <a:off x="2976" y="3219"/>
                <a:ext cx="480"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7" name="Group 168"/>
            <p:cNvGrpSpPr>
              <a:grpSpLocks/>
            </p:cNvGrpSpPr>
            <p:nvPr/>
          </p:nvGrpSpPr>
          <p:grpSpPr bwMode="auto">
            <a:xfrm>
              <a:off x="3352" y="2553"/>
              <a:ext cx="488" cy="465"/>
              <a:chOff x="3456" y="3219"/>
              <a:chExt cx="488" cy="740"/>
            </a:xfrm>
          </p:grpSpPr>
          <p:sp>
            <p:nvSpPr>
              <p:cNvPr id="20517" name="Rectangle 122"/>
              <p:cNvSpPr>
                <a:spLocks noChangeArrowheads="1"/>
              </p:cNvSpPr>
              <p:nvPr/>
            </p:nvSpPr>
            <p:spPr bwMode="auto">
              <a:xfrm>
                <a:off x="3488" y="3219"/>
                <a:ext cx="424" cy="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600" dirty="0">
                    <a:solidFill>
                      <a:srgbClr val="000000"/>
                    </a:solidFill>
                    <a:latin typeface="Microsoft YaHei UI" panose="020B0503020204020204" pitchFamily="34" charset="-122"/>
                    <a:ea typeface="Microsoft YaHei UI" panose="020B0503020204020204" pitchFamily="34" charset="-122"/>
                  </a:rPr>
                  <a:t>期望中的探访</a:t>
                </a:r>
              </a:p>
              <a:p>
                <a:pPr algn="ctr" defTabSz="914400" eaLnBrk="1" fontAlgn="base" hangingPunct="1">
                  <a:spcBef>
                    <a:spcPct val="0"/>
                  </a:spcBef>
                  <a:spcAft>
                    <a:spcPct val="0"/>
                  </a:spcAft>
                </a:pPr>
                <a:r>
                  <a:rPr lang="en-US" altLang="zh-CN" sz="1600" dirty="0">
                    <a:solidFill>
                      <a:srgbClr val="000000"/>
                    </a:solidFill>
                    <a:latin typeface="Microsoft YaHei UI" panose="020B0503020204020204" pitchFamily="34" charset="-122"/>
                    <a:ea typeface="Microsoft YaHei UI" panose="020B0503020204020204" pitchFamily="34" charset="-122"/>
                  </a:rPr>
                  <a:t>13-14.a</a:t>
                </a:r>
              </a:p>
            </p:txBody>
          </p:sp>
          <p:sp>
            <p:nvSpPr>
              <p:cNvPr id="20518" name="Rectangle 167"/>
              <p:cNvSpPr>
                <a:spLocks noChangeArrowheads="1"/>
              </p:cNvSpPr>
              <p:nvPr/>
            </p:nvSpPr>
            <p:spPr bwMode="auto">
              <a:xfrm>
                <a:off x="3456" y="3219"/>
                <a:ext cx="488"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8" name="Group 170"/>
            <p:cNvGrpSpPr>
              <a:grpSpLocks/>
            </p:cNvGrpSpPr>
            <p:nvPr/>
          </p:nvGrpSpPr>
          <p:grpSpPr bwMode="auto">
            <a:xfrm>
              <a:off x="3840" y="2553"/>
              <a:ext cx="512" cy="465"/>
              <a:chOff x="3944" y="3219"/>
              <a:chExt cx="512" cy="740"/>
            </a:xfrm>
          </p:grpSpPr>
          <p:sp>
            <p:nvSpPr>
              <p:cNvPr id="20515" name="Rectangle 123"/>
              <p:cNvSpPr>
                <a:spLocks noChangeArrowheads="1"/>
              </p:cNvSpPr>
              <p:nvPr/>
            </p:nvSpPr>
            <p:spPr bwMode="auto">
              <a:xfrm>
                <a:off x="3976" y="3219"/>
                <a:ext cx="448" cy="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800" b="1">
                    <a:solidFill>
                      <a:srgbClr val="000000"/>
                    </a:solidFill>
                    <a:latin typeface="Microsoft YaHei UI" panose="020B0503020204020204" pitchFamily="34" charset="-122"/>
                    <a:ea typeface="Microsoft YaHei UI" panose="020B0503020204020204" pitchFamily="34" charset="-122"/>
                  </a:rPr>
                  <a:t> </a:t>
                </a:r>
                <a:r>
                  <a:rPr lang="zh-CN" altLang="en-US" sz="1500">
                    <a:solidFill>
                      <a:srgbClr val="000000"/>
                    </a:solidFill>
                    <a:latin typeface="Microsoft YaHei UI" panose="020B0503020204020204" pitchFamily="34" charset="-122"/>
                    <a:ea typeface="Microsoft YaHei UI" panose="020B0503020204020204" pitchFamily="34" charset="-122"/>
                  </a:rPr>
                  <a:t>富感情的问候</a:t>
                </a:r>
              </a:p>
              <a:p>
                <a:pPr algn="ctr" defTabSz="914400" eaLnBrk="1" fontAlgn="base" hangingPunct="1">
                  <a:spcBef>
                    <a:spcPct val="0"/>
                  </a:spcBef>
                  <a:spcAft>
                    <a:spcPct val="0"/>
                  </a:spcAft>
                </a:pPr>
                <a:r>
                  <a:rPr lang="en-US" altLang="zh-CN" sz="1500">
                    <a:solidFill>
                      <a:srgbClr val="000000"/>
                    </a:solidFill>
                    <a:latin typeface="Microsoft YaHei UI" panose="020B0503020204020204" pitchFamily="34" charset="-122"/>
                    <a:ea typeface="Microsoft YaHei UI" panose="020B0503020204020204" pitchFamily="34" charset="-122"/>
                  </a:rPr>
                  <a:t>14b-d</a:t>
                </a:r>
              </a:p>
            </p:txBody>
          </p:sp>
          <p:sp>
            <p:nvSpPr>
              <p:cNvPr id="20516" name="Rectangle 169"/>
              <p:cNvSpPr>
                <a:spLocks noChangeArrowheads="1"/>
              </p:cNvSpPr>
              <p:nvPr/>
            </p:nvSpPr>
            <p:spPr bwMode="auto">
              <a:xfrm>
                <a:off x="3944" y="3219"/>
                <a:ext cx="51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09" name="Group 174"/>
            <p:cNvGrpSpPr>
              <a:grpSpLocks/>
            </p:cNvGrpSpPr>
            <p:nvPr/>
          </p:nvGrpSpPr>
          <p:grpSpPr bwMode="auto">
            <a:xfrm>
              <a:off x="-104" y="3018"/>
              <a:ext cx="4457" cy="387"/>
              <a:chOff x="0" y="3959"/>
              <a:chExt cx="5968" cy="615"/>
            </a:xfrm>
          </p:grpSpPr>
          <p:sp>
            <p:nvSpPr>
              <p:cNvPr id="20513" name="Rectangle 125"/>
              <p:cNvSpPr>
                <a:spLocks noChangeArrowheads="1"/>
              </p:cNvSpPr>
              <p:nvPr/>
            </p:nvSpPr>
            <p:spPr bwMode="auto">
              <a:xfrm>
                <a:off x="32" y="3959"/>
                <a:ext cx="5904"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000000"/>
                    </a:solidFill>
                    <a:latin typeface="Microsoft YaHei UI" panose="020B0503020204020204" pitchFamily="34" charset="-122"/>
                    <a:ea typeface="Microsoft YaHei UI" panose="020B0503020204020204" pitchFamily="34" charset="-122"/>
                  </a:rPr>
                  <a:t> </a:t>
                </a:r>
                <a:r>
                  <a:rPr lang="zh-CN" altLang="en-US" b="1">
                    <a:solidFill>
                      <a:srgbClr val="000000"/>
                    </a:solidFill>
                    <a:latin typeface="Microsoft YaHei UI" panose="020B0503020204020204" pitchFamily="34" charset="-122"/>
                    <a:ea typeface="Microsoft YaHei UI" panose="020B0503020204020204" pitchFamily="34" charset="-122"/>
                  </a:rPr>
                  <a:t>亞西亞</a:t>
                </a:r>
                <a:endParaRPr lang="zh-CN" altLang="en-US">
                  <a:solidFill>
                    <a:srgbClr val="000000"/>
                  </a:solidFill>
                  <a:latin typeface="Microsoft YaHei UI" panose="020B0503020204020204" pitchFamily="34" charset="-122"/>
                  <a:ea typeface="Microsoft YaHei UI" panose="020B0503020204020204" pitchFamily="34" charset="-122"/>
                </a:endParaRPr>
              </a:p>
            </p:txBody>
          </p:sp>
          <p:sp>
            <p:nvSpPr>
              <p:cNvPr id="20514" name="Rectangle 173"/>
              <p:cNvSpPr>
                <a:spLocks noChangeArrowheads="1"/>
              </p:cNvSpPr>
              <p:nvPr/>
            </p:nvSpPr>
            <p:spPr bwMode="auto">
              <a:xfrm>
                <a:off x="0" y="3959"/>
                <a:ext cx="596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20510" name="Group 176"/>
            <p:cNvGrpSpPr>
              <a:grpSpLocks/>
            </p:cNvGrpSpPr>
            <p:nvPr/>
          </p:nvGrpSpPr>
          <p:grpSpPr bwMode="auto">
            <a:xfrm>
              <a:off x="-104" y="3405"/>
              <a:ext cx="4457" cy="387"/>
              <a:chOff x="0" y="4574"/>
              <a:chExt cx="5968" cy="615"/>
            </a:xfrm>
          </p:grpSpPr>
          <p:sp>
            <p:nvSpPr>
              <p:cNvPr id="20511" name="Rectangle 126"/>
              <p:cNvSpPr>
                <a:spLocks noChangeArrowheads="1"/>
              </p:cNvSpPr>
              <p:nvPr/>
            </p:nvSpPr>
            <p:spPr bwMode="auto">
              <a:xfrm>
                <a:off x="32" y="4574"/>
                <a:ext cx="5904"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公元</a:t>
                </a:r>
                <a:r>
                  <a:rPr lang="en-US" altLang="zh-CN" b="1">
                    <a:solidFill>
                      <a:srgbClr val="000000"/>
                    </a:solidFill>
                    <a:latin typeface="Microsoft YaHei UI" panose="020B0503020204020204" pitchFamily="34" charset="-122"/>
                    <a:ea typeface="Microsoft YaHei UI" panose="020B0503020204020204" pitchFamily="34" charset="-122"/>
                  </a:rPr>
                  <a:t>90</a:t>
                </a:r>
                <a:r>
                  <a:rPr lang="zh-CN" altLang="en-US" b="1">
                    <a:solidFill>
                      <a:srgbClr val="000000"/>
                    </a:solidFill>
                    <a:latin typeface="Microsoft YaHei UI" panose="020B0503020204020204" pitchFamily="34" charset="-122"/>
                    <a:ea typeface="Microsoft YaHei UI" panose="020B0503020204020204" pitchFamily="34" charset="-122"/>
                  </a:rPr>
                  <a:t>年间</a:t>
                </a:r>
                <a:endParaRPr lang="zh-CN" altLang="en-US">
                  <a:solidFill>
                    <a:srgbClr val="000000"/>
                  </a:solidFill>
                  <a:latin typeface="Microsoft YaHei UI" panose="020B0503020204020204" pitchFamily="34" charset="-122"/>
                  <a:ea typeface="Microsoft YaHei UI" panose="020B0503020204020204" pitchFamily="34" charset="-122"/>
                </a:endParaRPr>
              </a:p>
            </p:txBody>
          </p:sp>
          <p:sp>
            <p:nvSpPr>
              <p:cNvPr id="20512" name="Rectangle 175"/>
              <p:cNvSpPr>
                <a:spLocks noChangeArrowheads="1"/>
              </p:cNvSpPr>
              <p:nvPr/>
            </p:nvSpPr>
            <p:spPr bwMode="auto">
              <a:xfrm>
                <a:off x="0" y="4574"/>
                <a:ext cx="596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2000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2000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2000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2000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2000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pic>
        <p:nvPicPr>
          <p:cNvPr id="20486" name="Picture 190" descr="j022753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57200" y="-533400"/>
            <a:ext cx="1497013"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Rectangle 2"/>
          <p:cNvSpPr txBox="1">
            <a:spLocks noChangeArrowheads="1"/>
          </p:cNvSpPr>
          <p:nvPr/>
        </p:nvSpPr>
        <p:spPr bwMode="auto">
          <a:xfrm>
            <a:off x="2133600" y="228600"/>
            <a:ext cx="48768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a:lstStyle>
          <a:p>
            <a:pPr algn="ctr" defTabSz="914400">
              <a:defRPr/>
            </a:pPr>
            <a:r>
              <a:rPr lang="zh-SG" altLang="en-US" sz="2800" b="1" kern="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r>
              <a:rPr lang="zh-CN" altLang="en-US" sz="2800" b="1" kern="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大纲</a:t>
            </a:r>
            <a:endParaRPr lang="en-US" sz="2800" b="1" kern="120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94396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checkerboard(across)">
                                      <p:cBhvr>
                                        <p:cTn id="7"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2"/>
          <p:cNvSpPr>
            <a:spLocks noGrp="1" noChangeArrowheads="1"/>
          </p:cNvSpPr>
          <p:nvPr>
            <p:ph type="title" idx="4294967295"/>
          </p:nvPr>
        </p:nvSpPr>
        <p:spPr/>
        <p:txBody>
          <a:bodyPr/>
          <a:lstStyle/>
          <a:p>
            <a:pPr eaLnBrk="1" hangingPunct="1"/>
            <a:r>
              <a:rPr lang="en-US" dirty="0">
                <a:latin typeface="Microsoft YaHei UI" panose="020B0503020204020204" pitchFamily="34" charset="-122"/>
                <a:ea typeface="Microsoft YaHei UI" panose="020B0503020204020204" pitchFamily="34" charset="-122"/>
                <a:cs typeface="ＭＳ Ｐゴシック" charset="0"/>
              </a:rPr>
              <a:t>Acrostic Bible – 3 John</a:t>
            </a:r>
          </a:p>
        </p:txBody>
      </p:sp>
      <p:pic>
        <p:nvPicPr>
          <p:cNvPr id="210946"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70350" y="685800"/>
            <a:ext cx="5073650" cy="594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210948" name="Text Box 6"/>
          <p:cNvSpPr txBox="1">
            <a:spLocks noChangeArrowheads="1"/>
          </p:cNvSpPr>
          <p:nvPr/>
        </p:nvSpPr>
        <p:spPr bwMode="auto">
          <a:xfrm>
            <a:off x="0" y="685800"/>
            <a:ext cx="5715000" cy="2667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893763" marR="0" lvl="0" indent="-893763" algn="l" defTabSz="914400" rtl="0" eaLnBrk="1" fontAlgn="base" latinLnBrk="0" hangingPunct="1">
              <a:lnSpc>
                <a:spcPct val="100000"/>
              </a:lnSpc>
              <a:spcBef>
                <a:spcPct val="20000"/>
              </a:spcBef>
              <a:spcAft>
                <a:spcPct val="0"/>
              </a:spcAft>
              <a:buClrTx/>
              <a:buSzTx/>
              <a:buFontTx/>
              <a:buNone/>
              <a:tabLst/>
              <a:defRPr/>
            </a:pPr>
            <a:r>
              <a:rPr lang="zh-CN" altLang="en-US" b="1" i="1" dirty="0">
                <a:solidFill>
                  <a:srgbClr val="FFFFFF"/>
                </a:solidFill>
                <a:latin typeface="Microsoft YaHei UI" panose="020B0503020204020204" pitchFamily="34" charset="-122"/>
                <a:ea typeface="Microsoft YaHei UI" panose="020B0503020204020204" pitchFamily="34" charset="-122"/>
                <a:cs typeface="Arail" charset="0"/>
              </a:rPr>
              <a:t>经节</a:t>
            </a:r>
            <a:endParaRPr kumimoji="0" lang="en-US" sz="24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endParaRPr>
          </a:p>
          <a:p>
            <a:pPr lvl="0" defTabSz="914400" eaLnBrk="1" fontAlgn="base" hangingPunct="1">
              <a:spcBef>
                <a:spcPct val="20000"/>
              </a:spcBef>
              <a:spcAft>
                <a:spcPct val="0"/>
              </a:spcAft>
              <a:defRPr/>
            </a:pPr>
            <a:r>
              <a:rPr lang="en-US" altLang="zh-SG" b="1" dirty="0">
                <a:solidFill>
                  <a:srgbClr val="FFFFFF"/>
                </a:solidFill>
                <a:latin typeface="Microsoft YaHei UI" panose="020B0503020204020204" pitchFamily="34" charset="-122"/>
                <a:ea typeface="Microsoft YaHei UI" panose="020B0503020204020204" pitchFamily="34" charset="-122"/>
                <a:cs typeface="Arail" charset="0"/>
              </a:rPr>
              <a:t>1-4	</a:t>
            </a:r>
            <a:r>
              <a:rPr lang="zh-SG" altLang="en-US" b="1" dirty="0">
                <a:solidFill>
                  <a:srgbClr val="FFFFFF"/>
                </a:solidFill>
                <a:latin typeface="Microsoft YaHei UI" panose="020B0503020204020204" pitchFamily="34" charset="-122"/>
                <a:ea typeface="Microsoft YaHei UI" panose="020B0503020204020204" pitchFamily="34" charset="-122"/>
                <a:cs typeface="Arail" charset="0"/>
              </a:rPr>
              <a:t>向该犹问侯</a:t>
            </a:r>
          </a:p>
          <a:p>
            <a:pPr lvl="0" defTabSz="914400" eaLnBrk="1" fontAlgn="base" hangingPunct="1">
              <a:spcBef>
                <a:spcPct val="20000"/>
              </a:spcBef>
              <a:spcAft>
                <a:spcPct val="0"/>
              </a:spcAft>
              <a:defRPr/>
            </a:pPr>
            <a:r>
              <a:rPr lang="en-US" altLang="zh-SG" b="1" dirty="0">
                <a:solidFill>
                  <a:srgbClr val="FFFFFF"/>
                </a:solidFill>
                <a:latin typeface="Microsoft YaHei UI" panose="020B0503020204020204" pitchFamily="34" charset="-122"/>
                <a:ea typeface="Microsoft YaHei UI" panose="020B0503020204020204" pitchFamily="34" charset="-122"/>
                <a:cs typeface="Arail" charset="0"/>
              </a:rPr>
              <a:t>5-6	</a:t>
            </a:r>
            <a:r>
              <a:rPr lang="zh-SG" altLang="en-US" b="1" dirty="0">
                <a:solidFill>
                  <a:srgbClr val="FFFFFF"/>
                </a:solidFill>
                <a:latin typeface="Microsoft YaHei UI" panose="020B0503020204020204" pitchFamily="34" charset="-122"/>
                <a:ea typeface="Microsoft YaHei UI" panose="020B0503020204020204" pitchFamily="34" charset="-122"/>
                <a:cs typeface="Arail" charset="0"/>
              </a:rPr>
              <a:t>接纳异客和弟兄们</a:t>
            </a:r>
          </a:p>
          <a:p>
            <a:pPr lvl="0" defTabSz="914400" eaLnBrk="1" fontAlgn="base" hangingPunct="1">
              <a:spcBef>
                <a:spcPct val="20000"/>
              </a:spcBef>
              <a:spcAft>
                <a:spcPct val="0"/>
              </a:spcAft>
              <a:defRPr/>
            </a:pPr>
            <a:r>
              <a:rPr lang="en-US" altLang="zh-SG" b="1" dirty="0">
                <a:solidFill>
                  <a:srgbClr val="FFFFFF"/>
                </a:solidFill>
                <a:latin typeface="Microsoft YaHei UI" panose="020B0503020204020204" pitchFamily="34" charset="-122"/>
                <a:ea typeface="Microsoft YaHei UI" panose="020B0503020204020204" pitchFamily="34" charset="-122"/>
                <a:cs typeface="Arail" charset="0"/>
              </a:rPr>
              <a:t>7-8	</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投资于神的工</a:t>
            </a:r>
            <a:endParaRPr lang="en-US" b="1" dirty="0">
              <a:solidFill>
                <a:srgbClr val="FFFFFF"/>
              </a:solidFill>
              <a:latin typeface="Microsoft YaHei UI" panose="020B0503020204020204" pitchFamily="34" charset="-122"/>
              <a:ea typeface="Microsoft YaHei UI" panose="020B0503020204020204" pitchFamily="34" charset="-122"/>
              <a:cs typeface="Arail" charset="0"/>
            </a:endParaRPr>
          </a:p>
          <a:p>
            <a:pPr lvl="0" defTabSz="914400" eaLnBrk="1" fontAlgn="base" hangingPunct="1">
              <a:spcBef>
                <a:spcPct val="20000"/>
              </a:spcBef>
              <a:spcAft>
                <a:spcPct val="0"/>
              </a:spcAft>
              <a:defRPr/>
            </a:pPr>
            <a:r>
              <a:rPr lang="en-US" b="1" dirty="0">
                <a:solidFill>
                  <a:srgbClr val="FFFFFF"/>
                </a:solidFill>
                <a:latin typeface="Microsoft YaHei UI" panose="020B0503020204020204" pitchFamily="34" charset="-122"/>
                <a:ea typeface="Microsoft YaHei UI" panose="020B0503020204020204" pitchFamily="34" charset="-122"/>
                <a:cs typeface="Arail" charset="0"/>
              </a:rPr>
              <a:t>9-10	</a:t>
            </a:r>
            <a:r>
              <a:rPr lang="zh-SG" altLang="en-US" b="1" dirty="0">
                <a:solidFill>
                  <a:srgbClr val="FFFFFF"/>
                </a:solidFill>
                <a:latin typeface="Microsoft YaHei UI" panose="020B0503020204020204" pitchFamily="34" charset="-122"/>
                <a:ea typeface="Microsoft YaHei UI" panose="020B0503020204020204" pitchFamily="34" charset="-122"/>
                <a:cs typeface="Arail" charset="0"/>
              </a:rPr>
              <a:t>投资上帝的工作</a:t>
            </a:r>
          </a:p>
          <a:p>
            <a:pPr lvl="0" defTabSz="914400" eaLnBrk="1" fontAlgn="base" hangingPunct="1">
              <a:spcBef>
                <a:spcPct val="20000"/>
              </a:spcBef>
              <a:spcAft>
                <a:spcPct val="0"/>
              </a:spcAft>
              <a:defRPr/>
            </a:pPr>
            <a:r>
              <a:rPr lang="en-US" altLang="zh-SG" b="1" dirty="0">
                <a:solidFill>
                  <a:srgbClr val="FFFFFF"/>
                </a:solidFill>
                <a:latin typeface="Microsoft YaHei UI" panose="020B0503020204020204" pitchFamily="34" charset="-122"/>
                <a:ea typeface="Microsoft YaHei UI" panose="020B0503020204020204" pitchFamily="34" charset="-122"/>
                <a:cs typeface="Arail" charset="0"/>
              </a:rPr>
              <a:t>11-14	</a:t>
            </a:r>
            <a:r>
              <a:rPr lang="zh-SG" altLang="en-US" b="1" dirty="0">
                <a:solidFill>
                  <a:srgbClr val="FFFFFF"/>
                </a:solidFill>
                <a:latin typeface="Microsoft YaHei UI" panose="020B0503020204020204" pitchFamily="34" charset="-122"/>
                <a:ea typeface="Microsoft YaHei UI" panose="020B0503020204020204" pitchFamily="34" charset="-122"/>
                <a:cs typeface="Arail" charset="0"/>
              </a:rPr>
              <a:t>推崇低米丢</a:t>
            </a:r>
          </a:p>
        </p:txBody>
      </p:sp>
      <p:sp>
        <p:nvSpPr>
          <p:cNvPr id="6" name="Text Box 10"/>
          <p:cNvSpPr txBox="1">
            <a:spLocks noChangeArrowheads="1"/>
          </p:cNvSpPr>
          <p:nvPr/>
        </p:nvSpPr>
        <p:spPr bwMode="auto">
          <a:xfrm>
            <a:off x="2057400" y="76200"/>
            <a:ext cx="5029200" cy="762000"/>
          </a:xfrm>
          <a:prstGeom prst="rect">
            <a:avLst/>
          </a:prstGeom>
          <a:gradFill rotWithShape="1">
            <a:gsLst>
              <a:gs pos="0">
                <a:srgbClr val="FF5050"/>
              </a:gs>
              <a:gs pos="100000">
                <a:srgbClr val="FF5050">
                  <a:gamma/>
                  <a:shade val="46275"/>
                  <a:invGamma/>
                </a:srgbClr>
              </a:gs>
            </a:gsLst>
            <a:path path="shape">
              <a:fillToRect l="50000" t="50000" r="50000" b="50000"/>
            </a:path>
          </a:gra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SG" altLang="en-US" sz="4400" b="1" i="1" dirty="0">
                <a:solidFill>
                  <a:srgbClr val="E5E5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约翰三书</a:t>
            </a:r>
          </a:p>
        </p:txBody>
      </p:sp>
      <p:sp>
        <p:nvSpPr>
          <p:cNvPr id="9"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516098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0338" name="Picture 2" descr="Image result for giving christian">
            <a:extLst>
              <a:ext uri="{FF2B5EF4-FFF2-40B4-BE49-F238E27FC236}">
                <a16:creationId xmlns:a16="http://schemas.microsoft.com/office/drawing/2014/main" id="{EA75823D-5FBE-B244-86CE-330E0CC062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96" y="1503009"/>
            <a:ext cx="9073008" cy="45365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51520" y="4888004"/>
            <a:ext cx="8412237"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30201" y="22671"/>
            <a:ext cx="9120187" cy="1446653"/>
          </a:xfrm>
          <a:effectLst>
            <a:outerShdw blurRad="63500" dist="35921" dir="2700000" algn="ctr" rotWithShape="0">
              <a:schemeClr val="tx2">
                <a:alpha val="74998"/>
              </a:schemeClr>
            </a:outerShdw>
          </a:effectLst>
        </p:spPr>
        <p:txBody>
          <a:bodyPr/>
          <a:lstStyle/>
          <a:p>
            <a:pPr>
              <a:defRPr/>
            </a:pPr>
            <a:r>
              <a:rPr lang="zh-CN" alt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要施舍</a:t>
            </a:r>
            <a:endParaRPr lang="en-US" sz="6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34252968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4" descr="bible001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0"/>
            <a:ext cx="9109075" cy="683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746" y="0"/>
            <a:ext cx="9133254" cy="5373216"/>
          </a:xfrm>
        </p:spPr>
        <p:txBody>
          <a:bodyPr/>
          <a:lstStyle/>
          <a:p>
            <a:pPr>
              <a:defRPr/>
            </a:pPr>
            <a:r>
              <a:rPr lang="ru-RU" sz="6600" b="1" dirty="0">
                <a:solidFill>
                  <a:schemeClr val="tx1"/>
                </a:solidFill>
                <a:effectLst>
                  <a:glow rad="254000">
                    <a:schemeClr val="bg1">
                      <a:alpha val="93000"/>
                    </a:schemeClr>
                  </a:glow>
                </a:effectLst>
                <a:latin typeface="Microsoft YaHei UI" panose="020B0503020204020204" pitchFamily="34" charset="-122"/>
                <a:ea typeface="Microsoft YaHei UI" panose="020B0503020204020204" pitchFamily="34" charset="-122"/>
              </a:rPr>
              <a:t>“</a:t>
            </a:r>
            <a:r>
              <a:rPr lang="zh-CN" altLang="en-US" sz="6600" b="1" dirty="0">
                <a:solidFill>
                  <a:schemeClr val="tx1"/>
                </a:solidFill>
                <a:effectLst>
                  <a:glow rad="254000">
                    <a:schemeClr val="bg1">
                      <a:alpha val="93000"/>
                    </a:schemeClr>
                  </a:glow>
                </a:effectLst>
                <a:latin typeface="Microsoft YaHei UI" panose="020B0503020204020204" pitchFamily="34" charset="-122"/>
                <a:ea typeface="Microsoft YaHei UI" panose="020B0503020204020204" pitchFamily="34" charset="-122"/>
              </a:rPr>
              <a:t>当每个人所看到的真理是不同的， 我要怎么样持守真理</a:t>
            </a:r>
            <a:r>
              <a:rPr lang="en-US" sz="6600" b="1" dirty="0">
                <a:solidFill>
                  <a:schemeClr val="tx1"/>
                </a:solidFill>
                <a:effectLst>
                  <a:glow rad="254000">
                    <a:schemeClr val="bg1">
                      <a:alpha val="93000"/>
                    </a:schemeClr>
                  </a:glow>
                </a:effectLst>
                <a:latin typeface="Microsoft YaHei UI" panose="020B0503020204020204" pitchFamily="34" charset="-122"/>
                <a:ea typeface="Microsoft YaHei UI" panose="020B0503020204020204" pitchFamily="34" charset="-122"/>
              </a:rPr>
              <a:t>?</a:t>
            </a:r>
            <a:r>
              <a:rPr lang="ru-RU" sz="6600" b="1" dirty="0">
                <a:solidFill>
                  <a:schemeClr val="tx1"/>
                </a:solidFill>
                <a:effectLst>
                  <a:glow rad="254000">
                    <a:schemeClr val="bg1">
                      <a:alpha val="93000"/>
                    </a:schemeClr>
                  </a:glow>
                </a:effectLst>
                <a:latin typeface="Microsoft YaHei UI" panose="020B0503020204020204" pitchFamily="34" charset="-122"/>
                <a:ea typeface="Microsoft YaHei UI" panose="020B0503020204020204" pitchFamily="34" charset="-122"/>
              </a:rPr>
              <a:t>"</a:t>
            </a:r>
            <a:endParaRPr lang="en-US" sz="6600" b="1" dirty="0">
              <a:solidFill>
                <a:schemeClr val="tx1"/>
              </a:solidFill>
              <a:effectLst>
                <a:glow rad="254000">
                  <a:schemeClr val="bg1">
                    <a:alpha val="93000"/>
                  </a:schemeClr>
                </a:glow>
              </a:effectLst>
              <a:latin typeface="Microsoft YaHei UI" panose="020B0503020204020204" pitchFamily="34" charset="-122"/>
              <a:ea typeface="Microsoft YaHei UI" panose="020B0503020204020204" pitchFamily="34" charset="-122"/>
            </a:endParaRPr>
          </a:p>
        </p:txBody>
      </p:sp>
      <p:sp>
        <p:nvSpPr>
          <p:cNvPr id="225283" name="Title 1"/>
          <p:cNvSpPr txBox="1">
            <a:spLocks/>
          </p:cNvSpPr>
          <p:nvPr/>
        </p:nvSpPr>
        <p:spPr bwMode="auto">
          <a:xfrm>
            <a:off x="0" y="5373688"/>
            <a:ext cx="9144000" cy="1484312"/>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1200" cap="none" spc="0" normalizeH="0" baseline="0" noProof="0" dirty="0">
                <a:ln>
                  <a:noFill/>
                </a:ln>
                <a:solidFill>
                  <a:srgbClr val="E3EBF1"/>
                </a:solidFill>
                <a:effectLst/>
                <a:uLnTx/>
                <a:uFillTx/>
                <a:latin typeface="Microsoft YaHei UI" panose="020B0503020204020204" pitchFamily="34" charset="-122"/>
                <a:ea typeface="Microsoft YaHei UI" panose="020B0503020204020204" pitchFamily="34" charset="-122"/>
              </a:rPr>
              <a:t>USA Weekend</a:t>
            </a:r>
            <a:r>
              <a:rPr kumimoji="0" lang="en-US" sz="3600" b="1" i="0" u="none" strike="noStrike" kern="1200" cap="none" spc="0" normalizeH="0" baseline="0" noProof="0" dirty="0">
                <a:ln>
                  <a:noFill/>
                </a:ln>
                <a:solidFill>
                  <a:srgbClr val="E3EBF1"/>
                </a:solidFill>
                <a:effectLst/>
                <a:uLnTx/>
                <a:uFillTx/>
                <a:latin typeface="Microsoft YaHei UI" panose="020B0503020204020204" pitchFamily="34" charset="-122"/>
                <a:ea typeface="Microsoft YaHei UI" panose="020B0503020204020204" pitchFamily="34" charset="-122"/>
              </a:rPr>
              <a:t> Report on Religion (1996)</a:t>
            </a:r>
            <a:r>
              <a:rPr kumimoji="0" lang="zh-CN" altLang="en-US" sz="3600" b="1" i="0" u="none" strike="noStrike" kern="1200" cap="none" spc="0" normalizeH="0" baseline="0" noProof="0" dirty="0">
                <a:ln>
                  <a:noFill/>
                </a:ln>
                <a:solidFill>
                  <a:srgbClr val="E3EBF1"/>
                </a:solidFill>
                <a:effectLst/>
                <a:uLnTx/>
                <a:uFillTx/>
                <a:latin typeface="Microsoft YaHei UI" panose="020B0503020204020204" pitchFamily="34" charset="-122"/>
                <a:ea typeface="Microsoft YaHei UI" panose="020B0503020204020204" pitchFamily="34" charset="-122"/>
              </a:rPr>
              <a:t>的记者</a:t>
            </a:r>
            <a:endParaRPr kumimoji="0" lang="en-US" sz="3600" b="1" i="0" u="none" strike="noStrike" kern="1200" cap="none" spc="0" normalizeH="0" baseline="0" noProof="0" dirty="0">
              <a:ln>
                <a:noFill/>
              </a:ln>
              <a:solidFill>
                <a:srgbClr val="E3EBF1"/>
              </a:solidFill>
              <a:effectLst/>
              <a:uLnTx/>
              <a:uFillTx/>
              <a:latin typeface="Microsoft YaHei UI" panose="020B0503020204020204" pitchFamily="34" charset="-122"/>
              <a:ea typeface="Microsoft YaHei UI" panose="020B0503020204020204" pitchFamily="34" charset="-122"/>
            </a:endParaRPr>
          </a:p>
        </p:txBody>
      </p:sp>
      <p:sp>
        <p:nvSpPr>
          <p:cNvPr id="6" name="Rectangle 2">
            <a:extLst>
              <a:ext uri="{FF2B5EF4-FFF2-40B4-BE49-F238E27FC236}">
                <a16:creationId xmlns:a16="http://schemas.microsoft.com/office/drawing/2014/main" id="{5F7CA741-38F8-3846-935B-3083C5F59399}"/>
              </a:ext>
            </a:extLst>
          </p:cNvPr>
          <p:cNvSpPr txBox="1">
            <a:spLocks noChangeArrowheads="1"/>
          </p:cNvSpPr>
          <p:nvPr/>
        </p:nvSpPr>
        <p:spPr bwMode="auto">
          <a:xfrm rot="20341302">
            <a:off x="6217383" y="4163904"/>
            <a:ext cx="3067093" cy="909772"/>
          </a:xfrm>
          <a:prstGeom prst="rect">
            <a:avLst/>
          </a:prstGeom>
          <a:solidFill>
            <a:srgbClr val="FF0000"/>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p>
        </p:txBody>
      </p:sp>
    </p:spTree>
    <p:extLst>
      <p:ext uri="{BB962C8B-B14F-4D97-AF65-F5344CB8AC3E}">
        <p14:creationId xmlns:p14="http://schemas.microsoft.com/office/powerpoint/2010/main" val="11372332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38390" y="-171400"/>
            <a:ext cx="9171408" cy="6453336"/>
          </a:xfrm>
          <a:prstGeom prst="rect">
            <a:avLst/>
          </a:prstGeom>
        </p:spPr>
      </p:pic>
      <p:sp>
        <p:nvSpPr>
          <p:cNvPr id="2" name="Title 1"/>
          <p:cNvSpPr>
            <a:spLocks noGrp="1"/>
          </p:cNvSpPr>
          <p:nvPr>
            <p:ph type="title"/>
          </p:nvPr>
        </p:nvSpPr>
        <p:spPr>
          <a:xfrm>
            <a:off x="-592" y="332656"/>
            <a:ext cx="9133254" cy="1556792"/>
          </a:xfrm>
        </p:spPr>
        <p:txBody>
          <a:bodyPr/>
          <a:lstStyle/>
          <a:p>
            <a:pPr>
              <a:defRPr/>
            </a:pPr>
            <a:r>
              <a:rPr lang="zh-CN" altLang="en-US" sz="8000" b="1" i="1" dirty="0">
                <a:effectLst>
                  <a:glow rad="101600">
                    <a:schemeClr val="bg1">
                      <a:alpha val="94000"/>
                    </a:schemeClr>
                  </a:glow>
                </a:effectLst>
                <a:latin typeface="Microsoft YaHei UI" panose="020B0503020204020204" pitchFamily="34" charset="-122"/>
                <a:ea typeface="Microsoft YaHei UI" panose="020B0503020204020204" pitchFamily="34" charset="-122"/>
              </a:rPr>
              <a:t>真理是真理</a:t>
            </a:r>
            <a:endParaRPr lang="en-US" sz="8000" b="1" dirty="0">
              <a:effectLst>
                <a:glow rad="101600">
                  <a:schemeClr val="bg1">
                    <a:alpha val="94000"/>
                  </a:schemeClr>
                </a:glow>
              </a:effectLst>
              <a:latin typeface="Microsoft YaHei UI" panose="020B0503020204020204" pitchFamily="34" charset="-122"/>
              <a:ea typeface="Microsoft YaHei UI" panose="020B0503020204020204" pitchFamily="34" charset="-122"/>
            </a:endParaRPr>
          </a:p>
        </p:txBody>
      </p:sp>
      <p:grpSp>
        <p:nvGrpSpPr>
          <p:cNvPr id="9" name="Group 8"/>
          <p:cNvGrpSpPr/>
          <p:nvPr/>
        </p:nvGrpSpPr>
        <p:grpSpPr>
          <a:xfrm>
            <a:off x="1973539" y="1240200"/>
            <a:ext cx="7495005" cy="7223470"/>
            <a:chOff x="1913220" y="1384216"/>
            <a:chExt cx="7495005" cy="7223470"/>
          </a:xfrm>
        </p:grpSpPr>
        <p:sp>
          <p:nvSpPr>
            <p:cNvPr id="3" name="Isosceles Triangle 2"/>
            <p:cNvSpPr/>
            <p:nvPr/>
          </p:nvSpPr>
          <p:spPr bwMode="auto">
            <a:xfrm rot="18237502">
              <a:off x="3945024" y="336218"/>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Isosceles Triangle 4"/>
            <p:cNvSpPr/>
            <p:nvPr/>
          </p:nvSpPr>
          <p:spPr bwMode="auto">
            <a:xfrm rot="18361151">
              <a:off x="3564668" y="552766"/>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Isosceles Triangle 5"/>
            <p:cNvSpPr/>
            <p:nvPr/>
          </p:nvSpPr>
          <p:spPr bwMode="auto">
            <a:xfrm rot="18946706">
              <a:off x="2973768" y="1384216"/>
              <a:ext cx="4116414" cy="7223470"/>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8" name="Oval 7"/>
            <p:cNvSpPr/>
            <p:nvPr/>
          </p:nvSpPr>
          <p:spPr bwMode="auto">
            <a:xfrm>
              <a:off x="2483768" y="191683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0" name="Oval 9"/>
            <p:cNvSpPr/>
            <p:nvPr/>
          </p:nvSpPr>
          <p:spPr bwMode="auto">
            <a:xfrm>
              <a:off x="2771800" y="227687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11" name="Title 1"/>
          <p:cNvSpPr txBox="1">
            <a:spLocks/>
          </p:cNvSpPr>
          <p:nvPr/>
        </p:nvSpPr>
        <p:spPr bwMode="auto">
          <a:xfrm>
            <a:off x="3059832" y="3068960"/>
            <a:ext cx="4536504" cy="1628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E3EBF1"/>
                </a:solidFill>
                <a:effectLst>
                  <a:glow rad="101600">
                    <a:srgbClr val="000000">
                      <a:alpha val="94000"/>
                    </a:srgbClr>
                  </a:glow>
                </a:effectLst>
                <a:uLnTx/>
                <a:uFillTx/>
                <a:latin typeface="Microsoft YaHei UI" panose="020B0503020204020204" pitchFamily="34" charset="-122"/>
                <a:ea typeface="Microsoft YaHei UI" panose="020B0503020204020204" pitchFamily="34" charset="-122"/>
              </a:rPr>
              <a:t>即使无人相信，</a:t>
            </a:r>
            <a:endParaRPr kumimoji="0" lang="en-US" altLang="zh-CN" sz="3600" b="1" i="0" u="none" strike="noStrike" kern="1200" cap="none" spc="0" normalizeH="0" baseline="0" noProof="0" dirty="0">
              <a:ln>
                <a:noFill/>
              </a:ln>
              <a:solidFill>
                <a:srgbClr val="E3EBF1"/>
              </a:solidFill>
              <a:effectLst>
                <a:glow rad="101600">
                  <a:srgbClr val="000000">
                    <a:alpha val="94000"/>
                  </a:srgbClr>
                </a:glow>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E3EBF1"/>
                </a:solidFill>
                <a:effectLst>
                  <a:glow rad="101600">
                    <a:srgbClr val="000000">
                      <a:alpha val="94000"/>
                    </a:srgbClr>
                  </a:glow>
                </a:effectLst>
                <a:uLnTx/>
                <a:uFillTx/>
                <a:latin typeface="Microsoft YaHei UI" panose="020B0503020204020204" pitchFamily="34" charset="-122"/>
                <a:ea typeface="Microsoft YaHei UI" panose="020B0503020204020204" pitchFamily="34" charset="-122"/>
              </a:rPr>
              <a:t>真理仍是真理</a:t>
            </a:r>
            <a:r>
              <a:rPr lang="zh-CN" altLang="en-US" sz="3600" b="1" dirty="0">
                <a:solidFill>
                  <a:srgbClr val="E3EBF1"/>
                </a:solidFill>
                <a:effectLst>
                  <a:glow rad="101600">
                    <a:srgbClr val="000000">
                      <a:alpha val="94000"/>
                    </a:srgbClr>
                  </a:glow>
                </a:effectLst>
                <a:latin typeface="Microsoft YaHei UI" panose="020B0503020204020204" pitchFamily="34" charset="-122"/>
                <a:ea typeface="Microsoft YaHei UI" panose="020B0503020204020204" pitchFamily="34" charset="-122"/>
              </a:rPr>
              <a:t>。</a:t>
            </a:r>
            <a:endPar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Microsoft YaHei UI" panose="020B0503020204020204" pitchFamily="34" charset="-122"/>
              <a:ea typeface="Microsoft YaHei UI" panose="020B0503020204020204" pitchFamily="34" charset="-122"/>
            </a:endParaRPr>
          </a:p>
        </p:txBody>
      </p:sp>
      <p:sp>
        <p:nvSpPr>
          <p:cNvPr id="12" name="Title 1"/>
          <p:cNvSpPr txBox="1">
            <a:spLocks/>
          </p:cNvSpPr>
          <p:nvPr/>
        </p:nvSpPr>
        <p:spPr bwMode="auto">
          <a:xfrm>
            <a:off x="4667815" y="4973845"/>
            <a:ext cx="4536504" cy="1628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lvl="0" defTabSz="914400">
              <a:defRPr/>
            </a:pPr>
            <a:r>
              <a:rPr lang="zh-CN" altLang="en-US" sz="3600" b="1" dirty="0">
                <a:solidFill>
                  <a:srgbClr val="E3EBF1"/>
                </a:solidFill>
                <a:effectLst>
                  <a:glow rad="101600">
                    <a:srgbClr val="000000">
                      <a:alpha val="94000"/>
                    </a:srgbClr>
                  </a:glow>
                </a:effectLst>
                <a:latin typeface="Microsoft YaHei UI" panose="020B0503020204020204" pitchFamily="34" charset="-122"/>
                <a:ea typeface="Microsoft YaHei UI" panose="020B0503020204020204" pitchFamily="34" charset="-122"/>
              </a:rPr>
              <a:t>即使万人相信，</a:t>
            </a:r>
            <a:endParaRPr lang="en-US" altLang="zh-CN" sz="3600" b="1" dirty="0">
              <a:solidFill>
                <a:srgbClr val="E3EBF1"/>
              </a:solidFill>
              <a:effectLst>
                <a:glow rad="101600">
                  <a:srgbClr val="000000">
                    <a:alpha val="94000"/>
                  </a:srgbClr>
                </a:glow>
              </a:effectLst>
              <a:latin typeface="Microsoft YaHei UI" panose="020B0503020204020204" pitchFamily="34" charset="-122"/>
              <a:ea typeface="Microsoft YaHei UI" panose="020B0503020204020204" pitchFamily="34" charset="-122"/>
            </a:endParaRPr>
          </a:p>
          <a:p>
            <a:pPr lvl="0" defTabSz="914400">
              <a:defRPr/>
            </a:pPr>
            <a:r>
              <a:rPr lang="zh-CN" altLang="en-US" sz="3600" b="1" dirty="0">
                <a:solidFill>
                  <a:srgbClr val="E3EBF1"/>
                </a:solidFill>
                <a:effectLst>
                  <a:glow rad="101600">
                    <a:srgbClr val="000000">
                      <a:alpha val="94000"/>
                    </a:srgbClr>
                  </a:glow>
                </a:effectLst>
                <a:latin typeface="Microsoft YaHei UI" panose="020B0503020204020204" pitchFamily="34" charset="-122"/>
                <a:ea typeface="Microsoft YaHei UI" panose="020B0503020204020204" pitchFamily="34" charset="-122"/>
              </a:rPr>
              <a:t>谎言仍是谎言。</a:t>
            </a:r>
            <a:endParaRPr lang="en-US" sz="3600" b="1" dirty="0">
              <a:solidFill>
                <a:srgbClr val="E3EBF1"/>
              </a:solidFill>
              <a:effectLst>
                <a:glow rad="101600">
                  <a:srgbClr val="000000">
                    <a:alpha val="94000"/>
                  </a:srgbClr>
                </a:glow>
              </a:effectLst>
              <a:latin typeface="Microsoft YaHei UI" panose="020B0503020204020204" pitchFamily="34" charset="-122"/>
              <a:ea typeface="Microsoft YaHei UI" panose="020B0503020204020204" pitchFamily="34" charset="-122"/>
            </a:endParaRPr>
          </a:p>
        </p:txBody>
      </p:sp>
      <p:sp>
        <p:nvSpPr>
          <p:cNvPr id="14" name="Rectangle 2">
            <a:extLst>
              <a:ext uri="{FF2B5EF4-FFF2-40B4-BE49-F238E27FC236}">
                <a16:creationId xmlns:a16="http://schemas.microsoft.com/office/drawing/2014/main" id="{34CDC6BE-9633-E149-A58C-E575524F695C}"/>
              </a:ext>
            </a:extLst>
          </p:cNvPr>
          <p:cNvSpPr txBox="1">
            <a:spLocks noChangeArrowheads="1"/>
          </p:cNvSpPr>
          <p:nvPr/>
        </p:nvSpPr>
        <p:spPr bwMode="auto">
          <a:xfrm>
            <a:off x="395536" y="6165304"/>
            <a:ext cx="7512021" cy="72255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p>
        </p:txBody>
      </p:sp>
    </p:spTree>
    <p:extLst>
      <p:ext uri="{BB962C8B-B14F-4D97-AF65-F5344CB8AC3E}">
        <p14:creationId xmlns:p14="http://schemas.microsoft.com/office/powerpoint/2010/main" val="1762478514"/>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2" grpId="0"/>
      <p:bldP spid="14" grpId="0"/>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1216" y="274638"/>
            <a:ext cx="8003232" cy="1066130"/>
          </a:xfrm>
          <a:solidFill>
            <a:srgbClr val="800000"/>
          </a:solidFill>
        </p:spPr>
        <p:txBody>
          <a:bodyPr/>
          <a:lstStyle/>
          <a:p>
            <a:pPr>
              <a:defRPr/>
            </a:pPr>
            <a:r>
              <a:rPr lang="zh-CN" altLang="en-US" sz="4800" b="1" dirty="0">
                <a:solidFill>
                  <a:srgbClr val="FFFFFF"/>
                </a:solidFill>
                <a:effectLst>
                  <a:glow rad="165100">
                    <a:schemeClr val="tx1">
                      <a:alpha val="99000"/>
                    </a:schemeClr>
                  </a:glow>
                </a:effectLst>
                <a:latin typeface="Microsoft YaHei UI" panose="020B0503020204020204" pitchFamily="34" charset="-122"/>
                <a:ea typeface="Microsoft YaHei UI" panose="020B0503020204020204" pitchFamily="34" charset="-122"/>
              </a:rPr>
              <a:t>新约二十七本书信</a:t>
            </a:r>
            <a:endParaRPr lang="en-US" sz="4800" b="1" dirty="0">
              <a:solidFill>
                <a:srgbClr val="FFFFFF"/>
              </a:solidFill>
              <a:effectLst>
                <a:glow rad="165100">
                  <a:schemeClr val="tx1">
                    <a:alpha val="99000"/>
                  </a:schemeClr>
                </a:glow>
              </a:effectLst>
              <a:latin typeface="Microsoft YaHei UI" panose="020B0503020204020204" pitchFamily="34" charset="-122"/>
              <a:ea typeface="Microsoft YaHei UI" panose="020B0503020204020204" pitchFamily="34" charset="-122"/>
            </a:endParaRPr>
          </a:p>
        </p:txBody>
      </p:sp>
      <p:graphicFrame>
        <p:nvGraphicFramePr>
          <p:cNvPr id="6" name="Chart 5"/>
          <p:cNvGraphicFramePr>
            <a:graphicFrameLocks/>
          </p:cNvGraphicFramePr>
          <p:nvPr>
            <p:extLst>
              <p:ext uri="{D42A27DB-BD31-4B8C-83A1-F6EECF244321}">
                <p14:modId xmlns:p14="http://schemas.microsoft.com/office/powerpoint/2010/main" val="3330970680"/>
              </p:ext>
            </p:extLst>
          </p:nvPr>
        </p:nvGraphicFramePr>
        <p:xfrm>
          <a:off x="323528" y="1248833"/>
          <a:ext cx="8496944" cy="5420527"/>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p:cNvGrpSpPr>
            <a:grpSpLocks/>
          </p:cNvGrpSpPr>
          <p:nvPr/>
        </p:nvGrpSpPr>
        <p:grpSpPr bwMode="auto">
          <a:xfrm>
            <a:off x="-757238" y="1844675"/>
            <a:ext cx="10296526" cy="1512888"/>
            <a:chOff x="-758496" y="1844130"/>
            <a:chExt cx="10298682" cy="1512870"/>
          </a:xfrm>
        </p:grpSpPr>
        <p:grpSp>
          <p:nvGrpSpPr>
            <p:cNvPr id="228357" name="Group 7"/>
            <p:cNvGrpSpPr>
              <a:grpSpLocks/>
            </p:cNvGrpSpPr>
            <p:nvPr/>
          </p:nvGrpSpPr>
          <p:grpSpPr bwMode="auto">
            <a:xfrm>
              <a:off x="-758496" y="1844130"/>
              <a:ext cx="10298682" cy="1512870"/>
              <a:chOff x="-758496" y="1844130"/>
              <a:chExt cx="10298682" cy="1512870"/>
            </a:xfrm>
          </p:grpSpPr>
          <p:sp>
            <p:nvSpPr>
              <p:cNvPr id="228359" name="Rectangular Callout 6"/>
              <p:cNvSpPr>
                <a:spLocks noChangeArrowheads="1"/>
              </p:cNvSpPr>
              <p:nvPr/>
            </p:nvSpPr>
            <p:spPr bwMode="auto">
              <a:xfrm>
                <a:off x="5148510" y="1844824"/>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0" name="Rectangular Callout 2"/>
              <p:cNvSpPr>
                <a:spLocks noChangeArrowheads="1"/>
              </p:cNvSpPr>
              <p:nvPr/>
            </p:nvSpPr>
            <p:spPr bwMode="auto">
              <a:xfrm flipH="1">
                <a:off x="1042134" y="1844973"/>
                <a:ext cx="3888432" cy="1296144"/>
              </a:xfrm>
              <a:prstGeom prst="wedgeRectCallout">
                <a:avLst>
                  <a:gd name="adj1" fmla="val 10116"/>
                  <a:gd name="adj2" fmla="val 24646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1" name="Rectangular Callout 6"/>
              <p:cNvSpPr>
                <a:spLocks noChangeArrowheads="1"/>
              </p:cNvSpPr>
              <p:nvPr/>
            </p:nvSpPr>
            <p:spPr bwMode="auto">
              <a:xfrm>
                <a:off x="4572308"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2" name="Rectangular Callout 6"/>
              <p:cNvSpPr>
                <a:spLocks noChangeArrowheads="1"/>
              </p:cNvSpPr>
              <p:nvPr/>
            </p:nvSpPr>
            <p:spPr bwMode="auto">
              <a:xfrm>
                <a:off x="4284207"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3" name="Rectangular Callout 6"/>
              <p:cNvSpPr>
                <a:spLocks noChangeArrowheads="1"/>
              </p:cNvSpPr>
              <p:nvPr/>
            </p:nvSpPr>
            <p:spPr bwMode="auto">
              <a:xfrm>
                <a:off x="2338591" y="2060856"/>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4" name="Rectangular Callout 6"/>
              <p:cNvSpPr>
                <a:spLocks noChangeArrowheads="1"/>
              </p:cNvSpPr>
              <p:nvPr/>
            </p:nvSpPr>
            <p:spPr bwMode="auto">
              <a:xfrm>
                <a:off x="1474287"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5" name="Rectangular Callout 6"/>
              <p:cNvSpPr>
                <a:spLocks noChangeArrowheads="1"/>
              </p:cNvSpPr>
              <p:nvPr/>
            </p:nvSpPr>
            <p:spPr bwMode="auto">
              <a:xfrm>
                <a:off x="1187120"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6" name="Rectangular Callout 6"/>
              <p:cNvSpPr>
                <a:spLocks noChangeArrowheads="1"/>
              </p:cNvSpPr>
              <p:nvPr/>
            </p:nvSpPr>
            <p:spPr bwMode="auto">
              <a:xfrm>
                <a:off x="682009"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7" name="Rectangular Callout 6"/>
              <p:cNvSpPr>
                <a:spLocks noChangeArrowheads="1"/>
              </p:cNvSpPr>
              <p:nvPr/>
            </p:nvSpPr>
            <p:spPr bwMode="auto">
              <a:xfrm>
                <a:off x="393908"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8" name="Rectangular Callout 6"/>
              <p:cNvSpPr>
                <a:spLocks noChangeArrowheads="1"/>
              </p:cNvSpPr>
              <p:nvPr/>
            </p:nvSpPr>
            <p:spPr bwMode="auto">
              <a:xfrm>
                <a:off x="-758496"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69" name="Rectangular Callout 6"/>
              <p:cNvSpPr>
                <a:spLocks noChangeArrowheads="1"/>
              </p:cNvSpPr>
              <p:nvPr/>
            </p:nvSpPr>
            <p:spPr bwMode="auto">
              <a:xfrm>
                <a:off x="3490995"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70" name="Rectangular Callout 6"/>
              <p:cNvSpPr>
                <a:spLocks noChangeArrowheads="1"/>
              </p:cNvSpPr>
              <p:nvPr/>
            </p:nvSpPr>
            <p:spPr bwMode="auto">
              <a:xfrm>
                <a:off x="5364586" y="1916934"/>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71" name="Rectangular Callout 6"/>
              <p:cNvSpPr>
                <a:spLocks noChangeArrowheads="1"/>
              </p:cNvSpPr>
              <p:nvPr/>
            </p:nvSpPr>
            <p:spPr bwMode="auto">
              <a:xfrm>
                <a:off x="5651754"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72" name="Rectangular Callout 6"/>
              <p:cNvSpPr>
                <a:spLocks noChangeArrowheads="1"/>
              </p:cNvSpPr>
              <p:nvPr/>
            </p:nvSpPr>
            <p:spPr bwMode="auto">
              <a:xfrm>
                <a:off x="105807"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73" name="Rectangular Callout 6"/>
              <p:cNvSpPr>
                <a:spLocks noChangeArrowheads="1"/>
              </p:cNvSpPr>
              <p:nvPr/>
            </p:nvSpPr>
            <p:spPr bwMode="auto">
              <a:xfrm>
                <a:off x="1763322" y="1844130"/>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74" name="Rectangular Callout 6"/>
              <p:cNvSpPr>
                <a:spLocks noChangeArrowheads="1"/>
              </p:cNvSpPr>
              <p:nvPr/>
            </p:nvSpPr>
            <p:spPr bwMode="auto">
              <a:xfrm>
                <a:off x="2050490"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75" name="Rectangular Callout 6"/>
              <p:cNvSpPr>
                <a:spLocks noChangeArrowheads="1"/>
              </p:cNvSpPr>
              <p:nvPr/>
            </p:nvSpPr>
            <p:spPr bwMode="auto">
              <a:xfrm>
                <a:off x="2626692"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76" name="Rectangular Callout 6"/>
              <p:cNvSpPr>
                <a:spLocks noChangeArrowheads="1"/>
              </p:cNvSpPr>
              <p:nvPr/>
            </p:nvSpPr>
            <p:spPr bwMode="auto">
              <a:xfrm>
                <a:off x="2842768"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228377" name="Rectangular Callout 6"/>
              <p:cNvSpPr>
                <a:spLocks noChangeArrowheads="1"/>
              </p:cNvSpPr>
              <p:nvPr/>
            </p:nvSpPr>
            <p:spPr bwMode="auto">
              <a:xfrm>
                <a:off x="4859476"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sp>
          <p:nvSpPr>
            <p:cNvPr id="9" name="Title 1"/>
            <p:cNvSpPr txBox="1">
              <a:spLocks/>
            </p:cNvSpPr>
            <p:nvPr/>
          </p:nvSpPr>
          <p:spPr bwMode="auto">
            <a:xfrm>
              <a:off x="-1722" y="1916832"/>
              <a:ext cx="9146194" cy="1138138"/>
            </a:xfrm>
            <a:prstGeom prst="rect">
              <a:avLst/>
            </a:prstGeom>
            <a:no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65100">
                      <a:srgbClr val="000000">
                        <a:alpha val="99000"/>
                      </a:srgbClr>
                    </a:glow>
                  </a:effectLst>
                  <a:uLnTx/>
                  <a:uFillTx/>
                  <a:latin typeface="Microsoft YaHei UI" panose="020B0503020204020204" pitchFamily="34" charset="-122"/>
                  <a:ea typeface="Microsoft YaHei UI" panose="020B0503020204020204" pitchFamily="34" charset="-122"/>
                </a:rPr>
                <a:t>十九本是关乎回应异端</a:t>
              </a:r>
              <a:r>
                <a:rPr kumimoji="0" lang="en-US" sz="5400" b="1" i="0" u="none" strike="noStrike" kern="1200" cap="none" spc="0" normalizeH="0" baseline="0" noProof="0" dirty="0">
                  <a:ln>
                    <a:noFill/>
                  </a:ln>
                  <a:solidFill>
                    <a:srgbClr val="FFFFFF"/>
                  </a:solidFill>
                  <a:effectLst>
                    <a:glow rad="165100">
                      <a:srgbClr val="000000">
                        <a:alpha val="99000"/>
                      </a:srgbClr>
                    </a:glow>
                  </a:effectLst>
                  <a:uLnTx/>
                  <a:uFillTx/>
                  <a:latin typeface="Microsoft YaHei UI" panose="020B0503020204020204" pitchFamily="34" charset="-122"/>
                  <a:ea typeface="Microsoft YaHei UI" panose="020B0503020204020204" pitchFamily="34" charset="-122"/>
                </a:rPr>
                <a:t>!</a:t>
              </a:r>
            </a:p>
          </p:txBody>
        </p:sp>
      </p:grpSp>
      <p:sp>
        <p:nvSpPr>
          <p:cNvPr id="31" name="Rectangle 3"/>
          <p:cNvSpPr txBox="1">
            <a:spLocks noChangeArrowheads="1"/>
          </p:cNvSpPr>
          <p:nvPr/>
        </p:nvSpPr>
        <p:spPr bwMode="auto">
          <a:xfrm>
            <a:off x="8411882" y="0"/>
            <a:ext cx="732118" cy="4885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Microsoft YaHei UI" panose="020B0503020204020204" pitchFamily="34" charset="-122"/>
                <a:ea typeface="Microsoft YaHei UI" panose="020B0503020204020204" pitchFamily="34" charset="-122"/>
              </a:rPr>
              <a:t>28</a:t>
            </a:r>
          </a:p>
        </p:txBody>
      </p:sp>
    </p:spTree>
    <p:extLst>
      <p:ext uri="{BB962C8B-B14F-4D97-AF65-F5344CB8AC3E}">
        <p14:creationId xmlns:p14="http://schemas.microsoft.com/office/powerpoint/2010/main" val="2282582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7.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gs>
            <a:gs pos="100000">
              <a:srgbClr val="0000FF"/>
            </a:gs>
          </a:gsLst>
          <a:path path="rect">
            <a:fillToRect l="100000" t="100000"/>
          </a:path>
        </a:gradFill>
        <a:effectLst/>
      </p:bgPr>
    </p:bg>
    <p:spTree>
      <p:nvGrpSpPr>
        <p:cNvPr id="1" name=""/>
        <p:cNvGrpSpPr/>
        <p:nvPr/>
      </p:nvGrpSpPr>
      <p:grpSpPr>
        <a:xfrm>
          <a:off x="0" y="0"/>
          <a:ext cx="0" cy="0"/>
          <a:chOff x="0" y="0"/>
          <a:chExt cx="0" cy="0"/>
        </a:xfrm>
      </p:grpSpPr>
      <p:pic>
        <p:nvPicPr>
          <p:cNvPr id="229378" name="Picture 3" descr="bible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0650" y="0"/>
            <a:ext cx="93011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746" y="0"/>
            <a:ext cx="9133254" cy="4509120"/>
          </a:xfrm>
        </p:spPr>
        <p:txBody>
          <a:bodyPr/>
          <a:lstStyle/>
          <a:p>
            <a:pPr>
              <a:defRPr/>
            </a:pPr>
            <a:r>
              <a:rPr lang="zh-CN" altLang="en-US" sz="19900" b="1" dirty="0">
                <a:solidFill>
                  <a:schemeClr val="tx1"/>
                </a:solidFill>
                <a:effectLst>
                  <a:glow rad="127000">
                    <a:schemeClr val="bg1">
                      <a:alpha val="93000"/>
                    </a:schemeClr>
                  </a:glow>
                </a:effectLst>
                <a:latin typeface="Microsoft YaHei UI" panose="020B0503020204020204" pitchFamily="34" charset="-122"/>
                <a:ea typeface="Microsoft YaHei UI" panose="020B0503020204020204" pitchFamily="34" charset="-122"/>
              </a:rPr>
              <a:t>你</a:t>
            </a:r>
            <a:r>
              <a:rPr lang="zh-CN" altLang="en-US" sz="8800" b="1" dirty="0">
                <a:solidFill>
                  <a:schemeClr val="tx1"/>
                </a:solidFill>
                <a:effectLst>
                  <a:glow rad="127000">
                    <a:schemeClr val="bg1">
                      <a:alpha val="93000"/>
                    </a:schemeClr>
                  </a:glow>
                </a:effectLst>
                <a:latin typeface="Microsoft YaHei UI" panose="020B0503020204020204" pitchFamily="34" charset="-122"/>
                <a:ea typeface="Microsoft YaHei UI" panose="020B0503020204020204" pitchFamily="34" charset="-122"/>
              </a:rPr>
              <a:t>需要服从神的真理吗</a:t>
            </a:r>
            <a:r>
              <a:rPr lang="en-US" sz="8800" b="1" dirty="0">
                <a:solidFill>
                  <a:schemeClr val="tx1"/>
                </a:solidFill>
                <a:effectLst>
                  <a:glow rad="127000">
                    <a:schemeClr val="bg1">
                      <a:alpha val="93000"/>
                    </a:schemeClr>
                  </a:glow>
                </a:effectLst>
                <a:latin typeface="Microsoft YaHei UI" panose="020B0503020204020204" pitchFamily="34" charset="-122"/>
                <a:ea typeface="Microsoft YaHei UI" panose="020B0503020204020204" pitchFamily="34" charset="-122"/>
              </a:rPr>
              <a:t>?</a:t>
            </a:r>
          </a:p>
        </p:txBody>
      </p:sp>
      <p:sp>
        <p:nvSpPr>
          <p:cNvPr id="5" name="Rectangle 2">
            <a:extLst>
              <a:ext uri="{FF2B5EF4-FFF2-40B4-BE49-F238E27FC236}">
                <a16:creationId xmlns:a16="http://schemas.microsoft.com/office/drawing/2014/main" id="{93E32327-3D82-FA41-B264-D9490C2287D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276772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98.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272386" name="Picture 7" descr="mens cloth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09825" y="0"/>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7" name="Text Box 3"/>
          <p:cNvSpPr txBox="1">
            <a:spLocks noChangeArrowheads="1"/>
          </p:cNvSpPr>
          <p:nvPr/>
        </p:nvSpPr>
        <p:spPr bwMode="auto">
          <a:xfrm>
            <a:off x="8386935" y="19050"/>
            <a:ext cx="752130"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306</a:t>
            </a:r>
          </a:p>
        </p:txBody>
      </p:sp>
      <p:sp>
        <p:nvSpPr>
          <p:cNvPr id="9" name="Up Arrow 8"/>
          <p:cNvSpPr>
            <a:spLocks noChangeArrowheads="1"/>
          </p:cNvSpPr>
          <p:nvPr/>
        </p:nvSpPr>
        <p:spPr bwMode="auto">
          <a:xfrm rot="-1681446">
            <a:off x="4462463" y="4441825"/>
            <a:ext cx="893762" cy="1173163"/>
          </a:xfrm>
          <a:prstGeom prst="upArrow">
            <a:avLst>
              <a:gd name="adj1" fmla="val 50000"/>
              <a:gd name="adj2" fmla="val 50055"/>
            </a:avLst>
          </a:prstGeom>
          <a:solidFill>
            <a:srgbClr val="003E0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0" name="Up Arrow 9"/>
          <p:cNvSpPr>
            <a:spLocks noChangeArrowheads="1"/>
          </p:cNvSpPr>
          <p:nvPr/>
        </p:nvSpPr>
        <p:spPr bwMode="auto">
          <a:xfrm rot="-7513425">
            <a:off x="5476876" y="1995487"/>
            <a:ext cx="893762" cy="1173163"/>
          </a:xfrm>
          <a:prstGeom prst="upArrow">
            <a:avLst>
              <a:gd name="adj1" fmla="val 50000"/>
              <a:gd name="adj2" fmla="val 50055"/>
            </a:avLst>
          </a:prstGeom>
          <a:solidFill>
            <a:schemeClr val="tx1"/>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1" name="Up Arrow 10"/>
          <p:cNvSpPr>
            <a:spLocks noChangeArrowheads="1"/>
          </p:cNvSpPr>
          <p:nvPr/>
        </p:nvSpPr>
        <p:spPr bwMode="auto">
          <a:xfrm rot="3954856">
            <a:off x="2251076" y="2122487"/>
            <a:ext cx="893762" cy="1173163"/>
          </a:xfrm>
          <a:prstGeom prst="upArrow">
            <a:avLst>
              <a:gd name="adj1" fmla="val 50000"/>
              <a:gd name="adj2" fmla="val 50055"/>
            </a:avLst>
          </a:prstGeom>
          <a:solidFill>
            <a:srgbClr val="00009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8441" name="Text Box 9"/>
          <p:cNvSpPr txBox="1">
            <a:spLocks noChangeArrowheads="1"/>
          </p:cNvSpPr>
          <p:nvPr/>
        </p:nvSpPr>
        <p:spPr bwMode="auto">
          <a:xfrm>
            <a:off x="-36513" y="765175"/>
            <a:ext cx="2736851" cy="3785652"/>
          </a:xfrm>
          <a:prstGeom prst="rect">
            <a:avLst/>
          </a:prstGeom>
          <a:solidFill>
            <a:srgbClr val="00009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III. </a:t>
            </a:r>
          </a:p>
          <a:p>
            <a:pPr lvl="0" algn="ctr" defTabSz="914400" eaLnBrk="1" fontAlgn="base" hangingPunct="1">
              <a:spcBef>
                <a:spcPct val="0"/>
              </a:spcBef>
              <a:spcAft>
                <a:spcPct val="0"/>
              </a:spcAf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如</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a:p>
            <a:pPr lvl="0" algn="ctr" defTabSz="914400" eaLnBrk="1" fontAlgn="base" hangingPunct="1">
              <a:spcBef>
                <a:spcPct val="0"/>
              </a:spcBef>
              <a:spcAft>
                <a:spcPct val="0"/>
              </a:spcAft>
              <a:defRPr/>
            </a:pPr>
            <a:r>
              <a:rPr lang="zh-SG" altLang="en-US" sz="40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低米丢</a:t>
            </a:r>
            <a:endParaRPr lang="en-US" altLang="zh-SG" sz="40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endParaRPr>
          </a:p>
          <a:p>
            <a:pPr lvl="0" algn="ctr" defTabSz="914400" eaLnBrk="1" fontAlgn="base" hangingPunct="1">
              <a:spcBef>
                <a:spcPct val="0"/>
              </a:spcBef>
              <a:spcAft>
                <a:spcPct val="0"/>
              </a:spcAft>
              <a:defRPr/>
            </a:pPr>
            <a:r>
              <a:rPr lang="zh-CN" altLang="en-US" sz="40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一般成为</a:t>
            </a:r>
            <a:endParaRPr lang="en-US" altLang="zh-CN" sz="40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endParaRPr>
          </a:p>
          <a:p>
            <a:pPr lvl="0" algn="ctr" defTabSz="914400" eaLnBrk="1" fontAlgn="base" hangingPunct="1">
              <a:spcBef>
                <a:spcPct val="0"/>
              </a:spcBef>
              <a:spcAft>
                <a:spcPct val="0"/>
              </a:spcAft>
              <a:defRPr/>
            </a:pPr>
            <a:r>
              <a:rPr lang="zh-CN" altLang="en-US" sz="4000" b="1" dirty="0">
                <a:solidFill>
                  <a:srgbClr val="FFFF00"/>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传道士</a:t>
            </a:r>
            <a:b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b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(12)</a:t>
            </a:r>
          </a:p>
        </p:txBody>
      </p:sp>
      <p:sp>
        <p:nvSpPr>
          <p:cNvPr id="18436" name="Text Box 4"/>
          <p:cNvSpPr txBox="1">
            <a:spLocks noChangeArrowheads="1"/>
          </p:cNvSpPr>
          <p:nvPr/>
        </p:nvSpPr>
        <p:spPr bwMode="auto">
          <a:xfrm>
            <a:off x="2984500" y="5346700"/>
            <a:ext cx="6196013" cy="1323439"/>
          </a:xfrm>
          <a:prstGeom prst="rect">
            <a:avLst/>
          </a:prstGeom>
          <a:solidFill>
            <a:srgbClr val="003E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I. </a:t>
            </a:r>
            <a:r>
              <a:rPr lang="zh-CN" altLang="en-US" sz="4000" b="1" dirty="0">
                <a:solidFill>
                  <a:srgbClr val="FFFFFF"/>
                </a:solidFill>
                <a:effectLst>
                  <a:outerShdw blurRad="38100" dist="38100" dir="2700000" algn="tl">
                    <a:srgbClr val="000000">
                      <a:alpha val="43137"/>
                    </a:srgbClr>
                  </a:outerShdw>
                </a:effectLst>
                <a:latin typeface="Microsoft YaHei UI" panose="020B0503020204020204" pitchFamily="34" charset="-122"/>
                <a:ea typeface="Microsoft YaHei UI" panose="020B0503020204020204" pitchFamily="34" charset="-122"/>
              </a:rPr>
              <a:t>如该犹一般帮</a:t>
            </a: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助</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a:p>
            <a:pPr lvl="0" algn="ctr" defTabSz="914400" eaLnBrk="1" fontAlgn="base" hangingPunct="1">
              <a:spcBef>
                <a:spcPct val="0"/>
              </a:spcBef>
              <a:spcAft>
                <a:spcPct val="0"/>
              </a:spcAft>
              <a:defRPr/>
            </a:pPr>
            <a:r>
              <a:rPr kumimoji="0" lang="zh-CN" altLang="en-US" sz="4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他人</a:t>
            </a: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传真理</a:t>
            </a: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 (5-8)</a:t>
            </a:r>
          </a:p>
        </p:txBody>
      </p:sp>
      <p:sp>
        <p:nvSpPr>
          <p:cNvPr id="12" name="Text Box 8"/>
          <p:cNvSpPr txBox="1">
            <a:spLocks noChangeArrowheads="1"/>
          </p:cNvSpPr>
          <p:nvPr/>
        </p:nvSpPr>
        <p:spPr bwMode="auto">
          <a:xfrm>
            <a:off x="6084888" y="866775"/>
            <a:ext cx="3059112" cy="3785652"/>
          </a:xfrm>
          <a:prstGeom prst="rect">
            <a:avLst/>
          </a:prstGeom>
          <a:solidFill>
            <a:schemeClr val="tx1"/>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II. </a:t>
            </a:r>
          </a:p>
          <a:p>
            <a:pPr lvl="0" algn="ctr" defTabSz="914400" eaLnBrk="1" fontAlgn="base" hangingPunct="1">
              <a:spcBef>
                <a:spcPct val="0"/>
              </a:spcBef>
              <a:spcAft>
                <a:spcPct val="0"/>
              </a:spcAft>
              <a:defRPr/>
            </a:pPr>
            <a:r>
              <a:rPr lang="zh-CN" altLang="en-US" sz="4000" b="1" dirty="0">
                <a:solidFill>
                  <a:srgbClr val="FFFFFF"/>
                </a:solidFill>
                <a:latin typeface="Microsoft YaHei UI" panose="020B0503020204020204" pitchFamily="34" charset="-122"/>
                <a:ea typeface="Microsoft YaHei UI" panose="020B0503020204020204" pitchFamily="34" charset="-122"/>
                <a:cs typeface="Arial"/>
              </a:rPr>
              <a:t>不要如</a:t>
            </a:r>
            <a:endParaRPr lang="en-US" altLang="zh-CN" sz="4000" b="1" dirty="0">
              <a:solidFill>
                <a:srgbClr val="FFFFFF"/>
              </a:solidFill>
              <a:latin typeface="Microsoft YaHei UI" panose="020B0503020204020204" pitchFamily="34" charset="-122"/>
              <a:ea typeface="Microsoft YaHei UI" panose="020B0503020204020204" pitchFamily="34" charset="-122"/>
              <a:cs typeface="Arial"/>
            </a:endParaRPr>
          </a:p>
          <a:p>
            <a:pPr lvl="0" algn="ctr" defTabSz="914400" eaLnBrk="1" fontAlgn="base" hangingPunct="1">
              <a:spcBef>
                <a:spcPct val="0"/>
              </a:spcBef>
              <a:spcAft>
                <a:spcPct val="0"/>
              </a:spcAft>
              <a:defRPr/>
            </a:pPr>
            <a:r>
              <a:rPr lang="zh-CN" altLang="en-US" sz="4000" b="1" dirty="0">
                <a:solidFill>
                  <a:srgbClr val="FFFFFF"/>
                </a:solidFill>
                <a:latin typeface="Microsoft YaHei UI" panose="020B0503020204020204" pitchFamily="34" charset="-122"/>
                <a:ea typeface="Microsoft YaHei UI" panose="020B0503020204020204" pitchFamily="34" charset="-122"/>
                <a:cs typeface="Arial"/>
              </a:rPr>
              <a:t>丢特腓</a:t>
            </a:r>
            <a:endParaRPr lang="en-US" altLang="zh-CN" sz="4000" b="1" dirty="0">
              <a:solidFill>
                <a:srgbClr val="FFFFFF"/>
              </a:solidFill>
              <a:latin typeface="Microsoft YaHei UI" panose="020B0503020204020204" pitchFamily="34" charset="-122"/>
              <a:ea typeface="Microsoft YaHei UI" panose="020B0503020204020204" pitchFamily="34" charset="-122"/>
              <a:cs typeface="Arial"/>
            </a:endParaRPr>
          </a:p>
          <a:p>
            <a:pPr lvl="0" algn="ctr" defTabSz="914400" eaLnBrk="1" fontAlgn="base" hangingPunct="1">
              <a:spcBef>
                <a:spcPct val="0"/>
              </a:spcBef>
              <a:spcAft>
                <a:spcPct val="0"/>
              </a:spcAft>
              <a:defRPr/>
            </a:pPr>
            <a:r>
              <a:rPr lang="zh-CN" altLang="en-US" sz="4000" b="1" dirty="0">
                <a:solidFill>
                  <a:srgbClr val="FFFFFF"/>
                </a:solidFill>
                <a:latin typeface="Microsoft YaHei UI" panose="020B0503020204020204" pitchFamily="34" charset="-122"/>
                <a:ea typeface="Microsoft YaHei UI" panose="020B0503020204020204" pitchFamily="34" charset="-122"/>
                <a:cs typeface="Arial"/>
              </a:rPr>
              <a:t>一般</a:t>
            </a:r>
            <a:r>
              <a:rPr lang="zh-CN" altLang="en-US" sz="4000" b="1" dirty="0">
                <a:solidFill>
                  <a:srgbClr val="FFFF00"/>
                </a:solidFill>
                <a:latin typeface="Microsoft YaHei UI" panose="020B0503020204020204" pitchFamily="34" charset="-122"/>
                <a:ea typeface="Microsoft YaHei UI" panose="020B0503020204020204" pitchFamily="34" charset="-122"/>
                <a:cs typeface="Arial"/>
              </a:rPr>
              <a:t>阻拦</a:t>
            </a:r>
            <a:endParaRPr lang="en-US" altLang="zh-CN" sz="4000" b="1" dirty="0">
              <a:solidFill>
                <a:srgbClr val="FFFFFF"/>
              </a:solidFill>
              <a:latin typeface="Microsoft YaHei UI" panose="020B0503020204020204" pitchFamily="34" charset="-122"/>
              <a:ea typeface="Microsoft YaHei UI" panose="020B0503020204020204" pitchFamily="34" charset="-122"/>
              <a:cs typeface="Arial"/>
            </a:endParaRPr>
          </a:p>
          <a:p>
            <a:pPr lvl="0" algn="ctr" defTabSz="914400" eaLnBrk="1" fontAlgn="base" hangingPunct="1">
              <a:spcBef>
                <a:spcPct val="0"/>
              </a:spcBef>
              <a:spcAft>
                <a:spcPct val="0"/>
              </a:spcAf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宣教事工</a:t>
            </a:r>
            <a:b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Arial"/>
              </a:rPr>
            </a:b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Arial"/>
              </a:rPr>
              <a:t>(9-11)</a:t>
            </a:r>
          </a:p>
        </p:txBody>
      </p:sp>
      <p:sp>
        <p:nvSpPr>
          <p:cNvPr id="13" name="Rectangle 5"/>
          <p:cNvSpPr>
            <a:spLocks noChangeArrowheads="1"/>
          </p:cNvSpPr>
          <p:nvPr/>
        </p:nvSpPr>
        <p:spPr bwMode="auto">
          <a:xfrm>
            <a:off x="1" y="0"/>
            <a:ext cx="6997716" cy="584776"/>
          </a:xfrm>
          <a:prstGeom prst="rect">
            <a:avLst/>
          </a:prstGeom>
          <a:solidFill>
            <a:schemeClr val="accent1"/>
          </a:solidFill>
          <a:ln w="9525">
            <a:solidFill>
              <a:schemeClr val="tx1"/>
            </a:solidFill>
            <a:miter lim="800000"/>
            <a:headEnd type="none" w="sm" len="sm"/>
            <a:tailEnd type="none" w="sm" len="sm"/>
          </a:ln>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3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我们要怎么服从神的真理</a:t>
            </a:r>
            <a:r>
              <a:rPr kumimoji="0" lang="en-US" altLang="zh-CN" sz="3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a:t>
            </a:r>
            <a:endParaRPr kumimoji="0" lang="en-US" sz="3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4" name="Rectangle 2">
            <a:extLst>
              <a:ext uri="{FF2B5EF4-FFF2-40B4-BE49-F238E27FC236}">
                <a16:creationId xmlns:a16="http://schemas.microsoft.com/office/drawing/2014/main" id="{B933C0FA-C5F7-5E43-9D14-70460143C119}"/>
              </a:ext>
            </a:extLst>
          </p:cNvPr>
          <p:cNvSpPr txBox="1">
            <a:spLocks noChangeArrowheads="1"/>
          </p:cNvSpPr>
          <p:nvPr/>
        </p:nvSpPr>
        <p:spPr bwMode="auto">
          <a:xfrm>
            <a:off x="132315" y="5933983"/>
            <a:ext cx="285218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p>
        </p:txBody>
      </p:sp>
    </p:spTree>
    <p:extLst>
      <p:ext uri="{BB962C8B-B14F-4D97-AF65-F5344CB8AC3E}">
        <p14:creationId xmlns:p14="http://schemas.microsoft.com/office/powerpoint/2010/main" val="24328501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36">
                                            <p:bg/>
                                          </p:spTgt>
                                        </p:tgtEl>
                                        <p:attrNameLst>
                                          <p:attrName>style.visibility</p:attrName>
                                        </p:attrNameLst>
                                      </p:cBhvr>
                                      <p:to>
                                        <p:strVal val="visible"/>
                                      </p:to>
                                    </p:set>
                                    <p:anim calcmode="lin" valueType="num">
                                      <p:cBhvr additive="base">
                                        <p:cTn id="7" dur="500" fill="hold"/>
                                        <p:tgtEl>
                                          <p:spTgt spid="18436">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36">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36">
                                            <p:txEl>
                                              <p:pRg st="0" end="0"/>
                                            </p:txEl>
                                          </p:spTgt>
                                        </p:tgtEl>
                                        <p:attrNameLst>
                                          <p:attrName>style.visibility</p:attrName>
                                        </p:attrNameLst>
                                      </p:cBhvr>
                                      <p:to>
                                        <p:strVal val="visible"/>
                                      </p:to>
                                    </p:set>
                                    <p:anim calcmode="lin" valueType="num">
                                      <p:cBhvr additive="base">
                                        <p:cTn id="11" dur="500" fill="hold"/>
                                        <p:tgtEl>
                                          <p:spTgt spid="18436">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36">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8436">
                                            <p:txEl>
                                              <p:pRg st="1" end="1"/>
                                            </p:txEl>
                                          </p:spTgt>
                                        </p:tgtEl>
                                        <p:attrNameLst>
                                          <p:attrName>style.visibility</p:attrName>
                                        </p:attrNameLst>
                                      </p:cBhvr>
                                      <p:to>
                                        <p:strVal val="visible"/>
                                      </p:to>
                                    </p:set>
                                    <p:anim calcmode="lin" valueType="num">
                                      <p:cBhvr additive="base">
                                        <p:cTn id="15" dur="500" fill="hold"/>
                                        <p:tgtEl>
                                          <p:spTgt spid="18436">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8436">
                                            <p:txEl>
                                              <p:pRg st="1" end="1"/>
                                            </p:txEl>
                                          </p:spTgt>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500"/>
                                        <p:tgtEl>
                                          <p:spTgt spid="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2">
                                            <p:bg/>
                                          </p:spTgt>
                                        </p:tgtEl>
                                        <p:attrNameLst>
                                          <p:attrName>style.visibility</p:attrName>
                                        </p:attrNameLst>
                                      </p:cBhvr>
                                      <p:to>
                                        <p:strVal val="visible"/>
                                      </p:to>
                                    </p:set>
                                    <p:anim calcmode="lin" valueType="num">
                                      <p:cBhvr additive="base">
                                        <p:cTn id="25" dur="500" fill="hold"/>
                                        <p:tgtEl>
                                          <p:spTgt spid="12">
                                            <p:bg/>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bg/>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2">
                                            <p:txEl>
                                              <p:pRg st="0" end="0"/>
                                            </p:txEl>
                                          </p:spTgt>
                                        </p:tgtEl>
                                        <p:attrNameLst>
                                          <p:attrName>style.visibility</p:attrName>
                                        </p:attrNameLst>
                                      </p:cBhvr>
                                      <p:to>
                                        <p:strVal val="visible"/>
                                      </p:to>
                                    </p:set>
                                    <p:anim calcmode="lin" valueType="num">
                                      <p:cBhvr additive="base">
                                        <p:cTn id="29"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2">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2">
                                            <p:txEl>
                                              <p:pRg st="1" end="1"/>
                                            </p:txEl>
                                          </p:spTgt>
                                        </p:tgtEl>
                                        <p:attrNameLst>
                                          <p:attrName>style.visibility</p:attrName>
                                        </p:attrNameLst>
                                      </p:cBhvr>
                                      <p:to>
                                        <p:strVal val="visible"/>
                                      </p:to>
                                    </p:set>
                                    <p:anim calcmode="lin" valueType="num">
                                      <p:cBhvr additive="base">
                                        <p:cTn id="3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2">
                                            <p:txEl>
                                              <p:pRg st="1" end="1"/>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2">
                                            <p:txEl>
                                              <p:pRg st="2" end="2"/>
                                            </p:txEl>
                                          </p:spTgt>
                                        </p:tgtEl>
                                        <p:attrNameLst>
                                          <p:attrName>style.visibility</p:attrName>
                                        </p:attrNameLst>
                                      </p:cBhvr>
                                      <p:to>
                                        <p:strVal val="visible"/>
                                      </p:to>
                                    </p:set>
                                    <p:anim calcmode="lin" valueType="num">
                                      <p:cBhvr additive="base">
                                        <p:cTn id="37"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2">
                                            <p:txEl>
                                              <p:pRg st="2" end="2"/>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12">
                                            <p:txEl>
                                              <p:pRg st="3" end="3"/>
                                            </p:txEl>
                                          </p:spTgt>
                                        </p:tgtEl>
                                        <p:attrNameLst>
                                          <p:attrName>style.visibility</p:attrName>
                                        </p:attrNameLst>
                                      </p:cBhvr>
                                      <p:to>
                                        <p:strVal val="visible"/>
                                      </p:to>
                                    </p:set>
                                    <p:anim calcmode="lin" valueType="num">
                                      <p:cBhvr additive="base">
                                        <p:cTn id="41"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2">
                                            <p:txEl>
                                              <p:pRg st="3" end="3"/>
                                            </p:txEl>
                                          </p:spTgt>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2">
                                            <p:txEl>
                                              <p:pRg st="4" end="4"/>
                                            </p:txEl>
                                          </p:spTgt>
                                        </p:tgtEl>
                                        <p:attrNameLst>
                                          <p:attrName>style.visibility</p:attrName>
                                        </p:attrNameLst>
                                      </p:cBhvr>
                                      <p:to>
                                        <p:strVal val="visible"/>
                                      </p:to>
                                    </p:set>
                                    <p:anim calcmode="lin" valueType="num">
                                      <p:cBhvr additive="base">
                                        <p:cTn id="45"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par>
                          <p:cTn id="47" fill="hold" nodeType="afterGroup">
                            <p:stCondLst>
                              <p:cond delay="500"/>
                            </p:stCondLst>
                            <p:childTnLst>
                              <p:par>
                                <p:cTn id="48" presetID="22" presetClass="entr" presetSubtype="8"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wipe(left)">
                                      <p:cBhvr>
                                        <p:cTn id="50" dur="500"/>
                                        <p:tgtEl>
                                          <p:spTgt spid="10"/>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8441">
                                            <p:bg/>
                                          </p:spTgt>
                                        </p:tgtEl>
                                        <p:attrNameLst>
                                          <p:attrName>style.visibility</p:attrName>
                                        </p:attrNameLst>
                                      </p:cBhvr>
                                      <p:to>
                                        <p:strVal val="visible"/>
                                      </p:to>
                                    </p:set>
                                    <p:anim calcmode="lin" valueType="num">
                                      <p:cBhvr additive="base">
                                        <p:cTn id="55" dur="500" fill="hold"/>
                                        <p:tgtEl>
                                          <p:spTgt spid="18441">
                                            <p:bg/>
                                          </p:spTgt>
                                        </p:tgtEl>
                                        <p:attrNameLst>
                                          <p:attrName>ppt_x</p:attrName>
                                        </p:attrNameLst>
                                      </p:cBhvr>
                                      <p:tavLst>
                                        <p:tav tm="0">
                                          <p:val>
                                            <p:strVal val="0-#ppt_w/2"/>
                                          </p:val>
                                        </p:tav>
                                        <p:tav tm="100000">
                                          <p:val>
                                            <p:strVal val="#ppt_x"/>
                                          </p:val>
                                        </p:tav>
                                      </p:tavLst>
                                    </p:anim>
                                    <p:anim calcmode="lin" valueType="num">
                                      <p:cBhvr additive="base">
                                        <p:cTn id="56" dur="500" fill="hold"/>
                                        <p:tgtEl>
                                          <p:spTgt spid="18441">
                                            <p:bg/>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8441">
                                            <p:txEl>
                                              <p:pRg st="0" end="0"/>
                                            </p:txEl>
                                          </p:spTgt>
                                        </p:tgtEl>
                                        <p:attrNameLst>
                                          <p:attrName>style.visibility</p:attrName>
                                        </p:attrNameLst>
                                      </p:cBhvr>
                                      <p:to>
                                        <p:strVal val="visible"/>
                                      </p:to>
                                    </p:set>
                                    <p:anim calcmode="lin" valueType="num">
                                      <p:cBhvr additive="base">
                                        <p:cTn id="59" dur="500" fill="hold"/>
                                        <p:tgtEl>
                                          <p:spTgt spid="18441">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8441">
                                            <p:txEl>
                                              <p:pRg st="0" end="0"/>
                                            </p:txEl>
                                          </p:spTgt>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18441">
                                            <p:txEl>
                                              <p:pRg st="1" end="1"/>
                                            </p:txEl>
                                          </p:spTgt>
                                        </p:tgtEl>
                                        <p:attrNameLst>
                                          <p:attrName>style.visibility</p:attrName>
                                        </p:attrNameLst>
                                      </p:cBhvr>
                                      <p:to>
                                        <p:strVal val="visible"/>
                                      </p:to>
                                    </p:set>
                                    <p:anim calcmode="lin" valueType="num">
                                      <p:cBhvr additive="base">
                                        <p:cTn id="63" dur="500" fill="hold"/>
                                        <p:tgtEl>
                                          <p:spTgt spid="18441">
                                            <p:txEl>
                                              <p:pRg st="1" end="1"/>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8441">
                                            <p:txEl>
                                              <p:pRg st="1" end="1"/>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18441">
                                            <p:txEl>
                                              <p:pRg st="2" end="2"/>
                                            </p:txEl>
                                          </p:spTgt>
                                        </p:tgtEl>
                                        <p:attrNameLst>
                                          <p:attrName>style.visibility</p:attrName>
                                        </p:attrNameLst>
                                      </p:cBhvr>
                                      <p:to>
                                        <p:strVal val="visible"/>
                                      </p:to>
                                    </p:set>
                                    <p:anim calcmode="lin" valueType="num">
                                      <p:cBhvr additive="base">
                                        <p:cTn id="67" dur="500" fill="hold"/>
                                        <p:tgtEl>
                                          <p:spTgt spid="18441">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8441">
                                            <p:txEl>
                                              <p:pRg st="2" end="2"/>
                                            </p:txEl>
                                          </p:spTgt>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18441">
                                            <p:txEl>
                                              <p:pRg st="3" end="3"/>
                                            </p:txEl>
                                          </p:spTgt>
                                        </p:tgtEl>
                                        <p:attrNameLst>
                                          <p:attrName>style.visibility</p:attrName>
                                        </p:attrNameLst>
                                      </p:cBhvr>
                                      <p:to>
                                        <p:strVal val="visible"/>
                                      </p:to>
                                    </p:set>
                                    <p:anim calcmode="lin" valueType="num">
                                      <p:cBhvr additive="base">
                                        <p:cTn id="71" dur="500" fill="hold"/>
                                        <p:tgtEl>
                                          <p:spTgt spid="18441">
                                            <p:txEl>
                                              <p:pRg st="3" end="3"/>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8441">
                                            <p:txEl>
                                              <p:pRg st="3" end="3"/>
                                            </p:txEl>
                                          </p:spTgt>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18441">
                                            <p:txEl>
                                              <p:pRg st="4" end="4"/>
                                            </p:txEl>
                                          </p:spTgt>
                                        </p:tgtEl>
                                        <p:attrNameLst>
                                          <p:attrName>style.visibility</p:attrName>
                                        </p:attrNameLst>
                                      </p:cBhvr>
                                      <p:to>
                                        <p:strVal val="visible"/>
                                      </p:to>
                                    </p:set>
                                    <p:anim calcmode="lin" valueType="num">
                                      <p:cBhvr additive="base">
                                        <p:cTn id="75" dur="500" fill="hold"/>
                                        <p:tgtEl>
                                          <p:spTgt spid="18441">
                                            <p:txEl>
                                              <p:pRg st="4" end="4"/>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8441">
                                            <p:txEl>
                                              <p:pRg st="4" end="4"/>
                                            </p:txEl>
                                          </p:spTgt>
                                        </p:tgtEl>
                                        <p:attrNameLst>
                                          <p:attrName>ppt_y</p:attrName>
                                        </p:attrNameLst>
                                      </p:cBhvr>
                                      <p:tavLst>
                                        <p:tav tm="0">
                                          <p:val>
                                            <p:strVal val="#ppt_y"/>
                                          </p:val>
                                        </p:tav>
                                        <p:tav tm="100000">
                                          <p:val>
                                            <p:strVal val="#ppt_y"/>
                                          </p:val>
                                        </p:tav>
                                      </p:tavLst>
                                    </p:anim>
                                  </p:childTnLst>
                                </p:cTn>
                              </p:par>
                            </p:childTnLst>
                          </p:cTn>
                        </p:par>
                        <p:par>
                          <p:cTn id="77" fill="hold" nodeType="afterGroup">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
                                        </p:tgtEl>
                                        <p:attrNameLst>
                                          <p:attrName>style.visibility</p:attrName>
                                        </p:attrNameLst>
                                      </p:cBhvr>
                                      <p:to>
                                        <p:strVal val="visible"/>
                                      </p:to>
                                    </p:set>
                                    <p:animEffect transition="in" filter="wipe(left)">
                                      <p:cBhvr>
                                        <p:cTn id="80" dur="500"/>
                                        <p:tgtEl>
                                          <p:spTgt spid="11"/>
                                        </p:tgtEl>
                                      </p:cBhvr>
                                    </p:animEffect>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14"/>
                                        </p:tgtEl>
                                        <p:attrNameLst>
                                          <p:attrName>style.visibility</p:attrName>
                                        </p:attrNameLst>
                                      </p:cBhvr>
                                      <p:to>
                                        <p:strVal val="visible"/>
                                      </p:to>
                                    </p:set>
                                    <p:anim calcmode="lin" valueType="num">
                                      <p:cBhvr additive="base">
                                        <p:cTn id="85" dur="500" fill="hold"/>
                                        <p:tgtEl>
                                          <p:spTgt spid="14"/>
                                        </p:tgtEl>
                                        <p:attrNameLst>
                                          <p:attrName>ppt_x</p:attrName>
                                        </p:attrNameLst>
                                      </p:cBhvr>
                                      <p:tavLst>
                                        <p:tav tm="0">
                                          <p:val>
                                            <p:strVal val="#ppt_x"/>
                                          </p:val>
                                        </p:tav>
                                        <p:tav tm="100000">
                                          <p:val>
                                            <p:strVal val="#ppt_x"/>
                                          </p:val>
                                        </p:tav>
                                      </p:tavLst>
                                    </p:anim>
                                    <p:anim calcmode="lin" valueType="num">
                                      <p:cBhvr additive="base">
                                        <p:cTn id="8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8441" grpId="0" build="p" animBg="1" autoUpdateAnimBg="0"/>
      <p:bldP spid="18436" grpId="0" build="p" animBg="1" autoUpdateAnimBg="0"/>
      <p:bldP spid="12" grpId="0" build="p" animBg="1" autoUpdateAnimBg="0"/>
      <p:bldP spid="14" grpId="0"/>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2" descr="people in front of globe missions.jpg"/>
          <p:cNvPicPr>
            <a:picLocks noChangeAspect="1"/>
          </p:cNvPicPr>
          <p:nvPr/>
        </p:nvPicPr>
        <p:blipFill rotWithShape="1">
          <a:blip r:embed="rId3">
            <a:extLst>
              <a:ext uri="{28A0092B-C50C-407E-A947-70E740481C1C}">
                <a14:useLocalDpi xmlns:a14="http://schemas.microsoft.com/office/drawing/2010/main"/>
              </a:ext>
            </a:extLst>
          </a:blip>
          <a:srcRect l="1587"/>
          <a:stretch/>
        </p:blipFill>
        <p:spPr bwMode="auto">
          <a:xfrm>
            <a:off x="0" y="0"/>
            <a:ext cx="9448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Title 1"/>
          <p:cNvSpPr>
            <a:spLocks noGrp="1"/>
          </p:cNvSpPr>
          <p:nvPr>
            <p:ph type="title" idx="4294967295"/>
          </p:nvPr>
        </p:nvSpPr>
        <p:spPr>
          <a:xfrm>
            <a:off x="108520" y="288032"/>
            <a:ext cx="9144000" cy="1988840"/>
          </a:xfrm>
        </p:spPr>
        <p:txBody>
          <a:bodyPr/>
          <a:lstStyle/>
          <a:p>
            <a:pPr>
              <a:defRPr/>
            </a:pPr>
            <a:r>
              <a:rPr lang="zh-CN" altLang="en-US" sz="4800" dirty="0">
                <a:effectLst>
                  <a:glow rad="101600">
                    <a:schemeClr val="bg1">
                      <a:alpha val="99000"/>
                    </a:schemeClr>
                  </a:glow>
                </a:effectLst>
                <a:latin typeface="Microsoft YaHei UI" panose="020B0503020204020204" pitchFamily="34" charset="-122"/>
                <a:ea typeface="Microsoft YaHei UI" panose="020B0503020204020204" pitchFamily="34" charset="-122"/>
              </a:rPr>
              <a:t>借着上帝为你安排的方式</a:t>
            </a:r>
            <a:r>
              <a:rPr lang="zh-CN" altLang="en-US" sz="4800" dirty="0">
                <a:solidFill>
                  <a:srgbClr val="FF0000"/>
                </a:solidFill>
                <a:effectLst>
                  <a:glow rad="101600">
                    <a:schemeClr val="bg1">
                      <a:alpha val="99000"/>
                    </a:schemeClr>
                  </a:glow>
                </a:effectLst>
                <a:latin typeface="Microsoft YaHei UI" panose="020B0503020204020204" pitchFamily="34" charset="-122"/>
                <a:ea typeface="Microsoft YaHei UI" panose="020B0503020204020204" pitchFamily="34" charset="-122"/>
              </a:rPr>
              <a:t>支持传教事工</a:t>
            </a:r>
            <a:r>
              <a:rPr lang="en-US" sz="4800" dirty="0">
                <a:effectLst>
                  <a:glow rad="101600">
                    <a:schemeClr val="bg1">
                      <a:alpha val="99000"/>
                    </a:schemeClr>
                  </a:glow>
                </a:effectLst>
                <a:latin typeface="Microsoft YaHei UI" panose="020B0503020204020204" pitchFamily="34" charset="-122"/>
                <a:ea typeface="Microsoft YaHei UI" panose="020B0503020204020204" pitchFamily="34" charset="-122"/>
              </a:rPr>
              <a:t> </a:t>
            </a:r>
            <a:r>
              <a:rPr lang="zh-CN" altLang="en-US" sz="4800" dirty="0">
                <a:effectLst>
                  <a:glow rad="101600">
                    <a:schemeClr val="bg1">
                      <a:alpha val="99000"/>
                    </a:schemeClr>
                  </a:glow>
                </a:effectLst>
                <a:latin typeface="Microsoft YaHei UI" panose="020B0503020204020204" pitchFamily="34" charset="-122"/>
                <a:ea typeface="Microsoft YaHei UI" panose="020B0503020204020204" pitchFamily="34" charset="-122"/>
              </a:rPr>
              <a:t>来活出神的真理。</a:t>
            </a:r>
            <a:endParaRPr lang="en-US" sz="4800" dirty="0">
              <a:effectLst>
                <a:glow rad="101600">
                  <a:schemeClr val="bg1">
                    <a:alpha val="99000"/>
                  </a:schemeClr>
                </a:glow>
              </a:effectLst>
              <a:latin typeface="Microsoft YaHei UI" panose="020B0503020204020204" pitchFamily="34" charset="-122"/>
              <a:ea typeface="Microsoft YaHei UI" panose="020B0503020204020204" pitchFamily="34" charset="-122"/>
            </a:endParaRPr>
          </a:p>
        </p:txBody>
      </p:sp>
      <p:sp>
        <p:nvSpPr>
          <p:cNvPr id="291843" name="Title 1"/>
          <p:cNvSpPr txBox="1">
            <a:spLocks/>
          </p:cNvSpPr>
          <p:nvPr/>
        </p:nvSpPr>
        <p:spPr bwMode="auto">
          <a:xfrm>
            <a:off x="0" y="5876925"/>
            <a:ext cx="9467850" cy="9810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zh-SG" altLang="en-US" sz="4400" b="1" dirty="0">
                <a:solidFill>
                  <a:srgbClr val="FFFFFF"/>
                </a:solidFill>
                <a:latin typeface="Microsoft YaHei UI" panose="020B0503020204020204" pitchFamily="34" charset="-122"/>
                <a:ea typeface="Microsoft YaHei UI" panose="020B0503020204020204" pitchFamily="34" charset="-122"/>
                <a:cs typeface="Arial" charset="0"/>
              </a:rPr>
              <a:t>约翰三书</a:t>
            </a:r>
            <a:r>
              <a:rPr lang="zh-CN" altLang="en-US" sz="4400" b="1" dirty="0">
                <a:solidFill>
                  <a:srgbClr val="FFFFFF"/>
                </a:solidFill>
                <a:latin typeface="Microsoft YaHei UI" panose="020B0503020204020204" pitchFamily="34" charset="-122"/>
                <a:ea typeface="Microsoft YaHei UI" panose="020B0503020204020204" pitchFamily="34" charset="-122"/>
                <a:cs typeface="Arial" charset="0"/>
              </a:rPr>
              <a:t>主要思想</a:t>
            </a:r>
            <a:endParaRPr lang="zh-SG" altLang="en-US" sz="4400" b="1" dirty="0">
              <a:solidFill>
                <a:srgbClr val="FFFFFF"/>
              </a:solidFill>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1650420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91843"/>
                                        </p:tgtEl>
                                        <p:attrNameLst>
                                          <p:attrName>style.visibility</p:attrName>
                                        </p:attrNameLst>
                                      </p:cBhvr>
                                      <p:to>
                                        <p:strVal val="visible"/>
                                      </p:to>
                                    </p:set>
                                    <p:animEffect transition="in" filter="blinds(horizontal)">
                                      <p:cBhvr>
                                        <p:cTn id="7" dur="500"/>
                                        <p:tgtEl>
                                          <p:spTgt spid="291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关键节</a:t>
            </a:r>
            <a:endParaRPr lang="en-US" sz="4800" b="1" dirty="0">
              <a:effectLst>
                <a:glow rad="127000">
                  <a:schemeClr val="tx1"/>
                </a:glow>
              </a:effectLst>
              <a:latin typeface="SimHei" panose="02010609060101010101" pitchFamily="49" charset="-122"/>
              <a:ea typeface="SimHei" panose="02010609060101010101" pitchFamily="49" charset="-122"/>
              <a:cs typeface="ＭＳ Ｐゴシック" charset="0"/>
            </a:endParaRPr>
          </a:p>
        </p:txBody>
      </p:sp>
      <p:sp>
        <p:nvSpPr>
          <p:cNvPr id="5" name="Rectangle 2"/>
          <p:cNvSpPr txBox="1">
            <a:spLocks noChangeArrowheads="1"/>
          </p:cNvSpPr>
          <p:nvPr/>
        </p:nvSpPr>
        <p:spPr bwMode="auto">
          <a:xfrm>
            <a:off x="334369" y="1443039"/>
            <a:ext cx="8642229" cy="25867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mr-I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2800" baseline="30000" dirty="0">
                <a:solidFill>
                  <a:srgbClr val="FFFFFF"/>
                </a:solidFill>
                <a:latin typeface="Microsoft YaHei UI" panose="020B0503020204020204" pitchFamily="34" charset="-122"/>
                <a:ea typeface="Microsoft YaHei UI" panose="020B0503020204020204" pitchFamily="34" charset="-122"/>
              </a:rPr>
              <a:t> </a:t>
            </a:r>
            <a:r>
              <a:rPr lang="zh-CN" altLang="en-US" sz="2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西 门 彼 得 回 答 说 ： 你 是 基 督 ， 是 永 生 神 的 儿 子 。</a:t>
            </a:r>
            <a:r>
              <a:rPr lang="en-US" altLang="zh-CN" sz="2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2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 稣 对 他 说 ： 西 门 巴 约 拿 ， 你 是 有 福 的 ！ 因 为 这 不 是 属 血 肉 的 指 示 你 的 ， 乃 是 我 在 天 上 的 父 指 示 的 。我 还 告 诉 你 ， 你 是 彼 得 ， 我 要 把 我 的 教 会 建 造 在 这 磐 石 上 ； 阴 间 的 权 柄 </a:t>
            </a:r>
            <a:endParaRPr lang="en-US" altLang="zh-CN" sz="2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defTabSz="914400"/>
            <a:r>
              <a:rPr lang="zh-CN" altLang="en-US" sz="2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权 柄 ： 原 文 是 门 ） ， 不 能 胜 过 他 。</a:t>
            </a:r>
            <a:r>
              <a:rPr lang="mr-I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a:p>
            <a:pPr>
              <a:defRPr/>
            </a:pP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(16:16-18 CUVS)</a:t>
            </a:r>
          </a:p>
          <a:p>
            <a:pPr>
              <a:defRPr/>
            </a:pPr>
            <a:endPar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a:defRPr/>
            </a:pPr>
            <a:r>
              <a:rPr lang="mr-I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要 对 锡 安 的 居 民 （ 原 文 是 女 子 ） 说 ： 看 哪 ， 你 的 王 来 到 你 这 里 ， 是 温 柔 的 ， 又 骑 着 驴 ， 就 是 骑 着 驴 驹 子 。</a:t>
            </a:r>
            <a:r>
              <a:rPr lang="mr-I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b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(21:5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CUVS</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a:p>
            <a:pPr>
              <a:defRPr/>
            </a:pPr>
            <a:endPar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5497033" y="5948228"/>
            <a:ext cx="3628558"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SimHei" panose="02010609060101010101" pitchFamily="49" charset="-122"/>
                <a:ea typeface="SimHei" panose="02010609060101010101" pitchFamily="49" charset="-122"/>
                <a:cs typeface="ＭＳ Ｐゴシック" charset="0"/>
              </a:rPr>
              <a:t>马太福音</a:t>
            </a:r>
            <a:endParaRPr lang="en-US" sz="4800" b="1" dirty="0">
              <a:solidFill>
                <a:srgbClr val="FFFFFF"/>
              </a:solidFill>
              <a:effectLst>
                <a:glow rad="127000">
                  <a:srgbClr val="000000"/>
                </a:glow>
              </a:effectLst>
              <a:latin typeface="SimHei" panose="02010609060101010101" pitchFamily="49" charset="-122"/>
              <a:ea typeface="SimHei" panose="02010609060101010101" pitchFamily="49" charset="-122"/>
              <a:cs typeface="ＭＳ Ｐゴシック" charset="0"/>
            </a:endParaRPr>
          </a:p>
        </p:txBody>
      </p:sp>
      <p:sp>
        <p:nvSpPr>
          <p:cNvPr id="7" name="Text Box 24"/>
          <p:cNvSpPr txBox="1">
            <a:spLocks noChangeArrowheads="1"/>
          </p:cNvSpPr>
          <p:nvPr/>
        </p:nvSpPr>
        <p:spPr bwMode="auto">
          <a:xfrm>
            <a:off x="847241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dirty="0">
                <a:solidFill>
                  <a:srgbClr val="FFFFFF"/>
                </a:solidFill>
                <a:cs typeface="Arial" charset="0"/>
              </a:rPr>
              <a:t>67</a:t>
            </a:r>
          </a:p>
        </p:txBody>
      </p:sp>
    </p:spTree>
    <p:extLst>
      <p:ext uri="{BB962C8B-B14F-4D97-AF65-F5344CB8AC3E}">
        <p14:creationId xmlns:p14="http://schemas.microsoft.com/office/powerpoint/2010/main" val="7298655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耶稣</a:t>
            </a:r>
            <a:b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弥赛亚的预言</a:t>
            </a: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132">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耶稣全然是人；祂的世系从亚当开始</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(3:37)</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defTabSz="457132">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亚当原本如基督， 是完全的人。</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defTabSz="457132">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耶稣使用“人子”这两个字（在但以里书 </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7:13-14</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，“人子”指的是那会成就神的国度的弥赛亚），表示祂是来履行这个职责的。</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085025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3890" name="Rectangle 2"/>
          <p:cNvSpPr>
            <a:spLocks noGrp="1" noChangeArrowheads="1"/>
          </p:cNvSpPr>
          <p:nvPr>
            <p:ph type="title" idx="4294967295"/>
          </p:nvPr>
        </p:nvSpPr>
        <p:spPr>
          <a:xfrm>
            <a:off x="1905000" y="0"/>
            <a:ext cx="4876800" cy="533400"/>
          </a:xfrm>
          <a:solidFill>
            <a:schemeClr val="tx1"/>
          </a:solidFill>
        </p:spPr>
        <p:txBody>
          <a:bodyPr/>
          <a:lstStyle/>
          <a:p>
            <a:pPr algn="ctr" eaLnBrk="1" hangingPunct="1"/>
            <a:r>
              <a:rPr lang="zh-CN" altLang="en-US" sz="2800" b="1" dirty="0">
                <a:solidFill>
                  <a:schemeClr val="bg1"/>
                </a:solidFill>
                <a:latin typeface="Microsoft YaHei UI" panose="020B0503020204020204" pitchFamily="34" charset="-122"/>
                <a:ea typeface="Microsoft YaHei UI" panose="020B0503020204020204" pitchFamily="34" charset="-122"/>
                <a:cs typeface="ＭＳ Ｐゴシック" charset="0"/>
              </a:rPr>
              <a:t>那么您又如何呢</a:t>
            </a:r>
            <a:r>
              <a:rPr lang="en-US" altLang="zh-CN" sz="2800" b="1" dirty="0">
                <a:solidFill>
                  <a:schemeClr val="bg1"/>
                </a:solidFill>
                <a:latin typeface="Microsoft YaHei UI" panose="020B0503020204020204" pitchFamily="34" charset="-122"/>
                <a:ea typeface="Microsoft YaHei UI" panose="020B0503020204020204" pitchFamily="34" charset="-122"/>
                <a:cs typeface="ＭＳ Ｐゴシック" charset="0"/>
              </a:rPr>
              <a:t>?</a:t>
            </a:r>
            <a:endParaRPr lang="en-US" sz="2800" b="1" dirty="0">
              <a:solidFill>
                <a:schemeClr val="bg1"/>
              </a:solidFill>
              <a:latin typeface="Microsoft YaHei UI" panose="020B0503020204020204" pitchFamily="34" charset="-122"/>
              <a:ea typeface="Microsoft YaHei UI" panose="020B0503020204020204" pitchFamily="34" charset="-122"/>
              <a:cs typeface="ＭＳ Ｐゴシック" charset="0"/>
            </a:endParaRPr>
          </a:p>
        </p:txBody>
      </p:sp>
      <p:sp>
        <p:nvSpPr>
          <p:cNvPr id="293891" name="Text Box 3"/>
          <p:cNvSpPr txBox="1">
            <a:spLocks noChangeArrowheads="1"/>
          </p:cNvSpPr>
          <p:nvPr/>
        </p:nvSpPr>
        <p:spPr bwMode="auto">
          <a:xfrm>
            <a:off x="8421860" y="0"/>
            <a:ext cx="752130" cy="4616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en-US" b="1">
                <a:solidFill>
                  <a:srgbClr val="000000"/>
                </a:solidFill>
                <a:latin typeface="Microsoft YaHei UI" panose="020B0503020204020204" pitchFamily="34" charset="-122"/>
                <a:ea typeface="Microsoft YaHei UI" panose="020B0503020204020204" pitchFamily="34" charset="-122"/>
              </a:rPr>
              <a:t>305</a:t>
            </a:r>
          </a:p>
        </p:txBody>
      </p:sp>
      <p:sp>
        <p:nvSpPr>
          <p:cNvPr id="293892" name="Rectangle 4"/>
          <p:cNvSpPr>
            <a:spLocks noChangeArrowheads="1"/>
          </p:cNvSpPr>
          <p:nvPr/>
        </p:nvSpPr>
        <p:spPr bwMode="auto">
          <a:xfrm>
            <a:off x="1933575" y="1981200"/>
            <a:ext cx="914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spAutoFit/>
          </a:bodyPr>
          <a:lstStyle/>
          <a:p>
            <a:pPr algn="ctr" defTabSz="914400" fontAlgn="base">
              <a:spcBef>
                <a:spcPct val="20000"/>
              </a:spcBef>
              <a:spcAft>
                <a:spcPct val="0"/>
              </a:spcAft>
              <a:defRPr/>
            </a:pPr>
            <a:endParaRPr lang="en-US" sz="2400">
              <a:solidFill>
                <a:srgbClr val="000000"/>
              </a:solidFill>
              <a:latin typeface="Microsoft YaHei UI" panose="020B0503020204020204" pitchFamily="34" charset="-122"/>
              <a:ea typeface="Microsoft YaHei UI" panose="020B0503020204020204" pitchFamily="34" charset="-122"/>
            </a:endParaRPr>
          </a:p>
        </p:txBody>
      </p:sp>
      <p:sp>
        <p:nvSpPr>
          <p:cNvPr id="293893" name="Text Box 6"/>
          <p:cNvSpPr txBox="1">
            <a:spLocks noChangeArrowheads="1"/>
          </p:cNvSpPr>
          <p:nvPr/>
        </p:nvSpPr>
        <p:spPr bwMode="auto">
          <a:xfrm>
            <a:off x="381000" y="3048000"/>
            <a:ext cx="8382000" cy="1938992"/>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en-US" altLang="zh-CN" sz="3200" b="1" dirty="0">
                <a:solidFill>
                  <a:srgbClr val="000000"/>
                </a:solidFill>
                <a:latin typeface="Microsoft YaHei UI" panose="020B0503020204020204" pitchFamily="34" charset="-122"/>
                <a:ea typeface="Microsoft YaHei UI" panose="020B0503020204020204" pitchFamily="34" charset="-122"/>
              </a:rPr>
              <a:t>	</a:t>
            </a:r>
            <a:r>
              <a:rPr lang="zh-CN" altLang="en-US" sz="4000" b="1" dirty="0">
                <a:solidFill>
                  <a:srgbClr val="000000"/>
                </a:solidFill>
                <a:latin typeface="Microsoft YaHei UI" panose="020B0503020204020204" pitchFamily="34" charset="-122"/>
                <a:ea typeface="Microsoft YaHei UI" panose="020B0503020204020204" pitchFamily="34" charset="-122"/>
              </a:rPr>
              <a:t>	您是否有通过你的好客和财务来支持传教士以便促进福音</a:t>
            </a:r>
            <a:endParaRPr lang="en-US" altLang="zh-CN" sz="4000" b="1" dirty="0">
              <a:solidFill>
                <a:srgbClr val="000000"/>
              </a:solidFill>
              <a:latin typeface="Microsoft YaHei UI" panose="020B0503020204020204" pitchFamily="34" charset="-122"/>
              <a:ea typeface="Microsoft YaHei UI" panose="020B0503020204020204" pitchFamily="34" charset="-122"/>
            </a:endParaRPr>
          </a:p>
          <a:p>
            <a:pPr algn="ctr" defTabSz="914400" eaLnBrk="1" fontAlgn="base" hangingPunct="1">
              <a:spcBef>
                <a:spcPct val="0"/>
              </a:spcBef>
              <a:spcAft>
                <a:spcPct val="0"/>
              </a:spcAft>
              <a:defRPr/>
            </a:pPr>
            <a:r>
              <a:rPr lang="zh-CN" altLang="en-US" sz="4000" b="1" dirty="0">
                <a:solidFill>
                  <a:srgbClr val="000000"/>
                </a:solidFill>
                <a:latin typeface="Microsoft YaHei UI" panose="020B0503020204020204" pitchFamily="34" charset="-122"/>
                <a:ea typeface="Microsoft YaHei UI" panose="020B0503020204020204" pitchFamily="34" charset="-122"/>
              </a:rPr>
              <a:t>的传播吗</a:t>
            </a:r>
            <a:r>
              <a:rPr lang="en-US" altLang="zh-CN" sz="4000" b="1" dirty="0">
                <a:solidFill>
                  <a:srgbClr val="000000"/>
                </a:solidFill>
                <a:latin typeface="Microsoft YaHei UI" panose="020B0503020204020204" pitchFamily="34" charset="-122"/>
                <a:ea typeface="Microsoft YaHei UI" panose="020B0503020204020204" pitchFamily="34" charset="-122"/>
              </a:rPr>
              <a:t>? </a:t>
            </a:r>
          </a:p>
        </p:txBody>
      </p:sp>
      <p:pic>
        <p:nvPicPr>
          <p:cNvPr id="293894" name="Picture 7" descr="j022201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010400" y="4343400"/>
            <a:ext cx="1779588" cy="178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895" name="Picture 9" descr="j0172641"/>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228600" y="3124200"/>
            <a:ext cx="2892425"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896" name="Picture 7" descr="3 john hands_holding_wrist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590800" y="533400"/>
            <a:ext cx="3746500" cy="250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A5873050-DF23-0B40-B1B7-E2C76BC5959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约翰三书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504355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0194248"/>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Image result for contend for the fatih">
            <a:extLst>
              <a:ext uri="{FF2B5EF4-FFF2-40B4-BE49-F238E27FC236}">
                <a16:creationId xmlns:a16="http://schemas.microsoft.com/office/drawing/2014/main" id="{C7F51354-600B-5743-BCCF-7C13D87E1B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0"/>
              </a:spcBef>
              <a:spcAft>
                <a:spcPct val="0"/>
              </a:spcAft>
              <a:defRPr/>
            </a:pP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20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20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4" name="Title 3"/>
          <p:cNvSpPr>
            <a:spLocks noGrp="1"/>
          </p:cNvSpPr>
          <p:nvPr>
            <p:ph type="title" idx="4294967295"/>
          </p:nvPr>
        </p:nvSpPr>
        <p:spPr>
          <a:xfrm>
            <a:off x="0" y="4632476"/>
            <a:ext cx="9144000" cy="1729619"/>
          </a:xfrm>
          <a:solidFill>
            <a:schemeClr val="tx1"/>
          </a:solidFill>
        </p:spPr>
        <p:txBody>
          <a:bodyPr/>
          <a:lstStyle/>
          <a:p>
            <a:r>
              <a:rPr lang="zh-CN" altLang="en-US" sz="13800" b="1" dirty="0">
                <a:solidFill>
                  <a:srgbClr val="FFFFFF"/>
                </a:solidFill>
                <a:latin typeface="Microsoft YaHei UI" panose="020B0503020204020204" pitchFamily="34" charset="-122"/>
                <a:ea typeface="Microsoft YaHei UI" panose="020B0503020204020204" pitchFamily="34" charset="-122"/>
                <a:cs typeface="Times New Roman"/>
              </a:rPr>
              <a:t>犹大书</a:t>
            </a:r>
            <a:endParaRPr lang="en-US" sz="13800" b="1" dirty="0">
              <a:solidFill>
                <a:srgbClr val="FFFFFF"/>
              </a:solidFill>
              <a:latin typeface="Microsoft YaHei UI" panose="020B0503020204020204" pitchFamily="34" charset="-122"/>
              <a:ea typeface="Microsoft YaHei UI" panose="020B0503020204020204" pitchFamily="34" charset="-122"/>
              <a:cs typeface="Times New Roman"/>
            </a:endParaRPr>
          </a:p>
        </p:txBody>
      </p:sp>
    </p:spTree>
    <p:extLst>
      <p:ext uri="{BB962C8B-B14F-4D97-AF65-F5344CB8AC3E}">
        <p14:creationId xmlns:p14="http://schemas.microsoft.com/office/powerpoint/2010/main" val="41464735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伪装者</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310</a:t>
            </a:r>
          </a:p>
        </p:txBody>
      </p:sp>
    </p:spTree>
    <p:extLst>
      <p:ext uri="{BB962C8B-B14F-4D97-AF65-F5344CB8AC3E}">
        <p14:creationId xmlns:p14="http://schemas.microsoft.com/office/powerpoint/2010/main" val="32290102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SG" altLang="en-US" sz="4800" b="1" dirty="0">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3160643"/>
            <a:ext cx="9144000" cy="22134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抵挡伪装者</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73666175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129209" y="1578416"/>
            <a:ext cx="8916427"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800" b="1" dirty="0">
                <a:solidFill>
                  <a:srgbClr val="FFFFFF"/>
                </a:solidFill>
                <a:latin typeface="Microsoft YaHei UI" panose="020B0503020204020204" pitchFamily="34" charset="-122"/>
                <a:ea typeface="Microsoft YaHei UI" panose="020B0503020204020204" pitchFamily="34" charset="-122"/>
              </a:rPr>
              <a:t>“…</a:t>
            </a:r>
            <a:r>
              <a:rPr lang="zh-CN" altLang="en-US" sz="2800" b="1" dirty="0">
                <a:solidFill>
                  <a:srgbClr val="FFFFFF"/>
                </a:solidFill>
                <a:latin typeface="Microsoft YaHei UI" panose="020B0503020204020204" pitchFamily="34" charset="-122"/>
                <a:ea typeface="Microsoft YaHei UI" panose="020B0503020204020204" pitchFamily="34" charset="-122"/>
              </a:rPr>
              <a:t>要为从前一次交付圣徒的真道、竭力的争辩。</a:t>
            </a:r>
            <a:endParaRPr lang="en-US" altLang="zh-CN" sz="2800" b="1" dirty="0">
              <a:solidFill>
                <a:srgbClr val="FFFFFF"/>
              </a:solidFill>
              <a:latin typeface="Microsoft YaHei UI" panose="020B0503020204020204" pitchFamily="34" charset="-122"/>
              <a:ea typeface="Microsoft YaHei UI" panose="020B0503020204020204" pitchFamily="34" charset="-122"/>
            </a:endParaRPr>
          </a:p>
          <a:p>
            <a:pPr eaLnBrk="1" hangingPunct="1"/>
            <a:r>
              <a:rPr lang="en-US" altLang="zh-CN" sz="2800" b="1" dirty="0">
                <a:solidFill>
                  <a:srgbClr val="FFFFFF"/>
                </a:solidFill>
                <a:latin typeface="Microsoft YaHei UI" panose="020B0503020204020204" pitchFamily="34" charset="-122"/>
                <a:ea typeface="Microsoft YaHei UI" panose="020B0503020204020204" pitchFamily="34" charset="-122"/>
              </a:rPr>
              <a:t>4 </a:t>
            </a:r>
            <a:r>
              <a:rPr lang="zh-CN" altLang="en-US" sz="2800" b="1" dirty="0">
                <a:solidFill>
                  <a:srgbClr val="FFFFFF"/>
                </a:solidFill>
                <a:latin typeface="Microsoft YaHei UI" panose="020B0503020204020204" pitchFamily="34" charset="-122"/>
                <a:ea typeface="Microsoft YaHei UI" panose="020B0503020204020204" pitchFamily="34" charset="-122"/>
              </a:rPr>
              <a:t>因为有些人偷着进来、就是自古被定受刑罚的、是不虔诚的、将我们　神的恩变作放纵情欲的机会、并且不认独一的主宰我们</a:t>
            </a:r>
            <a:r>
              <a:rPr lang="en-US" altLang="zh-CN" sz="2800" b="1" dirty="0">
                <a:solidFill>
                  <a:srgbClr val="FFFFFF"/>
                </a:solidFill>
                <a:latin typeface="Microsoft YaHei UI" panose="020B0503020204020204" pitchFamily="34" charset="-122"/>
                <a:ea typeface="Microsoft YaHei UI" panose="020B0503020204020204" pitchFamily="34" charset="-122"/>
              </a:rPr>
              <a:t>〔</a:t>
            </a:r>
            <a:r>
              <a:rPr lang="zh-CN" altLang="en-US" sz="2800" b="1" dirty="0">
                <a:solidFill>
                  <a:srgbClr val="FFFFFF"/>
                </a:solidFill>
                <a:latin typeface="Microsoft YaHei UI" panose="020B0503020204020204" pitchFamily="34" charset="-122"/>
                <a:ea typeface="Microsoft YaHei UI" panose="020B0503020204020204" pitchFamily="34" charset="-122"/>
              </a:rPr>
              <a:t>我们或作和我们</a:t>
            </a:r>
            <a:r>
              <a:rPr lang="en-US" altLang="zh-CN" sz="2800" b="1" dirty="0">
                <a:solidFill>
                  <a:srgbClr val="FFFFFF"/>
                </a:solidFill>
                <a:latin typeface="Microsoft YaHei UI" panose="020B0503020204020204" pitchFamily="34" charset="-122"/>
                <a:ea typeface="Microsoft YaHei UI" panose="020B0503020204020204" pitchFamily="34" charset="-122"/>
              </a:rPr>
              <a:t>〕</a:t>
            </a:r>
            <a:r>
              <a:rPr lang="zh-CN" altLang="en-US" sz="2800" b="1" dirty="0">
                <a:solidFill>
                  <a:srgbClr val="FFFFFF"/>
                </a:solidFill>
                <a:latin typeface="Microsoft YaHei UI" panose="020B0503020204020204" pitchFamily="34" charset="-122"/>
                <a:ea typeface="Microsoft YaHei UI" panose="020B0503020204020204" pitchFamily="34" charset="-122"/>
              </a:rPr>
              <a:t>主耶稣基督</a:t>
            </a:r>
            <a:r>
              <a:rPr lang="en-US" sz="2800" b="1" dirty="0">
                <a:solidFill>
                  <a:srgbClr val="FFFFFF"/>
                </a:solidFill>
                <a:latin typeface="Microsoft YaHei UI" panose="020B0503020204020204" pitchFamily="34" charset="-122"/>
                <a:ea typeface="Microsoft YaHei UI" panose="020B0503020204020204" pitchFamily="34" charset="-122"/>
              </a:rPr>
              <a:t>” </a:t>
            </a:r>
          </a:p>
          <a:p>
            <a:pPr eaLnBrk="1" hangingPunct="1"/>
            <a:r>
              <a:rPr lang="en-US" sz="2800" b="1" dirty="0">
                <a:solidFill>
                  <a:srgbClr val="FFFFFF"/>
                </a:solidFill>
                <a:latin typeface="Microsoft YaHei UI" panose="020B0503020204020204" pitchFamily="34" charset="-122"/>
                <a:ea typeface="Microsoft YaHei UI" panose="020B0503020204020204" pitchFamily="34" charset="-122"/>
              </a:rPr>
              <a:t>(3b-4)。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293508"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310</a:t>
            </a:r>
          </a:p>
        </p:txBody>
      </p:sp>
    </p:spTree>
    <p:extLst>
      <p:ext uri="{BB962C8B-B14F-4D97-AF65-F5344CB8AC3E}">
        <p14:creationId xmlns:p14="http://schemas.microsoft.com/office/powerpoint/2010/main" val="42400022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5105" name="Rectangle 2"/>
          <p:cNvSpPr>
            <a:spLocks noGrp="1" noChangeArrowheads="1"/>
          </p:cNvSpPr>
          <p:nvPr>
            <p:ph type="title" idx="4294967295"/>
          </p:nvPr>
        </p:nvSpPr>
        <p:spPr>
          <a:xfrm>
            <a:off x="2438400" y="942153"/>
            <a:ext cx="4191000" cy="654417"/>
          </a:xfrm>
          <a:solidFill>
            <a:schemeClr val="tx1"/>
          </a:solidFill>
        </p:spPr>
        <p:txBody>
          <a:bodyPr/>
          <a:lstStyle/>
          <a:p>
            <a:pPr eaLnBrk="1" hangingPunct="1"/>
            <a:r>
              <a:rPr lang="zh-SG" altLang="en-US" sz="4000" b="1" dirty="0">
                <a:solidFill>
                  <a:srgbClr val="FFFFFF"/>
                </a:solidFill>
                <a:latin typeface="Microsoft YaHei UI" panose="020B0503020204020204" pitchFamily="34" charset="-122"/>
                <a:ea typeface="Microsoft YaHei UI" panose="020B0503020204020204" pitchFamily="34" charset="-122"/>
              </a:rPr>
              <a:t>总结概要</a:t>
            </a:r>
            <a:endParaRPr lang="en-US" sz="4000" b="1" dirty="0">
              <a:solidFill>
                <a:srgbClr val="FFFFFF"/>
              </a:solidFill>
              <a:latin typeface="Microsoft YaHei UI" panose="020B0503020204020204" pitchFamily="34" charset="-122"/>
              <a:ea typeface="Microsoft YaHei UI" panose="020B0503020204020204" pitchFamily="34" charset="-122"/>
            </a:endParaRPr>
          </a:p>
        </p:txBody>
      </p:sp>
      <p:sp>
        <p:nvSpPr>
          <p:cNvPr id="175106" name="Text Box 3"/>
          <p:cNvSpPr txBox="1">
            <a:spLocks noChangeArrowheads="1"/>
          </p:cNvSpPr>
          <p:nvPr/>
        </p:nvSpPr>
        <p:spPr bwMode="auto">
          <a:xfrm>
            <a:off x="8242348" y="44624"/>
            <a:ext cx="752130"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310</a:t>
            </a:r>
          </a:p>
        </p:txBody>
      </p:sp>
      <p:sp>
        <p:nvSpPr>
          <p:cNvPr id="175107" name="Text Box 10"/>
          <p:cNvSpPr txBox="1">
            <a:spLocks noChangeArrowheads="1"/>
          </p:cNvSpPr>
          <p:nvPr/>
        </p:nvSpPr>
        <p:spPr bwMode="auto">
          <a:xfrm>
            <a:off x="152400" y="1915885"/>
            <a:ext cx="8763000" cy="2308324"/>
          </a:xfrm>
          <a:prstGeom prst="rect">
            <a:avLst/>
          </a:prstGeom>
          <a:solidFill>
            <a:schemeClr val="tx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CN" altLang="en-US" sz="3600" b="1" dirty="0">
                <a:solidFill>
                  <a:srgbClr val="FFFFFF"/>
                </a:solidFill>
                <a:latin typeface="Microsoft YaHei UI" panose="020B0503020204020204" pitchFamily="34" charset="-122"/>
                <a:ea typeface="Microsoft YaHei UI" panose="020B0503020204020204" pitchFamily="34" charset="-122"/>
                <a:cs typeface="宋体" charset="0"/>
              </a:rPr>
              <a:t>犹大详细地警戒基督徒防备假冒者</a:t>
            </a:r>
            <a:r>
              <a:rPr lang="en-US" altLang="zh-CN" sz="3600" b="1" dirty="0">
                <a:solidFill>
                  <a:srgbClr val="FFFFFF"/>
                </a:solidFill>
                <a:latin typeface="Microsoft YaHei UI" panose="020B0503020204020204" pitchFamily="34" charset="-122"/>
                <a:ea typeface="Microsoft YaHei UI" panose="020B0503020204020204" pitchFamily="34" charset="-122"/>
                <a:cs typeface="宋体" charset="0"/>
              </a:rPr>
              <a:t>——</a:t>
            </a:r>
            <a:r>
              <a:rPr lang="zh-CN" altLang="en-US" sz="3600" b="1" dirty="0">
                <a:solidFill>
                  <a:srgbClr val="FFFFFF"/>
                </a:solidFill>
                <a:latin typeface="Microsoft YaHei UI" panose="020B0503020204020204" pitchFamily="34" charset="-122"/>
                <a:ea typeface="Microsoft YaHei UI" panose="020B0503020204020204" pitchFamily="34" charset="-122"/>
                <a:cs typeface="宋体" charset="0"/>
              </a:rPr>
              <a:t>那些潜入教会的非信徒，假装成基督徒，却用他们自己的生活方式抵挡真理</a:t>
            </a:r>
            <a:r>
              <a:rPr lang="en-US" altLang="zh-CN" sz="3600" b="1" dirty="0">
                <a:solidFill>
                  <a:srgbClr val="FFFFFF"/>
                </a:solidFill>
                <a:latin typeface="Microsoft YaHei UI" panose="020B0503020204020204" pitchFamily="34" charset="-122"/>
                <a:ea typeface="Microsoft YaHei UI" panose="020B0503020204020204" pitchFamily="34" charset="-122"/>
                <a:cs typeface="宋体" charset="0"/>
              </a:rPr>
              <a:t>——</a:t>
            </a:r>
            <a:r>
              <a:rPr lang="zh-CN" altLang="en-US" sz="3600" b="1" dirty="0">
                <a:solidFill>
                  <a:srgbClr val="FFFFFF"/>
                </a:solidFill>
                <a:latin typeface="Microsoft YaHei UI" panose="020B0503020204020204" pitchFamily="34" charset="-122"/>
                <a:ea typeface="Microsoft YaHei UI" panose="020B0503020204020204" pitchFamily="34" charset="-122"/>
                <a:cs typeface="宋体" charset="0"/>
              </a:rPr>
              <a:t>以此捍卫教会的圣洁。</a:t>
            </a:r>
          </a:p>
        </p:txBody>
      </p:sp>
      <p:pic>
        <p:nvPicPr>
          <p:cNvPr id="175108" name="Picture 11" descr="j031016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467600" y="5013325"/>
            <a:ext cx="1477963" cy="1844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a:extLst>
              <a:ext uri="{FF2B5EF4-FFF2-40B4-BE49-F238E27FC236}">
                <a16:creationId xmlns:a16="http://schemas.microsoft.com/office/drawing/2014/main" id="{D3CA60E9-3D8F-BD41-9C50-0594BB17FB5D}"/>
              </a:ext>
            </a:extLst>
          </p:cNvPr>
          <p:cNvSpPr txBox="1">
            <a:spLocks noChangeArrowheads="1"/>
          </p:cNvSpPr>
          <p:nvPr/>
        </p:nvSpPr>
        <p:spPr bwMode="auto">
          <a:xfrm>
            <a:off x="2429691" y="161287"/>
            <a:ext cx="4191000" cy="72281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lvl="0" defTabSz="914400" eaLnBrk="1" hangingPunct="1">
              <a:defRPr/>
            </a:pPr>
            <a:r>
              <a:rPr lang="zh-SG" altLang="en-US" sz="4000" b="1" kern="0" dirty="0">
                <a:solidFill>
                  <a:srgbClr val="FFFFFF"/>
                </a:solidFill>
                <a:latin typeface="Microsoft YaHei UI" panose="020B0503020204020204" pitchFamily="34" charset="-122"/>
                <a:ea typeface="Microsoft YaHei UI" panose="020B0503020204020204" pitchFamily="34" charset="-122"/>
              </a:rPr>
              <a:t>犹大书</a:t>
            </a:r>
          </a:p>
        </p:txBody>
      </p:sp>
    </p:spTree>
    <p:extLst>
      <p:ext uri="{BB962C8B-B14F-4D97-AF65-F5344CB8AC3E}">
        <p14:creationId xmlns:p14="http://schemas.microsoft.com/office/powerpoint/2010/main" val="3402876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愿荣耀、威严、能力、权柄、因我们的主耶稣基督、</a:t>
            </a:r>
            <a:endPar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endParaRPr>
          </a:p>
          <a:p>
            <a:pPr>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归与他、从万古以前、并现今、直到永永远远。阿们。</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b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(25b</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节</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310</a:t>
            </a:r>
          </a:p>
        </p:txBody>
      </p:sp>
      <p:sp>
        <p:nvSpPr>
          <p:cNvPr id="9" name="Rectangle 2">
            <a:extLst>
              <a:ext uri="{FF2B5EF4-FFF2-40B4-BE49-F238E27FC236}">
                <a16:creationId xmlns:a16="http://schemas.microsoft.com/office/drawing/2014/main" id="{E68DA3E8-B5F9-0F4C-9F8D-9FCD58A535C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799340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教会已经被放纵情欲和否认耶稣基督的不敬虔之伪装者偷着混在其中 </a:t>
            </a:r>
            <a:br>
              <a:rPr lang="en-US" altLang="zh-CN"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br>
            <a:r>
              <a:rPr 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a:t>
            </a:r>
            <a:r>
              <a:rPr lang="en-US" altLang="zh-CN"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4</a:t>
            </a:r>
            <a:r>
              <a:rPr lang="zh-CN" alt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节</a:t>
            </a:r>
            <a:r>
              <a:rPr lang="en-US" sz="36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70D4BC9A-FFB7-B541-BBB8-DFE82658E16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496542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58875" y="1582621"/>
            <a:ext cx="899023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“借着我们的主耶稣基督”，独一的神是救主。</a:t>
            </a:r>
          </a:p>
          <a:p>
            <a:pPr lvl="0">
              <a:defRPr/>
            </a:pP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第二十五节上，新译本</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2FA6C767-AABC-BD46-A8A8-B56D20DF5FC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702094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34402" y="152401"/>
            <a:ext cx="546918"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93</a:t>
            </a: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lvl="0" algn="ctr" defTabSz="914400" fontAlgn="base">
                  <a:spcBef>
                    <a:spcPct val="0"/>
                  </a:spcBef>
                  <a:spcAft>
                    <a:spcPct val="0"/>
                  </a:spcAft>
                  <a:defRPr/>
                </a:pPr>
                <a:r>
                  <a:rPr lang="zh-CN" altLang="en-US" sz="2200" b="1" dirty="0">
                    <a:solidFill>
                      <a:srgbClr val="FFFFFF"/>
                    </a:solidFill>
                    <a:latin typeface="Microsoft YaHei UI" panose="020B0503020204020204" pitchFamily="34" charset="-122"/>
                    <a:ea typeface="Microsoft YaHei UI" panose="020B0503020204020204" pitchFamily="34" charset="-122"/>
                    <a:cs typeface="Arial" charset="0"/>
                  </a:rPr>
                  <a:t>普世救主在至高无上的国度服务进展</a:t>
                </a:r>
                <a:endPar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lvl="0" algn="ctr" defTabSz="914400" eaLnBrk="0" fontAlgn="base" hangingPunct="0">
                  <a:spcBef>
                    <a:spcPct val="0"/>
                  </a:spcBef>
                  <a:spcAft>
                    <a:spcPct val="0"/>
                  </a:spcAft>
                  <a:defRPr/>
                </a:pPr>
                <a:r>
                  <a:rPr lang="zh-CN" altLang="en-US" sz="2200" b="1" dirty="0">
                    <a:solidFill>
                      <a:srgbClr val="FFFFFF"/>
                    </a:solidFill>
                    <a:latin typeface="Microsoft YaHei UI" panose="020B0503020204020204" pitchFamily="34" charset="-122"/>
                    <a:ea typeface="Microsoft YaHei UI" panose="020B0503020204020204" pitchFamily="34" charset="-122"/>
                    <a:cs typeface="Arial" charset="0"/>
                  </a:rPr>
                  <a:t>为寻求失丧的人</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lvl="0" indent="50794" algn="ctr" defTabSz="914400" eaLnBrk="0" fontAlgn="base" hangingPunct="0">
                  <a:spcBef>
                    <a:spcPct val="0"/>
                  </a:spcBef>
                  <a:spcAft>
                    <a:spcPct val="0"/>
                  </a:spcAft>
                  <a:defRPr/>
                </a:pPr>
                <a:r>
                  <a:rPr lang="zh-CN" altLang="en-US" sz="2200" b="1" dirty="0">
                    <a:solidFill>
                      <a:srgbClr val="FFFFFF"/>
                    </a:solidFill>
                    <a:latin typeface="Microsoft YaHei UI" panose="020B0503020204020204" pitchFamily="34" charset="-122"/>
                    <a:ea typeface="Microsoft YaHei UI" panose="020B0503020204020204" pitchFamily="34" charset="-122"/>
                    <a:cs typeface="Arial" charset="0"/>
                  </a:rPr>
                  <a:t>为拯救失丧的人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lvl="0" algn="ctr" defTabSz="914400" eaLnBrk="0" fontAlgn="base" hangingPunct="0">
                  <a:spcBef>
                    <a:spcPct val="0"/>
                  </a:spcBef>
                  <a:spcAft>
                    <a:spcPct val="0"/>
                  </a:spcAft>
                  <a:defRPr/>
                </a:pPr>
                <a:r>
                  <a:rPr lang="zh-CN" altLang="en-US" sz="2200" b="1" dirty="0">
                    <a:solidFill>
                      <a:srgbClr val="FFFFFF"/>
                    </a:solidFill>
                    <a:latin typeface="Microsoft YaHei UI" panose="020B0503020204020204" pitchFamily="34" charset="-122"/>
                    <a:ea typeface="Microsoft YaHei UI" panose="020B0503020204020204" pitchFamily="34" charset="-122"/>
                    <a:cs typeface="Arial" charset="0"/>
                  </a:rPr>
                  <a:t>介绍</a:t>
                </a:r>
                <a:r>
                  <a:rPr lang="zh-SG" altLang="en-US" sz="2200" b="1" dirty="0">
                    <a:solidFill>
                      <a:srgbClr val="FFFFFF"/>
                    </a:solidFill>
                    <a:latin typeface="Microsoft YaHei UI" panose="020B0503020204020204" pitchFamily="34" charset="-122"/>
                    <a:ea typeface="Microsoft YaHei UI" panose="020B0503020204020204" pitchFamily="34" charset="-122"/>
                    <a:cs typeface="Arial" charset="0"/>
                  </a:rPr>
                  <a:t> </a:t>
                </a: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lvl="0" algn="ctr" defTabSz="914400" eaLnBrk="0" fontAlgn="base" hangingPunct="0">
                  <a:spcBef>
                    <a:spcPct val="0"/>
                  </a:spcBef>
                  <a:spcAft>
                    <a:spcPct val="0"/>
                  </a:spcAft>
                  <a:defRPr/>
                </a:pPr>
                <a:r>
                  <a:rPr lang="zh-SG" altLang="en-US" sz="2200" b="1" dirty="0">
                    <a:solidFill>
                      <a:srgbClr val="FFFFFF"/>
                    </a:solidFill>
                    <a:latin typeface="Microsoft YaHei UI" panose="020B0503020204020204" pitchFamily="34" charset="-122"/>
                    <a:ea typeface="Microsoft YaHei UI" panose="020B0503020204020204" pitchFamily="34" charset="-122"/>
                    <a:cs typeface="Arial" charset="0"/>
                  </a:rPr>
                  <a:t>事</a:t>
                </a:r>
                <a:r>
                  <a:rPr lang="zh-CN" altLang="en-US" sz="2200" b="1" dirty="0">
                    <a:solidFill>
                      <a:srgbClr val="FFFFFF"/>
                    </a:solidFill>
                    <a:latin typeface="Microsoft YaHei UI" panose="020B0503020204020204" pitchFamily="34" charset="-122"/>
                    <a:ea typeface="Microsoft YaHei UI" panose="020B0503020204020204" pitchFamily="34" charset="-122"/>
                    <a:cs typeface="Arial" charset="0"/>
                  </a:rPr>
                  <a:t>工</a:t>
                </a:r>
                <a:endParaRPr lang="en-US" altLang="zh-CN" sz="2200" b="1" dirty="0">
                  <a:solidFill>
                    <a:srgbClr val="FFFFFF"/>
                  </a:solidFill>
                  <a:latin typeface="Microsoft YaHei UI" panose="020B0503020204020204" pitchFamily="34" charset="-122"/>
                  <a:ea typeface="Microsoft YaHei UI" panose="020B0503020204020204" pitchFamily="34" charset="-122"/>
                  <a:cs typeface="Arial" charset="0"/>
                </a:endParaRPr>
              </a:p>
              <a:p>
                <a:pPr lvl="0" algn="ctr" defTabSz="914400" eaLnBrk="0" fontAlgn="base" hangingPunct="0">
                  <a:spcBef>
                    <a:spcPct val="0"/>
                  </a:spcBef>
                  <a:spcAft>
                    <a:spcPct val="0"/>
                  </a:spcAft>
                  <a:defRPr/>
                </a:pPr>
                <a:endParaRPr lang="zh-SG" altLang="en-US" sz="2200" b="1" dirty="0">
                  <a:solidFill>
                    <a:srgbClr val="FFFFFF"/>
                  </a:solidFill>
                  <a:latin typeface="Microsoft YaHei UI" panose="020B0503020204020204" pitchFamily="34" charset="-122"/>
                  <a:ea typeface="Microsoft YaHei UI" panose="020B0503020204020204" pitchFamily="34" charset="-122"/>
                  <a:cs typeface="Arial"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lang="zh-CN" altLang="en-US" sz="2200" b="1" dirty="0">
                    <a:solidFill>
                      <a:srgbClr val="FFFFFF"/>
                    </a:solidFill>
                    <a:latin typeface="Microsoft YaHei UI" panose="020B0503020204020204" pitchFamily="34" charset="-122"/>
                    <a:ea typeface="Microsoft YaHei UI" panose="020B0503020204020204" pitchFamily="34" charset="-122"/>
                    <a:cs typeface="Arial" charset="0"/>
                  </a:rPr>
                  <a:t>受死</a:t>
                </a:r>
                <a:endPar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结论</a:t>
                </a:r>
                <a:endPar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1:1–4:13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4:14–21:38</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22–23</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24</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lvl="0" algn="ctr" defTabSz="914400" eaLnBrk="0" fontAlgn="base" hangingPunct="0">
                  <a:spcBef>
                    <a:spcPct val="0"/>
                  </a:spcBef>
                  <a:spcAft>
                    <a:spcPct val="0"/>
                  </a:spcAft>
                  <a:defRPr/>
                </a:pPr>
                <a:r>
                  <a:rPr lang="zh-SG" altLang="en-US" sz="1400" b="1" dirty="0">
                    <a:solidFill>
                      <a:srgbClr val="FFFFFF"/>
                    </a:solidFill>
                    <a:latin typeface="Microsoft YaHei UI" panose="020B0503020204020204" pitchFamily="34" charset="-122"/>
                    <a:ea typeface="Microsoft YaHei UI" panose="020B0503020204020204" pitchFamily="34" charset="-122"/>
                    <a:cs typeface="Arial" charset="0"/>
                  </a:rPr>
                  <a:t>来源</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1:1-4</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降临</a:t>
                </a: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1:5–</a:t>
                </a:r>
                <a:b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2:52</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zh-CN" altLang="en-US"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预备</a:t>
                </a:r>
                <a:endPar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3:1–</a:t>
                </a:r>
                <a:br>
                  <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4:13</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加利利</a:t>
                </a:r>
                <a:endPar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4:14–</a:t>
                </a:r>
                <a:b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9:50</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zh-CN" altLang="en-US"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旅途记载</a:t>
                </a:r>
                <a:endPar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9:51–</a:t>
                </a:r>
                <a:br>
                  <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19:27</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被拒绝</a:t>
                </a:r>
                <a:endPar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19:28–</a:t>
                </a:r>
                <a:b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21:38</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夜里</a:t>
                </a: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22:1–</a:t>
                </a:r>
                <a:b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23:25</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lvl="0" algn="ctr" defTabSz="914400" eaLnBrk="0" fontAlgn="base" hangingPunct="0">
                  <a:spcBef>
                    <a:spcPct val="0"/>
                  </a:spcBef>
                  <a:spcAft>
                    <a:spcPct val="0"/>
                  </a:spcAft>
                  <a:defRPr/>
                </a:pPr>
                <a:r>
                  <a:rPr lang="zh-SG" altLang="en-US" sz="1300" b="1" dirty="0">
                    <a:solidFill>
                      <a:srgbClr val="FFFFFF"/>
                    </a:solidFill>
                    <a:latin typeface="Microsoft YaHei UI" panose="020B0503020204020204" pitchFamily="34" charset="-122"/>
                    <a:ea typeface="Microsoft YaHei UI" panose="020B0503020204020204" pitchFamily="34" charset="-122"/>
                    <a:cs typeface="Arial" charset="0"/>
                  </a:rPr>
                  <a:t>钉十字架</a:t>
                </a:r>
                <a:r>
                  <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23:26-56</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15872"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15872"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复活</a:t>
                </a:r>
                <a:endPar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15872"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24:1-44</a:t>
                </a:r>
              </a:p>
              <a:p>
                <a:pPr marL="0" marR="0" lvl="0" indent="15872"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委托使命</a:t>
                </a:r>
                <a:r>
                  <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24:45-53</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grpSp>
      </p:grpSp>
      <p:sp>
        <p:nvSpPr>
          <p:cNvPr id="294916" name="Rectangle 68"/>
          <p:cNvSpPr>
            <a:spLocks noGrp="1" noChangeArrowheads="1"/>
          </p:cNvSpPr>
          <p:nvPr>
            <p:ph type="title" idx="4294967295"/>
          </p:nvPr>
        </p:nvSpPr>
        <p:spPr>
          <a:xfrm>
            <a:off x="2514603" y="50803"/>
            <a:ext cx="4333875" cy="600075"/>
          </a:xfrm>
          <a:solidFill>
            <a:schemeClr val="tx2"/>
          </a:solidFill>
        </p:spPr>
        <p:txBody>
          <a:bodyPr anchor="t">
            <a:spAutoFit/>
          </a:bodyPr>
          <a:lstStyle/>
          <a:p>
            <a:pPr eaLnBrk="1" hangingPunct="1"/>
            <a:r>
              <a:rPr lang="zh-SG" altLang="en-US" sz="3200" b="1" dirty="0">
                <a:solidFill>
                  <a:schemeClr val="bg2"/>
                </a:solidFill>
                <a:latin typeface="Microsoft YaHei UI" panose="020B0503020204020204" pitchFamily="34" charset="-122"/>
                <a:ea typeface="Microsoft YaHei UI" panose="020B0503020204020204" pitchFamily="34" charset="-122"/>
                <a:cs typeface="SimSun" charset="0"/>
              </a:rPr>
              <a:t>路加福音</a:t>
            </a:r>
            <a:r>
              <a:rPr lang="zh-CN" altLang="en-US" sz="3200" b="1" dirty="0">
                <a:solidFill>
                  <a:schemeClr val="bg2"/>
                </a:solidFill>
                <a:latin typeface="Microsoft YaHei UI" panose="020B0503020204020204" pitchFamily="34" charset="-122"/>
                <a:ea typeface="Microsoft YaHei UI" panose="020B0503020204020204" pitchFamily="34" charset="-122"/>
                <a:cs typeface="SimSun" charset="0"/>
              </a:rPr>
              <a:t>经书</a:t>
            </a:r>
            <a:r>
              <a:rPr lang="zh-SG" altLang="en-US" sz="3200" b="1" dirty="0">
                <a:solidFill>
                  <a:schemeClr val="bg2"/>
                </a:solidFill>
                <a:latin typeface="Microsoft YaHei UI" panose="020B0503020204020204" pitchFamily="34" charset="-122"/>
                <a:ea typeface="Microsoft YaHei UI" panose="020B0503020204020204" pitchFamily="34" charset="-122"/>
                <a:cs typeface="SimSun" charset="0"/>
              </a:rPr>
              <a:t>图 表</a:t>
            </a:r>
            <a:endParaRPr lang="en-US" sz="3200" b="1" dirty="0">
              <a:solidFill>
                <a:schemeClr val="bg2"/>
              </a:solidFill>
              <a:latin typeface="Microsoft YaHei UI" panose="020B0503020204020204" pitchFamily="34" charset="-122"/>
              <a:ea typeface="Microsoft YaHei UI" panose="020B0503020204020204" pitchFamily="34" charset="-122"/>
              <a:cs typeface="SimSun" charset="0"/>
            </a:endParaRPr>
          </a:p>
        </p:txBody>
      </p:sp>
    </p:spTree>
    <p:extLst>
      <p:ext uri="{BB962C8B-B14F-4D97-AF65-F5344CB8AC3E}">
        <p14:creationId xmlns:p14="http://schemas.microsoft.com/office/powerpoint/2010/main" val="2211910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基督将会在祂与众圣徒和众天使再来的那天</a:t>
            </a:r>
          </a:p>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审判和定伪装者一切所行不敬虔的事</a:t>
            </a:r>
          </a:p>
          <a:p>
            <a:pPr lvl="0">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和所说顶撞祂的话的罪。</a:t>
            </a:r>
          </a:p>
          <a:p>
            <a:pPr lvl="0">
              <a:defRPr/>
            </a:pP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第</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14b-15</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节</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96C37F40-7F69-024B-AABA-39FF7B8080F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788972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746" name="Group 89"/>
          <p:cNvGrpSpPr>
            <a:grpSpLocks/>
          </p:cNvGrpSpPr>
          <p:nvPr/>
        </p:nvGrpSpPr>
        <p:grpSpPr bwMode="auto">
          <a:xfrm>
            <a:off x="152400" y="609600"/>
            <a:ext cx="8839200" cy="6172200"/>
            <a:chOff x="144" y="451"/>
            <a:chExt cx="3888" cy="3149"/>
          </a:xfrm>
        </p:grpSpPr>
        <p:grpSp>
          <p:nvGrpSpPr>
            <p:cNvPr id="31823" name="Group 39"/>
            <p:cNvGrpSpPr>
              <a:grpSpLocks/>
            </p:cNvGrpSpPr>
            <p:nvPr/>
          </p:nvGrpSpPr>
          <p:grpSpPr bwMode="auto">
            <a:xfrm>
              <a:off x="144" y="451"/>
              <a:ext cx="3871" cy="418"/>
              <a:chOff x="0" y="0"/>
              <a:chExt cx="4625" cy="653"/>
            </a:xfrm>
          </p:grpSpPr>
          <p:sp>
            <p:nvSpPr>
              <p:cNvPr id="31893" name="Rectangle 9"/>
              <p:cNvSpPr>
                <a:spLocks noChangeArrowheads="1"/>
              </p:cNvSpPr>
              <p:nvPr/>
            </p:nvSpPr>
            <p:spPr bwMode="auto">
              <a:xfrm>
                <a:off x="32" y="0"/>
                <a:ext cx="4561" cy="653"/>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Contending Against Pretenders</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94" name="Rectangle 38"/>
              <p:cNvSpPr>
                <a:spLocks noChangeArrowheads="1"/>
              </p:cNvSpPr>
              <p:nvPr/>
            </p:nvSpPr>
            <p:spPr bwMode="auto">
              <a:xfrm>
                <a:off x="0" y="0"/>
                <a:ext cx="4625" cy="653"/>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24" name="Group 41"/>
            <p:cNvGrpSpPr>
              <a:grpSpLocks/>
            </p:cNvGrpSpPr>
            <p:nvPr/>
          </p:nvGrpSpPr>
          <p:grpSpPr bwMode="auto">
            <a:xfrm>
              <a:off x="144" y="869"/>
              <a:ext cx="2066" cy="393"/>
              <a:chOff x="0" y="653"/>
              <a:chExt cx="2469" cy="615"/>
            </a:xfrm>
          </p:grpSpPr>
          <p:sp>
            <p:nvSpPr>
              <p:cNvPr id="31891" name="Rectangle 11"/>
              <p:cNvSpPr>
                <a:spLocks noChangeArrowheads="1"/>
              </p:cNvSpPr>
              <p:nvPr/>
            </p:nvSpPr>
            <p:spPr bwMode="auto">
              <a:xfrm>
                <a:off x="32" y="653"/>
                <a:ext cx="2405"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Why to Contend</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92" name="Rectangle 40"/>
              <p:cNvSpPr>
                <a:spLocks noChangeArrowheads="1"/>
              </p:cNvSpPr>
              <p:nvPr/>
            </p:nvSpPr>
            <p:spPr bwMode="auto">
              <a:xfrm>
                <a:off x="0" y="653"/>
                <a:ext cx="2469"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25" name="Group 43"/>
            <p:cNvGrpSpPr>
              <a:grpSpLocks/>
            </p:cNvGrpSpPr>
            <p:nvPr/>
          </p:nvGrpSpPr>
          <p:grpSpPr bwMode="auto">
            <a:xfrm>
              <a:off x="2210" y="869"/>
              <a:ext cx="1805" cy="393"/>
              <a:chOff x="2469" y="653"/>
              <a:chExt cx="2156" cy="615"/>
            </a:xfrm>
          </p:grpSpPr>
          <p:sp>
            <p:nvSpPr>
              <p:cNvPr id="31889" name="Rectangle 12"/>
              <p:cNvSpPr>
                <a:spLocks noChangeArrowheads="1"/>
              </p:cNvSpPr>
              <p:nvPr/>
            </p:nvSpPr>
            <p:spPr bwMode="auto">
              <a:xfrm>
                <a:off x="2501" y="653"/>
                <a:ext cx="2092"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How to Contend</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90" name="Rectangle 42"/>
              <p:cNvSpPr>
                <a:spLocks noChangeArrowheads="1"/>
              </p:cNvSpPr>
              <p:nvPr/>
            </p:nvSpPr>
            <p:spPr bwMode="auto">
              <a:xfrm>
                <a:off x="2469" y="653"/>
                <a:ext cx="215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26" name="Group 45"/>
            <p:cNvGrpSpPr>
              <a:grpSpLocks/>
            </p:cNvGrpSpPr>
            <p:nvPr/>
          </p:nvGrpSpPr>
          <p:grpSpPr bwMode="auto">
            <a:xfrm>
              <a:off x="144" y="1262"/>
              <a:ext cx="586" cy="461"/>
              <a:chOff x="0" y="1268"/>
              <a:chExt cx="700" cy="721"/>
            </a:xfrm>
          </p:grpSpPr>
          <p:sp>
            <p:nvSpPr>
              <p:cNvPr id="31887" name="Rectangle 14"/>
              <p:cNvSpPr>
                <a:spLocks noChangeArrowheads="1"/>
              </p:cNvSpPr>
              <p:nvPr/>
            </p:nvSpPr>
            <p:spPr bwMode="auto">
              <a:xfrm>
                <a:off x="32" y="1268"/>
                <a:ext cx="636"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Intro</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88" name="Rectangle 44"/>
              <p:cNvSpPr>
                <a:spLocks noChangeArrowheads="1"/>
              </p:cNvSpPr>
              <p:nvPr/>
            </p:nvSpPr>
            <p:spPr bwMode="auto">
              <a:xfrm>
                <a:off x="0" y="1268"/>
                <a:ext cx="700"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27" name="Group 47"/>
            <p:cNvGrpSpPr>
              <a:grpSpLocks/>
            </p:cNvGrpSpPr>
            <p:nvPr/>
          </p:nvGrpSpPr>
          <p:grpSpPr bwMode="auto">
            <a:xfrm>
              <a:off x="730" y="1262"/>
              <a:ext cx="1480" cy="461"/>
              <a:chOff x="700" y="1268"/>
              <a:chExt cx="1769" cy="721"/>
            </a:xfrm>
          </p:grpSpPr>
          <p:sp>
            <p:nvSpPr>
              <p:cNvPr id="31885" name="Rectangle 15"/>
              <p:cNvSpPr>
                <a:spLocks noChangeArrowheads="1"/>
              </p:cNvSpPr>
              <p:nvPr/>
            </p:nvSpPr>
            <p:spPr bwMode="auto">
              <a:xfrm>
                <a:off x="732" y="1268"/>
                <a:ext cx="1705"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Pretenders’ </a:t>
                </a:r>
                <a:endParaRPr lang="en-US" altLang="zh-CN">
                  <a:solidFill>
                    <a:srgbClr val="E9E2B6"/>
                  </a:solidFill>
                  <a:latin typeface="Microsoft YaHei UI" panose="020B0503020204020204" pitchFamily="34" charset="-122"/>
                  <a:ea typeface="Microsoft YaHei UI" panose="020B0503020204020204" pitchFamily="34" charset="-122"/>
                </a:endParaRPr>
              </a:p>
              <a:p>
                <a:pPr algn="ctr" defTabSz="914400" fontAlgn="base">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Practices</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86" name="Rectangle 46"/>
              <p:cNvSpPr>
                <a:spLocks noChangeArrowheads="1"/>
              </p:cNvSpPr>
              <p:nvPr/>
            </p:nvSpPr>
            <p:spPr bwMode="auto">
              <a:xfrm>
                <a:off x="700" y="1268"/>
                <a:ext cx="1769"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28" name="Group 49"/>
            <p:cNvGrpSpPr>
              <a:grpSpLocks/>
            </p:cNvGrpSpPr>
            <p:nvPr/>
          </p:nvGrpSpPr>
          <p:grpSpPr bwMode="auto">
            <a:xfrm>
              <a:off x="2210" y="1262"/>
              <a:ext cx="1125" cy="461"/>
              <a:chOff x="2469" y="1268"/>
              <a:chExt cx="1344" cy="721"/>
            </a:xfrm>
          </p:grpSpPr>
          <p:sp>
            <p:nvSpPr>
              <p:cNvPr id="31883" name="Rectangle 16"/>
              <p:cNvSpPr>
                <a:spLocks noChangeArrowheads="1"/>
              </p:cNvSpPr>
              <p:nvPr/>
            </p:nvSpPr>
            <p:spPr bwMode="auto">
              <a:xfrm>
                <a:off x="2501" y="1268"/>
                <a:ext cx="1280"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fontAlgn="base">
                  <a:spcBef>
                    <a:spcPct val="0"/>
                  </a:spcBef>
                  <a:spcAft>
                    <a:spcPct val="0"/>
                  </a:spcAft>
                </a:pPr>
                <a:r>
                  <a:rPr lang="en-US" altLang="zh-CN" b="1" dirty="0">
                    <a:solidFill>
                      <a:srgbClr val="E9E2B6"/>
                    </a:solidFill>
                    <a:latin typeface="Microsoft YaHei UI" panose="020B0503020204020204" pitchFamily="34" charset="-122"/>
                    <a:ea typeface="Microsoft YaHei UI" panose="020B0503020204020204" pitchFamily="34" charset="-122"/>
                  </a:rPr>
                  <a:t>enders’ Snares</a:t>
                </a:r>
                <a:endParaRPr lang="en-US" altLang="zh-CN" dirty="0">
                  <a:solidFill>
                    <a:srgbClr val="E9E2B6"/>
                  </a:solidFill>
                  <a:latin typeface="Microsoft YaHei UI" panose="020B0503020204020204" pitchFamily="34" charset="-122"/>
                  <a:ea typeface="Microsoft YaHei UI" panose="020B0503020204020204" pitchFamily="34" charset="-122"/>
                </a:endParaRPr>
              </a:p>
            </p:txBody>
          </p:sp>
          <p:sp>
            <p:nvSpPr>
              <p:cNvPr id="31884" name="Rectangle 48"/>
              <p:cNvSpPr>
                <a:spLocks noChangeArrowheads="1"/>
              </p:cNvSpPr>
              <p:nvPr/>
            </p:nvSpPr>
            <p:spPr bwMode="auto">
              <a:xfrm>
                <a:off x="2469" y="1268"/>
                <a:ext cx="1344"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29" name="Group 51"/>
            <p:cNvGrpSpPr>
              <a:grpSpLocks/>
            </p:cNvGrpSpPr>
            <p:nvPr/>
          </p:nvGrpSpPr>
          <p:grpSpPr bwMode="auto">
            <a:xfrm>
              <a:off x="3335" y="1262"/>
              <a:ext cx="680" cy="461"/>
              <a:chOff x="3813" y="1268"/>
              <a:chExt cx="812" cy="721"/>
            </a:xfrm>
          </p:grpSpPr>
          <p:sp>
            <p:nvSpPr>
              <p:cNvPr id="31881" name="Rectangle 17"/>
              <p:cNvSpPr>
                <a:spLocks noChangeArrowheads="1"/>
              </p:cNvSpPr>
              <p:nvPr/>
            </p:nvSpPr>
            <p:spPr bwMode="auto">
              <a:xfrm>
                <a:off x="3845" y="1268"/>
                <a:ext cx="748"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endParaRPr lang="en-US" altLang="zh-CN" sz="2200" dirty="0">
                  <a:solidFill>
                    <a:srgbClr val="E9E2B6"/>
                  </a:solidFill>
                  <a:latin typeface="Microsoft YaHei UI" panose="020B0503020204020204" pitchFamily="34" charset="-122"/>
                  <a:ea typeface="Microsoft YaHei UI" panose="020B0503020204020204" pitchFamily="34" charset="-122"/>
                </a:endParaRPr>
              </a:p>
            </p:txBody>
          </p:sp>
          <p:sp>
            <p:nvSpPr>
              <p:cNvPr id="31882" name="Rectangle 50"/>
              <p:cNvSpPr>
                <a:spLocks noChangeArrowheads="1"/>
              </p:cNvSpPr>
              <p:nvPr/>
            </p:nvSpPr>
            <p:spPr bwMode="auto">
              <a:xfrm>
                <a:off x="3813" y="1268"/>
                <a:ext cx="812"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0" name="Group 53"/>
            <p:cNvGrpSpPr>
              <a:grpSpLocks/>
            </p:cNvGrpSpPr>
            <p:nvPr/>
          </p:nvGrpSpPr>
          <p:grpSpPr bwMode="auto">
            <a:xfrm>
              <a:off x="144" y="1723"/>
              <a:ext cx="586" cy="393"/>
              <a:chOff x="0" y="1989"/>
              <a:chExt cx="700" cy="615"/>
            </a:xfrm>
          </p:grpSpPr>
          <p:sp>
            <p:nvSpPr>
              <p:cNvPr id="31879" name="Rectangle 19"/>
              <p:cNvSpPr>
                <a:spLocks noChangeArrowheads="1"/>
              </p:cNvSpPr>
              <p:nvPr/>
            </p:nvSpPr>
            <p:spPr bwMode="auto">
              <a:xfrm>
                <a:off x="32" y="1989"/>
                <a:ext cx="636"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Verses 1-2</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80" name="Rectangle 52"/>
              <p:cNvSpPr>
                <a:spLocks noChangeArrowheads="1"/>
              </p:cNvSpPr>
              <p:nvPr/>
            </p:nvSpPr>
            <p:spPr bwMode="auto">
              <a:xfrm>
                <a:off x="0" y="1989"/>
                <a:ext cx="700"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1" name="Group 55"/>
            <p:cNvGrpSpPr>
              <a:grpSpLocks/>
            </p:cNvGrpSpPr>
            <p:nvPr/>
          </p:nvGrpSpPr>
          <p:grpSpPr bwMode="auto">
            <a:xfrm>
              <a:off x="730" y="1723"/>
              <a:ext cx="1480" cy="393"/>
              <a:chOff x="700" y="1989"/>
              <a:chExt cx="1769" cy="615"/>
            </a:xfrm>
          </p:grpSpPr>
          <p:sp>
            <p:nvSpPr>
              <p:cNvPr id="31877" name="Rectangle 20"/>
              <p:cNvSpPr>
                <a:spLocks noChangeArrowheads="1"/>
              </p:cNvSpPr>
              <p:nvPr/>
            </p:nvSpPr>
            <p:spPr bwMode="auto">
              <a:xfrm>
                <a:off x="732" y="1989"/>
                <a:ext cx="1705"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Verses 3-16</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78" name="Rectangle 54"/>
              <p:cNvSpPr>
                <a:spLocks noChangeArrowheads="1"/>
              </p:cNvSpPr>
              <p:nvPr/>
            </p:nvSpPr>
            <p:spPr bwMode="auto">
              <a:xfrm>
                <a:off x="700" y="1989"/>
                <a:ext cx="1769"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2" name="Group 57"/>
            <p:cNvGrpSpPr>
              <a:grpSpLocks/>
            </p:cNvGrpSpPr>
            <p:nvPr/>
          </p:nvGrpSpPr>
          <p:grpSpPr bwMode="auto">
            <a:xfrm>
              <a:off x="2210" y="1723"/>
              <a:ext cx="1125" cy="393"/>
              <a:chOff x="2469" y="1989"/>
              <a:chExt cx="1344" cy="615"/>
            </a:xfrm>
          </p:grpSpPr>
          <p:sp>
            <p:nvSpPr>
              <p:cNvPr id="31875" name="Rectangle 21"/>
              <p:cNvSpPr>
                <a:spLocks noChangeArrowheads="1"/>
              </p:cNvSpPr>
              <p:nvPr/>
            </p:nvSpPr>
            <p:spPr bwMode="auto">
              <a:xfrm>
                <a:off x="2501" y="1989"/>
                <a:ext cx="1280"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Verses 17-23</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76" name="Rectangle 56"/>
              <p:cNvSpPr>
                <a:spLocks noChangeArrowheads="1"/>
              </p:cNvSpPr>
              <p:nvPr/>
            </p:nvSpPr>
            <p:spPr bwMode="auto">
              <a:xfrm>
                <a:off x="2469" y="1989"/>
                <a:ext cx="1344"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3" name="Group 59"/>
            <p:cNvGrpSpPr>
              <a:grpSpLocks/>
            </p:cNvGrpSpPr>
            <p:nvPr/>
          </p:nvGrpSpPr>
          <p:grpSpPr bwMode="auto">
            <a:xfrm>
              <a:off x="3335" y="1723"/>
              <a:ext cx="680" cy="393"/>
              <a:chOff x="3813" y="1989"/>
              <a:chExt cx="812" cy="615"/>
            </a:xfrm>
          </p:grpSpPr>
          <p:sp>
            <p:nvSpPr>
              <p:cNvPr id="31873" name="Rectangle 22"/>
              <p:cNvSpPr>
                <a:spLocks noChangeArrowheads="1"/>
              </p:cNvSpPr>
              <p:nvPr/>
            </p:nvSpPr>
            <p:spPr bwMode="auto">
              <a:xfrm>
                <a:off x="3845" y="1989"/>
                <a:ext cx="748"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Verses 24-25</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74" name="Rectangle 58"/>
              <p:cNvSpPr>
                <a:spLocks noChangeArrowheads="1"/>
              </p:cNvSpPr>
              <p:nvPr/>
            </p:nvSpPr>
            <p:spPr bwMode="auto">
              <a:xfrm>
                <a:off x="3813" y="1989"/>
                <a:ext cx="81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4" name="Group 61"/>
            <p:cNvGrpSpPr>
              <a:grpSpLocks/>
            </p:cNvGrpSpPr>
            <p:nvPr/>
          </p:nvGrpSpPr>
          <p:grpSpPr bwMode="auto">
            <a:xfrm>
              <a:off x="144" y="2116"/>
              <a:ext cx="291" cy="698"/>
              <a:chOff x="0" y="2604"/>
              <a:chExt cx="348" cy="1091"/>
            </a:xfrm>
          </p:grpSpPr>
          <p:sp>
            <p:nvSpPr>
              <p:cNvPr id="31871" name="Rectangle 24"/>
              <p:cNvSpPr>
                <a:spLocks noChangeArrowheads="1"/>
              </p:cNvSpPr>
              <p:nvPr/>
            </p:nvSpPr>
            <p:spPr bwMode="auto">
              <a:xfrm>
                <a:off x="32" y="2604"/>
                <a:ext cx="284"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Greet-ing</a:t>
                </a:r>
              </a:p>
              <a:p>
                <a:pPr algn="ctr" defTabSz="914400" fontAlgn="base">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1</a:t>
                </a:r>
              </a:p>
            </p:txBody>
          </p:sp>
          <p:sp>
            <p:nvSpPr>
              <p:cNvPr id="31872" name="Rectangle 60"/>
              <p:cNvSpPr>
                <a:spLocks noChangeArrowheads="1"/>
              </p:cNvSpPr>
              <p:nvPr/>
            </p:nvSpPr>
            <p:spPr bwMode="auto">
              <a:xfrm>
                <a:off x="0" y="2604"/>
                <a:ext cx="348"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5" name="Group 63"/>
            <p:cNvGrpSpPr>
              <a:grpSpLocks/>
            </p:cNvGrpSpPr>
            <p:nvPr/>
          </p:nvGrpSpPr>
          <p:grpSpPr bwMode="auto">
            <a:xfrm>
              <a:off x="435" y="2116"/>
              <a:ext cx="295" cy="698"/>
              <a:chOff x="348" y="2604"/>
              <a:chExt cx="352" cy="1091"/>
            </a:xfrm>
          </p:grpSpPr>
          <p:sp>
            <p:nvSpPr>
              <p:cNvPr id="31869" name="Rectangle 25"/>
              <p:cNvSpPr>
                <a:spLocks noChangeArrowheads="1"/>
              </p:cNvSpPr>
              <p:nvPr/>
            </p:nvSpPr>
            <p:spPr bwMode="auto">
              <a:xfrm>
                <a:off x="380" y="2604"/>
                <a:ext cx="288"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 Bless-ing</a:t>
                </a:r>
              </a:p>
              <a:p>
                <a:pPr algn="ctr" defTabSz="914400" fontAlgn="base">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2</a:t>
                </a:r>
              </a:p>
            </p:txBody>
          </p:sp>
          <p:sp>
            <p:nvSpPr>
              <p:cNvPr id="31870" name="Rectangle 62"/>
              <p:cNvSpPr>
                <a:spLocks noChangeArrowheads="1"/>
              </p:cNvSpPr>
              <p:nvPr/>
            </p:nvSpPr>
            <p:spPr bwMode="auto">
              <a:xfrm>
                <a:off x="348" y="2604"/>
                <a:ext cx="352"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6" name="Group 65"/>
            <p:cNvGrpSpPr>
              <a:grpSpLocks/>
            </p:cNvGrpSpPr>
            <p:nvPr/>
          </p:nvGrpSpPr>
          <p:grpSpPr bwMode="auto">
            <a:xfrm>
              <a:off x="730" y="2116"/>
              <a:ext cx="387" cy="698"/>
              <a:chOff x="700" y="2604"/>
              <a:chExt cx="463" cy="1091"/>
            </a:xfrm>
          </p:grpSpPr>
          <p:sp>
            <p:nvSpPr>
              <p:cNvPr id="31867" name="Rectangle 26"/>
              <p:cNvSpPr>
                <a:spLocks noChangeArrowheads="1"/>
              </p:cNvSpPr>
              <p:nvPr/>
            </p:nvSpPr>
            <p:spPr bwMode="auto">
              <a:xfrm>
                <a:off x="732" y="2604"/>
                <a:ext cx="399"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dirty="0">
                    <a:solidFill>
                      <a:srgbClr val="E9E2B6"/>
                    </a:solidFill>
                    <a:latin typeface="Microsoft YaHei UI" panose="020B0503020204020204" pitchFamily="34" charset="-122"/>
                    <a:ea typeface="Microsoft YaHei UI" panose="020B0503020204020204" pitchFamily="34" charset="-122"/>
                  </a:rPr>
                  <a:t> </a:t>
                </a:r>
                <a:r>
                  <a:rPr lang="en-US" altLang="zh-CN" sz="1700" dirty="0">
                    <a:solidFill>
                      <a:srgbClr val="E9E2B6"/>
                    </a:solidFill>
                    <a:latin typeface="Microsoft YaHei UI" panose="020B0503020204020204" pitchFamily="34" charset="-122"/>
                    <a:ea typeface="Microsoft YaHei UI" panose="020B0503020204020204" pitchFamily="34" charset="-122"/>
                  </a:rPr>
                  <a:t>the faith</a:t>
                </a:r>
              </a:p>
              <a:p>
                <a:pPr algn="ctr" defTabSz="914400" fontAlgn="base">
                  <a:spcBef>
                    <a:spcPct val="0"/>
                  </a:spcBef>
                  <a:spcAft>
                    <a:spcPct val="0"/>
                  </a:spcAft>
                </a:pPr>
                <a:r>
                  <a:rPr lang="en-US" altLang="zh-CN" sz="1700" dirty="0">
                    <a:solidFill>
                      <a:srgbClr val="E9E2B6"/>
                    </a:solidFill>
                    <a:latin typeface="Microsoft YaHei UI" panose="020B0503020204020204" pitchFamily="34" charset="-122"/>
                    <a:ea typeface="Microsoft YaHei UI" panose="020B0503020204020204" pitchFamily="34" charset="-122"/>
                  </a:rPr>
                  <a:t>3-4</a:t>
                </a:r>
              </a:p>
            </p:txBody>
          </p:sp>
          <p:sp>
            <p:nvSpPr>
              <p:cNvPr id="31868" name="Rectangle 64"/>
              <p:cNvSpPr>
                <a:spLocks noChangeArrowheads="1"/>
              </p:cNvSpPr>
              <p:nvPr/>
            </p:nvSpPr>
            <p:spPr bwMode="auto">
              <a:xfrm>
                <a:off x="700" y="2604"/>
                <a:ext cx="463"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7" name="Group 67"/>
            <p:cNvGrpSpPr>
              <a:grpSpLocks/>
            </p:cNvGrpSpPr>
            <p:nvPr/>
          </p:nvGrpSpPr>
          <p:grpSpPr bwMode="auto">
            <a:xfrm>
              <a:off x="1117" y="2116"/>
              <a:ext cx="388" cy="698"/>
              <a:chOff x="1163" y="2604"/>
              <a:chExt cx="463" cy="1091"/>
            </a:xfrm>
          </p:grpSpPr>
          <p:sp>
            <p:nvSpPr>
              <p:cNvPr id="31865" name="Rectangle 27"/>
              <p:cNvSpPr>
                <a:spLocks noChangeArrowheads="1"/>
              </p:cNvSpPr>
              <p:nvPr/>
            </p:nvSpPr>
            <p:spPr bwMode="auto">
              <a:xfrm>
                <a:off x="1195" y="2604"/>
                <a:ext cx="399"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400">
                    <a:solidFill>
                      <a:srgbClr val="E9E2B6"/>
                    </a:solidFill>
                    <a:latin typeface="Microsoft YaHei UI" panose="020B0503020204020204" pitchFamily="34" charset="-122"/>
                    <a:ea typeface="Microsoft YaHei UI" panose="020B0503020204020204" pitchFamily="34" charset="-122"/>
                  </a:rPr>
                  <a:t> OT Pretenders</a:t>
                </a:r>
              </a:p>
              <a:p>
                <a:pPr algn="ctr" defTabSz="914400" fontAlgn="base">
                  <a:spcBef>
                    <a:spcPct val="0"/>
                  </a:spcBef>
                  <a:spcAft>
                    <a:spcPct val="0"/>
                  </a:spcAft>
                </a:pPr>
                <a:r>
                  <a:rPr lang="en-US" altLang="zh-CN" sz="1400">
                    <a:solidFill>
                      <a:srgbClr val="E9E2B6"/>
                    </a:solidFill>
                    <a:latin typeface="Microsoft YaHei UI" panose="020B0503020204020204" pitchFamily="34" charset="-122"/>
                    <a:ea typeface="Microsoft YaHei UI" panose="020B0503020204020204" pitchFamily="34" charset="-122"/>
                  </a:rPr>
                  <a:t>5-7</a:t>
                </a:r>
              </a:p>
              <a:p>
                <a:pPr algn="ctr" defTabSz="914400" fontAlgn="base">
                  <a:spcBef>
                    <a:spcPct val="0"/>
                  </a:spcBef>
                  <a:spcAft>
                    <a:spcPct val="0"/>
                  </a:spcAft>
                </a:pPr>
                <a:r>
                  <a:rPr lang="en-US" altLang="zh-CN" sz="1400">
                    <a:solidFill>
                      <a:srgbClr val="E9E2B6"/>
                    </a:solidFill>
                    <a:latin typeface="Microsoft YaHei UI" panose="020B0503020204020204" pitchFamily="34" charset="-122"/>
                    <a:ea typeface="Microsoft YaHei UI" panose="020B0503020204020204" pitchFamily="34" charset="-122"/>
                  </a:rPr>
                  <a:t> </a:t>
                </a:r>
              </a:p>
              <a:p>
                <a:pPr algn="ctr" defTabSz="914400" fontAlgn="base">
                  <a:spcBef>
                    <a:spcPct val="0"/>
                  </a:spcBef>
                  <a:spcAft>
                    <a:spcPct val="0"/>
                  </a:spcAft>
                </a:pPr>
                <a:r>
                  <a:rPr lang="en-US" altLang="zh-CN" sz="1400">
                    <a:solidFill>
                      <a:srgbClr val="E9E2B6"/>
                    </a:solidFill>
                    <a:latin typeface="Microsoft YaHei UI" panose="020B0503020204020204" pitchFamily="34" charset="-122"/>
                    <a:ea typeface="Microsoft YaHei UI" panose="020B0503020204020204" pitchFamily="34" charset="-122"/>
                  </a:rPr>
                  <a:t>(Past)</a:t>
                </a:r>
              </a:p>
            </p:txBody>
          </p:sp>
          <p:sp>
            <p:nvSpPr>
              <p:cNvPr id="31866" name="Rectangle 66"/>
              <p:cNvSpPr>
                <a:spLocks noChangeArrowheads="1"/>
              </p:cNvSpPr>
              <p:nvPr/>
            </p:nvSpPr>
            <p:spPr bwMode="auto">
              <a:xfrm>
                <a:off x="1163" y="2604"/>
                <a:ext cx="463"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8" name="Group 69"/>
            <p:cNvGrpSpPr>
              <a:grpSpLocks/>
            </p:cNvGrpSpPr>
            <p:nvPr/>
          </p:nvGrpSpPr>
          <p:grpSpPr bwMode="auto">
            <a:xfrm>
              <a:off x="1505" y="2116"/>
              <a:ext cx="340" cy="698"/>
              <a:chOff x="1626" y="2604"/>
              <a:chExt cx="406" cy="1091"/>
            </a:xfrm>
          </p:grpSpPr>
          <p:sp>
            <p:nvSpPr>
              <p:cNvPr id="31863" name="Rectangle 28"/>
              <p:cNvSpPr>
                <a:spLocks noChangeArrowheads="1"/>
              </p:cNvSpPr>
              <p:nvPr/>
            </p:nvSpPr>
            <p:spPr bwMode="auto">
              <a:xfrm>
                <a:off x="1658" y="2604"/>
                <a:ext cx="342"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600" dirty="0">
                    <a:solidFill>
                      <a:srgbClr val="E9E2B6"/>
                    </a:solidFill>
                    <a:latin typeface="Microsoft YaHei UI" panose="020B0503020204020204" pitchFamily="34" charset="-122"/>
                    <a:ea typeface="Microsoft YaHei UI" panose="020B0503020204020204" pitchFamily="34" charset="-122"/>
                  </a:rPr>
                  <a:t>tics</a:t>
                </a:r>
              </a:p>
              <a:p>
                <a:pPr algn="ctr" defTabSz="914400" fontAlgn="base">
                  <a:spcBef>
                    <a:spcPct val="0"/>
                  </a:spcBef>
                  <a:spcAft>
                    <a:spcPct val="0"/>
                  </a:spcAft>
                </a:pPr>
                <a:r>
                  <a:rPr lang="en-US" altLang="zh-CN" sz="1600" dirty="0">
                    <a:solidFill>
                      <a:srgbClr val="E9E2B6"/>
                    </a:solidFill>
                    <a:latin typeface="Microsoft YaHei UI" panose="020B0503020204020204" pitchFamily="34" charset="-122"/>
                    <a:ea typeface="Microsoft YaHei UI" panose="020B0503020204020204" pitchFamily="34" charset="-122"/>
                  </a:rPr>
                  <a:t>8-13</a:t>
                </a:r>
              </a:p>
              <a:p>
                <a:pPr algn="ctr" defTabSz="914400" fontAlgn="base">
                  <a:spcBef>
                    <a:spcPct val="0"/>
                  </a:spcBef>
                  <a:spcAft>
                    <a:spcPct val="0"/>
                  </a:spcAft>
                </a:pPr>
                <a:r>
                  <a:rPr lang="en-US" altLang="zh-CN" sz="1600" dirty="0">
                    <a:solidFill>
                      <a:srgbClr val="E9E2B6"/>
                    </a:solidFill>
                    <a:latin typeface="Microsoft YaHei UI" panose="020B0503020204020204" pitchFamily="34" charset="-122"/>
                    <a:ea typeface="Microsoft YaHei UI" panose="020B0503020204020204" pitchFamily="34" charset="-122"/>
                  </a:rPr>
                  <a:t> </a:t>
                </a:r>
              </a:p>
              <a:p>
                <a:pPr algn="ctr" defTabSz="914400" fontAlgn="base">
                  <a:spcBef>
                    <a:spcPct val="0"/>
                  </a:spcBef>
                  <a:spcAft>
                    <a:spcPct val="0"/>
                  </a:spcAft>
                </a:pPr>
                <a:r>
                  <a:rPr lang="en-US" altLang="zh-CN" sz="1500" dirty="0">
                    <a:solidFill>
                      <a:srgbClr val="E9E2B6"/>
                    </a:solidFill>
                    <a:latin typeface="Microsoft YaHei UI" panose="020B0503020204020204" pitchFamily="34" charset="-122"/>
                    <a:ea typeface="Microsoft YaHei UI" panose="020B0503020204020204" pitchFamily="34" charset="-122"/>
                  </a:rPr>
                  <a:t>(Present)</a:t>
                </a:r>
              </a:p>
            </p:txBody>
          </p:sp>
          <p:sp>
            <p:nvSpPr>
              <p:cNvPr id="31864" name="Rectangle 68"/>
              <p:cNvSpPr>
                <a:spLocks noChangeArrowheads="1"/>
              </p:cNvSpPr>
              <p:nvPr/>
            </p:nvSpPr>
            <p:spPr bwMode="auto">
              <a:xfrm>
                <a:off x="1626" y="2604"/>
                <a:ext cx="406"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39" name="Group 71"/>
            <p:cNvGrpSpPr>
              <a:grpSpLocks/>
            </p:cNvGrpSpPr>
            <p:nvPr/>
          </p:nvGrpSpPr>
          <p:grpSpPr bwMode="auto">
            <a:xfrm>
              <a:off x="1845" y="2116"/>
              <a:ext cx="365" cy="698"/>
              <a:chOff x="2032" y="2604"/>
              <a:chExt cx="437" cy="1091"/>
            </a:xfrm>
          </p:grpSpPr>
          <p:sp>
            <p:nvSpPr>
              <p:cNvPr id="31861" name="Rectangle 29"/>
              <p:cNvSpPr>
                <a:spLocks noChangeArrowheads="1"/>
              </p:cNvSpPr>
              <p:nvPr/>
            </p:nvSpPr>
            <p:spPr bwMode="auto">
              <a:xfrm>
                <a:off x="2064" y="2604"/>
                <a:ext cx="373"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a:solidFill>
                      <a:srgbClr val="E9E2B6"/>
                    </a:solidFill>
                    <a:latin typeface="Microsoft YaHei UI" panose="020B0503020204020204" pitchFamily="34" charset="-122"/>
                    <a:ea typeface="Microsoft YaHei UI" panose="020B0503020204020204" pitchFamily="34" charset="-122"/>
                  </a:rPr>
                  <a:t> </a:t>
                </a:r>
                <a:r>
                  <a:rPr lang="en-US" altLang="zh-CN" sz="1300">
                    <a:solidFill>
                      <a:srgbClr val="E9E2B6"/>
                    </a:solidFill>
                    <a:latin typeface="Microsoft YaHei UI" panose="020B0503020204020204" pitchFamily="34" charset="-122"/>
                    <a:ea typeface="Microsoft YaHei UI" panose="020B0503020204020204" pitchFamily="34" charset="-122"/>
                  </a:rPr>
                  <a:t>Judgment</a:t>
                </a:r>
              </a:p>
              <a:p>
                <a:pPr algn="ctr" defTabSz="914400" fontAlgn="base">
                  <a:spcBef>
                    <a:spcPct val="0"/>
                  </a:spcBef>
                  <a:spcAft>
                    <a:spcPct val="0"/>
                  </a:spcAft>
                </a:pPr>
                <a:r>
                  <a:rPr lang="en-US" altLang="zh-CN" sz="1600">
                    <a:solidFill>
                      <a:srgbClr val="E9E2B6"/>
                    </a:solidFill>
                    <a:latin typeface="Microsoft YaHei UI" panose="020B0503020204020204" pitchFamily="34" charset="-122"/>
                    <a:ea typeface="Microsoft YaHei UI" panose="020B0503020204020204" pitchFamily="34" charset="-122"/>
                  </a:rPr>
                  <a:t>14-16</a:t>
                </a:r>
              </a:p>
              <a:p>
                <a:pPr algn="ctr" defTabSz="914400" fontAlgn="base">
                  <a:spcBef>
                    <a:spcPct val="0"/>
                  </a:spcBef>
                  <a:spcAft>
                    <a:spcPct val="0"/>
                  </a:spcAft>
                </a:pPr>
                <a:r>
                  <a:rPr lang="en-US" altLang="zh-CN" sz="1600">
                    <a:solidFill>
                      <a:srgbClr val="E9E2B6"/>
                    </a:solidFill>
                    <a:latin typeface="Microsoft YaHei UI" panose="020B0503020204020204" pitchFamily="34" charset="-122"/>
                    <a:ea typeface="Microsoft YaHei UI" panose="020B0503020204020204" pitchFamily="34" charset="-122"/>
                  </a:rPr>
                  <a:t>  </a:t>
                </a:r>
              </a:p>
              <a:p>
                <a:pPr algn="ctr" defTabSz="914400" fontAlgn="base">
                  <a:spcBef>
                    <a:spcPct val="0"/>
                  </a:spcBef>
                  <a:spcAft>
                    <a:spcPct val="0"/>
                  </a:spcAft>
                </a:pPr>
                <a:r>
                  <a:rPr lang="en-US" altLang="zh-CN" sz="1600">
                    <a:solidFill>
                      <a:srgbClr val="E9E2B6"/>
                    </a:solidFill>
                    <a:latin typeface="Microsoft YaHei UI" panose="020B0503020204020204" pitchFamily="34" charset="-122"/>
                    <a:ea typeface="Microsoft YaHei UI" panose="020B0503020204020204" pitchFamily="34" charset="-122"/>
                  </a:rPr>
                  <a:t>(Future)</a:t>
                </a:r>
              </a:p>
            </p:txBody>
          </p:sp>
          <p:sp>
            <p:nvSpPr>
              <p:cNvPr id="31862" name="Rectangle 70"/>
              <p:cNvSpPr>
                <a:spLocks noChangeArrowheads="1"/>
              </p:cNvSpPr>
              <p:nvPr/>
            </p:nvSpPr>
            <p:spPr bwMode="auto">
              <a:xfrm>
                <a:off x="2032" y="2604"/>
                <a:ext cx="437"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40" name="Group 73"/>
            <p:cNvGrpSpPr>
              <a:grpSpLocks/>
            </p:cNvGrpSpPr>
            <p:nvPr/>
          </p:nvGrpSpPr>
          <p:grpSpPr bwMode="auto">
            <a:xfrm>
              <a:off x="2210" y="2116"/>
              <a:ext cx="400" cy="698"/>
              <a:chOff x="2469" y="2604"/>
              <a:chExt cx="478" cy="1091"/>
            </a:xfrm>
          </p:grpSpPr>
          <p:sp>
            <p:nvSpPr>
              <p:cNvPr id="31859" name="Rectangle 30"/>
              <p:cNvSpPr>
                <a:spLocks noChangeArrowheads="1"/>
              </p:cNvSpPr>
              <p:nvPr/>
            </p:nvSpPr>
            <p:spPr bwMode="auto">
              <a:xfrm>
                <a:off x="2501" y="2604"/>
                <a:ext cx="414"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500">
                    <a:solidFill>
                      <a:srgbClr val="E9E2B6"/>
                    </a:solidFill>
                    <a:latin typeface="Microsoft YaHei UI" panose="020B0503020204020204" pitchFamily="34" charset="-122"/>
                    <a:ea typeface="Microsoft YaHei UI" panose="020B0503020204020204" pitchFamily="34" charset="-122"/>
                  </a:rPr>
                  <a:t>Remember Apostles’ Predictions</a:t>
                </a:r>
              </a:p>
              <a:p>
                <a:pPr algn="ctr" defTabSz="914400" fontAlgn="base">
                  <a:spcBef>
                    <a:spcPct val="0"/>
                  </a:spcBef>
                  <a:spcAft>
                    <a:spcPct val="0"/>
                  </a:spcAft>
                </a:pPr>
                <a:r>
                  <a:rPr lang="en-US" altLang="zh-CN" sz="1500">
                    <a:solidFill>
                      <a:srgbClr val="E9E2B6"/>
                    </a:solidFill>
                    <a:latin typeface="Microsoft YaHei UI" panose="020B0503020204020204" pitchFamily="34" charset="-122"/>
                    <a:ea typeface="Microsoft YaHei UI" panose="020B0503020204020204" pitchFamily="34" charset="-122"/>
                  </a:rPr>
                  <a:t>17-19</a:t>
                </a:r>
              </a:p>
            </p:txBody>
          </p:sp>
          <p:sp>
            <p:nvSpPr>
              <p:cNvPr id="31860" name="Rectangle 72"/>
              <p:cNvSpPr>
                <a:spLocks noChangeArrowheads="1"/>
              </p:cNvSpPr>
              <p:nvPr/>
            </p:nvSpPr>
            <p:spPr bwMode="auto">
              <a:xfrm>
                <a:off x="2469" y="2604"/>
                <a:ext cx="478"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41" name="Group 75"/>
            <p:cNvGrpSpPr>
              <a:grpSpLocks/>
            </p:cNvGrpSpPr>
            <p:nvPr/>
          </p:nvGrpSpPr>
          <p:grpSpPr bwMode="auto">
            <a:xfrm>
              <a:off x="2610" y="2116"/>
              <a:ext cx="340" cy="698"/>
              <a:chOff x="2947" y="2604"/>
              <a:chExt cx="406" cy="1091"/>
            </a:xfrm>
          </p:grpSpPr>
          <p:sp>
            <p:nvSpPr>
              <p:cNvPr id="31857" name="Rectangle 31"/>
              <p:cNvSpPr>
                <a:spLocks noChangeArrowheads="1"/>
              </p:cNvSpPr>
              <p:nvPr/>
            </p:nvSpPr>
            <p:spPr bwMode="auto">
              <a:xfrm>
                <a:off x="2979" y="2604"/>
                <a:ext cx="342"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dirty="0">
                    <a:solidFill>
                      <a:srgbClr val="E9E2B6"/>
                    </a:solidFill>
                    <a:latin typeface="Microsoft YaHei UI" panose="020B0503020204020204" pitchFamily="34" charset="-122"/>
                    <a:ea typeface="Microsoft YaHei UI" panose="020B0503020204020204" pitchFamily="34" charset="-122"/>
                  </a:rPr>
                  <a:t> </a:t>
                </a:r>
                <a:r>
                  <a:rPr lang="en-US" altLang="zh-CN" sz="1600" dirty="0" err="1">
                    <a:solidFill>
                      <a:srgbClr val="E9E2B6"/>
                    </a:solidFill>
                    <a:latin typeface="Microsoft YaHei UI" panose="020B0503020204020204" pitchFamily="34" charset="-122"/>
                    <a:ea typeface="Microsoft YaHei UI" panose="020B0503020204020204" pitchFamily="34" charset="-122"/>
                  </a:rPr>
                  <a:t>neself</a:t>
                </a:r>
                <a:r>
                  <a:rPr lang="en-US" altLang="zh-CN" sz="1600" dirty="0">
                    <a:solidFill>
                      <a:srgbClr val="E9E2B6"/>
                    </a:solidFill>
                    <a:latin typeface="Microsoft YaHei UI" panose="020B0503020204020204" pitchFamily="34" charset="-122"/>
                    <a:ea typeface="Microsoft YaHei UI" panose="020B0503020204020204" pitchFamily="34" charset="-122"/>
                  </a:rPr>
                  <a:t> in God’s Love</a:t>
                </a:r>
              </a:p>
              <a:p>
                <a:pPr algn="ctr" defTabSz="914400" fontAlgn="base">
                  <a:spcBef>
                    <a:spcPct val="0"/>
                  </a:spcBef>
                  <a:spcAft>
                    <a:spcPct val="0"/>
                  </a:spcAft>
                </a:pPr>
                <a:r>
                  <a:rPr lang="en-US" altLang="zh-CN" sz="1600" dirty="0">
                    <a:solidFill>
                      <a:srgbClr val="E9E2B6"/>
                    </a:solidFill>
                    <a:latin typeface="Microsoft YaHei UI" panose="020B0503020204020204" pitchFamily="34" charset="-122"/>
                    <a:ea typeface="Microsoft YaHei UI" panose="020B0503020204020204" pitchFamily="34" charset="-122"/>
                  </a:rPr>
                  <a:t>20-21</a:t>
                </a:r>
              </a:p>
            </p:txBody>
          </p:sp>
          <p:sp>
            <p:nvSpPr>
              <p:cNvPr id="31858" name="Rectangle 74"/>
              <p:cNvSpPr>
                <a:spLocks noChangeArrowheads="1"/>
              </p:cNvSpPr>
              <p:nvPr/>
            </p:nvSpPr>
            <p:spPr bwMode="auto">
              <a:xfrm>
                <a:off x="2947" y="2604"/>
                <a:ext cx="406"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42" name="Group 77"/>
            <p:cNvGrpSpPr>
              <a:grpSpLocks/>
            </p:cNvGrpSpPr>
            <p:nvPr/>
          </p:nvGrpSpPr>
          <p:grpSpPr bwMode="auto">
            <a:xfrm>
              <a:off x="2950" y="2116"/>
              <a:ext cx="385" cy="698"/>
              <a:chOff x="3353" y="2604"/>
              <a:chExt cx="460" cy="1091"/>
            </a:xfrm>
          </p:grpSpPr>
          <p:sp>
            <p:nvSpPr>
              <p:cNvPr id="31855" name="Rectangle 32"/>
              <p:cNvSpPr>
                <a:spLocks noChangeArrowheads="1"/>
              </p:cNvSpPr>
              <p:nvPr/>
            </p:nvSpPr>
            <p:spPr bwMode="auto">
              <a:xfrm>
                <a:off x="3385" y="2604"/>
                <a:ext cx="396"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dirty="0">
                    <a:solidFill>
                      <a:srgbClr val="E9E2B6"/>
                    </a:solidFill>
                    <a:latin typeface="Microsoft YaHei UI" panose="020B0503020204020204" pitchFamily="34" charset="-122"/>
                    <a:ea typeface="Microsoft YaHei UI" panose="020B0503020204020204" pitchFamily="34" charset="-122"/>
                  </a:rPr>
                  <a:t> </a:t>
                </a:r>
                <a:r>
                  <a:rPr lang="en-US" altLang="zh-CN" sz="1400" dirty="0" err="1">
                    <a:solidFill>
                      <a:srgbClr val="E9E2B6"/>
                    </a:solidFill>
                    <a:latin typeface="Microsoft YaHei UI" panose="020B0503020204020204" pitchFamily="34" charset="-122"/>
                    <a:ea typeface="Microsoft YaHei UI" panose="020B0503020204020204" pitchFamily="34" charset="-122"/>
                  </a:rPr>
                  <a:t>ercy</a:t>
                </a:r>
                <a:r>
                  <a:rPr lang="en-US" altLang="zh-CN" sz="1400" dirty="0">
                    <a:solidFill>
                      <a:srgbClr val="E9E2B6"/>
                    </a:solidFill>
                    <a:latin typeface="Microsoft YaHei UI" panose="020B0503020204020204" pitchFamily="34" charset="-122"/>
                    <a:ea typeface="Microsoft YaHei UI" panose="020B0503020204020204" pitchFamily="34" charset="-122"/>
                  </a:rPr>
                  <a:t> to Pretenders’ Followers </a:t>
                </a:r>
              </a:p>
              <a:p>
                <a:pPr algn="ctr" defTabSz="914400" fontAlgn="base">
                  <a:spcBef>
                    <a:spcPct val="0"/>
                  </a:spcBef>
                  <a:spcAft>
                    <a:spcPct val="0"/>
                  </a:spcAft>
                </a:pPr>
                <a:r>
                  <a:rPr lang="en-US" altLang="zh-CN" sz="1400" dirty="0">
                    <a:solidFill>
                      <a:srgbClr val="E9E2B6"/>
                    </a:solidFill>
                    <a:latin typeface="Microsoft YaHei UI" panose="020B0503020204020204" pitchFamily="34" charset="-122"/>
                    <a:ea typeface="Microsoft YaHei UI" panose="020B0503020204020204" pitchFamily="34" charset="-122"/>
                  </a:rPr>
                  <a:t>22-23</a:t>
                </a:r>
              </a:p>
            </p:txBody>
          </p:sp>
          <p:sp>
            <p:nvSpPr>
              <p:cNvPr id="31856" name="Rectangle 76"/>
              <p:cNvSpPr>
                <a:spLocks noChangeArrowheads="1"/>
              </p:cNvSpPr>
              <p:nvPr/>
            </p:nvSpPr>
            <p:spPr bwMode="auto">
              <a:xfrm>
                <a:off x="3353" y="2604"/>
                <a:ext cx="460"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43" name="Group 79"/>
            <p:cNvGrpSpPr>
              <a:grpSpLocks/>
            </p:cNvGrpSpPr>
            <p:nvPr/>
          </p:nvGrpSpPr>
          <p:grpSpPr bwMode="auto">
            <a:xfrm>
              <a:off x="3335" y="2116"/>
              <a:ext cx="295" cy="698"/>
              <a:chOff x="3813" y="2604"/>
              <a:chExt cx="352" cy="1091"/>
            </a:xfrm>
          </p:grpSpPr>
          <p:sp>
            <p:nvSpPr>
              <p:cNvPr id="31853" name="Rectangle 33"/>
              <p:cNvSpPr>
                <a:spLocks noChangeArrowheads="1"/>
              </p:cNvSpPr>
              <p:nvPr/>
            </p:nvSpPr>
            <p:spPr bwMode="auto">
              <a:xfrm>
                <a:off x="3845" y="2604"/>
                <a:ext cx="288"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 </a:t>
                </a:r>
                <a:r>
                  <a:rPr lang="en-US" altLang="zh-CN" sz="1400">
                    <a:solidFill>
                      <a:srgbClr val="E9E2B6"/>
                    </a:solidFill>
                    <a:latin typeface="Microsoft YaHei UI" panose="020B0503020204020204" pitchFamily="34" charset="-122"/>
                    <a:ea typeface="Microsoft YaHei UI" panose="020B0503020204020204" pitchFamily="34" charset="-122"/>
                  </a:rPr>
                  <a:t>Source of Victory</a:t>
                </a:r>
              </a:p>
              <a:p>
                <a:pPr algn="ctr" defTabSz="914400" fontAlgn="base">
                  <a:spcBef>
                    <a:spcPct val="0"/>
                  </a:spcBef>
                  <a:spcAft>
                    <a:spcPct val="0"/>
                  </a:spcAft>
                </a:pPr>
                <a:r>
                  <a:rPr lang="en-US" altLang="zh-CN" sz="1400">
                    <a:solidFill>
                      <a:srgbClr val="E9E2B6"/>
                    </a:solidFill>
                    <a:latin typeface="Microsoft YaHei UI" panose="020B0503020204020204" pitchFamily="34" charset="-122"/>
                    <a:ea typeface="Microsoft YaHei UI" panose="020B0503020204020204" pitchFamily="34" charset="-122"/>
                  </a:rPr>
                  <a:t>24</a:t>
                </a:r>
              </a:p>
            </p:txBody>
          </p:sp>
          <p:sp>
            <p:nvSpPr>
              <p:cNvPr id="31854" name="Rectangle 78"/>
              <p:cNvSpPr>
                <a:spLocks noChangeArrowheads="1"/>
              </p:cNvSpPr>
              <p:nvPr/>
            </p:nvSpPr>
            <p:spPr bwMode="auto">
              <a:xfrm>
                <a:off x="3813" y="2604"/>
                <a:ext cx="352"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44" name="Group 81"/>
            <p:cNvGrpSpPr>
              <a:grpSpLocks/>
            </p:cNvGrpSpPr>
            <p:nvPr/>
          </p:nvGrpSpPr>
          <p:grpSpPr bwMode="auto">
            <a:xfrm>
              <a:off x="3630" y="2116"/>
              <a:ext cx="385" cy="698"/>
              <a:chOff x="4165" y="2604"/>
              <a:chExt cx="460" cy="1091"/>
            </a:xfrm>
          </p:grpSpPr>
          <p:sp>
            <p:nvSpPr>
              <p:cNvPr id="31851" name="Rectangle 34"/>
              <p:cNvSpPr>
                <a:spLocks noChangeArrowheads="1"/>
              </p:cNvSpPr>
              <p:nvPr/>
            </p:nvSpPr>
            <p:spPr bwMode="auto">
              <a:xfrm>
                <a:off x="4197" y="2604"/>
                <a:ext cx="396"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Only Savior</a:t>
                </a:r>
              </a:p>
              <a:p>
                <a:pPr algn="ctr" defTabSz="914400" fontAlgn="base">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25</a:t>
                </a:r>
              </a:p>
            </p:txBody>
          </p:sp>
          <p:sp>
            <p:nvSpPr>
              <p:cNvPr id="31852" name="Rectangle 80"/>
              <p:cNvSpPr>
                <a:spLocks noChangeArrowheads="1"/>
              </p:cNvSpPr>
              <p:nvPr/>
            </p:nvSpPr>
            <p:spPr bwMode="auto">
              <a:xfrm>
                <a:off x="4165" y="2604"/>
                <a:ext cx="460"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45" name="Group 85"/>
            <p:cNvGrpSpPr>
              <a:grpSpLocks/>
            </p:cNvGrpSpPr>
            <p:nvPr/>
          </p:nvGrpSpPr>
          <p:grpSpPr bwMode="auto">
            <a:xfrm>
              <a:off x="144" y="2814"/>
              <a:ext cx="3888" cy="393"/>
              <a:chOff x="0" y="3695"/>
              <a:chExt cx="6137" cy="615"/>
            </a:xfrm>
          </p:grpSpPr>
          <p:sp>
            <p:nvSpPr>
              <p:cNvPr id="31849" name="Rectangle 36"/>
              <p:cNvSpPr>
                <a:spLocks noChangeArrowheads="1"/>
              </p:cNvSpPr>
              <p:nvPr/>
            </p:nvSpPr>
            <p:spPr bwMode="auto">
              <a:xfrm>
                <a:off x="32" y="3695"/>
                <a:ext cx="6073"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Unknown Origin to Probably Palestine</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50" name="Rectangle 84"/>
              <p:cNvSpPr>
                <a:spLocks noChangeArrowheads="1"/>
              </p:cNvSpPr>
              <p:nvPr/>
            </p:nvSpPr>
            <p:spPr bwMode="auto">
              <a:xfrm>
                <a:off x="0" y="3695"/>
                <a:ext cx="6137"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846" name="Group 87"/>
            <p:cNvGrpSpPr>
              <a:grpSpLocks/>
            </p:cNvGrpSpPr>
            <p:nvPr/>
          </p:nvGrpSpPr>
          <p:grpSpPr bwMode="auto">
            <a:xfrm>
              <a:off x="144" y="3207"/>
              <a:ext cx="3888" cy="393"/>
              <a:chOff x="0" y="4310"/>
              <a:chExt cx="6137" cy="615"/>
            </a:xfrm>
          </p:grpSpPr>
          <p:sp>
            <p:nvSpPr>
              <p:cNvPr id="31847" name="Rectangle 37"/>
              <p:cNvSpPr>
                <a:spLocks noChangeArrowheads="1"/>
              </p:cNvSpPr>
              <p:nvPr/>
            </p:nvSpPr>
            <p:spPr bwMode="auto">
              <a:xfrm>
                <a:off x="32" y="4310"/>
                <a:ext cx="6073"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dirty="0">
                    <a:solidFill>
                      <a:srgbClr val="E9E2B6"/>
                    </a:solidFill>
                    <a:latin typeface="Microsoft YaHei UI" panose="020B0503020204020204" pitchFamily="34" charset="-122"/>
                    <a:ea typeface="Microsoft YaHei UI" panose="020B0503020204020204" pitchFamily="34" charset="-122"/>
                  </a:rPr>
                  <a:t> c. AD 75</a:t>
                </a:r>
                <a:endParaRPr lang="en-US" altLang="zh-CN" dirty="0">
                  <a:solidFill>
                    <a:srgbClr val="E9E2B6"/>
                  </a:solidFill>
                  <a:latin typeface="Microsoft YaHei UI" panose="020B0503020204020204" pitchFamily="34" charset="-122"/>
                  <a:ea typeface="Microsoft YaHei UI" panose="020B0503020204020204" pitchFamily="34" charset="-122"/>
                </a:endParaRPr>
              </a:p>
            </p:txBody>
          </p:sp>
          <p:sp>
            <p:nvSpPr>
              <p:cNvPr id="31848" name="Rectangle 86"/>
              <p:cNvSpPr>
                <a:spLocks noChangeArrowheads="1"/>
              </p:cNvSpPr>
              <p:nvPr/>
            </p:nvSpPr>
            <p:spPr bwMode="auto">
              <a:xfrm>
                <a:off x="0" y="4310"/>
                <a:ext cx="6137"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sp>
        <p:nvSpPr>
          <p:cNvPr id="31748" name="Text Box 8"/>
          <p:cNvSpPr txBox="1">
            <a:spLocks noChangeArrowheads="1"/>
          </p:cNvSpPr>
          <p:nvPr/>
        </p:nvSpPr>
        <p:spPr bwMode="auto">
          <a:xfrm>
            <a:off x="8356096" y="76200"/>
            <a:ext cx="728084"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en-US">
                <a:solidFill>
                  <a:srgbClr val="000000"/>
                </a:solidFill>
                <a:latin typeface="Microsoft YaHei UI" panose="020B0503020204020204" pitchFamily="34" charset="-122"/>
                <a:ea typeface="Microsoft YaHei UI" panose="020B0503020204020204" pitchFamily="34" charset="-122"/>
              </a:rPr>
              <a:t>310</a:t>
            </a:r>
          </a:p>
        </p:txBody>
      </p:sp>
      <p:grpSp>
        <p:nvGrpSpPr>
          <p:cNvPr id="31749" name="Group 90"/>
          <p:cNvGrpSpPr>
            <a:grpSpLocks/>
          </p:cNvGrpSpPr>
          <p:nvPr/>
        </p:nvGrpSpPr>
        <p:grpSpPr bwMode="auto">
          <a:xfrm>
            <a:off x="152400" y="609600"/>
            <a:ext cx="8839200" cy="6172200"/>
            <a:chOff x="144" y="451"/>
            <a:chExt cx="3888" cy="3149"/>
          </a:xfrm>
        </p:grpSpPr>
        <p:grpSp>
          <p:nvGrpSpPr>
            <p:cNvPr id="31751" name="Group 91"/>
            <p:cNvGrpSpPr>
              <a:grpSpLocks/>
            </p:cNvGrpSpPr>
            <p:nvPr/>
          </p:nvGrpSpPr>
          <p:grpSpPr bwMode="auto">
            <a:xfrm>
              <a:off x="144" y="451"/>
              <a:ext cx="3871" cy="418"/>
              <a:chOff x="0" y="0"/>
              <a:chExt cx="4625" cy="653"/>
            </a:xfrm>
          </p:grpSpPr>
          <p:sp>
            <p:nvSpPr>
              <p:cNvPr id="31821" name="Rectangle 92"/>
              <p:cNvSpPr>
                <a:spLocks noChangeArrowheads="1"/>
              </p:cNvSpPr>
              <p:nvPr/>
            </p:nvSpPr>
            <p:spPr bwMode="auto">
              <a:xfrm>
                <a:off x="32" y="0"/>
                <a:ext cx="4561" cy="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E9E2B6"/>
                    </a:solidFill>
                    <a:latin typeface="Microsoft YaHei UI" panose="020B0503020204020204" pitchFamily="34" charset="-122"/>
                    <a:ea typeface="Microsoft YaHei UI" panose="020B0503020204020204" pitchFamily="34" charset="-122"/>
                  </a:rPr>
                  <a:t>与伪装者的争辩</a:t>
                </a:r>
                <a:endParaRPr lang="en-US" altLang="zh-CN" b="1">
                  <a:solidFill>
                    <a:srgbClr val="E9E2B6"/>
                  </a:solidFill>
                  <a:latin typeface="Microsoft YaHei UI" panose="020B0503020204020204" pitchFamily="34" charset="-122"/>
                  <a:ea typeface="Microsoft YaHei UI" panose="020B0503020204020204" pitchFamily="34" charset="-122"/>
                </a:endParaRPr>
              </a:p>
            </p:txBody>
          </p:sp>
          <p:sp>
            <p:nvSpPr>
              <p:cNvPr id="31822" name="Rectangle 93"/>
              <p:cNvSpPr>
                <a:spLocks noChangeArrowheads="1"/>
              </p:cNvSpPr>
              <p:nvPr/>
            </p:nvSpPr>
            <p:spPr bwMode="auto">
              <a:xfrm>
                <a:off x="0" y="0"/>
                <a:ext cx="4625" cy="6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52" name="Group 94"/>
            <p:cNvGrpSpPr>
              <a:grpSpLocks/>
            </p:cNvGrpSpPr>
            <p:nvPr/>
          </p:nvGrpSpPr>
          <p:grpSpPr bwMode="auto">
            <a:xfrm>
              <a:off x="144" y="869"/>
              <a:ext cx="2066" cy="393"/>
              <a:chOff x="0" y="653"/>
              <a:chExt cx="2469" cy="615"/>
            </a:xfrm>
          </p:grpSpPr>
          <p:sp>
            <p:nvSpPr>
              <p:cNvPr id="31819" name="Rectangle 95"/>
              <p:cNvSpPr>
                <a:spLocks noChangeArrowheads="1"/>
              </p:cNvSpPr>
              <p:nvPr/>
            </p:nvSpPr>
            <p:spPr bwMode="auto">
              <a:xfrm>
                <a:off x="32" y="653"/>
                <a:ext cx="240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a:t>
                </a:r>
                <a:r>
                  <a:rPr lang="zh-CN" altLang="en-US" b="1">
                    <a:solidFill>
                      <a:srgbClr val="E9E2B6"/>
                    </a:solidFill>
                    <a:latin typeface="Microsoft YaHei UI" panose="020B0503020204020204" pitchFamily="34" charset="-122"/>
                    <a:ea typeface="Microsoft YaHei UI" panose="020B0503020204020204" pitchFamily="34" charset="-122"/>
                  </a:rPr>
                  <a:t>为何要争辩</a:t>
                </a:r>
                <a:endParaRPr lang="en-US" altLang="zh-CN" b="1">
                  <a:solidFill>
                    <a:srgbClr val="E9E2B6"/>
                  </a:solidFill>
                  <a:latin typeface="Microsoft YaHei UI" panose="020B0503020204020204" pitchFamily="34" charset="-122"/>
                  <a:ea typeface="Microsoft YaHei UI" panose="020B0503020204020204" pitchFamily="34" charset="-122"/>
                </a:endParaRPr>
              </a:p>
            </p:txBody>
          </p:sp>
          <p:sp>
            <p:nvSpPr>
              <p:cNvPr id="31820" name="Rectangle 96"/>
              <p:cNvSpPr>
                <a:spLocks noChangeArrowheads="1"/>
              </p:cNvSpPr>
              <p:nvPr/>
            </p:nvSpPr>
            <p:spPr bwMode="auto">
              <a:xfrm>
                <a:off x="0" y="653"/>
                <a:ext cx="2469"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53" name="Group 97"/>
            <p:cNvGrpSpPr>
              <a:grpSpLocks/>
            </p:cNvGrpSpPr>
            <p:nvPr/>
          </p:nvGrpSpPr>
          <p:grpSpPr bwMode="auto">
            <a:xfrm>
              <a:off x="2210" y="869"/>
              <a:ext cx="1805" cy="393"/>
              <a:chOff x="2469" y="653"/>
              <a:chExt cx="2156" cy="615"/>
            </a:xfrm>
          </p:grpSpPr>
          <p:sp>
            <p:nvSpPr>
              <p:cNvPr id="31817" name="Rectangle 98"/>
              <p:cNvSpPr>
                <a:spLocks noChangeArrowheads="1"/>
              </p:cNvSpPr>
              <p:nvPr/>
            </p:nvSpPr>
            <p:spPr bwMode="auto">
              <a:xfrm>
                <a:off x="2501" y="653"/>
                <a:ext cx="209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a:t>
                </a:r>
                <a:r>
                  <a:rPr lang="zh-CN" altLang="en-US">
                    <a:solidFill>
                      <a:srgbClr val="E9E2B6"/>
                    </a:solidFill>
                    <a:latin typeface="Microsoft YaHei UI" panose="020B0503020204020204" pitchFamily="34" charset="-122"/>
                    <a:ea typeface="Microsoft YaHei UI" panose="020B0503020204020204" pitchFamily="34" charset="-122"/>
                  </a:rPr>
                  <a:t>怎么去</a:t>
                </a:r>
                <a:r>
                  <a:rPr lang="zh-CN" altLang="en-US" b="1">
                    <a:solidFill>
                      <a:srgbClr val="E9E2B6"/>
                    </a:solidFill>
                    <a:latin typeface="Microsoft YaHei UI" panose="020B0503020204020204" pitchFamily="34" charset="-122"/>
                    <a:ea typeface="Microsoft YaHei UI" panose="020B0503020204020204" pitchFamily="34" charset="-122"/>
                  </a:rPr>
                  <a:t>争辩</a:t>
                </a:r>
                <a:endParaRPr lang="en-US" altLang="zh-CN" b="1">
                  <a:solidFill>
                    <a:srgbClr val="E9E2B6"/>
                  </a:solidFill>
                  <a:latin typeface="Microsoft YaHei UI" panose="020B0503020204020204" pitchFamily="34" charset="-122"/>
                  <a:ea typeface="Microsoft YaHei UI" panose="020B0503020204020204" pitchFamily="34" charset="-122"/>
                </a:endParaRPr>
              </a:p>
            </p:txBody>
          </p:sp>
          <p:sp>
            <p:nvSpPr>
              <p:cNvPr id="31818" name="Rectangle 99"/>
              <p:cNvSpPr>
                <a:spLocks noChangeArrowheads="1"/>
              </p:cNvSpPr>
              <p:nvPr/>
            </p:nvSpPr>
            <p:spPr bwMode="auto">
              <a:xfrm>
                <a:off x="2469" y="653"/>
                <a:ext cx="2156"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54" name="Group 100"/>
            <p:cNvGrpSpPr>
              <a:grpSpLocks/>
            </p:cNvGrpSpPr>
            <p:nvPr/>
          </p:nvGrpSpPr>
          <p:grpSpPr bwMode="auto">
            <a:xfrm>
              <a:off x="144" y="1262"/>
              <a:ext cx="586" cy="461"/>
              <a:chOff x="0" y="1268"/>
              <a:chExt cx="700" cy="721"/>
            </a:xfrm>
          </p:grpSpPr>
          <p:sp>
            <p:nvSpPr>
              <p:cNvPr id="31815" name="Rectangle 101"/>
              <p:cNvSpPr>
                <a:spLocks noChangeArrowheads="1"/>
              </p:cNvSpPr>
              <p:nvPr/>
            </p:nvSpPr>
            <p:spPr bwMode="auto">
              <a:xfrm>
                <a:off x="32" y="1268"/>
                <a:ext cx="636"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E9E2B6"/>
                    </a:solidFill>
                    <a:latin typeface="Microsoft YaHei UI" panose="020B0503020204020204" pitchFamily="34" charset="-122"/>
                    <a:ea typeface="Microsoft YaHei UI" panose="020B0503020204020204" pitchFamily="34" charset="-122"/>
                  </a:rPr>
                  <a:t>介绍</a:t>
                </a:r>
                <a:endParaRPr lang="en-US" altLang="zh-CN" b="1">
                  <a:solidFill>
                    <a:srgbClr val="E9E2B6"/>
                  </a:solidFill>
                  <a:latin typeface="Microsoft YaHei UI" panose="020B0503020204020204" pitchFamily="34" charset="-122"/>
                  <a:ea typeface="Microsoft YaHei UI" panose="020B0503020204020204" pitchFamily="34" charset="-122"/>
                </a:endParaRPr>
              </a:p>
            </p:txBody>
          </p:sp>
          <p:sp>
            <p:nvSpPr>
              <p:cNvPr id="31816" name="Rectangle 102"/>
              <p:cNvSpPr>
                <a:spLocks noChangeArrowheads="1"/>
              </p:cNvSpPr>
              <p:nvPr/>
            </p:nvSpPr>
            <p:spPr bwMode="auto">
              <a:xfrm>
                <a:off x="0" y="1268"/>
                <a:ext cx="700"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55" name="Group 103"/>
            <p:cNvGrpSpPr>
              <a:grpSpLocks/>
            </p:cNvGrpSpPr>
            <p:nvPr/>
          </p:nvGrpSpPr>
          <p:grpSpPr bwMode="auto">
            <a:xfrm>
              <a:off x="730" y="1262"/>
              <a:ext cx="1480" cy="461"/>
              <a:chOff x="700" y="1268"/>
              <a:chExt cx="1769" cy="721"/>
            </a:xfrm>
          </p:grpSpPr>
          <p:sp>
            <p:nvSpPr>
              <p:cNvPr id="31813" name="Rectangle 104"/>
              <p:cNvSpPr>
                <a:spLocks noChangeArrowheads="1"/>
              </p:cNvSpPr>
              <p:nvPr/>
            </p:nvSpPr>
            <p:spPr bwMode="auto">
              <a:xfrm>
                <a:off x="732" y="1268"/>
                <a:ext cx="1705"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a:t>
                </a:r>
                <a:r>
                  <a:rPr lang="zh-CN" altLang="en-US">
                    <a:solidFill>
                      <a:srgbClr val="E9E2B6"/>
                    </a:solidFill>
                    <a:latin typeface="Microsoft YaHei UI" panose="020B0503020204020204" pitchFamily="34" charset="-122"/>
                    <a:ea typeface="Microsoft YaHei UI" panose="020B0503020204020204" pitchFamily="34" charset="-122"/>
                  </a:rPr>
                  <a:t>伪装者的习性</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14" name="Rectangle 105"/>
              <p:cNvSpPr>
                <a:spLocks noChangeArrowheads="1"/>
              </p:cNvSpPr>
              <p:nvPr/>
            </p:nvSpPr>
            <p:spPr bwMode="auto">
              <a:xfrm>
                <a:off x="700" y="1268"/>
                <a:ext cx="1769"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56" name="Group 106"/>
            <p:cNvGrpSpPr>
              <a:grpSpLocks/>
            </p:cNvGrpSpPr>
            <p:nvPr/>
          </p:nvGrpSpPr>
          <p:grpSpPr bwMode="auto">
            <a:xfrm>
              <a:off x="2210" y="1262"/>
              <a:ext cx="1125" cy="461"/>
              <a:chOff x="2469" y="1268"/>
              <a:chExt cx="1344" cy="721"/>
            </a:xfrm>
          </p:grpSpPr>
          <p:sp>
            <p:nvSpPr>
              <p:cNvPr id="31811" name="Rectangle 107"/>
              <p:cNvSpPr>
                <a:spLocks noChangeArrowheads="1"/>
              </p:cNvSpPr>
              <p:nvPr/>
            </p:nvSpPr>
            <p:spPr bwMode="auto">
              <a:xfrm>
                <a:off x="2501" y="1268"/>
                <a:ext cx="1280"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a:solidFill>
                      <a:srgbClr val="E9E2B6"/>
                    </a:solidFill>
                    <a:latin typeface="Microsoft YaHei UI" panose="020B0503020204020204" pitchFamily="34" charset="-122"/>
                    <a:ea typeface="Microsoft YaHei UI" panose="020B0503020204020204" pitchFamily="34" charset="-122"/>
                  </a:rPr>
                  <a:t>怎么避免掉入伪装者的圈套</a:t>
                </a:r>
                <a:endParaRPr lang="en-US" altLang="zh-CN">
                  <a:solidFill>
                    <a:srgbClr val="E9E2B6"/>
                  </a:solidFill>
                  <a:latin typeface="Microsoft YaHei UI" panose="020B0503020204020204" pitchFamily="34" charset="-122"/>
                  <a:ea typeface="Microsoft YaHei UI" panose="020B0503020204020204" pitchFamily="34" charset="-122"/>
                </a:endParaRPr>
              </a:p>
            </p:txBody>
          </p:sp>
          <p:sp>
            <p:nvSpPr>
              <p:cNvPr id="31812" name="Rectangle 108"/>
              <p:cNvSpPr>
                <a:spLocks noChangeArrowheads="1"/>
              </p:cNvSpPr>
              <p:nvPr/>
            </p:nvSpPr>
            <p:spPr bwMode="auto">
              <a:xfrm>
                <a:off x="2469" y="1268"/>
                <a:ext cx="1344"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57" name="Group 109"/>
            <p:cNvGrpSpPr>
              <a:grpSpLocks/>
            </p:cNvGrpSpPr>
            <p:nvPr/>
          </p:nvGrpSpPr>
          <p:grpSpPr bwMode="auto">
            <a:xfrm>
              <a:off x="3335" y="1262"/>
              <a:ext cx="680" cy="461"/>
              <a:chOff x="3813" y="1268"/>
              <a:chExt cx="812" cy="721"/>
            </a:xfrm>
          </p:grpSpPr>
          <p:sp>
            <p:nvSpPr>
              <p:cNvPr id="31809" name="Rectangle 110"/>
              <p:cNvSpPr>
                <a:spLocks noChangeArrowheads="1"/>
              </p:cNvSpPr>
              <p:nvPr/>
            </p:nvSpPr>
            <p:spPr bwMode="auto">
              <a:xfrm>
                <a:off x="3845" y="1268"/>
                <a:ext cx="748"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2200" b="1">
                    <a:solidFill>
                      <a:srgbClr val="E9E2B6"/>
                    </a:solidFill>
                    <a:latin typeface="Microsoft YaHei UI" panose="020B0503020204020204" pitchFamily="34" charset="-122"/>
                    <a:ea typeface="Microsoft YaHei UI" panose="020B0503020204020204" pitchFamily="34" charset="-122"/>
                  </a:rPr>
                  <a:t>称赞那些被保存的</a:t>
                </a:r>
              </a:p>
            </p:txBody>
          </p:sp>
          <p:sp>
            <p:nvSpPr>
              <p:cNvPr id="31810" name="Rectangle 111"/>
              <p:cNvSpPr>
                <a:spLocks noChangeArrowheads="1"/>
              </p:cNvSpPr>
              <p:nvPr/>
            </p:nvSpPr>
            <p:spPr bwMode="auto">
              <a:xfrm>
                <a:off x="3813" y="1268"/>
                <a:ext cx="812"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58" name="Group 112"/>
            <p:cNvGrpSpPr>
              <a:grpSpLocks/>
            </p:cNvGrpSpPr>
            <p:nvPr/>
          </p:nvGrpSpPr>
          <p:grpSpPr bwMode="auto">
            <a:xfrm>
              <a:off x="144" y="1723"/>
              <a:ext cx="586" cy="393"/>
              <a:chOff x="0" y="1989"/>
              <a:chExt cx="700" cy="615"/>
            </a:xfrm>
          </p:grpSpPr>
          <p:sp>
            <p:nvSpPr>
              <p:cNvPr id="31807" name="Rectangle 113"/>
              <p:cNvSpPr>
                <a:spLocks noChangeArrowheads="1"/>
              </p:cNvSpPr>
              <p:nvPr/>
            </p:nvSpPr>
            <p:spPr bwMode="auto">
              <a:xfrm>
                <a:off x="32" y="1989"/>
                <a:ext cx="636"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2000" b="1" dirty="0">
                    <a:solidFill>
                      <a:srgbClr val="E9E2B6"/>
                    </a:solidFill>
                    <a:latin typeface="Microsoft YaHei UI" panose="020B0503020204020204" pitchFamily="34" charset="-122"/>
                    <a:ea typeface="Microsoft YaHei UI" panose="020B0503020204020204" pitchFamily="34" charset="-122"/>
                  </a:rPr>
                  <a:t>第</a:t>
                </a:r>
                <a:r>
                  <a:rPr lang="en-US" altLang="zh-CN" sz="2000" b="1" dirty="0">
                    <a:solidFill>
                      <a:srgbClr val="E9E2B6"/>
                    </a:solidFill>
                    <a:latin typeface="Microsoft YaHei UI" panose="020B0503020204020204" pitchFamily="34" charset="-122"/>
                    <a:ea typeface="Microsoft YaHei UI" panose="020B0503020204020204" pitchFamily="34" charset="-122"/>
                  </a:rPr>
                  <a:t>1-2</a:t>
                </a:r>
                <a:r>
                  <a:rPr lang="zh-CN" altLang="en-US" sz="2000" b="1" dirty="0">
                    <a:solidFill>
                      <a:srgbClr val="E9E2B6"/>
                    </a:solidFill>
                    <a:latin typeface="Microsoft YaHei UI" panose="020B0503020204020204" pitchFamily="34" charset="-122"/>
                    <a:ea typeface="Microsoft YaHei UI" panose="020B0503020204020204" pitchFamily="34" charset="-122"/>
                  </a:rPr>
                  <a:t>节</a:t>
                </a:r>
                <a:endParaRPr lang="zh-CN" altLang="en-US" sz="2000" dirty="0">
                  <a:solidFill>
                    <a:srgbClr val="E9E2B6"/>
                  </a:solidFill>
                  <a:latin typeface="Microsoft YaHei UI" panose="020B0503020204020204" pitchFamily="34" charset="-122"/>
                  <a:ea typeface="Microsoft YaHei UI" panose="020B0503020204020204" pitchFamily="34" charset="-122"/>
                </a:endParaRPr>
              </a:p>
            </p:txBody>
          </p:sp>
          <p:sp>
            <p:nvSpPr>
              <p:cNvPr id="31808" name="Rectangle 114"/>
              <p:cNvSpPr>
                <a:spLocks noChangeArrowheads="1"/>
              </p:cNvSpPr>
              <p:nvPr/>
            </p:nvSpPr>
            <p:spPr bwMode="auto">
              <a:xfrm>
                <a:off x="0" y="1989"/>
                <a:ext cx="700"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59" name="Group 115"/>
            <p:cNvGrpSpPr>
              <a:grpSpLocks/>
            </p:cNvGrpSpPr>
            <p:nvPr/>
          </p:nvGrpSpPr>
          <p:grpSpPr bwMode="auto">
            <a:xfrm>
              <a:off x="730" y="1723"/>
              <a:ext cx="1480" cy="393"/>
              <a:chOff x="700" y="1989"/>
              <a:chExt cx="1769" cy="615"/>
            </a:xfrm>
          </p:grpSpPr>
          <p:sp>
            <p:nvSpPr>
              <p:cNvPr id="31805" name="Rectangle 116"/>
              <p:cNvSpPr>
                <a:spLocks noChangeArrowheads="1"/>
              </p:cNvSpPr>
              <p:nvPr/>
            </p:nvSpPr>
            <p:spPr bwMode="auto">
              <a:xfrm>
                <a:off x="732" y="1989"/>
                <a:ext cx="170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2000" b="1" dirty="0">
                    <a:solidFill>
                      <a:srgbClr val="E9E2B6"/>
                    </a:solidFill>
                    <a:latin typeface="Microsoft YaHei UI" panose="020B0503020204020204" pitchFamily="34" charset="-122"/>
                    <a:ea typeface="Microsoft YaHei UI" panose="020B0503020204020204" pitchFamily="34" charset="-122"/>
                  </a:rPr>
                  <a:t>第 </a:t>
                </a:r>
                <a:r>
                  <a:rPr lang="en-US" altLang="zh-CN" sz="2000" b="1" dirty="0">
                    <a:solidFill>
                      <a:srgbClr val="E9E2B6"/>
                    </a:solidFill>
                    <a:latin typeface="Microsoft YaHei UI" panose="020B0503020204020204" pitchFamily="34" charset="-122"/>
                    <a:ea typeface="Microsoft YaHei UI" panose="020B0503020204020204" pitchFamily="34" charset="-122"/>
                  </a:rPr>
                  <a:t>3-16 </a:t>
                </a:r>
                <a:r>
                  <a:rPr lang="zh-CN" altLang="en-US" sz="2000" b="1" dirty="0">
                    <a:solidFill>
                      <a:srgbClr val="E9E2B6"/>
                    </a:solidFill>
                    <a:latin typeface="Microsoft YaHei UI" panose="020B0503020204020204" pitchFamily="34" charset="-122"/>
                    <a:ea typeface="Microsoft YaHei UI" panose="020B0503020204020204" pitchFamily="34" charset="-122"/>
                  </a:rPr>
                  <a:t>节</a:t>
                </a:r>
                <a:endParaRPr lang="zh-CN" altLang="en-US" sz="2000" dirty="0">
                  <a:solidFill>
                    <a:srgbClr val="E9E2B6"/>
                  </a:solidFill>
                  <a:latin typeface="Microsoft YaHei UI" panose="020B0503020204020204" pitchFamily="34" charset="-122"/>
                  <a:ea typeface="Microsoft YaHei UI" panose="020B0503020204020204" pitchFamily="34" charset="-122"/>
                </a:endParaRPr>
              </a:p>
            </p:txBody>
          </p:sp>
          <p:sp>
            <p:nvSpPr>
              <p:cNvPr id="31806" name="Rectangle 117"/>
              <p:cNvSpPr>
                <a:spLocks noChangeArrowheads="1"/>
              </p:cNvSpPr>
              <p:nvPr/>
            </p:nvSpPr>
            <p:spPr bwMode="auto">
              <a:xfrm>
                <a:off x="700" y="1989"/>
                <a:ext cx="1769"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0" name="Group 118"/>
            <p:cNvGrpSpPr>
              <a:grpSpLocks/>
            </p:cNvGrpSpPr>
            <p:nvPr/>
          </p:nvGrpSpPr>
          <p:grpSpPr bwMode="auto">
            <a:xfrm>
              <a:off x="2210" y="1723"/>
              <a:ext cx="1125" cy="393"/>
              <a:chOff x="2469" y="1989"/>
              <a:chExt cx="1344" cy="615"/>
            </a:xfrm>
          </p:grpSpPr>
          <p:sp>
            <p:nvSpPr>
              <p:cNvPr id="31803" name="Rectangle 119"/>
              <p:cNvSpPr>
                <a:spLocks noChangeArrowheads="1"/>
              </p:cNvSpPr>
              <p:nvPr/>
            </p:nvSpPr>
            <p:spPr bwMode="auto">
              <a:xfrm>
                <a:off x="2501" y="1989"/>
                <a:ext cx="1280"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2000" b="1">
                    <a:solidFill>
                      <a:srgbClr val="E9E2B6"/>
                    </a:solidFill>
                    <a:latin typeface="Microsoft YaHei UI" panose="020B0503020204020204" pitchFamily="34" charset="-122"/>
                    <a:ea typeface="Microsoft YaHei UI" panose="020B0503020204020204" pitchFamily="34" charset="-122"/>
                  </a:rPr>
                  <a:t>第 </a:t>
                </a:r>
                <a:r>
                  <a:rPr lang="en-US" altLang="zh-CN" sz="2000" b="1">
                    <a:solidFill>
                      <a:srgbClr val="E9E2B6"/>
                    </a:solidFill>
                    <a:latin typeface="Microsoft YaHei UI" panose="020B0503020204020204" pitchFamily="34" charset="-122"/>
                    <a:ea typeface="Microsoft YaHei UI" panose="020B0503020204020204" pitchFamily="34" charset="-122"/>
                  </a:rPr>
                  <a:t>17-23 </a:t>
                </a:r>
                <a:r>
                  <a:rPr lang="zh-CN" altLang="en-US" sz="2000" b="1">
                    <a:solidFill>
                      <a:srgbClr val="E9E2B6"/>
                    </a:solidFill>
                    <a:latin typeface="Microsoft YaHei UI" panose="020B0503020204020204" pitchFamily="34" charset="-122"/>
                    <a:ea typeface="Microsoft YaHei UI" panose="020B0503020204020204" pitchFamily="34" charset="-122"/>
                  </a:rPr>
                  <a:t>节</a:t>
                </a:r>
                <a:endParaRPr lang="zh-CN" altLang="en-US" sz="2000">
                  <a:solidFill>
                    <a:srgbClr val="E9E2B6"/>
                  </a:solidFill>
                  <a:latin typeface="Microsoft YaHei UI" panose="020B0503020204020204" pitchFamily="34" charset="-122"/>
                  <a:ea typeface="Microsoft YaHei UI" panose="020B0503020204020204" pitchFamily="34" charset="-122"/>
                </a:endParaRPr>
              </a:p>
            </p:txBody>
          </p:sp>
          <p:sp>
            <p:nvSpPr>
              <p:cNvPr id="31804" name="Rectangle 120"/>
              <p:cNvSpPr>
                <a:spLocks noChangeArrowheads="1"/>
              </p:cNvSpPr>
              <p:nvPr/>
            </p:nvSpPr>
            <p:spPr bwMode="auto">
              <a:xfrm>
                <a:off x="2469" y="1989"/>
                <a:ext cx="1344"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1" name="Group 121"/>
            <p:cNvGrpSpPr>
              <a:grpSpLocks/>
            </p:cNvGrpSpPr>
            <p:nvPr/>
          </p:nvGrpSpPr>
          <p:grpSpPr bwMode="auto">
            <a:xfrm>
              <a:off x="3335" y="1723"/>
              <a:ext cx="680" cy="393"/>
              <a:chOff x="3813" y="1989"/>
              <a:chExt cx="812" cy="615"/>
            </a:xfrm>
          </p:grpSpPr>
          <p:sp>
            <p:nvSpPr>
              <p:cNvPr id="31801" name="Rectangle 122"/>
              <p:cNvSpPr>
                <a:spLocks noChangeArrowheads="1"/>
              </p:cNvSpPr>
              <p:nvPr/>
            </p:nvSpPr>
            <p:spPr bwMode="auto">
              <a:xfrm>
                <a:off x="3845" y="1989"/>
                <a:ext cx="74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2000" b="1">
                    <a:solidFill>
                      <a:srgbClr val="E9E2B6"/>
                    </a:solidFill>
                    <a:latin typeface="Microsoft YaHei UI" panose="020B0503020204020204" pitchFamily="34" charset="-122"/>
                    <a:ea typeface="Microsoft YaHei UI" panose="020B0503020204020204" pitchFamily="34" charset="-122"/>
                  </a:rPr>
                  <a:t>第</a:t>
                </a:r>
                <a:r>
                  <a:rPr lang="en-US" altLang="zh-CN" sz="2000" b="1">
                    <a:solidFill>
                      <a:srgbClr val="E9E2B6"/>
                    </a:solidFill>
                    <a:latin typeface="Microsoft YaHei UI" panose="020B0503020204020204" pitchFamily="34" charset="-122"/>
                    <a:ea typeface="Microsoft YaHei UI" panose="020B0503020204020204" pitchFamily="34" charset="-122"/>
                  </a:rPr>
                  <a:t>24-25</a:t>
                </a:r>
                <a:r>
                  <a:rPr lang="zh-CN" altLang="en-US" sz="2000" b="1">
                    <a:solidFill>
                      <a:srgbClr val="E9E2B6"/>
                    </a:solidFill>
                    <a:latin typeface="Microsoft YaHei UI" panose="020B0503020204020204" pitchFamily="34" charset="-122"/>
                    <a:ea typeface="Microsoft YaHei UI" panose="020B0503020204020204" pitchFamily="34" charset="-122"/>
                  </a:rPr>
                  <a:t>节</a:t>
                </a:r>
                <a:endParaRPr lang="zh-CN" altLang="en-US" sz="2000">
                  <a:solidFill>
                    <a:srgbClr val="E9E2B6"/>
                  </a:solidFill>
                  <a:latin typeface="Microsoft YaHei UI" panose="020B0503020204020204" pitchFamily="34" charset="-122"/>
                  <a:ea typeface="Microsoft YaHei UI" panose="020B0503020204020204" pitchFamily="34" charset="-122"/>
                </a:endParaRPr>
              </a:p>
            </p:txBody>
          </p:sp>
          <p:sp>
            <p:nvSpPr>
              <p:cNvPr id="31802" name="Rectangle 123"/>
              <p:cNvSpPr>
                <a:spLocks noChangeArrowheads="1"/>
              </p:cNvSpPr>
              <p:nvPr/>
            </p:nvSpPr>
            <p:spPr bwMode="auto">
              <a:xfrm>
                <a:off x="3813" y="1989"/>
                <a:ext cx="81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2" name="Group 124"/>
            <p:cNvGrpSpPr>
              <a:grpSpLocks/>
            </p:cNvGrpSpPr>
            <p:nvPr/>
          </p:nvGrpSpPr>
          <p:grpSpPr bwMode="auto">
            <a:xfrm>
              <a:off x="144" y="2116"/>
              <a:ext cx="291" cy="698"/>
              <a:chOff x="0" y="2604"/>
              <a:chExt cx="348" cy="1091"/>
            </a:xfrm>
          </p:grpSpPr>
          <p:sp>
            <p:nvSpPr>
              <p:cNvPr id="31799" name="Rectangle 125"/>
              <p:cNvSpPr>
                <a:spLocks noChangeArrowheads="1"/>
              </p:cNvSpPr>
              <p:nvPr/>
            </p:nvSpPr>
            <p:spPr bwMode="auto">
              <a:xfrm>
                <a:off x="32" y="2604"/>
                <a:ext cx="284"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800">
                    <a:solidFill>
                      <a:srgbClr val="E9E2B6"/>
                    </a:solidFill>
                    <a:latin typeface="Microsoft YaHei UI" panose="020B0503020204020204" pitchFamily="34" charset="-122"/>
                    <a:ea typeface="Microsoft YaHei UI" panose="020B0503020204020204" pitchFamily="34" charset="-122"/>
                  </a:rPr>
                  <a:t>问候</a:t>
                </a:r>
                <a:endParaRPr lang="en-US" altLang="zh-CN" sz="1800">
                  <a:solidFill>
                    <a:srgbClr val="E9E2B6"/>
                  </a:solidFill>
                  <a:latin typeface="Microsoft YaHei UI" panose="020B0503020204020204" pitchFamily="34" charset="-122"/>
                  <a:ea typeface="Microsoft YaHei UI" panose="020B0503020204020204" pitchFamily="34" charset="-122"/>
                </a:endParaRPr>
              </a:p>
              <a:p>
                <a:pPr algn="ctr" defTabSz="914400" fontAlgn="base">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1</a:t>
                </a:r>
              </a:p>
            </p:txBody>
          </p:sp>
          <p:sp>
            <p:nvSpPr>
              <p:cNvPr id="31800" name="Rectangle 126"/>
              <p:cNvSpPr>
                <a:spLocks noChangeArrowheads="1"/>
              </p:cNvSpPr>
              <p:nvPr/>
            </p:nvSpPr>
            <p:spPr bwMode="auto">
              <a:xfrm>
                <a:off x="0" y="2604"/>
                <a:ext cx="348"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3" name="Group 127"/>
            <p:cNvGrpSpPr>
              <a:grpSpLocks/>
            </p:cNvGrpSpPr>
            <p:nvPr/>
          </p:nvGrpSpPr>
          <p:grpSpPr bwMode="auto">
            <a:xfrm>
              <a:off x="435" y="2116"/>
              <a:ext cx="295" cy="698"/>
              <a:chOff x="348" y="2604"/>
              <a:chExt cx="352" cy="1091"/>
            </a:xfrm>
          </p:grpSpPr>
          <p:sp>
            <p:nvSpPr>
              <p:cNvPr id="31797" name="Rectangle 128"/>
              <p:cNvSpPr>
                <a:spLocks noChangeArrowheads="1"/>
              </p:cNvSpPr>
              <p:nvPr/>
            </p:nvSpPr>
            <p:spPr bwMode="auto">
              <a:xfrm>
                <a:off x="380" y="2604"/>
                <a:ext cx="288"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 </a:t>
                </a:r>
                <a:r>
                  <a:rPr lang="zh-CN" altLang="en-US" sz="1800">
                    <a:solidFill>
                      <a:srgbClr val="E9E2B6"/>
                    </a:solidFill>
                    <a:latin typeface="Microsoft YaHei UI" panose="020B0503020204020204" pitchFamily="34" charset="-122"/>
                    <a:ea typeface="Microsoft YaHei UI" panose="020B0503020204020204" pitchFamily="34" charset="-122"/>
                  </a:rPr>
                  <a:t>祝福</a:t>
                </a:r>
                <a:r>
                  <a:rPr lang="en-US" altLang="zh-CN" sz="1800">
                    <a:solidFill>
                      <a:srgbClr val="E9E2B6"/>
                    </a:solidFill>
                    <a:latin typeface="Microsoft YaHei UI" panose="020B0503020204020204" pitchFamily="34" charset="-122"/>
                    <a:ea typeface="Microsoft YaHei UI" panose="020B0503020204020204" pitchFamily="34" charset="-122"/>
                  </a:rPr>
                  <a:t>2</a:t>
                </a:r>
              </a:p>
            </p:txBody>
          </p:sp>
          <p:sp>
            <p:nvSpPr>
              <p:cNvPr id="31798" name="Rectangle 129"/>
              <p:cNvSpPr>
                <a:spLocks noChangeArrowheads="1"/>
              </p:cNvSpPr>
              <p:nvPr/>
            </p:nvSpPr>
            <p:spPr bwMode="auto">
              <a:xfrm>
                <a:off x="348" y="2604"/>
                <a:ext cx="352"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4" name="Group 130"/>
            <p:cNvGrpSpPr>
              <a:grpSpLocks/>
            </p:cNvGrpSpPr>
            <p:nvPr/>
          </p:nvGrpSpPr>
          <p:grpSpPr bwMode="auto">
            <a:xfrm>
              <a:off x="730" y="2116"/>
              <a:ext cx="387" cy="698"/>
              <a:chOff x="700" y="2604"/>
              <a:chExt cx="463" cy="1091"/>
            </a:xfrm>
          </p:grpSpPr>
          <p:sp>
            <p:nvSpPr>
              <p:cNvPr id="31795" name="Rectangle 131"/>
              <p:cNvSpPr>
                <a:spLocks noChangeArrowheads="1"/>
              </p:cNvSpPr>
              <p:nvPr/>
            </p:nvSpPr>
            <p:spPr bwMode="auto">
              <a:xfrm>
                <a:off x="732" y="2604"/>
                <a:ext cx="399"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a:solidFill>
                      <a:srgbClr val="E9E2B6"/>
                    </a:solidFill>
                    <a:latin typeface="Microsoft YaHei UI" panose="020B0503020204020204" pitchFamily="34" charset="-122"/>
                    <a:ea typeface="Microsoft YaHei UI" panose="020B0503020204020204" pitchFamily="34" charset="-122"/>
                  </a:rPr>
                  <a:t> </a:t>
                </a:r>
                <a:r>
                  <a:rPr lang="zh-CN" altLang="en-US" sz="1700">
                    <a:solidFill>
                      <a:srgbClr val="E9E2B6"/>
                    </a:solidFill>
                    <a:latin typeface="Microsoft YaHei UI" panose="020B0503020204020204" pitchFamily="34" charset="-122"/>
                    <a:ea typeface="Microsoft YaHei UI" panose="020B0503020204020204" pitchFamily="34" charset="-122"/>
                  </a:rPr>
                  <a:t>书信的目的</a:t>
                </a:r>
                <a:r>
                  <a:rPr lang="en-US" altLang="zh-CN" sz="1700">
                    <a:solidFill>
                      <a:srgbClr val="E9E2B6"/>
                    </a:solidFill>
                    <a:latin typeface="Microsoft YaHei UI" panose="020B0503020204020204" pitchFamily="34" charset="-122"/>
                    <a:ea typeface="Microsoft YaHei UI" panose="020B0503020204020204" pitchFamily="34" charset="-122"/>
                  </a:rPr>
                  <a:t>: </a:t>
                </a:r>
                <a:r>
                  <a:rPr lang="zh-CN" altLang="en-US" sz="1700">
                    <a:solidFill>
                      <a:srgbClr val="E9E2B6"/>
                    </a:solidFill>
                    <a:latin typeface="Microsoft YaHei UI" panose="020B0503020204020204" pitchFamily="34" charset="-122"/>
                    <a:ea typeface="Microsoft YaHei UI" panose="020B0503020204020204" pitchFamily="34" charset="-122"/>
                  </a:rPr>
                  <a:t>保卫信念</a:t>
                </a:r>
                <a:endParaRPr lang="en-US" altLang="zh-CN" sz="1700">
                  <a:solidFill>
                    <a:srgbClr val="E9E2B6"/>
                  </a:solidFill>
                  <a:latin typeface="Microsoft YaHei UI" panose="020B0503020204020204" pitchFamily="34" charset="-122"/>
                  <a:ea typeface="Microsoft YaHei UI" panose="020B0503020204020204" pitchFamily="34" charset="-122"/>
                </a:endParaRPr>
              </a:p>
              <a:p>
                <a:pPr algn="ctr" defTabSz="914400" fontAlgn="base">
                  <a:spcBef>
                    <a:spcPct val="0"/>
                  </a:spcBef>
                  <a:spcAft>
                    <a:spcPct val="0"/>
                  </a:spcAft>
                </a:pPr>
                <a:r>
                  <a:rPr lang="en-US" altLang="zh-CN" sz="1700">
                    <a:solidFill>
                      <a:srgbClr val="E9E2B6"/>
                    </a:solidFill>
                    <a:latin typeface="Microsoft YaHei UI" panose="020B0503020204020204" pitchFamily="34" charset="-122"/>
                    <a:ea typeface="Microsoft YaHei UI" panose="020B0503020204020204" pitchFamily="34" charset="-122"/>
                  </a:rPr>
                  <a:t>3-4</a:t>
                </a:r>
              </a:p>
            </p:txBody>
          </p:sp>
          <p:sp>
            <p:nvSpPr>
              <p:cNvPr id="31796" name="Rectangle 132"/>
              <p:cNvSpPr>
                <a:spLocks noChangeArrowheads="1"/>
              </p:cNvSpPr>
              <p:nvPr/>
            </p:nvSpPr>
            <p:spPr bwMode="auto">
              <a:xfrm>
                <a:off x="700" y="2604"/>
                <a:ext cx="463"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5" name="Group 133"/>
            <p:cNvGrpSpPr>
              <a:grpSpLocks/>
            </p:cNvGrpSpPr>
            <p:nvPr/>
          </p:nvGrpSpPr>
          <p:grpSpPr bwMode="auto">
            <a:xfrm>
              <a:off x="1117" y="2116"/>
              <a:ext cx="388" cy="698"/>
              <a:chOff x="1163" y="2604"/>
              <a:chExt cx="463" cy="1091"/>
            </a:xfrm>
          </p:grpSpPr>
          <p:sp>
            <p:nvSpPr>
              <p:cNvPr id="31793" name="Rectangle 134"/>
              <p:cNvSpPr>
                <a:spLocks noChangeArrowheads="1"/>
              </p:cNvSpPr>
              <p:nvPr/>
            </p:nvSpPr>
            <p:spPr bwMode="auto">
              <a:xfrm>
                <a:off x="1195" y="2604"/>
                <a:ext cx="399"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400">
                    <a:solidFill>
                      <a:srgbClr val="E9E2B6"/>
                    </a:solidFill>
                    <a:latin typeface="Microsoft YaHei UI" panose="020B0503020204020204" pitchFamily="34" charset="-122"/>
                    <a:ea typeface="Microsoft YaHei UI" panose="020B0503020204020204" pitchFamily="34" charset="-122"/>
                  </a:rPr>
                  <a:t>旧约的伪装者</a:t>
                </a:r>
              </a:p>
              <a:p>
                <a:pPr algn="ctr" defTabSz="914400" eaLnBrk="1" fontAlgn="base" hangingPunct="1">
                  <a:spcBef>
                    <a:spcPct val="0"/>
                  </a:spcBef>
                  <a:spcAft>
                    <a:spcPct val="0"/>
                  </a:spcAft>
                </a:pPr>
                <a:r>
                  <a:rPr lang="en-US" altLang="zh-CN" sz="1400">
                    <a:solidFill>
                      <a:srgbClr val="E9E2B6"/>
                    </a:solidFill>
                    <a:latin typeface="Microsoft YaHei UI" panose="020B0503020204020204" pitchFamily="34" charset="-122"/>
                    <a:ea typeface="Microsoft YaHei UI" panose="020B0503020204020204" pitchFamily="34" charset="-122"/>
                  </a:rPr>
                  <a:t>5-7 </a:t>
                </a:r>
              </a:p>
              <a:p>
                <a:pPr algn="ctr" defTabSz="914400" fontAlgn="base">
                  <a:spcBef>
                    <a:spcPct val="0"/>
                  </a:spcBef>
                  <a:spcAft>
                    <a:spcPct val="0"/>
                  </a:spcAft>
                </a:pPr>
                <a:r>
                  <a:rPr lang="en-US" altLang="zh-CN" sz="1400">
                    <a:solidFill>
                      <a:srgbClr val="E9E2B6"/>
                    </a:solidFill>
                    <a:latin typeface="Microsoft YaHei UI" panose="020B0503020204020204" pitchFamily="34" charset="-122"/>
                    <a:ea typeface="Microsoft YaHei UI" panose="020B0503020204020204" pitchFamily="34" charset="-122"/>
                  </a:rPr>
                  <a:t>(</a:t>
                </a:r>
                <a:r>
                  <a:rPr lang="zh-CN" altLang="en-US" sz="1400">
                    <a:solidFill>
                      <a:srgbClr val="E9E2B6"/>
                    </a:solidFill>
                    <a:latin typeface="Microsoft YaHei UI" panose="020B0503020204020204" pitchFamily="34" charset="-122"/>
                    <a:ea typeface="Microsoft YaHei UI" panose="020B0503020204020204" pitchFamily="34" charset="-122"/>
                  </a:rPr>
                  <a:t>过去</a:t>
                </a:r>
                <a:r>
                  <a:rPr lang="en-US" altLang="zh-CN" sz="1400">
                    <a:solidFill>
                      <a:srgbClr val="E9E2B6"/>
                    </a:solidFill>
                    <a:latin typeface="Microsoft YaHei UI" panose="020B0503020204020204" pitchFamily="34" charset="-122"/>
                    <a:ea typeface="Microsoft YaHei UI" panose="020B0503020204020204" pitchFamily="34" charset="-122"/>
                  </a:rPr>
                  <a:t>)</a:t>
                </a:r>
              </a:p>
            </p:txBody>
          </p:sp>
          <p:sp>
            <p:nvSpPr>
              <p:cNvPr id="31794" name="Rectangle 135"/>
              <p:cNvSpPr>
                <a:spLocks noChangeArrowheads="1"/>
              </p:cNvSpPr>
              <p:nvPr/>
            </p:nvSpPr>
            <p:spPr bwMode="auto">
              <a:xfrm>
                <a:off x="1163" y="2604"/>
                <a:ext cx="463"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6" name="Group 136"/>
            <p:cNvGrpSpPr>
              <a:grpSpLocks/>
            </p:cNvGrpSpPr>
            <p:nvPr/>
          </p:nvGrpSpPr>
          <p:grpSpPr bwMode="auto">
            <a:xfrm>
              <a:off x="1505" y="2116"/>
              <a:ext cx="340" cy="698"/>
              <a:chOff x="1626" y="2604"/>
              <a:chExt cx="406" cy="1091"/>
            </a:xfrm>
          </p:grpSpPr>
          <p:sp>
            <p:nvSpPr>
              <p:cNvPr id="31791" name="Rectangle 137"/>
              <p:cNvSpPr>
                <a:spLocks noChangeArrowheads="1"/>
              </p:cNvSpPr>
              <p:nvPr/>
            </p:nvSpPr>
            <p:spPr bwMode="auto">
              <a:xfrm>
                <a:off x="1658" y="2604"/>
                <a:ext cx="342"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600">
                    <a:solidFill>
                      <a:srgbClr val="E9E2B6"/>
                    </a:solidFill>
                    <a:latin typeface="Microsoft YaHei UI" panose="020B0503020204020204" pitchFamily="34" charset="-122"/>
                    <a:ea typeface="Microsoft YaHei UI" panose="020B0503020204020204" pitchFamily="34" charset="-122"/>
                  </a:rPr>
                  <a:t>特征</a:t>
                </a:r>
              </a:p>
              <a:p>
                <a:pPr algn="ctr" defTabSz="914400" eaLnBrk="1" fontAlgn="base" hangingPunct="1">
                  <a:spcBef>
                    <a:spcPct val="0"/>
                  </a:spcBef>
                  <a:spcAft>
                    <a:spcPct val="0"/>
                  </a:spcAft>
                </a:pPr>
                <a:r>
                  <a:rPr lang="en-US" altLang="zh-CN" sz="1600">
                    <a:solidFill>
                      <a:srgbClr val="E9E2B6"/>
                    </a:solidFill>
                    <a:latin typeface="Microsoft YaHei UI" panose="020B0503020204020204" pitchFamily="34" charset="-122"/>
                    <a:ea typeface="Microsoft YaHei UI" panose="020B0503020204020204" pitchFamily="34" charset="-122"/>
                  </a:rPr>
                  <a:t>8-13</a:t>
                </a:r>
              </a:p>
              <a:p>
                <a:pPr algn="ctr" defTabSz="914400" eaLnBrk="1" fontAlgn="base" hangingPunct="1">
                  <a:spcBef>
                    <a:spcPct val="0"/>
                  </a:spcBef>
                  <a:spcAft>
                    <a:spcPct val="0"/>
                  </a:spcAft>
                </a:pPr>
                <a:r>
                  <a:rPr lang="en-US" altLang="zh-CN" sz="1600">
                    <a:solidFill>
                      <a:srgbClr val="E9E2B6"/>
                    </a:solidFill>
                    <a:latin typeface="Microsoft YaHei UI" panose="020B0503020204020204" pitchFamily="34" charset="-122"/>
                    <a:ea typeface="Microsoft YaHei UI" panose="020B0503020204020204" pitchFamily="34" charset="-122"/>
                  </a:rPr>
                  <a:t> (</a:t>
                </a:r>
                <a:r>
                  <a:rPr lang="zh-CN" altLang="en-US" sz="1600">
                    <a:solidFill>
                      <a:srgbClr val="E9E2B6"/>
                    </a:solidFill>
                    <a:latin typeface="Microsoft YaHei UI" panose="020B0503020204020204" pitchFamily="34" charset="-122"/>
                    <a:ea typeface="Microsoft YaHei UI" panose="020B0503020204020204" pitchFamily="34" charset="-122"/>
                  </a:rPr>
                  <a:t>现在</a:t>
                </a:r>
                <a:r>
                  <a:rPr lang="en-US" altLang="zh-CN" sz="1600">
                    <a:solidFill>
                      <a:srgbClr val="E9E2B6"/>
                    </a:solidFill>
                    <a:latin typeface="Microsoft YaHei UI" panose="020B0503020204020204" pitchFamily="34" charset="-122"/>
                    <a:ea typeface="Microsoft YaHei UI" panose="020B0503020204020204" pitchFamily="34" charset="-122"/>
                  </a:rPr>
                  <a:t>)</a:t>
                </a:r>
              </a:p>
            </p:txBody>
          </p:sp>
          <p:sp>
            <p:nvSpPr>
              <p:cNvPr id="31792" name="Rectangle 138"/>
              <p:cNvSpPr>
                <a:spLocks noChangeArrowheads="1"/>
              </p:cNvSpPr>
              <p:nvPr/>
            </p:nvSpPr>
            <p:spPr bwMode="auto">
              <a:xfrm>
                <a:off x="1626" y="2604"/>
                <a:ext cx="406"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7" name="Group 139"/>
            <p:cNvGrpSpPr>
              <a:grpSpLocks/>
            </p:cNvGrpSpPr>
            <p:nvPr/>
          </p:nvGrpSpPr>
          <p:grpSpPr bwMode="auto">
            <a:xfrm>
              <a:off x="1845" y="2116"/>
              <a:ext cx="365" cy="698"/>
              <a:chOff x="2032" y="2604"/>
              <a:chExt cx="437" cy="1091"/>
            </a:xfrm>
          </p:grpSpPr>
          <p:sp>
            <p:nvSpPr>
              <p:cNvPr id="31789" name="Rectangle 140"/>
              <p:cNvSpPr>
                <a:spLocks noChangeArrowheads="1"/>
              </p:cNvSpPr>
              <p:nvPr/>
            </p:nvSpPr>
            <p:spPr bwMode="auto">
              <a:xfrm>
                <a:off x="2064" y="2604"/>
                <a:ext cx="373"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sz="1300">
                    <a:solidFill>
                      <a:srgbClr val="E9E2B6"/>
                    </a:solidFill>
                    <a:latin typeface="Microsoft YaHei UI" panose="020B0503020204020204" pitchFamily="34" charset="-122"/>
                    <a:ea typeface="Microsoft YaHei UI" panose="020B0503020204020204" pitchFamily="34" charset="-122"/>
                  </a:rPr>
                  <a:t> </a:t>
                </a:r>
                <a:r>
                  <a:rPr lang="zh-CN" altLang="en-US" sz="1300">
                    <a:solidFill>
                      <a:srgbClr val="E9E2B6"/>
                    </a:solidFill>
                    <a:latin typeface="Microsoft YaHei UI" panose="020B0503020204020204" pitchFamily="34" charset="-122"/>
                    <a:ea typeface="Microsoft YaHei UI" panose="020B0503020204020204" pitchFamily="34" charset="-122"/>
                  </a:rPr>
                  <a:t>审判</a:t>
                </a:r>
              </a:p>
              <a:p>
                <a:pPr algn="ctr" defTabSz="914400" eaLnBrk="1" fontAlgn="base" hangingPunct="1">
                  <a:spcBef>
                    <a:spcPct val="0"/>
                  </a:spcBef>
                  <a:spcAft>
                    <a:spcPct val="0"/>
                  </a:spcAft>
                </a:pPr>
                <a:r>
                  <a:rPr lang="en-US" altLang="zh-CN" sz="1300">
                    <a:solidFill>
                      <a:srgbClr val="E9E2B6"/>
                    </a:solidFill>
                    <a:latin typeface="Microsoft YaHei UI" panose="020B0503020204020204" pitchFamily="34" charset="-122"/>
                    <a:ea typeface="Microsoft YaHei UI" panose="020B0503020204020204" pitchFamily="34" charset="-122"/>
                  </a:rPr>
                  <a:t>14-16</a:t>
                </a:r>
              </a:p>
              <a:p>
                <a:pPr algn="ctr" defTabSz="914400" eaLnBrk="1" fontAlgn="base" hangingPunct="1">
                  <a:spcBef>
                    <a:spcPct val="0"/>
                  </a:spcBef>
                  <a:spcAft>
                    <a:spcPct val="0"/>
                  </a:spcAft>
                </a:pPr>
                <a:r>
                  <a:rPr lang="en-US" altLang="zh-CN" sz="1300">
                    <a:solidFill>
                      <a:srgbClr val="E9E2B6"/>
                    </a:solidFill>
                    <a:latin typeface="Microsoft YaHei UI" panose="020B0503020204020204" pitchFamily="34" charset="-122"/>
                    <a:ea typeface="Microsoft YaHei UI" panose="020B0503020204020204" pitchFamily="34" charset="-122"/>
                  </a:rPr>
                  <a:t> (</a:t>
                </a:r>
                <a:r>
                  <a:rPr lang="zh-CN" altLang="en-US" sz="1300">
                    <a:solidFill>
                      <a:srgbClr val="E9E2B6"/>
                    </a:solidFill>
                    <a:latin typeface="Microsoft YaHei UI" panose="020B0503020204020204" pitchFamily="34" charset="-122"/>
                    <a:ea typeface="Microsoft YaHei UI" panose="020B0503020204020204" pitchFamily="34" charset="-122"/>
                  </a:rPr>
                  <a:t>未来</a:t>
                </a:r>
                <a:r>
                  <a:rPr lang="en-US" altLang="zh-CN" sz="1300">
                    <a:solidFill>
                      <a:srgbClr val="E9E2B6"/>
                    </a:solidFill>
                    <a:latin typeface="Microsoft YaHei UI" panose="020B0503020204020204" pitchFamily="34" charset="-122"/>
                    <a:ea typeface="Microsoft YaHei UI" panose="020B0503020204020204" pitchFamily="34" charset="-122"/>
                  </a:rPr>
                  <a:t>)</a:t>
                </a:r>
              </a:p>
            </p:txBody>
          </p:sp>
          <p:sp>
            <p:nvSpPr>
              <p:cNvPr id="31790" name="Rectangle 141"/>
              <p:cNvSpPr>
                <a:spLocks noChangeArrowheads="1"/>
              </p:cNvSpPr>
              <p:nvPr/>
            </p:nvSpPr>
            <p:spPr bwMode="auto">
              <a:xfrm>
                <a:off x="2032" y="2604"/>
                <a:ext cx="437"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8" name="Group 142"/>
            <p:cNvGrpSpPr>
              <a:grpSpLocks/>
            </p:cNvGrpSpPr>
            <p:nvPr/>
          </p:nvGrpSpPr>
          <p:grpSpPr bwMode="auto">
            <a:xfrm>
              <a:off x="2210" y="2116"/>
              <a:ext cx="400" cy="698"/>
              <a:chOff x="2469" y="2604"/>
              <a:chExt cx="478" cy="1091"/>
            </a:xfrm>
          </p:grpSpPr>
          <p:sp>
            <p:nvSpPr>
              <p:cNvPr id="31787" name="Rectangle 143"/>
              <p:cNvSpPr>
                <a:spLocks noChangeArrowheads="1"/>
              </p:cNvSpPr>
              <p:nvPr/>
            </p:nvSpPr>
            <p:spPr bwMode="auto">
              <a:xfrm>
                <a:off x="2501" y="2604"/>
                <a:ext cx="414"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500">
                    <a:solidFill>
                      <a:srgbClr val="E9E2B6"/>
                    </a:solidFill>
                    <a:latin typeface="Microsoft YaHei UI" panose="020B0503020204020204" pitchFamily="34" charset="-122"/>
                    <a:ea typeface="Microsoft YaHei UI" panose="020B0503020204020204" pitchFamily="34" charset="-122"/>
                  </a:rPr>
                  <a:t>记住使徒的预言</a:t>
                </a:r>
                <a:endParaRPr lang="en-US" altLang="zh-CN" sz="1500">
                  <a:solidFill>
                    <a:srgbClr val="E9E2B6"/>
                  </a:solidFill>
                  <a:latin typeface="Microsoft YaHei UI" panose="020B0503020204020204" pitchFamily="34" charset="-122"/>
                  <a:ea typeface="Microsoft YaHei UI" panose="020B0503020204020204" pitchFamily="34" charset="-122"/>
                </a:endParaRPr>
              </a:p>
              <a:p>
                <a:pPr algn="ctr" defTabSz="914400" fontAlgn="base">
                  <a:spcBef>
                    <a:spcPct val="0"/>
                  </a:spcBef>
                  <a:spcAft>
                    <a:spcPct val="0"/>
                  </a:spcAft>
                </a:pPr>
                <a:r>
                  <a:rPr lang="en-US" altLang="zh-CN" sz="1500">
                    <a:solidFill>
                      <a:srgbClr val="E9E2B6"/>
                    </a:solidFill>
                    <a:latin typeface="Microsoft YaHei UI" panose="020B0503020204020204" pitchFamily="34" charset="-122"/>
                    <a:ea typeface="Microsoft YaHei UI" panose="020B0503020204020204" pitchFamily="34" charset="-122"/>
                  </a:rPr>
                  <a:t>17-19</a:t>
                </a:r>
              </a:p>
            </p:txBody>
          </p:sp>
          <p:sp>
            <p:nvSpPr>
              <p:cNvPr id="31788" name="Rectangle 144"/>
              <p:cNvSpPr>
                <a:spLocks noChangeArrowheads="1"/>
              </p:cNvSpPr>
              <p:nvPr/>
            </p:nvSpPr>
            <p:spPr bwMode="auto">
              <a:xfrm>
                <a:off x="2469" y="2604"/>
                <a:ext cx="478"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69" name="Group 145"/>
            <p:cNvGrpSpPr>
              <a:grpSpLocks/>
            </p:cNvGrpSpPr>
            <p:nvPr/>
          </p:nvGrpSpPr>
          <p:grpSpPr bwMode="auto">
            <a:xfrm>
              <a:off x="2610" y="2116"/>
              <a:ext cx="340" cy="698"/>
              <a:chOff x="2947" y="2604"/>
              <a:chExt cx="406" cy="1091"/>
            </a:xfrm>
          </p:grpSpPr>
          <p:sp>
            <p:nvSpPr>
              <p:cNvPr id="31785" name="Rectangle 146"/>
              <p:cNvSpPr>
                <a:spLocks noChangeArrowheads="1"/>
              </p:cNvSpPr>
              <p:nvPr/>
            </p:nvSpPr>
            <p:spPr bwMode="auto">
              <a:xfrm>
                <a:off x="2979" y="2604"/>
                <a:ext cx="342"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600">
                    <a:solidFill>
                      <a:srgbClr val="E9E2B6"/>
                    </a:solidFill>
                    <a:latin typeface="Microsoft YaHei UI" panose="020B0503020204020204" pitchFamily="34" charset="-122"/>
                    <a:ea typeface="Microsoft YaHei UI" panose="020B0503020204020204" pitchFamily="34" charset="-122"/>
                  </a:rPr>
                  <a:t>在上帝的爱里哺育自己</a:t>
                </a:r>
                <a:endParaRPr lang="en-US" altLang="zh-CN" sz="1600">
                  <a:solidFill>
                    <a:srgbClr val="E9E2B6"/>
                  </a:solidFill>
                  <a:latin typeface="Microsoft YaHei UI" panose="020B0503020204020204" pitchFamily="34" charset="-122"/>
                  <a:ea typeface="Microsoft YaHei UI" panose="020B0503020204020204" pitchFamily="34" charset="-122"/>
                </a:endParaRPr>
              </a:p>
              <a:p>
                <a:pPr algn="ctr" defTabSz="914400" fontAlgn="base">
                  <a:spcBef>
                    <a:spcPct val="0"/>
                  </a:spcBef>
                  <a:spcAft>
                    <a:spcPct val="0"/>
                  </a:spcAft>
                </a:pPr>
                <a:r>
                  <a:rPr lang="en-US" altLang="zh-CN" sz="1600">
                    <a:solidFill>
                      <a:srgbClr val="E9E2B6"/>
                    </a:solidFill>
                    <a:latin typeface="Microsoft YaHei UI" panose="020B0503020204020204" pitchFamily="34" charset="-122"/>
                    <a:ea typeface="Microsoft YaHei UI" panose="020B0503020204020204" pitchFamily="34" charset="-122"/>
                  </a:rPr>
                  <a:t>20-21</a:t>
                </a:r>
              </a:p>
            </p:txBody>
          </p:sp>
          <p:sp>
            <p:nvSpPr>
              <p:cNvPr id="31786" name="Rectangle 147"/>
              <p:cNvSpPr>
                <a:spLocks noChangeArrowheads="1"/>
              </p:cNvSpPr>
              <p:nvPr/>
            </p:nvSpPr>
            <p:spPr bwMode="auto">
              <a:xfrm>
                <a:off x="2947" y="2604"/>
                <a:ext cx="406"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70" name="Group 148"/>
            <p:cNvGrpSpPr>
              <a:grpSpLocks/>
            </p:cNvGrpSpPr>
            <p:nvPr/>
          </p:nvGrpSpPr>
          <p:grpSpPr bwMode="auto">
            <a:xfrm>
              <a:off x="2950" y="2116"/>
              <a:ext cx="385" cy="698"/>
              <a:chOff x="3353" y="2604"/>
              <a:chExt cx="460" cy="1091"/>
            </a:xfrm>
          </p:grpSpPr>
          <p:sp>
            <p:nvSpPr>
              <p:cNvPr id="31783" name="Rectangle 149"/>
              <p:cNvSpPr>
                <a:spLocks noChangeArrowheads="1"/>
              </p:cNvSpPr>
              <p:nvPr/>
            </p:nvSpPr>
            <p:spPr bwMode="auto">
              <a:xfrm>
                <a:off x="3385" y="2604"/>
                <a:ext cx="396"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400">
                    <a:solidFill>
                      <a:srgbClr val="E9E2B6"/>
                    </a:solidFill>
                    <a:latin typeface="Microsoft YaHei UI" panose="020B0503020204020204" pitchFamily="34" charset="-122"/>
                    <a:ea typeface="Microsoft YaHei UI" panose="020B0503020204020204" pitchFamily="34" charset="-122"/>
                  </a:rPr>
                  <a:t>对伪装者的追随者显示慈爱</a:t>
                </a:r>
                <a:endParaRPr lang="en-US" altLang="zh-CN" sz="1400">
                  <a:solidFill>
                    <a:srgbClr val="E9E2B6"/>
                  </a:solidFill>
                  <a:latin typeface="Microsoft YaHei UI" panose="020B0503020204020204" pitchFamily="34" charset="-122"/>
                  <a:ea typeface="Microsoft YaHei UI" panose="020B0503020204020204" pitchFamily="34" charset="-122"/>
                </a:endParaRPr>
              </a:p>
              <a:p>
                <a:pPr algn="ctr" defTabSz="914400" fontAlgn="base">
                  <a:spcBef>
                    <a:spcPct val="0"/>
                  </a:spcBef>
                  <a:spcAft>
                    <a:spcPct val="0"/>
                  </a:spcAft>
                </a:pPr>
                <a:r>
                  <a:rPr lang="en-US" altLang="zh-CN" sz="1400">
                    <a:solidFill>
                      <a:srgbClr val="E9E2B6"/>
                    </a:solidFill>
                    <a:latin typeface="Microsoft YaHei UI" panose="020B0503020204020204" pitchFamily="34" charset="-122"/>
                    <a:ea typeface="Microsoft YaHei UI" panose="020B0503020204020204" pitchFamily="34" charset="-122"/>
                  </a:rPr>
                  <a:t>22-23</a:t>
                </a:r>
              </a:p>
            </p:txBody>
          </p:sp>
          <p:sp>
            <p:nvSpPr>
              <p:cNvPr id="31784" name="Rectangle 150"/>
              <p:cNvSpPr>
                <a:spLocks noChangeArrowheads="1"/>
              </p:cNvSpPr>
              <p:nvPr/>
            </p:nvSpPr>
            <p:spPr bwMode="auto">
              <a:xfrm>
                <a:off x="3353" y="2604"/>
                <a:ext cx="460"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71" name="Group 151"/>
            <p:cNvGrpSpPr>
              <a:grpSpLocks/>
            </p:cNvGrpSpPr>
            <p:nvPr/>
          </p:nvGrpSpPr>
          <p:grpSpPr bwMode="auto">
            <a:xfrm>
              <a:off x="3335" y="2116"/>
              <a:ext cx="295" cy="698"/>
              <a:chOff x="3813" y="2604"/>
              <a:chExt cx="352" cy="1091"/>
            </a:xfrm>
          </p:grpSpPr>
          <p:sp>
            <p:nvSpPr>
              <p:cNvPr id="31781" name="Rectangle 152"/>
              <p:cNvSpPr>
                <a:spLocks noChangeArrowheads="1"/>
              </p:cNvSpPr>
              <p:nvPr/>
            </p:nvSpPr>
            <p:spPr bwMode="auto">
              <a:xfrm>
                <a:off x="3845" y="2604"/>
                <a:ext cx="288"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400">
                    <a:solidFill>
                      <a:srgbClr val="E9E2B6"/>
                    </a:solidFill>
                    <a:latin typeface="Microsoft YaHei UI" panose="020B0503020204020204" pitchFamily="34" charset="-122"/>
                    <a:ea typeface="Microsoft YaHei UI" panose="020B0503020204020204" pitchFamily="34" charset="-122"/>
                  </a:rPr>
                  <a:t>胜利的源泉</a:t>
                </a:r>
              </a:p>
              <a:p>
                <a:pPr algn="ctr" defTabSz="914400" eaLnBrk="1" fontAlgn="base" hangingPunct="1">
                  <a:spcBef>
                    <a:spcPct val="0"/>
                  </a:spcBef>
                  <a:spcAft>
                    <a:spcPct val="0"/>
                  </a:spcAft>
                </a:pPr>
                <a:r>
                  <a:rPr lang="en-US" altLang="zh-CN" sz="1400">
                    <a:solidFill>
                      <a:srgbClr val="E9E2B6"/>
                    </a:solidFill>
                    <a:latin typeface="Microsoft YaHei UI" panose="020B0503020204020204" pitchFamily="34" charset="-122"/>
                    <a:ea typeface="Microsoft YaHei UI" panose="020B0503020204020204" pitchFamily="34" charset="-122"/>
                  </a:rPr>
                  <a:t>24</a:t>
                </a:r>
              </a:p>
            </p:txBody>
          </p:sp>
          <p:sp>
            <p:nvSpPr>
              <p:cNvPr id="31782" name="Rectangle 153"/>
              <p:cNvSpPr>
                <a:spLocks noChangeArrowheads="1"/>
              </p:cNvSpPr>
              <p:nvPr/>
            </p:nvSpPr>
            <p:spPr bwMode="auto">
              <a:xfrm>
                <a:off x="3813" y="2604"/>
                <a:ext cx="352"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72" name="Group 154"/>
            <p:cNvGrpSpPr>
              <a:grpSpLocks/>
            </p:cNvGrpSpPr>
            <p:nvPr/>
          </p:nvGrpSpPr>
          <p:grpSpPr bwMode="auto">
            <a:xfrm>
              <a:off x="3630" y="2116"/>
              <a:ext cx="385" cy="698"/>
              <a:chOff x="4165" y="2604"/>
              <a:chExt cx="460" cy="1091"/>
            </a:xfrm>
          </p:grpSpPr>
          <p:sp>
            <p:nvSpPr>
              <p:cNvPr id="31779" name="Rectangle 155"/>
              <p:cNvSpPr>
                <a:spLocks noChangeArrowheads="1"/>
              </p:cNvSpPr>
              <p:nvPr/>
            </p:nvSpPr>
            <p:spPr bwMode="auto">
              <a:xfrm>
                <a:off x="4197" y="2604"/>
                <a:ext cx="396"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tabLst>
                    <a:tab pos="5829300" algn="l"/>
                  </a:tabLst>
                  <a:defRPr sz="2400">
                    <a:solidFill>
                      <a:schemeClr val="tx1"/>
                    </a:solidFill>
                    <a:latin typeface="Times New Roman" pitchFamily="18" charset="0"/>
                    <a:ea typeface="MS PGothic" pitchFamily="34" charset="-128"/>
                  </a:defRPr>
                </a:lvl1pPr>
                <a:lvl2pPr marL="37931725" indent="-37474525" eaLnBrk="0" hangingPunct="0">
                  <a:tabLst>
                    <a:tab pos="5829300" algn="l"/>
                  </a:tabLst>
                  <a:defRPr sz="2400">
                    <a:solidFill>
                      <a:schemeClr val="tx1"/>
                    </a:solidFill>
                    <a:latin typeface="Times New Roman" pitchFamily="18" charset="0"/>
                    <a:ea typeface="MS PGothic" pitchFamily="34" charset="-128"/>
                  </a:defRPr>
                </a:lvl2pPr>
                <a:lvl3pPr eaLnBrk="0" hangingPunct="0">
                  <a:tabLst>
                    <a:tab pos="5829300" algn="l"/>
                  </a:tabLst>
                  <a:defRPr sz="2400">
                    <a:solidFill>
                      <a:schemeClr val="tx1"/>
                    </a:solidFill>
                    <a:latin typeface="Times New Roman" pitchFamily="18" charset="0"/>
                    <a:ea typeface="MS PGothic" pitchFamily="34" charset="-128"/>
                  </a:defRPr>
                </a:lvl3pPr>
                <a:lvl4pPr eaLnBrk="0" hangingPunct="0">
                  <a:tabLst>
                    <a:tab pos="5829300" algn="l"/>
                  </a:tabLst>
                  <a:defRPr sz="2400">
                    <a:solidFill>
                      <a:schemeClr val="tx1"/>
                    </a:solidFill>
                    <a:latin typeface="Times New Roman" pitchFamily="18" charset="0"/>
                    <a:ea typeface="MS PGothic" pitchFamily="34" charset="-128"/>
                  </a:defRPr>
                </a:lvl4pPr>
                <a:lvl5pPr eaLnBrk="0" hangingPunct="0">
                  <a:tabLst>
                    <a:tab pos="5829300" algn="l"/>
                  </a:tabLst>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tabLst>
                    <a:tab pos="5829300" algn="l"/>
                  </a:tabLs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sz="1800">
                    <a:solidFill>
                      <a:srgbClr val="E9E2B6"/>
                    </a:solidFill>
                    <a:latin typeface="Microsoft YaHei UI" panose="020B0503020204020204" pitchFamily="34" charset="-122"/>
                    <a:ea typeface="Microsoft YaHei UI" panose="020B0503020204020204" pitchFamily="34" charset="-122"/>
                  </a:rPr>
                  <a:t>唯一的救主</a:t>
                </a:r>
                <a:endParaRPr lang="en-US" altLang="zh-CN" sz="1800">
                  <a:solidFill>
                    <a:srgbClr val="E9E2B6"/>
                  </a:solidFill>
                  <a:latin typeface="Microsoft YaHei UI" panose="020B0503020204020204" pitchFamily="34" charset="-122"/>
                  <a:ea typeface="Microsoft YaHei UI" panose="020B0503020204020204" pitchFamily="34" charset="-122"/>
                </a:endParaRPr>
              </a:p>
              <a:p>
                <a:pPr algn="ctr" defTabSz="914400" fontAlgn="base">
                  <a:spcBef>
                    <a:spcPct val="0"/>
                  </a:spcBef>
                  <a:spcAft>
                    <a:spcPct val="0"/>
                  </a:spcAft>
                </a:pPr>
                <a:r>
                  <a:rPr lang="en-US" altLang="zh-CN" sz="1800">
                    <a:solidFill>
                      <a:srgbClr val="E9E2B6"/>
                    </a:solidFill>
                    <a:latin typeface="Microsoft YaHei UI" panose="020B0503020204020204" pitchFamily="34" charset="-122"/>
                    <a:ea typeface="Microsoft YaHei UI" panose="020B0503020204020204" pitchFamily="34" charset="-122"/>
                  </a:rPr>
                  <a:t>25</a:t>
                </a:r>
              </a:p>
            </p:txBody>
          </p:sp>
          <p:sp>
            <p:nvSpPr>
              <p:cNvPr id="31780" name="Rectangle 156"/>
              <p:cNvSpPr>
                <a:spLocks noChangeArrowheads="1"/>
              </p:cNvSpPr>
              <p:nvPr/>
            </p:nvSpPr>
            <p:spPr bwMode="auto">
              <a:xfrm>
                <a:off x="4165" y="2604"/>
                <a:ext cx="460"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73" name="Group 157"/>
            <p:cNvGrpSpPr>
              <a:grpSpLocks/>
            </p:cNvGrpSpPr>
            <p:nvPr/>
          </p:nvGrpSpPr>
          <p:grpSpPr bwMode="auto">
            <a:xfrm>
              <a:off x="144" y="2814"/>
              <a:ext cx="3888" cy="393"/>
              <a:chOff x="0" y="3695"/>
              <a:chExt cx="6137" cy="615"/>
            </a:xfrm>
          </p:grpSpPr>
          <p:sp>
            <p:nvSpPr>
              <p:cNvPr id="31777" name="Rectangle 158"/>
              <p:cNvSpPr>
                <a:spLocks noChangeArrowheads="1"/>
              </p:cNvSpPr>
              <p:nvPr/>
            </p:nvSpPr>
            <p:spPr bwMode="auto">
              <a:xfrm>
                <a:off x="32" y="3695"/>
                <a:ext cx="6073"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en-US" altLang="zh-CN" b="1">
                    <a:solidFill>
                      <a:srgbClr val="E9E2B6"/>
                    </a:solidFill>
                    <a:latin typeface="Microsoft YaHei UI" panose="020B0503020204020204" pitchFamily="34" charset="-122"/>
                    <a:ea typeface="Microsoft YaHei UI" panose="020B0503020204020204" pitchFamily="34" charset="-122"/>
                  </a:rPr>
                  <a:t> </a:t>
                </a:r>
                <a:r>
                  <a:rPr lang="zh-CN" altLang="en-US" b="1">
                    <a:solidFill>
                      <a:srgbClr val="E9E2B6"/>
                    </a:solidFill>
                    <a:latin typeface="Microsoft YaHei UI" panose="020B0503020204020204" pitchFamily="34" charset="-122"/>
                    <a:ea typeface="Microsoft YaHei UI" panose="020B0503020204020204" pitchFamily="34" charset="-122"/>
                  </a:rPr>
                  <a:t>起源地未知</a:t>
                </a:r>
                <a:r>
                  <a:rPr lang="en-US" altLang="zh-CN" b="1">
                    <a:solidFill>
                      <a:srgbClr val="E9E2B6"/>
                    </a:solidFill>
                    <a:latin typeface="Microsoft YaHei UI" panose="020B0503020204020204" pitchFamily="34" charset="-122"/>
                    <a:ea typeface="Microsoft YaHei UI" panose="020B0503020204020204" pitchFamily="34" charset="-122"/>
                  </a:rPr>
                  <a:t>,</a:t>
                </a:r>
                <a:r>
                  <a:rPr lang="zh-CN" altLang="en-US" b="1">
                    <a:solidFill>
                      <a:srgbClr val="E9E2B6"/>
                    </a:solidFill>
                    <a:latin typeface="Microsoft YaHei UI" panose="020B0503020204020204" pitchFamily="34" charset="-122"/>
                    <a:ea typeface="Microsoft YaHei UI" panose="020B0503020204020204" pitchFamily="34" charset="-122"/>
                  </a:rPr>
                  <a:t>大概是在巴勒斯坦</a:t>
                </a:r>
                <a:endParaRPr lang="en-US" altLang="zh-CN" b="1">
                  <a:solidFill>
                    <a:srgbClr val="E9E2B6"/>
                  </a:solidFill>
                  <a:latin typeface="Microsoft YaHei UI" panose="020B0503020204020204" pitchFamily="34" charset="-122"/>
                  <a:ea typeface="Microsoft YaHei UI" panose="020B0503020204020204" pitchFamily="34" charset="-122"/>
                </a:endParaRPr>
              </a:p>
            </p:txBody>
          </p:sp>
          <p:sp>
            <p:nvSpPr>
              <p:cNvPr id="31778" name="Rectangle 159"/>
              <p:cNvSpPr>
                <a:spLocks noChangeArrowheads="1"/>
              </p:cNvSpPr>
              <p:nvPr/>
            </p:nvSpPr>
            <p:spPr bwMode="auto">
              <a:xfrm>
                <a:off x="0" y="3695"/>
                <a:ext cx="6137"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nvGrpSpPr>
            <p:cNvPr id="31774" name="Group 160"/>
            <p:cNvGrpSpPr>
              <a:grpSpLocks/>
            </p:cNvGrpSpPr>
            <p:nvPr/>
          </p:nvGrpSpPr>
          <p:grpSpPr bwMode="auto">
            <a:xfrm>
              <a:off x="144" y="3207"/>
              <a:ext cx="3888" cy="393"/>
              <a:chOff x="0" y="4310"/>
              <a:chExt cx="6137" cy="615"/>
            </a:xfrm>
          </p:grpSpPr>
          <p:sp>
            <p:nvSpPr>
              <p:cNvPr id="31775" name="Rectangle 161"/>
              <p:cNvSpPr>
                <a:spLocks noChangeArrowheads="1"/>
              </p:cNvSpPr>
              <p:nvPr/>
            </p:nvSpPr>
            <p:spPr bwMode="auto">
              <a:xfrm>
                <a:off x="32" y="4310"/>
                <a:ext cx="6073"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defTabSz="914400" eaLnBrk="1" fontAlgn="base" hangingPunct="1">
                  <a:spcBef>
                    <a:spcPct val="0"/>
                  </a:spcBef>
                  <a:spcAft>
                    <a:spcPct val="0"/>
                  </a:spcAft>
                </a:pPr>
                <a:r>
                  <a:rPr lang="zh-CN" altLang="en-US" b="1">
                    <a:solidFill>
                      <a:srgbClr val="E9E2B6"/>
                    </a:solidFill>
                    <a:latin typeface="Microsoft YaHei UI" panose="020B0503020204020204" pitchFamily="34" charset="-122"/>
                    <a:ea typeface="Microsoft YaHei UI" panose="020B0503020204020204" pitchFamily="34" charset="-122"/>
                  </a:rPr>
                  <a:t>公元 </a:t>
                </a:r>
                <a:r>
                  <a:rPr lang="en-US" altLang="zh-CN" b="1">
                    <a:solidFill>
                      <a:srgbClr val="E9E2B6"/>
                    </a:solidFill>
                    <a:latin typeface="Microsoft YaHei UI" panose="020B0503020204020204" pitchFamily="34" charset="-122"/>
                    <a:ea typeface="Microsoft YaHei UI" panose="020B0503020204020204" pitchFamily="34" charset="-122"/>
                  </a:rPr>
                  <a:t>75 </a:t>
                </a:r>
                <a:r>
                  <a:rPr lang="zh-CN" altLang="en-US" b="1">
                    <a:solidFill>
                      <a:srgbClr val="E9E2B6"/>
                    </a:solidFill>
                    <a:latin typeface="Microsoft YaHei UI" panose="020B0503020204020204" pitchFamily="34" charset="-122"/>
                    <a:ea typeface="Microsoft YaHei UI" panose="020B0503020204020204" pitchFamily="34" charset="-122"/>
                  </a:rPr>
                  <a:t>年间</a:t>
                </a:r>
                <a:endParaRPr lang="zh-CN" altLang="en-US">
                  <a:solidFill>
                    <a:srgbClr val="E9E2B6"/>
                  </a:solidFill>
                  <a:latin typeface="Microsoft YaHei UI" panose="020B0503020204020204" pitchFamily="34" charset="-122"/>
                  <a:ea typeface="Microsoft YaHei UI" panose="020B0503020204020204" pitchFamily="34" charset="-122"/>
                </a:endParaRPr>
              </a:p>
            </p:txBody>
          </p:sp>
          <p:sp>
            <p:nvSpPr>
              <p:cNvPr id="31776" name="Rectangle 162"/>
              <p:cNvSpPr>
                <a:spLocks noChangeArrowheads="1"/>
              </p:cNvSpPr>
              <p:nvPr/>
            </p:nvSpPr>
            <p:spPr bwMode="auto">
              <a:xfrm>
                <a:off x="0" y="4310"/>
                <a:ext cx="6137"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lvl1pPr eaLnBrk="0" hangingPunct="0">
                  <a:defRPr sz="2400">
                    <a:solidFill>
                      <a:schemeClr val="tx1"/>
                    </a:solidFill>
                    <a:latin typeface="Times New Roman" pitchFamily="18" charset="0"/>
                    <a:ea typeface="MS PGothic" pitchFamily="34" charset="-128"/>
                  </a:defRPr>
                </a:lvl1pPr>
                <a:lvl2pPr marL="37931725" indent="-37474525" eaLnBrk="0" hangingPunct="0">
                  <a:defRPr sz="2400">
                    <a:solidFill>
                      <a:schemeClr val="tx1"/>
                    </a:solidFill>
                    <a:latin typeface="Times New Roman" pitchFamily="18" charset="0"/>
                    <a:ea typeface="MS PGothic" pitchFamily="34" charset="-128"/>
                  </a:defRPr>
                </a:lvl2pPr>
                <a:lvl3pPr eaLnBrk="0" hangingPunct="0">
                  <a:defRPr sz="2400">
                    <a:solidFill>
                      <a:schemeClr val="tx1"/>
                    </a:solidFill>
                    <a:latin typeface="Times New Roman" pitchFamily="18" charset="0"/>
                    <a:ea typeface="MS PGothic" pitchFamily="34" charset="-128"/>
                  </a:defRPr>
                </a:lvl3pPr>
                <a:lvl4pPr eaLnBrk="0" hangingPunct="0">
                  <a:defRPr sz="2400">
                    <a:solidFill>
                      <a:schemeClr val="tx1"/>
                    </a:solidFill>
                    <a:latin typeface="Times New Roman" pitchFamily="18" charset="0"/>
                    <a:ea typeface="MS PGothic" pitchFamily="34" charset="-128"/>
                  </a:defRPr>
                </a:lvl4pPr>
                <a:lvl5pPr eaLnBrk="0" hangingPunct="0">
                  <a:defRPr sz="2400">
                    <a:solidFill>
                      <a:schemeClr val="tx1"/>
                    </a:solidFill>
                    <a:latin typeface="Times New Roman" pitchFamily="18" charset="0"/>
                    <a:ea typeface="MS PGothic" pitchFamily="34" charset="-128"/>
                  </a:defRPr>
                </a:lvl5pPr>
                <a:lvl6pPr marL="4572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9144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1371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18288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latin typeface="Microsoft YaHei UI" panose="020B0503020204020204" pitchFamily="34" charset="-122"/>
                  <a:ea typeface="Microsoft YaHei UI" panose="020B0503020204020204" pitchFamily="34" charset="-122"/>
                </a:endParaRPr>
              </a:p>
            </p:txBody>
          </p:sp>
        </p:grpSp>
      </p:grpSp>
      <p:sp>
        <p:nvSpPr>
          <p:cNvPr id="151" name="Rectangle 7"/>
          <p:cNvSpPr txBox="1">
            <a:spLocks noChangeArrowheads="1"/>
          </p:cNvSpPr>
          <p:nvPr/>
        </p:nvSpPr>
        <p:spPr bwMode="auto">
          <a:xfrm>
            <a:off x="2438400" y="76200"/>
            <a:ext cx="4191000" cy="4572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r>
              <a:rPr lang="zh-SG" altLang="en-US" sz="2800" b="1" kern="0">
                <a:solidFill>
                  <a:srgbClr val="FFFFFF"/>
                </a:solidFill>
                <a:latin typeface="Microsoft YaHei UI" panose="020B0503020204020204" pitchFamily="34" charset="-122"/>
                <a:ea typeface="Microsoft YaHei UI" panose="020B0503020204020204" pitchFamily="34" charset="-122"/>
              </a:rPr>
              <a:t>犹大书</a:t>
            </a:r>
            <a:r>
              <a:rPr lang="zh-CN" altLang="en-US" sz="2800" b="1" kern="0">
                <a:solidFill>
                  <a:srgbClr val="FFFFFF"/>
                </a:solidFill>
                <a:latin typeface="Microsoft YaHei UI" panose="020B0503020204020204" pitchFamily="34" charset="-122"/>
                <a:ea typeface="Microsoft YaHei UI" panose="020B0503020204020204" pitchFamily="34" charset="-122"/>
              </a:rPr>
              <a:t>大纲</a:t>
            </a:r>
            <a:endParaRPr lang="zh-SG" altLang="en-US" sz="2800" b="1" kern="0" dirty="0">
              <a:solidFill>
                <a:srgbClr val="FFFFFF"/>
              </a:solidFill>
              <a:latin typeface="Microsoft YaHei UI" panose="020B0503020204020204" pitchFamily="34" charset="-122"/>
              <a:ea typeface="Microsoft YaHei UI" panose="020B0503020204020204" pitchFamily="34" charset="-122"/>
            </a:endParaRPr>
          </a:p>
        </p:txBody>
      </p:sp>
      <p:pic>
        <p:nvPicPr>
          <p:cNvPr id="152" name="Picture 163" descr="j0345729"/>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2438400" cy="1762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04003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nodeType="afterEffect">
                                  <p:stCondLst>
                                    <p:cond delay="0"/>
                                  </p:stCondLst>
                                  <p:childTnLst>
                                    <p:set>
                                      <p:cBhvr>
                                        <p:cTn id="6" dur="1" fill="hold">
                                          <p:stCondLst>
                                            <p:cond delay="0"/>
                                          </p:stCondLst>
                                        </p:cTn>
                                        <p:tgtEl>
                                          <p:spTgt spid="152"/>
                                        </p:tgtEl>
                                        <p:attrNameLst>
                                          <p:attrName>style.visibility</p:attrName>
                                        </p:attrNameLst>
                                      </p:cBhvr>
                                      <p:to>
                                        <p:strVal val="visible"/>
                                      </p:to>
                                    </p:set>
                                    <p:anim to="" calcmode="lin" valueType="num">
                                      <p:cBhvr>
                                        <p:cTn id="7" dur="1" fill="hold"/>
                                        <p:tgtEl>
                                          <p:spTgt spid="152"/>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51"/>
                                        </p:tgtEl>
                                        <p:attrNameLst>
                                          <p:attrName>style.visibility</p:attrName>
                                        </p:attrNameLst>
                                      </p:cBhvr>
                                      <p:to>
                                        <p:strVal val="visible"/>
                                      </p:to>
                                    </p:set>
                                    <p:anim calcmode="lin" valueType="num">
                                      <p:cBhvr additive="base">
                                        <p:cTn id="12" dur="500" fill="hold"/>
                                        <p:tgtEl>
                                          <p:spTgt spid="151"/>
                                        </p:tgtEl>
                                        <p:attrNameLst>
                                          <p:attrName>ppt_x</p:attrName>
                                        </p:attrNameLst>
                                      </p:cBhvr>
                                      <p:tavLst>
                                        <p:tav tm="0">
                                          <p:val>
                                            <p:strVal val="#ppt_x"/>
                                          </p:val>
                                        </p:tav>
                                        <p:tav tm="100000">
                                          <p:val>
                                            <p:strVal val="#ppt_x"/>
                                          </p:val>
                                        </p:tav>
                                      </p:tavLst>
                                    </p:anim>
                                    <p:anim calcmode="lin" valueType="num">
                                      <p:cBhvr additive="base">
                                        <p:cTn id="13" dur="500" fill="hold"/>
                                        <p:tgtEl>
                                          <p:spTgt spid="1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p:bldLst>
  </p:timing>
</p:sld>
</file>

<file path=ppt/slides/slide5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956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2404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idx="4294967295"/>
          </p:nvPr>
        </p:nvSpPr>
        <p:spPr>
          <a:xfrm>
            <a:off x="6011863" y="44450"/>
            <a:ext cx="3168650" cy="1512888"/>
          </a:xfrm>
          <a:solidFill>
            <a:srgbClr val="0000FF"/>
          </a:solidFill>
        </p:spPr>
        <p:txBody>
          <a:bodyPr/>
          <a:lstStyle/>
          <a:p>
            <a:pPr eaLnBrk="1" hangingPunct="1"/>
            <a:r>
              <a:rPr lang="zh-SG" altLang="en-US" sz="6000" b="1" dirty="0">
                <a:solidFill>
                  <a:srgbClr val="FFFFFF"/>
                </a:solidFill>
                <a:latin typeface="Microsoft YaHei UI" panose="020B0503020204020204" pitchFamily="34" charset="-122"/>
                <a:ea typeface="Microsoft YaHei UI" panose="020B0503020204020204" pitchFamily="34" charset="-122"/>
                <a:cs typeface="Arial" charset="0"/>
              </a:rPr>
              <a:t>犹大书</a:t>
            </a:r>
          </a:p>
        </p:txBody>
      </p:sp>
      <p:sp>
        <p:nvSpPr>
          <p:cNvPr id="109573" name="Text Box 6"/>
          <p:cNvSpPr txBox="1">
            <a:spLocks noChangeArrowheads="1"/>
          </p:cNvSpPr>
          <p:nvPr/>
        </p:nvSpPr>
        <p:spPr bwMode="auto">
          <a:xfrm rot="-1376699">
            <a:off x="3713163" y="2854325"/>
            <a:ext cx="5715000" cy="2667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zh-CN" altLang="en-US" sz="24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rPr>
              <a:t>经节</a:t>
            </a:r>
            <a:endParaRPr kumimoji="0" lang="en-US" altLang="zh-CN" sz="2400" b="1" i="1"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endParaRPr>
          </a:p>
          <a:p>
            <a:pPr lvl="0" defTabSz="914400" eaLnBrk="1" fontAlgn="base" hangingPunct="1">
              <a:spcBef>
                <a:spcPct val="0"/>
              </a:spcBef>
              <a:spcAft>
                <a:spcPct val="0"/>
              </a:spcAf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rPr>
              <a:t>1-4	</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犹大对弃神的警告</a:t>
            </a:r>
            <a:endPar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endParaRPr>
          </a:p>
          <a:p>
            <a:pPr lvl="0" defTabSz="914400" eaLnBrk="1" fontAlgn="base" hangingPunct="1">
              <a:spcBef>
                <a:spcPct val="0"/>
              </a:spcBef>
              <a:spcAft>
                <a:spcPct val="0"/>
              </a:spcAf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rPr>
              <a:t>5-7	</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历史中看背逆神的事件</a:t>
            </a:r>
          </a:p>
          <a:p>
            <a:pPr lvl="0" defTabSz="914400" eaLnBrk="1" fontAlgn="base" hangingPunct="1">
              <a:spcBef>
                <a:spcPct val="0"/>
              </a:spcBef>
              <a:spcAft>
                <a:spcPct val="0"/>
              </a:spcAf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rPr>
              <a:t>8-19	</a:t>
            </a:r>
            <a:r>
              <a:rPr lang="zh-SG" altLang="en-US" b="1" dirty="0">
                <a:solidFill>
                  <a:srgbClr val="FFFFFF"/>
                </a:solidFill>
                <a:latin typeface="Microsoft YaHei UI" panose="020B0503020204020204" pitchFamily="34" charset="-122"/>
                <a:ea typeface="Microsoft YaHei UI" panose="020B0503020204020204" pitchFamily="34" charset="-122"/>
                <a:cs typeface="Arail" charset="0"/>
              </a:rPr>
              <a:t>形容假教师</a:t>
            </a:r>
          </a:p>
          <a:p>
            <a:pPr lvl="0" defTabSz="914400" eaLnBrk="1" fontAlgn="base" hangingPunct="1">
              <a:spcBef>
                <a:spcPct val="0"/>
              </a:spcBef>
              <a:spcAft>
                <a:spcPct val="0"/>
              </a:spcAf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ail" charset="0"/>
              </a:rPr>
              <a:t>20-25	</a:t>
            </a:r>
            <a:r>
              <a:rPr lang="zh-CN" altLang="en-US" b="1" dirty="0">
                <a:solidFill>
                  <a:srgbClr val="FFFFFF"/>
                </a:solidFill>
                <a:latin typeface="Microsoft YaHei UI" panose="020B0503020204020204" pitchFamily="34" charset="-122"/>
                <a:ea typeface="Microsoft YaHei UI" panose="020B0503020204020204" pitchFamily="34" charset="-122"/>
                <a:cs typeface="Arail" charset="0"/>
              </a:rPr>
              <a:t>劝勉持守信仰</a:t>
            </a:r>
          </a:p>
        </p:txBody>
      </p:sp>
      <p:sp>
        <p:nvSpPr>
          <p:cNvPr id="8"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87222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9570"/>
                                        </p:tgtEl>
                                        <p:attrNameLst>
                                          <p:attrName>style.visibility</p:attrName>
                                        </p:attrNameLst>
                                      </p:cBhvr>
                                      <p:to>
                                        <p:strVal val="visible"/>
                                      </p:to>
                                    </p:set>
                                    <p:animEffect transition="in" filter="blinds(horizontal)">
                                      <p:cBhvr>
                                        <p:cTn id="7" dur="500"/>
                                        <p:tgtEl>
                                          <p:spTgt spid="1095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0" grpId="0" animBg="1"/>
    </p:bldLst>
  </p:timing>
</p:sld>
</file>

<file path=ppt/slides/slide5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Image result for contend for the fatih">
            <a:extLst>
              <a:ext uri="{FF2B5EF4-FFF2-40B4-BE49-F238E27FC236}">
                <a16:creationId xmlns:a16="http://schemas.microsoft.com/office/drawing/2014/main" id="{811E4C0B-BCD0-0741-853F-A6C8F926B3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907" y="11493"/>
            <a:ext cx="9144000" cy="60928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4006254"/>
            <a:ext cx="9144000" cy="1150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11500" b="1">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defTabSz="914400" fontAlgn="base">
              <a:spcBef>
                <a:spcPct val="0"/>
              </a:spcBef>
              <a:spcAft>
                <a:spcPct val="0"/>
              </a:spcAft>
              <a:defRPr/>
            </a:pPr>
            <a:r>
              <a:rPr lang="zh-SG" altLang="en-US" sz="6600"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rPr>
              <a:t>犹大书</a:t>
            </a:r>
          </a:p>
        </p:txBody>
      </p:sp>
      <p:sp>
        <p:nvSpPr>
          <p:cNvPr id="6" name="Rectangle 2">
            <a:extLst>
              <a:ext uri="{FF2B5EF4-FFF2-40B4-BE49-F238E27FC236}">
                <a16:creationId xmlns:a16="http://schemas.microsoft.com/office/drawing/2014/main" id="{CAA5FA33-FB5C-CE48-9431-0A284F1664F7}"/>
              </a:ext>
            </a:extLst>
          </p:cNvPr>
          <p:cNvSpPr txBox="1">
            <a:spLocks noChangeArrowheads="1"/>
          </p:cNvSpPr>
          <p:nvPr/>
        </p:nvSpPr>
        <p:spPr bwMode="auto">
          <a:xfrm>
            <a:off x="-108520" y="-1884346"/>
            <a:ext cx="9120187" cy="1446653"/>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8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3" name="Title 2">
            <a:extLst>
              <a:ext uri="{FF2B5EF4-FFF2-40B4-BE49-F238E27FC236}">
                <a16:creationId xmlns:a16="http://schemas.microsoft.com/office/drawing/2014/main" id="{E7B78858-CBC7-314F-823B-D22999DBEB01}"/>
              </a:ext>
            </a:extLst>
          </p:cNvPr>
          <p:cNvSpPr>
            <a:spLocks noGrp="1"/>
          </p:cNvSpPr>
          <p:nvPr>
            <p:ph type="ctrTitle"/>
          </p:nvPr>
        </p:nvSpPr>
        <p:spPr>
          <a:xfrm>
            <a:off x="-35719" y="2130425"/>
            <a:ext cx="9179719" cy="1470025"/>
          </a:xfrm>
        </p:spPr>
        <p:txBody>
          <a:bodyPr/>
          <a:lstStyle/>
          <a:p>
            <a:r>
              <a:rPr lang="zh-CN" altLang="en-US" sz="115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要为主争战</a:t>
            </a:r>
            <a:endParaRPr lang="en-US" sz="11500" dirty="0">
              <a:latin typeface="Microsoft YaHei UI" panose="020B0503020204020204" pitchFamily="34" charset="-122"/>
              <a:ea typeface="Microsoft YaHei UI" panose="020B0503020204020204" pitchFamily="34" charset="-122"/>
            </a:endParaRPr>
          </a:p>
        </p:txBody>
      </p:sp>
      <p:sp>
        <p:nvSpPr>
          <p:cNvPr id="9" name="Rectangle 8">
            <a:extLst>
              <a:ext uri="{FF2B5EF4-FFF2-40B4-BE49-F238E27FC236}">
                <a16:creationId xmlns:a16="http://schemas.microsoft.com/office/drawing/2014/main" id="{24A81692-2E4C-FE42-84D0-D74BED99DCEB}"/>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CICFamily.com • BibleStudyDownloads.org</a:t>
            </a:r>
          </a:p>
        </p:txBody>
      </p:sp>
    </p:spTree>
    <p:extLst>
      <p:ext uri="{BB962C8B-B14F-4D97-AF65-F5344CB8AC3E}">
        <p14:creationId xmlns:p14="http://schemas.microsoft.com/office/powerpoint/2010/main" val="1600923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8"/>
                                        </p:tgtEl>
                                        <p:attrNameLst>
                                          <p:attrName>style.visibility</p:attrName>
                                        </p:attrNameLst>
                                      </p:cBhvr>
                                      <p:to>
                                        <p:strVal val="visible"/>
                                      </p:to>
                                    </p:set>
                                    <p:set>
                                      <p:cBhvr>
                                        <p:cTn id="7" dur="455" fill="hold">
                                          <p:stCondLst>
                                            <p:cond delay="0"/>
                                          </p:stCondLst>
                                        </p:cTn>
                                        <p:tgtEl>
                                          <p:spTgt spid="8"/>
                                        </p:tgtEl>
                                        <p:attrNameLst>
                                          <p:attrName>style.rotation</p:attrName>
                                        </p:attrNameLst>
                                      </p:cBhvr>
                                      <p:to>
                                        <p:strVal val="-45.0"/>
                                      </p:to>
                                    </p:set>
                                    <p:anim calcmode="lin" valueType="num">
                                      <p:cBhvr>
                                        <p:cTn id="8" dur="455" fill="hold">
                                          <p:stCondLst>
                                            <p:cond delay="455"/>
                                          </p:stCondLst>
                                        </p:cTn>
                                        <p:tgtEl>
                                          <p:spTgt spid="8"/>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8"/>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8"/>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8"/>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你可以怎样抵挡</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伪装者</a:t>
            </a:r>
            <a:br>
              <a:rPr lang="en-SG" altLang="zh-CN"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来维护信仰？</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 name="Picture 1"/>
          <p:cNvPicPr>
            <a:picLocks noChangeAspect="1"/>
          </p:cNvPicPr>
          <p:nvPr/>
        </p:nvPicPr>
        <p:blipFill>
          <a:blip r:embed="rId3"/>
          <a:stretch>
            <a:fillRect/>
          </a:stretch>
        </p:blipFill>
        <p:spPr>
          <a:xfrm>
            <a:off x="16255" y="2060848"/>
            <a:ext cx="9084308" cy="4797152"/>
          </a:xfrm>
          <a:prstGeom prst="rect">
            <a:avLst/>
          </a:prstGeom>
        </p:spPr>
      </p:pic>
      <p:sp>
        <p:nvSpPr>
          <p:cNvPr id="4" name="Text Box 6"/>
          <p:cNvSpPr txBox="1">
            <a:spLocks noChangeArrowheads="1"/>
          </p:cNvSpPr>
          <p:nvPr/>
        </p:nvSpPr>
        <p:spPr bwMode="auto">
          <a:xfrm rot="20223301">
            <a:off x="4148183" y="2420861"/>
            <a:ext cx="3616908" cy="14402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6000" b="1" i="1" dirty="0">
                <a:solidFill>
                  <a:srgbClr val="FFFFFF"/>
                </a:solidFill>
                <a:latin typeface="Microsoft YaHei UI" panose="020B0503020204020204" pitchFamily="34" charset="-122"/>
                <a:ea typeface="Microsoft YaHei UI" panose="020B0503020204020204" pitchFamily="34" charset="-122"/>
                <a:cs typeface="Arail" charset="0"/>
              </a:rPr>
              <a:t>4</a:t>
            </a:r>
            <a:r>
              <a:rPr lang="zh-CN" altLang="en-US" sz="6000" b="1" i="1" dirty="0">
                <a:solidFill>
                  <a:srgbClr val="FFFFFF"/>
                </a:solidFill>
                <a:latin typeface="Microsoft YaHei UI" panose="020B0503020204020204" pitchFamily="34" charset="-122"/>
                <a:ea typeface="Microsoft YaHei UI" panose="020B0503020204020204" pitchFamily="34" charset="-122"/>
                <a:cs typeface="Arail" charset="0"/>
              </a:rPr>
              <a:t>个方法</a:t>
            </a:r>
            <a:endParaRPr lang="en-US" sz="6000" b="1" dirty="0">
              <a:solidFill>
                <a:srgbClr val="FFFFFF"/>
              </a:solidFill>
              <a:latin typeface="Microsoft YaHei UI" panose="020B0503020204020204" pitchFamily="34" charset="-122"/>
              <a:ea typeface="Microsoft YaHei UI" panose="020B0503020204020204" pitchFamily="34" charset="-122"/>
              <a:cs typeface="Arail" charset="0"/>
            </a:endParaRPr>
          </a:p>
        </p:txBody>
      </p:sp>
      <p:sp>
        <p:nvSpPr>
          <p:cNvPr id="5" name="Rectangle 2">
            <a:extLst>
              <a:ext uri="{FF2B5EF4-FFF2-40B4-BE49-F238E27FC236}">
                <a16:creationId xmlns:a16="http://schemas.microsoft.com/office/drawing/2014/main" id="{CE7F506E-B4B0-CD4F-92D2-39E095C7349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41911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肯定</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圣徒</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(1-2)</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4" name="Picture 3"/>
          <p:cNvPicPr>
            <a:picLocks noChangeAspect="1"/>
          </p:cNvPicPr>
          <p:nvPr/>
        </p:nvPicPr>
        <p:blipFill>
          <a:blip r:embed="rId3"/>
          <a:stretch>
            <a:fillRect/>
          </a:stretch>
        </p:blipFill>
        <p:spPr>
          <a:xfrm>
            <a:off x="1115616" y="1284762"/>
            <a:ext cx="7056784" cy="5600622"/>
          </a:xfrm>
          <a:prstGeom prst="rect">
            <a:avLst/>
          </a:prstGeom>
        </p:spPr>
      </p:pic>
      <p:sp>
        <p:nvSpPr>
          <p:cNvPr id="5" name="Rectangle 2">
            <a:extLst>
              <a:ext uri="{FF2B5EF4-FFF2-40B4-BE49-F238E27FC236}">
                <a16:creationId xmlns:a16="http://schemas.microsoft.com/office/drawing/2014/main" id="{F27E565B-2D2D-D948-87CF-A87BF97B472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7199991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认出</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仇敌</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(3-16)</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3" name="Picture 2"/>
          <p:cNvPicPr>
            <a:picLocks noChangeAspect="1"/>
          </p:cNvPicPr>
          <p:nvPr/>
        </p:nvPicPr>
        <p:blipFill>
          <a:blip r:embed="rId3"/>
          <a:stretch>
            <a:fillRect/>
          </a:stretch>
        </p:blipFill>
        <p:spPr>
          <a:xfrm>
            <a:off x="-12956" y="2058424"/>
            <a:ext cx="5688632" cy="4826012"/>
          </a:xfrm>
          <a:prstGeom prst="rect">
            <a:avLst/>
          </a:prstGeom>
        </p:spPr>
      </p:pic>
      <p:pic>
        <p:nvPicPr>
          <p:cNvPr id="6" name="Picture 5"/>
          <p:cNvPicPr>
            <a:picLocks noChangeAspect="1"/>
          </p:cNvPicPr>
          <p:nvPr/>
        </p:nvPicPr>
        <p:blipFill>
          <a:blip r:embed="rId4"/>
          <a:stretch>
            <a:fillRect/>
          </a:stretch>
        </p:blipFill>
        <p:spPr>
          <a:xfrm>
            <a:off x="4190380" y="1052736"/>
            <a:ext cx="4963368" cy="3736899"/>
          </a:xfrm>
          <a:prstGeom prst="rect">
            <a:avLst/>
          </a:prstGeom>
        </p:spPr>
      </p:pic>
      <p:sp>
        <p:nvSpPr>
          <p:cNvPr id="7" name="Rectangle 2">
            <a:extLst>
              <a:ext uri="{FF2B5EF4-FFF2-40B4-BE49-F238E27FC236}">
                <a16:creationId xmlns:a16="http://schemas.microsoft.com/office/drawing/2014/main" id="{4B9DD938-CF37-FD42-A963-6442DD92A9B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623322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在至圣的信仰上</a:t>
            </a:r>
            <a:br>
              <a:rPr lang="en-SG" altLang="zh-CN"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建立自己</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(17-23)</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489538" y="2013946"/>
            <a:ext cx="2732616" cy="4104859"/>
          </a:xfrm>
          <a:prstGeom prst="rect">
            <a:avLst/>
          </a:prstGeom>
        </p:spPr>
      </p:pic>
      <p:sp>
        <p:nvSpPr>
          <p:cNvPr id="5" name="Rectangle 2">
            <a:extLst>
              <a:ext uri="{FF2B5EF4-FFF2-40B4-BE49-F238E27FC236}">
                <a16:creationId xmlns:a16="http://schemas.microsoft.com/office/drawing/2014/main" id="{B86800D6-36A5-C84E-B243-9522EB67BB8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323637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519"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49784"/>
            <a:ext cx="9144000" cy="172303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IV.	</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颂赞</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神的保守</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(24-25)</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D9CC3020-4DE4-174E-B89E-06B88DD22FB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犹大书</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6371894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164" y="5949280"/>
            <a:ext cx="9144000" cy="769349"/>
          </a:xfrm>
          <a:effectLst>
            <a:outerShdw blurRad="63500" dist="35921" dir="2700000" algn="ctr" rotWithShape="0">
              <a:schemeClr val="tx2">
                <a:alpha val="74998"/>
              </a:schemeClr>
            </a:outerShdw>
          </a:effectLst>
        </p:spPr>
        <p:txBody>
          <a:bodyPr/>
          <a:lstStyle/>
          <a:p>
            <a:pPr>
              <a:defRPr/>
            </a:pPr>
            <a:r>
              <a:rPr lang="zh-SG"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犹大书</a:t>
            </a: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zh-SG"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755576" y="12155"/>
            <a:ext cx="7632848" cy="19046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成为伪装者的</a:t>
            </a:r>
            <a:r>
              <a:rPr lang="zh-CN" altLang="en-US" sz="5400" b="1" dirty="0">
                <a:solidFill>
                  <a:srgbClr val="FFFF00"/>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抵挡者</a:t>
            </a:r>
            <a:endParaRPr 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4" name="Picture 3"/>
          <p:cNvPicPr>
            <a:picLocks noChangeAspect="1"/>
          </p:cNvPicPr>
          <p:nvPr/>
        </p:nvPicPr>
        <p:blipFill>
          <a:blip r:embed="rId3"/>
          <a:stretch>
            <a:fillRect/>
          </a:stretch>
        </p:blipFill>
        <p:spPr>
          <a:xfrm>
            <a:off x="2051720" y="2060848"/>
            <a:ext cx="4953000" cy="3797300"/>
          </a:xfrm>
          <a:prstGeom prst="rect">
            <a:avLst/>
          </a:prstGeom>
        </p:spPr>
      </p:pic>
    </p:spTree>
    <p:extLst>
      <p:ext uri="{BB962C8B-B14F-4D97-AF65-F5344CB8AC3E}">
        <p14:creationId xmlns:p14="http://schemas.microsoft.com/office/powerpoint/2010/main" val="963456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checkerboard(across)">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Microsoft YaHei UI" panose="020B0503020204020204" pitchFamily="34" charset="-122"/>
                <a:ea typeface="Microsoft YaHei UI" panose="020B0503020204020204" pitchFamily="34" charset="-122"/>
                <a:cs typeface="ＭＳ Ｐゴシック" charset="-128"/>
              </a:endParaRPr>
            </a:p>
          </p:txBody>
        </p:sp>
      </p:grpSp>
      <p:sp>
        <p:nvSpPr>
          <p:cNvPr id="172035" name="Rectangle 4"/>
          <p:cNvSpPr>
            <a:spLocks noGrp="1" noChangeArrowheads="1"/>
          </p:cNvSpPr>
          <p:nvPr>
            <p:ph type="title" idx="4294967295"/>
          </p:nvPr>
        </p:nvSpPr>
        <p:spPr>
          <a:xfrm>
            <a:off x="3924300" y="1124744"/>
            <a:ext cx="5219700" cy="576064"/>
          </a:xfrm>
          <a:solidFill>
            <a:srgbClr val="000090"/>
          </a:solidFill>
        </p:spPr>
        <p:txBody>
          <a:bodyPr/>
          <a:lstStyle/>
          <a:p>
            <a:pPr eaLnBrk="1" hangingPunct="1">
              <a:defRPr/>
            </a:pPr>
            <a:r>
              <a:rPr lang="en-US" sz="3600" b="1" dirty="0">
                <a:latin typeface="Microsoft YaHei UI" panose="020B0503020204020204" pitchFamily="34" charset="-122"/>
                <a:ea typeface="Microsoft YaHei UI" panose="020B0503020204020204" pitchFamily="34" charset="-122"/>
              </a:rPr>
              <a:t>“</a:t>
            </a:r>
            <a:r>
              <a:rPr lang="zh-CN" altLang="en-US" sz="3600" b="1" dirty="0">
                <a:latin typeface="Microsoft YaHei UI" panose="020B0503020204020204" pitchFamily="34" charset="-122"/>
                <a:ea typeface="Microsoft YaHei UI" panose="020B0503020204020204" pitchFamily="34" charset="-122"/>
              </a:rPr>
              <a:t>完全的人</a:t>
            </a:r>
            <a:r>
              <a:rPr lang="en-US" sz="3600" b="1" dirty="0">
                <a:latin typeface="Microsoft YaHei UI" panose="020B0503020204020204" pitchFamily="34" charset="-122"/>
                <a:ea typeface="Microsoft YaHei UI" panose="020B0503020204020204" pitchFamily="34" charset="-122"/>
              </a:rPr>
              <a:t>"</a:t>
            </a:r>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lvl="0" defTabSz="914400" eaLnBrk="1" hangingPunct="1">
              <a:defRPr/>
            </a:pPr>
            <a:r>
              <a:rPr lang="zh-SG" altLang="en-US" sz="3600" b="1" kern="0" dirty="0">
                <a:latin typeface="Microsoft YaHei UI" panose="020B0503020204020204" pitchFamily="34" charset="-122"/>
                <a:ea typeface="Microsoft YaHei UI" panose="020B0503020204020204" pitchFamily="34" charset="-122"/>
              </a:rPr>
              <a:t>路加福音</a:t>
            </a:r>
            <a:endParaRPr kumimoji="0" lang="en-US" sz="36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9" name="TextBox 8"/>
          <p:cNvSpPr txBox="1"/>
          <p:nvPr/>
        </p:nvSpPr>
        <p:spPr>
          <a:xfrm>
            <a:off x="3797" y="4879424"/>
            <a:ext cx="2260432" cy="1954381"/>
          </a:xfrm>
          <a:prstGeom prst="rect">
            <a:avLst/>
          </a:prstGeom>
          <a:solidFill>
            <a:srgbClr val="FFFFFF"/>
          </a:solidFill>
        </p:spPr>
        <p:txBody>
          <a:bodyPr wrap="square" numCol="1" rtlCol="0">
            <a:spAutoFit/>
          </a:bodyPr>
          <a:lstStyle/>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约翰被撒迦利亚命名</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耶稣幼时事件记载</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圣灵临到耶稣</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耶稣经历试探</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四门彼得跟随耶稣</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耶稣招十二门徒</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耶稣医治百夫长的仆人</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在格拉森被拒绝</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作门徒的教导</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七十人差遣后回来报告</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a:pPr>
            <a:r>
              <a:rPr lang="zh-CN" altLang="en-US" sz="1100" dirty="0">
                <a:solidFill>
                  <a:schemeClr val="bg2"/>
                </a:solidFill>
                <a:latin typeface="Microsoft YaHei UI" panose="020B0503020204020204" pitchFamily="34" charset="-122"/>
                <a:ea typeface="Microsoft YaHei UI" panose="020B0503020204020204" pitchFamily="34" charset="-122"/>
              </a:rPr>
              <a:t>法利赛人有祸了</a:t>
            </a:r>
            <a:endParaRPr lang="en-SG" sz="1100" dirty="0">
              <a:solidFill>
                <a:schemeClr val="bg2"/>
              </a:solidFill>
              <a:latin typeface="Microsoft YaHei UI" panose="020B0503020204020204" pitchFamily="34" charset="-122"/>
              <a:ea typeface="Microsoft YaHei UI" panose="020B0503020204020204" pitchFamily="34" charset="-122"/>
            </a:endParaRPr>
          </a:p>
        </p:txBody>
      </p:sp>
      <p:sp>
        <p:nvSpPr>
          <p:cNvPr id="10" name="TextBox 9"/>
          <p:cNvSpPr txBox="1"/>
          <p:nvPr/>
        </p:nvSpPr>
        <p:spPr>
          <a:xfrm>
            <a:off x="5207043" y="56093"/>
            <a:ext cx="2064613" cy="600164"/>
          </a:xfrm>
          <a:prstGeom prst="rect">
            <a:avLst/>
          </a:prstGeom>
          <a:solidFill>
            <a:srgbClr val="FFFFFF"/>
          </a:solidFill>
        </p:spPr>
        <p:txBody>
          <a:bodyPr wrap="square" numCol="1" rtlCol="0">
            <a:spAutoFit/>
          </a:bodyPr>
          <a:lstStyle/>
          <a:p>
            <a:pPr marL="342900" indent="-342900">
              <a:buFont typeface="+mj-lt"/>
              <a:buAutoNum type="arabicPeriod" startAt="22"/>
            </a:pPr>
            <a:r>
              <a:rPr lang="zh-CN" altLang="en-US" sz="1100" dirty="0">
                <a:solidFill>
                  <a:schemeClr val="bg2"/>
                </a:solidFill>
                <a:latin typeface="Microsoft YaHei UI" panose="020B0503020204020204" pitchFamily="34" charset="-122"/>
                <a:ea typeface="Microsoft YaHei UI" panose="020B0503020204020204" pitchFamily="34" charset="-122"/>
              </a:rPr>
              <a:t>耶稣被审问，戏弄</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22"/>
            </a:pPr>
            <a:r>
              <a:rPr lang="zh-SG" altLang="en-US" sz="1100" dirty="0">
                <a:solidFill>
                  <a:schemeClr val="bg2"/>
                </a:solidFill>
                <a:latin typeface="Microsoft YaHei UI" panose="020B0503020204020204" pitchFamily="34" charset="-122"/>
                <a:ea typeface="Microsoft YaHei UI" panose="020B0503020204020204" pitchFamily="34" charset="-122"/>
              </a:rPr>
              <a:t>悔悟的</a:t>
            </a:r>
            <a:r>
              <a:rPr lang="zh-CN" altLang="en-US" sz="1100" dirty="0">
                <a:solidFill>
                  <a:schemeClr val="bg2"/>
                </a:solidFill>
                <a:latin typeface="Microsoft YaHei UI" panose="020B0503020204020204" pitchFamily="34" charset="-122"/>
                <a:ea typeface="Microsoft YaHei UI" panose="020B0503020204020204" pitchFamily="34" charset="-122"/>
              </a:rPr>
              <a:t>犯人被接受</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22"/>
            </a:pPr>
            <a:r>
              <a:rPr lang="zh-SG" altLang="en-US" sz="1100" dirty="0">
                <a:solidFill>
                  <a:schemeClr val="bg2"/>
                </a:solidFill>
                <a:latin typeface="Microsoft YaHei UI" panose="020B0503020204020204" pitchFamily="34" charset="-122"/>
                <a:ea typeface="Microsoft YaHei UI" panose="020B0503020204020204" pitchFamily="34" charset="-122"/>
              </a:rPr>
              <a:t>耶稣复活</a:t>
            </a:r>
            <a:r>
              <a:rPr lang="zh-CN" altLang="en-US" sz="1100" dirty="0">
                <a:solidFill>
                  <a:schemeClr val="bg2"/>
                </a:solidFill>
                <a:latin typeface="Microsoft YaHei UI" panose="020B0503020204020204" pitchFamily="34" charset="-122"/>
                <a:ea typeface="Microsoft YaHei UI" panose="020B0503020204020204" pitchFamily="34" charset="-122"/>
              </a:rPr>
              <a:t>的消息</a:t>
            </a:r>
            <a:endParaRPr lang="en-SG" sz="1100" dirty="0">
              <a:solidFill>
                <a:schemeClr val="bg2"/>
              </a:solidFill>
              <a:latin typeface="Microsoft YaHei UI" panose="020B0503020204020204" pitchFamily="34" charset="-122"/>
              <a:ea typeface="Microsoft YaHei UI" panose="020B0503020204020204" pitchFamily="34" charset="-122"/>
            </a:endParaRPr>
          </a:p>
        </p:txBody>
      </p:sp>
      <p:sp>
        <p:nvSpPr>
          <p:cNvPr id="12" name="TextBox 11"/>
          <p:cNvSpPr txBox="1"/>
          <p:nvPr/>
        </p:nvSpPr>
        <p:spPr>
          <a:xfrm>
            <a:off x="2195736" y="4942000"/>
            <a:ext cx="2207852" cy="1785104"/>
          </a:xfrm>
          <a:prstGeom prst="rect">
            <a:avLst/>
          </a:prstGeom>
          <a:solidFill>
            <a:srgbClr val="FFFFFF"/>
          </a:solidFill>
        </p:spPr>
        <p:txBody>
          <a:bodyPr wrap="square" numCol="1" rtlCol="0">
            <a:spAutoFit/>
          </a:bodyPr>
          <a:lstStyle/>
          <a:p>
            <a:pPr marL="342900" indent="-342900">
              <a:buFont typeface="+mj-lt"/>
              <a:buAutoNum type="arabicPeriod" startAt="12"/>
            </a:pPr>
            <a:r>
              <a:rPr lang="zh-CN" altLang="en-US" sz="1100" dirty="0">
                <a:solidFill>
                  <a:schemeClr val="bg2"/>
                </a:solidFill>
                <a:latin typeface="Microsoft YaHei UI" panose="020B0503020204020204" pitchFamily="34" charset="-122"/>
                <a:ea typeface="Microsoft YaHei UI" panose="020B0503020204020204" pitchFamily="34" charset="-122"/>
              </a:rPr>
              <a:t>主再来的真理</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12"/>
            </a:pPr>
            <a:r>
              <a:rPr lang="zh-SG" altLang="en-US" sz="1100" dirty="0">
                <a:solidFill>
                  <a:schemeClr val="bg2"/>
                </a:solidFill>
                <a:latin typeface="Microsoft YaHei UI" panose="020B0503020204020204" pitchFamily="34" charset="-122"/>
                <a:ea typeface="Microsoft YaHei UI" panose="020B0503020204020204" pitchFamily="34" charset="-122"/>
              </a:rPr>
              <a:t>在安息日治好病人</a:t>
            </a:r>
            <a:endParaRPr lang="en-US" altLang="zh-SG"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12"/>
            </a:pPr>
            <a:r>
              <a:rPr lang="zh-CN" altLang="en-US" sz="1100" dirty="0">
                <a:solidFill>
                  <a:schemeClr val="bg2"/>
                </a:solidFill>
                <a:latin typeface="Microsoft YaHei UI" panose="020B0503020204020204" pitchFamily="34" charset="-122"/>
                <a:ea typeface="Microsoft YaHei UI" panose="020B0503020204020204" pitchFamily="34" charset="-122"/>
              </a:rPr>
              <a:t>焦集与作真门徒</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12"/>
            </a:pPr>
            <a:r>
              <a:rPr lang="zh-CN" altLang="en-US" sz="1100" dirty="0">
                <a:solidFill>
                  <a:schemeClr val="bg2"/>
                </a:solidFill>
                <a:latin typeface="Microsoft YaHei UI" panose="020B0503020204020204" pitchFamily="34" charset="-122"/>
                <a:ea typeface="Microsoft YaHei UI" panose="020B0503020204020204" pitchFamily="34" charset="-122"/>
              </a:rPr>
              <a:t>浪子回头</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12"/>
            </a:pPr>
            <a:r>
              <a:rPr lang="zh-CN" altLang="en-US" sz="1100" dirty="0">
                <a:solidFill>
                  <a:schemeClr val="bg2"/>
                </a:solidFill>
                <a:latin typeface="Microsoft YaHei UI" panose="020B0503020204020204" pitchFamily="34" charset="-122"/>
                <a:ea typeface="Microsoft YaHei UI" panose="020B0503020204020204" pitchFamily="34" charset="-122"/>
              </a:rPr>
              <a:t>进入亚伯拉罕的怀里</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12"/>
            </a:pPr>
            <a:r>
              <a:rPr lang="zh-CN" altLang="en-US" sz="1100" dirty="0">
                <a:solidFill>
                  <a:schemeClr val="bg2"/>
                </a:solidFill>
                <a:latin typeface="Microsoft YaHei UI" panose="020B0503020204020204" pitchFamily="34" charset="-122"/>
                <a:ea typeface="Microsoft YaHei UI" panose="020B0503020204020204" pitchFamily="34" charset="-122"/>
              </a:rPr>
              <a:t>十个痲风病人的回应</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12"/>
            </a:pPr>
            <a:r>
              <a:rPr lang="zh-CN" altLang="en-US" sz="1100" dirty="0">
                <a:solidFill>
                  <a:schemeClr val="bg2"/>
                </a:solidFill>
                <a:latin typeface="Microsoft YaHei UI" panose="020B0503020204020204" pitchFamily="34" charset="-122"/>
                <a:ea typeface="Microsoft YaHei UI" panose="020B0503020204020204" pitchFamily="34" charset="-122"/>
              </a:rPr>
              <a:t>要坚持信心</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12"/>
            </a:pPr>
            <a:r>
              <a:rPr lang="zh-CN" altLang="en-US" sz="1100" dirty="0">
                <a:solidFill>
                  <a:schemeClr val="bg2"/>
                </a:solidFill>
                <a:latin typeface="Microsoft YaHei UI" panose="020B0503020204020204" pitchFamily="34" charset="-122"/>
                <a:ea typeface="Microsoft YaHei UI" panose="020B0503020204020204" pitchFamily="34" charset="-122"/>
              </a:rPr>
              <a:t>凯旋</a:t>
            </a:r>
            <a:r>
              <a:rPr lang="zh-SG" altLang="en-US" sz="1100" dirty="0">
                <a:solidFill>
                  <a:schemeClr val="bg2"/>
                </a:solidFill>
                <a:latin typeface="Microsoft YaHei UI" panose="020B0503020204020204" pitchFamily="34" charset="-122"/>
                <a:ea typeface="Microsoft YaHei UI" panose="020B0503020204020204" pitchFamily="34" charset="-122"/>
              </a:rPr>
              <a:t>进</a:t>
            </a:r>
            <a:r>
              <a:rPr lang="zh-CN" altLang="en-US" sz="1100" dirty="0">
                <a:solidFill>
                  <a:schemeClr val="bg2"/>
                </a:solidFill>
                <a:latin typeface="Microsoft YaHei UI" panose="020B0503020204020204" pitchFamily="34" charset="-122"/>
                <a:ea typeface="Microsoft YaHei UI" panose="020B0503020204020204" pitchFamily="34" charset="-122"/>
              </a:rPr>
              <a:t>入</a:t>
            </a:r>
            <a:r>
              <a:rPr lang="zh-SG" altLang="en-US" sz="1100" dirty="0">
                <a:solidFill>
                  <a:schemeClr val="bg2"/>
                </a:solidFill>
                <a:latin typeface="Microsoft YaHei UI" panose="020B0503020204020204" pitchFamily="34" charset="-122"/>
                <a:ea typeface="Microsoft YaHei UI" panose="020B0503020204020204" pitchFamily="34" charset="-122"/>
              </a:rPr>
              <a:t>耶路撒冷</a:t>
            </a:r>
            <a:endParaRPr lang="en-US" altLang="zh-SG"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12"/>
            </a:pPr>
            <a:r>
              <a:rPr lang="zh-CN" altLang="en-US" sz="1100" dirty="0">
                <a:solidFill>
                  <a:schemeClr val="bg2"/>
                </a:solidFill>
                <a:latin typeface="Microsoft YaHei UI" panose="020B0503020204020204" pitchFamily="34" charset="-122"/>
                <a:ea typeface="Microsoft YaHei UI" panose="020B0503020204020204" pitchFamily="34" charset="-122"/>
              </a:rPr>
              <a:t>耶稣智胜法利赛人</a:t>
            </a:r>
            <a:endParaRPr lang="en-US" altLang="zh-CN" sz="11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eriod" startAt="12"/>
            </a:pPr>
            <a:r>
              <a:rPr lang="zh-CN" altLang="en-US" sz="1100" dirty="0">
                <a:solidFill>
                  <a:schemeClr val="bg2"/>
                </a:solidFill>
                <a:latin typeface="Microsoft YaHei UI" panose="020B0503020204020204" pitchFamily="34" charset="-122"/>
                <a:ea typeface="Microsoft YaHei UI" panose="020B0503020204020204" pitchFamily="34" charset="-122"/>
              </a:rPr>
              <a:t>预言圣殿被毁</a:t>
            </a:r>
            <a:endParaRPr lang="en-SG" sz="1100" dirty="0">
              <a:solidFill>
                <a:schemeClr val="bg2"/>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115867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84321" name="Picture 10" descr="j019803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135813" y="4800600"/>
            <a:ext cx="2008187"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2"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2800" b="1">
                <a:solidFill>
                  <a:schemeClr val="tx1"/>
                </a:solidFill>
                <a:latin typeface="Microsoft YaHei UI" panose="020B0503020204020204" pitchFamily="34" charset="-122"/>
                <a:ea typeface="Microsoft YaHei UI" panose="020B0503020204020204" pitchFamily="34" charset="-122"/>
              </a:rPr>
              <a:t>Application</a:t>
            </a:r>
          </a:p>
        </p:txBody>
      </p:sp>
      <p:sp>
        <p:nvSpPr>
          <p:cNvPr id="184323" name="Text Box 3"/>
          <p:cNvSpPr txBox="1">
            <a:spLocks noChangeArrowheads="1"/>
          </p:cNvSpPr>
          <p:nvPr/>
        </p:nvSpPr>
        <p:spPr bwMode="auto">
          <a:xfrm>
            <a:off x="8275810" y="152400"/>
            <a:ext cx="752130" cy="46166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310</a:t>
            </a: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22532" name="Text Box 4"/>
          <p:cNvSpPr txBox="1">
            <a:spLocks noChangeArrowheads="1"/>
          </p:cNvSpPr>
          <p:nvPr/>
        </p:nvSpPr>
        <p:spPr bwMode="auto">
          <a:xfrm>
            <a:off x="413657" y="1687664"/>
            <a:ext cx="8316686" cy="156966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zh-CN" altLang="en-US" sz="3200" b="1" i="1" dirty="0">
                <a:solidFill>
                  <a:srgbClr val="000000"/>
                </a:solidFill>
                <a:latin typeface="Microsoft YaHei UI" panose="020B0503020204020204" pitchFamily="34" charset="-122"/>
                <a:ea typeface="Microsoft YaHei UI" panose="020B0503020204020204" pitchFamily="34" charset="-122"/>
                <a:cs typeface="宋体" charset="0"/>
              </a:rPr>
              <a:t>你有否与那些在教会中</a:t>
            </a:r>
            <a:endParaRPr lang="en-US" altLang="zh-CN" sz="3200" b="1" i="1" dirty="0">
              <a:solidFill>
                <a:srgbClr val="000000"/>
              </a:solidFill>
              <a:latin typeface="Microsoft YaHei UI" panose="020B0503020204020204" pitchFamily="34" charset="-122"/>
              <a:ea typeface="Microsoft YaHei UI" panose="020B0503020204020204" pitchFamily="34" charset="-122"/>
              <a:cs typeface="宋体" charset="0"/>
            </a:endParaRPr>
          </a:p>
          <a:p>
            <a:pPr lvl="0" algn="ctr" eaLnBrk="1" hangingPunct="1">
              <a:defRPr/>
            </a:pPr>
            <a:r>
              <a:rPr lang="zh-CN" altLang="en-US" sz="3200" b="1" i="1" dirty="0">
                <a:solidFill>
                  <a:srgbClr val="000000"/>
                </a:solidFill>
                <a:latin typeface="Microsoft YaHei UI" panose="020B0503020204020204" pitchFamily="34" charset="-122"/>
                <a:ea typeface="Microsoft YaHei UI" panose="020B0503020204020204" pitchFamily="34" charset="-122"/>
                <a:cs typeface="宋体" charset="0"/>
              </a:rPr>
              <a:t>带入无神论</a:t>
            </a:r>
            <a:r>
              <a:rPr lang="en-US" altLang="zh-CN" sz="3200" b="1" i="1" dirty="0">
                <a:solidFill>
                  <a:srgbClr val="000000"/>
                </a:solidFill>
                <a:latin typeface="Microsoft YaHei UI" panose="020B0503020204020204" pitchFamily="34" charset="-122"/>
                <a:ea typeface="Microsoft YaHei UI" panose="020B0503020204020204" pitchFamily="34" charset="-122"/>
                <a:cs typeface="宋体" charset="0"/>
              </a:rPr>
              <a:t>/</a:t>
            </a:r>
            <a:r>
              <a:rPr lang="zh-CN" altLang="en-US" sz="3200" b="1" i="1" dirty="0">
                <a:solidFill>
                  <a:srgbClr val="000000"/>
                </a:solidFill>
                <a:latin typeface="Microsoft YaHei UI" panose="020B0503020204020204" pitchFamily="34" charset="-122"/>
                <a:ea typeface="Microsoft YaHei UI" panose="020B0503020204020204" pitchFamily="34" charset="-122"/>
                <a:cs typeface="宋体" charset="0"/>
              </a:rPr>
              <a:t>不敬虔的人争辩</a:t>
            </a:r>
            <a:r>
              <a:rPr lang="en-US" altLang="zh-CN" sz="3200" b="1" i="1" dirty="0">
                <a:solidFill>
                  <a:srgbClr val="000000"/>
                </a:solidFill>
                <a:latin typeface="Microsoft YaHei UI" panose="020B0503020204020204" pitchFamily="34" charset="-122"/>
                <a:ea typeface="Microsoft YaHei UI" panose="020B0503020204020204" pitchFamily="34" charset="-122"/>
                <a:cs typeface="宋体" charset="0"/>
              </a:rPr>
              <a:t>—</a:t>
            </a:r>
          </a:p>
          <a:p>
            <a:pPr lvl="0" algn="ctr" eaLnBrk="1" hangingPunct="1">
              <a:defRPr/>
            </a:pPr>
            <a:r>
              <a:rPr lang="zh-CN" altLang="en-US" sz="3200" b="1" i="1" dirty="0">
                <a:solidFill>
                  <a:srgbClr val="000000"/>
                </a:solidFill>
                <a:latin typeface="Microsoft YaHei UI" panose="020B0503020204020204" pitchFamily="34" charset="-122"/>
                <a:ea typeface="Microsoft YaHei UI" panose="020B0503020204020204" pitchFamily="34" charset="-122"/>
                <a:cs typeface="宋体" charset="0"/>
              </a:rPr>
              <a:t>或是你降低标准来迎合他们任意妄为</a:t>
            </a:r>
            <a:r>
              <a:rPr lang="en-US" altLang="zh-CN" sz="3200" b="1" i="1" dirty="0">
                <a:solidFill>
                  <a:srgbClr val="000000"/>
                </a:solidFill>
                <a:latin typeface="Microsoft YaHei UI" panose="020B0503020204020204" pitchFamily="34" charset="-122"/>
                <a:ea typeface="Microsoft YaHei UI" panose="020B0503020204020204" pitchFamily="34" charset="-122"/>
                <a:cs typeface="宋体" charset="0"/>
              </a:rPr>
              <a:t>? </a:t>
            </a:r>
          </a:p>
        </p:txBody>
      </p:sp>
      <p:sp>
        <p:nvSpPr>
          <p:cNvPr id="22534" name="Text Box 6"/>
          <p:cNvSpPr txBox="1">
            <a:spLocks noChangeArrowheads="1"/>
          </p:cNvSpPr>
          <p:nvPr/>
        </p:nvSpPr>
        <p:spPr bwMode="auto">
          <a:xfrm>
            <a:off x="0" y="3622274"/>
            <a:ext cx="9144000" cy="58477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zh-CN" altLang="en-US" sz="3200" b="1" dirty="0">
                <a:solidFill>
                  <a:srgbClr val="000000"/>
                </a:solidFill>
                <a:latin typeface="Microsoft YaHei UI" panose="020B0503020204020204" pitchFamily="34" charset="-122"/>
                <a:ea typeface="Microsoft YaHei UI" panose="020B0503020204020204" pitchFamily="34" charset="-122"/>
                <a:cs typeface="宋体" charset="0"/>
              </a:rPr>
              <a:t>新加坡的教会有哪种无神论的不信者渗入？</a:t>
            </a:r>
          </a:p>
        </p:txBody>
      </p:sp>
      <p:sp>
        <p:nvSpPr>
          <p:cNvPr id="184326" name="WordArt 9"/>
          <p:cNvSpPr>
            <a:spLocks noChangeArrowheads="1" noChangeShapeType="1" noTextEdit="1"/>
          </p:cNvSpPr>
          <p:nvPr/>
        </p:nvSpPr>
        <p:spPr bwMode="auto">
          <a:xfrm>
            <a:off x="3059832" y="74828"/>
            <a:ext cx="3024336" cy="10668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lvl="0" algn="ctr" defTabSz="914400" fontAlgn="base">
              <a:spcBef>
                <a:spcPct val="0"/>
              </a:spcBef>
              <a:spcAft>
                <a:spcPct val="0"/>
              </a:spcAft>
              <a:defRPr/>
            </a:pPr>
            <a:r>
              <a:rPr lang="zh-SG" altLang="en-US" sz="3600" kern="10" dirty="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Microsoft YaHei UI" panose="020B0503020204020204" pitchFamily="34" charset="-122"/>
                <a:ea typeface="Microsoft YaHei UI" panose="020B0503020204020204" pitchFamily="34" charset="-122"/>
                <a:cs typeface="Impact"/>
              </a:rPr>
              <a:t>应用</a:t>
            </a:r>
          </a:p>
        </p:txBody>
      </p:sp>
      <p:sp>
        <p:nvSpPr>
          <p:cNvPr id="22540" name="Rectangle 12"/>
          <p:cNvSpPr>
            <a:spLocks noChangeArrowheads="1"/>
          </p:cNvSpPr>
          <p:nvPr/>
        </p:nvSpPr>
        <p:spPr bwMode="auto">
          <a:xfrm>
            <a:off x="990600" y="4572000"/>
            <a:ext cx="67056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342900" lvl="0" indent="-342900">
              <a:spcBef>
                <a:spcPct val="20000"/>
              </a:spcBef>
              <a:buClr>
                <a:srgbClr val="996600"/>
              </a:buClr>
              <a:buFont typeface="Wingdings" charset="0"/>
              <a:buChar char="w"/>
              <a:defRPr/>
            </a:pPr>
            <a:r>
              <a:rPr lang="zh-CN" altLang="en-US" sz="2800" b="1" dirty="0">
                <a:solidFill>
                  <a:srgbClr val="000000"/>
                </a:solidFill>
                <a:latin typeface="Microsoft YaHei UI" panose="020B0503020204020204" pitchFamily="34" charset="-122"/>
                <a:ea typeface="Microsoft YaHei UI" panose="020B0503020204020204" pitchFamily="34" charset="-122"/>
              </a:rPr>
              <a:t>道德沦丧的牧师</a:t>
            </a:r>
          </a:p>
          <a:p>
            <a:pPr marL="342900" lvl="0" indent="-342900">
              <a:spcBef>
                <a:spcPct val="20000"/>
              </a:spcBef>
              <a:buClr>
                <a:srgbClr val="996600"/>
              </a:buClr>
              <a:buFont typeface="Wingdings" charset="0"/>
              <a:buChar char="w"/>
              <a:defRPr/>
            </a:pPr>
            <a:r>
              <a:rPr lang="zh-CN" altLang="en-US" sz="2800" b="1" dirty="0">
                <a:solidFill>
                  <a:srgbClr val="000000"/>
                </a:solidFill>
                <a:latin typeface="Microsoft YaHei UI" panose="020B0503020204020204" pitchFamily="34" charset="-122"/>
                <a:ea typeface="Microsoft YaHei UI" panose="020B0503020204020204" pitchFamily="34" charset="-122"/>
              </a:rPr>
              <a:t>健康和财富的国度建立者</a:t>
            </a:r>
          </a:p>
          <a:p>
            <a:pPr marL="342900" lvl="0" indent="-342900">
              <a:spcBef>
                <a:spcPct val="20000"/>
              </a:spcBef>
              <a:buClr>
                <a:srgbClr val="996600"/>
              </a:buClr>
              <a:buFont typeface="Wingdings" charset="0"/>
              <a:buChar char="w"/>
              <a:defRPr/>
            </a:pPr>
            <a:r>
              <a:rPr lang="zh-CN" altLang="en-US" sz="2800" b="1" dirty="0">
                <a:solidFill>
                  <a:srgbClr val="000000"/>
                </a:solidFill>
                <a:latin typeface="Microsoft YaHei UI" panose="020B0503020204020204" pitchFamily="34" charset="-122"/>
                <a:ea typeface="Microsoft YaHei UI" panose="020B0503020204020204" pitchFamily="34" charset="-122"/>
              </a:rPr>
              <a:t>支持马克思主义组织的基金</a:t>
            </a:r>
          </a:p>
        </p:txBody>
      </p:sp>
      <p:sp>
        <p:nvSpPr>
          <p:cNvPr id="9" name="Text Box 4">
            <a:extLst>
              <a:ext uri="{FF2B5EF4-FFF2-40B4-BE49-F238E27FC236}">
                <a16:creationId xmlns:a16="http://schemas.microsoft.com/office/drawing/2014/main" id="{B42D864E-391B-4549-BDAB-9307646CC441}"/>
              </a:ext>
            </a:extLst>
          </p:cNvPr>
          <p:cNvSpPr txBox="1">
            <a:spLocks noChangeArrowheads="1"/>
          </p:cNvSpPr>
          <p:nvPr/>
        </p:nvSpPr>
        <p:spPr bwMode="auto">
          <a:xfrm rot="19962022">
            <a:off x="-84932" y="413413"/>
            <a:ext cx="2499402" cy="1015663"/>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zh-SG" altLang="en-US" sz="6000" b="1" dirty="0">
                <a:solidFill>
                  <a:srgbClr val="FFFFFF"/>
                </a:solidFill>
                <a:latin typeface="Microsoft YaHei UI" panose="020B0503020204020204" pitchFamily="34" charset="-122"/>
                <a:ea typeface="Microsoft YaHei UI" panose="020B0503020204020204" pitchFamily="34" charset="-122"/>
                <a:cs typeface="Arial" charset="0"/>
              </a:rPr>
              <a:t>犹大书</a:t>
            </a:r>
          </a:p>
        </p:txBody>
      </p:sp>
    </p:spTree>
    <p:extLst>
      <p:ext uri="{BB962C8B-B14F-4D97-AF65-F5344CB8AC3E}">
        <p14:creationId xmlns:p14="http://schemas.microsoft.com/office/powerpoint/2010/main" val="13421262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2532"/>
                                        </p:tgtEl>
                                        <p:attrNameLst>
                                          <p:attrName>style.visibility</p:attrName>
                                        </p:attrNameLst>
                                      </p:cBhvr>
                                      <p:to>
                                        <p:strVal val="visible"/>
                                      </p:to>
                                    </p:set>
                                    <p:anim calcmode="lin" valueType="num">
                                      <p:cBhvr additive="base">
                                        <p:cTn id="7" dur="500" fill="hold"/>
                                        <p:tgtEl>
                                          <p:spTgt spid="22532"/>
                                        </p:tgtEl>
                                        <p:attrNameLst>
                                          <p:attrName>ppt_x</p:attrName>
                                        </p:attrNameLst>
                                      </p:cBhvr>
                                      <p:tavLst>
                                        <p:tav tm="0">
                                          <p:val>
                                            <p:strVal val="#ppt_x"/>
                                          </p:val>
                                        </p:tav>
                                        <p:tav tm="100000">
                                          <p:val>
                                            <p:strVal val="#ppt_x"/>
                                          </p:val>
                                        </p:tav>
                                      </p:tavLst>
                                    </p:anim>
                                    <p:anim calcmode="lin" valueType="num">
                                      <p:cBhvr additive="base">
                                        <p:cTn id="8" dur="500" fill="hold"/>
                                        <p:tgtEl>
                                          <p:spTgt spid="2253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2534"/>
                                        </p:tgtEl>
                                        <p:attrNameLst>
                                          <p:attrName>style.visibility</p:attrName>
                                        </p:attrNameLst>
                                      </p:cBhvr>
                                      <p:to>
                                        <p:strVal val="visible"/>
                                      </p:to>
                                    </p:set>
                                    <p:anim calcmode="lin" valueType="num">
                                      <p:cBhvr additive="base">
                                        <p:cTn id="13" dur="500" fill="hold"/>
                                        <p:tgtEl>
                                          <p:spTgt spid="22534"/>
                                        </p:tgtEl>
                                        <p:attrNameLst>
                                          <p:attrName>ppt_x</p:attrName>
                                        </p:attrNameLst>
                                      </p:cBhvr>
                                      <p:tavLst>
                                        <p:tav tm="0">
                                          <p:val>
                                            <p:strVal val="#ppt_x"/>
                                          </p:val>
                                        </p:tav>
                                        <p:tav tm="100000">
                                          <p:val>
                                            <p:strVal val="#ppt_x"/>
                                          </p:val>
                                        </p:tav>
                                      </p:tavLst>
                                    </p:anim>
                                    <p:anim calcmode="lin" valueType="num">
                                      <p:cBhvr additive="base">
                                        <p:cTn id="14" dur="500" fill="hold"/>
                                        <p:tgtEl>
                                          <p:spTgt spid="22534"/>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4" presetClass="entr" presetSubtype="0" fill="hold" grpId="0" nodeType="clickEffect">
                                  <p:stCondLst>
                                    <p:cond delay="0"/>
                                  </p:stCondLst>
                                  <p:childTnLst>
                                    <p:set>
                                      <p:cBhvr>
                                        <p:cTn id="18" dur="1" fill="hold">
                                          <p:stCondLst>
                                            <p:cond delay="0"/>
                                          </p:stCondLst>
                                        </p:cTn>
                                        <p:tgtEl>
                                          <p:spTgt spid="22540">
                                            <p:txEl>
                                              <p:pRg st="0" end="0"/>
                                            </p:txEl>
                                          </p:spTgt>
                                        </p:tgtEl>
                                        <p:attrNameLst>
                                          <p:attrName>style.visibility</p:attrName>
                                        </p:attrNameLst>
                                      </p:cBhvr>
                                      <p:to>
                                        <p:strVal val="visible"/>
                                      </p:to>
                                    </p:set>
                                    <p:anim to="" calcmode="lin" valueType="num">
                                      <p:cBhvr>
                                        <p:cTn id="19" dur="1" fill="hold"/>
                                        <p:tgtEl>
                                          <p:spTgt spid="22540">
                                            <p:txEl>
                                              <p:pRg st="0" end="0"/>
                                            </p:txEl>
                                          </p:spTgt>
                                        </p:tgtEl>
                                        <p:attrNameLst>
                                          <p:attrName/>
                                        </p:attrNameLst>
                                      </p:cBhvr>
                                    </p:anim>
                                  </p:childTnLst>
                                </p:cTn>
                              </p:par>
                            </p:childTnLst>
                          </p:cTn>
                        </p:par>
                      </p:childTnLst>
                    </p:cTn>
                  </p:par>
                  <p:par>
                    <p:cTn id="20" fill="hold">
                      <p:stCondLst>
                        <p:cond delay="indefinite"/>
                      </p:stCondLst>
                      <p:childTnLst>
                        <p:par>
                          <p:cTn id="21" fill="hold">
                            <p:stCondLst>
                              <p:cond delay="0"/>
                            </p:stCondLst>
                            <p:childTnLst>
                              <p:par>
                                <p:cTn id="22" presetID="24" presetClass="entr" presetSubtype="0" fill="hold" grpId="0" nodeType="clickEffect">
                                  <p:stCondLst>
                                    <p:cond delay="0"/>
                                  </p:stCondLst>
                                  <p:childTnLst>
                                    <p:set>
                                      <p:cBhvr>
                                        <p:cTn id="23" dur="1" fill="hold">
                                          <p:stCondLst>
                                            <p:cond delay="0"/>
                                          </p:stCondLst>
                                        </p:cTn>
                                        <p:tgtEl>
                                          <p:spTgt spid="22540">
                                            <p:txEl>
                                              <p:pRg st="1" end="1"/>
                                            </p:txEl>
                                          </p:spTgt>
                                        </p:tgtEl>
                                        <p:attrNameLst>
                                          <p:attrName>style.visibility</p:attrName>
                                        </p:attrNameLst>
                                      </p:cBhvr>
                                      <p:to>
                                        <p:strVal val="visible"/>
                                      </p:to>
                                    </p:set>
                                    <p:anim to="" calcmode="lin" valueType="num">
                                      <p:cBhvr>
                                        <p:cTn id="24" dur="1" fill="hold"/>
                                        <p:tgtEl>
                                          <p:spTgt spid="22540">
                                            <p:txEl>
                                              <p:pRg st="1" end="1"/>
                                            </p:txEl>
                                          </p:spTgt>
                                        </p:tgtEl>
                                        <p:attrNameLst>
                                          <p:attrName/>
                                        </p:attrNameLst>
                                      </p:cBhvr>
                                    </p:anim>
                                  </p:childTnLst>
                                </p:cTn>
                              </p:par>
                            </p:childTnLst>
                          </p:cTn>
                        </p:par>
                      </p:childTnLst>
                    </p:cTn>
                  </p:par>
                  <p:par>
                    <p:cTn id="25" fill="hold">
                      <p:stCondLst>
                        <p:cond delay="indefinite"/>
                      </p:stCondLst>
                      <p:childTnLst>
                        <p:par>
                          <p:cTn id="26" fill="hold">
                            <p:stCondLst>
                              <p:cond delay="0"/>
                            </p:stCondLst>
                            <p:childTnLst>
                              <p:par>
                                <p:cTn id="27" presetID="24" presetClass="entr" presetSubtype="0" fill="hold" grpId="0" nodeType="clickEffect">
                                  <p:stCondLst>
                                    <p:cond delay="0"/>
                                  </p:stCondLst>
                                  <p:childTnLst>
                                    <p:set>
                                      <p:cBhvr>
                                        <p:cTn id="28" dur="1" fill="hold">
                                          <p:stCondLst>
                                            <p:cond delay="0"/>
                                          </p:stCondLst>
                                        </p:cTn>
                                        <p:tgtEl>
                                          <p:spTgt spid="22540">
                                            <p:txEl>
                                              <p:pRg st="2" end="2"/>
                                            </p:txEl>
                                          </p:spTgt>
                                        </p:tgtEl>
                                        <p:attrNameLst>
                                          <p:attrName>style.visibility</p:attrName>
                                        </p:attrNameLst>
                                      </p:cBhvr>
                                      <p:to>
                                        <p:strVal val="visible"/>
                                      </p:to>
                                    </p:set>
                                    <p:anim to="" calcmode="lin" valueType="num">
                                      <p:cBhvr>
                                        <p:cTn id="29" dur="1" fill="hold"/>
                                        <p:tgtEl>
                                          <p:spTgt spid="22540">
                                            <p:txEl>
                                              <p:pRg st="2" end="2"/>
                                            </p:txEl>
                                          </p:spTgt>
                                        </p:tgtEl>
                                        <p:attrNameLst>
                                          <p:attrName/>
                                        </p:attrNameLst>
                                      </p:cBhvr>
                                    </p:anim>
                                  </p:childTnLst>
                                </p:cTn>
                              </p:par>
                            </p:childTnLst>
                          </p:cTn>
                        </p:par>
                      </p:childTnLst>
                    </p:cTn>
                  </p:par>
                  <p:par>
                    <p:cTn id="30" fill="hold">
                      <p:stCondLst>
                        <p:cond delay="indefinite"/>
                      </p:stCondLst>
                      <p:childTnLst>
                        <p:par>
                          <p:cTn id="31" fill="hold">
                            <p:stCondLst>
                              <p:cond delay="0"/>
                            </p:stCondLst>
                            <p:childTnLst>
                              <p:par>
                                <p:cTn id="32" presetID="12" presetClass="entr" presetSubtype="4"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p:tgtEl>
                                          <p:spTgt spid="9"/>
                                        </p:tgtEl>
                                        <p:attrNameLst>
                                          <p:attrName>ppt_y</p:attrName>
                                        </p:attrNameLst>
                                      </p:cBhvr>
                                      <p:tavLst>
                                        <p:tav tm="0">
                                          <p:val>
                                            <p:strVal val="#ppt_y+#ppt_h*1.125000"/>
                                          </p:val>
                                        </p:tav>
                                        <p:tav tm="100000">
                                          <p:val>
                                            <p:strVal val="#ppt_y"/>
                                          </p:val>
                                        </p:tav>
                                      </p:tavLst>
                                    </p:anim>
                                    <p:animEffect transition="in" filter="wipe(up)">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2" grpId="0"/>
      <p:bldP spid="22534" grpId="0"/>
      <p:bldP spid="22540" grpId="0" build="p"/>
      <p:bldP spid="9" grpId="0" animBg="1"/>
    </p:bldLst>
  </p:timing>
</p:sld>
</file>

<file path=ppt/slides/slide5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7874" name="Title 1"/>
          <p:cNvSpPr>
            <a:spLocks noGrp="1"/>
          </p:cNvSpPr>
          <p:nvPr>
            <p:ph type="title" idx="4294967295"/>
          </p:nvPr>
        </p:nvSpPr>
        <p:spPr/>
        <p:txBody>
          <a:bodyPr/>
          <a:lstStyle/>
          <a:p>
            <a:r>
              <a:rPr lang="en-US">
                <a:latin typeface="Arial" charset="0"/>
                <a:ea typeface="ＭＳ Ｐゴシック" charset="0"/>
                <a:cs typeface="Arial" charset="0"/>
              </a:rPr>
              <a:t>Black</a:t>
            </a:r>
          </a:p>
        </p:txBody>
      </p:sp>
    </p:spTree>
    <p:extLst>
      <p:ext uri="{BB962C8B-B14F-4D97-AF65-F5344CB8AC3E}">
        <p14:creationId xmlns:p14="http://schemas.microsoft.com/office/powerpoint/2010/main" val="880402276"/>
      </p:ext>
    </p:extLst>
  </p:cSld>
  <p:clrMapOvr>
    <a:masterClrMapping/>
  </p:clrMapOvr>
  <p:transition>
    <p:randomBar dir="vert"/>
  </p:transition>
</p:sld>
</file>

<file path=ppt/slides/slide5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fontAlgn="base">
              <a:spcBef>
                <a:spcPct val="0"/>
              </a:spcBef>
              <a:spcAft>
                <a:spcPct val="0"/>
              </a:spcAft>
              <a:defRPr/>
            </a:pP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05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zh-CN" altLang="en-US" sz="8000" dirty="0">
                <a:latin typeface="Microsoft YaHei UI" panose="020B0503020204020204" pitchFamily="34" charset="-122"/>
                <a:ea typeface="Microsoft YaHei UI" panose="020B0503020204020204" pitchFamily="34" charset="-122"/>
                <a:cs typeface="Arial Rounded MT Bold" charset="0"/>
              </a:rPr>
              <a:t>启示录</a:t>
            </a:r>
            <a:endParaRPr lang="en-US" dirty="0">
              <a:solidFill>
                <a:srgbClr val="FF0000"/>
              </a:solidFill>
              <a:latin typeface="Microsoft YaHei UI" panose="020B0503020204020204" pitchFamily="34" charset="-122"/>
              <a:ea typeface="Microsoft YaHei UI" panose="020B0503020204020204" pitchFamily="34" charset="-122"/>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1"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Rounded MT Bold" charset="0"/>
              </a:rPr>
              <a:t>耶稣基督完全的视图</a:t>
            </a:r>
            <a:endParaRPr kumimoji="0" lang="en-US" sz="1400" b="1" i="1" u="none" strike="noStrike" kern="0" cap="none" spc="0" normalizeH="0" baseline="0" noProof="0" dirty="0">
              <a:ln>
                <a:noFill/>
              </a:ln>
              <a:solidFill>
                <a:srgbClr val="FF0000"/>
              </a:solidFill>
              <a:effectLst/>
              <a:uLnTx/>
              <a:uFillTx/>
              <a:latin typeface="Microsoft YaHei UI" panose="020B0503020204020204" pitchFamily="34" charset="-122"/>
              <a:ea typeface="Microsoft YaHei UI" panose="020B0503020204020204" pitchFamily="34" charset="-122"/>
              <a:cs typeface="Arial Rounded MT Bold" charset="0"/>
            </a:endParaRPr>
          </a:p>
        </p:txBody>
      </p:sp>
    </p:spTree>
    <p:extLst>
      <p:ext uri="{BB962C8B-B14F-4D97-AF65-F5344CB8AC3E}">
        <p14:creationId xmlns:p14="http://schemas.microsoft.com/office/powerpoint/2010/main" val="23457440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5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胜利</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322</a:t>
            </a:r>
          </a:p>
        </p:txBody>
      </p:sp>
    </p:spTree>
    <p:extLst>
      <p:ext uri="{BB962C8B-B14F-4D97-AF65-F5344CB8AC3E}">
        <p14:creationId xmlns:p14="http://schemas.microsoft.com/office/powerpoint/2010/main" val="28438727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基督的主权在</a:t>
            </a:r>
            <a:endParaRPr lang="en-US" altLang="zh-CN"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未来的胜利</a:t>
            </a: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中</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9004632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304799" y="1602008"/>
            <a:ext cx="8592457"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ctr">
              <a:defRPr/>
            </a:pPr>
            <a:r>
              <a:rPr lang="en-US" altLang="zh-CN" sz="4400" dirty="0">
                <a:latin typeface="Microsoft YaHei UI" panose="020B0503020204020204" pitchFamily="34" charset="-122"/>
                <a:ea typeface="Microsoft YaHei UI" panose="020B0503020204020204" pitchFamily="34" charset="-122"/>
              </a:rPr>
              <a:t>"</a:t>
            </a:r>
            <a:r>
              <a:rPr lang="zh-CN" altLang="en-US" sz="4400" dirty="0">
                <a:latin typeface="Microsoft YaHei UI" panose="020B0503020204020204" pitchFamily="34" charset="-122"/>
                <a:ea typeface="Microsoft YaHei UI" panose="020B0503020204020204" pitchFamily="34" charset="-122"/>
              </a:rPr>
              <a:t>所以，你要把所看见的，</a:t>
            </a:r>
            <a:endParaRPr lang="en-US" altLang="zh-CN" sz="4400" dirty="0">
              <a:latin typeface="Microsoft YaHei UI" panose="020B0503020204020204" pitchFamily="34" charset="-122"/>
              <a:ea typeface="Microsoft YaHei UI" panose="020B0503020204020204" pitchFamily="34" charset="-122"/>
            </a:endParaRPr>
          </a:p>
          <a:p>
            <a:pPr lvl="0" algn="ctr">
              <a:defRPr/>
            </a:pPr>
            <a:r>
              <a:rPr lang="zh-CN" altLang="en-US" sz="4400" dirty="0">
                <a:latin typeface="Microsoft YaHei UI" panose="020B0503020204020204" pitchFamily="34" charset="-122"/>
                <a:ea typeface="Microsoft YaHei UI" panose="020B0503020204020204" pitchFamily="34" charset="-122"/>
              </a:rPr>
              <a:t>现在的，和今后将要发生的事</a:t>
            </a:r>
            <a:endParaRPr lang="en-US" altLang="zh-CN" sz="4400" dirty="0">
              <a:latin typeface="Microsoft YaHei UI" panose="020B0503020204020204" pitchFamily="34" charset="-122"/>
              <a:ea typeface="Microsoft YaHei UI" panose="020B0503020204020204" pitchFamily="34" charset="-122"/>
            </a:endParaRPr>
          </a:p>
          <a:p>
            <a:pPr lvl="0" algn="ctr">
              <a:defRPr/>
            </a:pPr>
            <a:r>
              <a:rPr lang="zh-CN" altLang="en-US" sz="4400" dirty="0">
                <a:latin typeface="Microsoft YaHei UI" panose="020B0503020204020204" pitchFamily="34" charset="-122"/>
                <a:ea typeface="Microsoft YaHei UI" panose="020B0503020204020204" pitchFamily="34" charset="-122"/>
              </a:rPr>
              <a:t>都写下来。</a:t>
            </a:r>
            <a:r>
              <a:rPr lang="en-US" altLang="zh-CN" sz="4400" dirty="0">
                <a:latin typeface="Microsoft YaHei UI" panose="020B0503020204020204" pitchFamily="34" charset="-122"/>
                <a:ea typeface="Microsoft YaHei UI" panose="020B0503020204020204" pitchFamily="34" charset="-122"/>
              </a:rPr>
              <a:t>" (1:19)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322</a:t>
            </a:r>
          </a:p>
        </p:txBody>
      </p:sp>
    </p:spTree>
    <p:extLst>
      <p:ext uri="{BB962C8B-B14F-4D97-AF65-F5344CB8AC3E}">
        <p14:creationId xmlns:p14="http://schemas.microsoft.com/office/powerpoint/2010/main" val="177003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zh-SG" altLang="en-US" sz="9600" dirty="0">
                <a:latin typeface="Arial" charset="0"/>
                <a:ea typeface="ＭＳ Ｐゴシック" charset="0"/>
              </a:rPr>
              <a:t>启示录</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 M</a:t>
            </a:r>
          </a:p>
        </p:txBody>
      </p:sp>
      <p:sp>
        <p:nvSpPr>
          <p:cNvPr id="2" name="Rectangle 1"/>
          <p:cNvSpPr/>
          <p:nvPr/>
        </p:nvSpPr>
        <p:spPr>
          <a:xfrm>
            <a:off x="384307" y="1286543"/>
            <a:ext cx="7399308" cy="2308324"/>
          </a:xfrm>
          <a:prstGeom prst="rect">
            <a:avLst/>
          </a:prstGeom>
        </p:spPr>
        <p:txBody>
          <a:bodyPr wrap="square">
            <a:spAutoFit/>
          </a:bodyPr>
          <a:lstStyle/>
          <a:p>
            <a:pPr lvl="0">
              <a:defRPr/>
            </a:pPr>
            <a:r>
              <a:rPr lang="zh-CN" altLang="en-US" sz="3600" b="1" dirty="0">
                <a:solidFill>
                  <a:srgbClr val="000000"/>
                </a:solidFill>
                <a:latin typeface="Arial"/>
                <a:cs typeface="Arial"/>
              </a:rPr>
              <a:t>上帝通过约翰展示了</a:t>
            </a:r>
            <a:r>
              <a:rPr lang="zh-CN" altLang="en-US" sz="3600" b="1" dirty="0">
                <a:solidFill>
                  <a:srgbClr val="CC0000"/>
                </a:solidFill>
                <a:latin typeface="Arial"/>
                <a:cs typeface="Arial"/>
              </a:rPr>
              <a:t>耶稣基督的主权</a:t>
            </a:r>
            <a:r>
              <a:rPr lang="zh-CN" altLang="en-US" sz="3600" b="1" dirty="0">
                <a:solidFill>
                  <a:srgbClr val="000000"/>
                </a:solidFill>
                <a:latin typeface="Arial"/>
                <a:cs typeface="Arial"/>
              </a:rPr>
              <a:t>在未来最终的胜利，以鼓励信徒在内有妥协和外有抵挡的境况中坚忍下去。</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lvl="0" algn="ctr">
              <a:defRPr/>
            </a:pPr>
            <a:r>
              <a:rPr lang="zh-SG" altLang="en-US" sz="4400" b="1" dirty="0">
                <a:solidFill>
                  <a:srgbClr val="FFFFFF"/>
                </a:solidFill>
                <a:latin typeface="Arial"/>
                <a:cs typeface="Arial"/>
              </a:rPr>
              <a:t>总结概要</a:t>
            </a:r>
            <a:endParaRPr kumimoji="0" lang="en-US" sz="4400" b="1" i="0" u="none" strike="noStrike" kern="1200" cap="none" spc="0" normalizeH="0" baseline="0" noProof="0" dirty="0">
              <a:ln>
                <a:noFill/>
              </a:ln>
              <a:solidFill>
                <a:srgbClr val="FFFFFF"/>
              </a:solidFill>
              <a:effectLst/>
              <a:uLnTx/>
              <a:uFillTx/>
              <a:latin typeface="Arial"/>
              <a:ea typeface="+mn-ea"/>
              <a:cs typeface="Arial"/>
            </a:endParaRPr>
          </a:p>
        </p:txBody>
      </p:sp>
    </p:spTree>
    <p:extLst>
      <p:ext uri="{BB962C8B-B14F-4D97-AF65-F5344CB8AC3E}">
        <p14:creationId xmlns:p14="http://schemas.microsoft.com/office/powerpoint/2010/main" val="2463867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这本书启示基督的国度将会是一千年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(20:1-6), </a:t>
            </a:r>
          </a:p>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也启示这国度是在是的未来国度</a:t>
            </a:r>
            <a:endPar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因为圣徒要</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在地上执掌王权</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(5:10)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322</a:t>
            </a: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9078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基督给七教会的新建提示着即使教会在患难中，基督仍在教会掌权</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(1:9; 2:9-10; 3:10)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，也赐八个承诺，要奖励战胜世界的信徒</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(2:7, 11, 17, 26; 3:5, 12, 21; 21:7)</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62131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虽然耶稣被示为得胜的狮子（一次）</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(5:5)</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但更大的焦点于耶稣是代罪的羔羊（三十次）</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(5:6; 7:14, 17</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等</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92646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243" y="1071238"/>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67545" y="368300"/>
            <a:ext cx="3312368" cy="1080120"/>
          </a:xfrm>
          <a:effectLst/>
        </p:spPr>
        <p:txBody>
          <a:bodyPr/>
          <a:lstStyle/>
          <a:p>
            <a:pPr algn="l">
              <a:defRPr/>
            </a:pPr>
            <a:r>
              <a:rPr lang="zh-CN" altLang="en-US" sz="11500" b="1" dirty="0">
                <a:solidFill>
                  <a:schemeClr val="tx2"/>
                </a:solidFill>
                <a:effectLst>
                  <a:glow rad="127000">
                    <a:schemeClr val="bg1"/>
                  </a:glow>
                </a:effectLst>
                <a:latin typeface="Arial" charset="0"/>
                <a:ea typeface="ＭＳ Ｐゴシック" charset="0"/>
                <a:cs typeface="ＭＳ Ｐゴシック" charset="0"/>
              </a:rPr>
              <a:t>要被</a:t>
            </a:r>
            <a:endParaRPr lang="en-US" sz="11500" b="1" dirty="0">
              <a:solidFill>
                <a:schemeClr val="tx2"/>
              </a:solidFill>
              <a:effectLst>
                <a:glow rad="127000">
                  <a:schemeClr val="bg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23813" y="4527622"/>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ctr" defTabSz="914400" eaLnBrk="0" fontAlgn="base" hangingPunct="0">
              <a:spcBef>
                <a:spcPct val="0"/>
              </a:spcBef>
              <a:spcAft>
                <a:spcPct val="0"/>
              </a:spcAft>
              <a:defRPr/>
            </a:pPr>
            <a:r>
              <a:rPr lang="zh-SG" altLang="en-US" sz="8800" i="1" dirty="0">
                <a:solidFill>
                  <a:srgbClr val="000000"/>
                </a:solidFill>
                <a:effectLst>
                  <a:glow rad="127000">
                    <a:srgbClr val="FFFFFF"/>
                  </a:glow>
                </a:effectLst>
                <a:latin typeface="Arial" charset="0"/>
                <a:ea typeface="ＭＳ Ｐゴシック" charset="0"/>
              </a:rPr>
              <a:t>路加</a:t>
            </a:r>
            <a:endParaRPr kumimoji="0" lang="en-US" sz="8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2" name="Rectangle 1"/>
          <p:cNvSpPr/>
          <p:nvPr/>
        </p:nvSpPr>
        <p:spPr>
          <a:xfrm rot="21078511">
            <a:off x="1580125" y="1956261"/>
            <a:ext cx="5978481" cy="1569660"/>
          </a:xfrm>
          <a:prstGeom prst="rect">
            <a:avLst/>
          </a:prstGeom>
          <a:solidFill>
            <a:schemeClr val="bg1"/>
          </a:solidFill>
          <a:ln>
            <a:noFill/>
          </a:ln>
        </p:spPr>
        <p:txBody>
          <a:bodyPr wrap="square" lIns="91440" tIns="45720" rIns="91440" bIns="45720">
            <a:spAutoFit/>
          </a:bodyPr>
          <a:lstStyle/>
          <a:p>
            <a:pPr algn="ctr"/>
            <a:r>
              <a:rPr lang="zh-CN" altLang="en-US" sz="9600" b="1" cap="none" spc="0" dirty="0">
                <a:ln w="22225">
                  <a:noFill/>
                  <a:prstDash val="solid"/>
                </a:ln>
                <a:solidFill>
                  <a:srgbClr val="CC0000"/>
                </a:solidFill>
                <a:effectLst/>
                <a:latin typeface="Microsoft YaHei UI" panose="020B0503020204020204" pitchFamily="34" charset="-122"/>
                <a:ea typeface="Microsoft YaHei UI" panose="020B0503020204020204" pitchFamily="34" charset="-122"/>
              </a:rPr>
              <a:t>确定</a:t>
            </a:r>
            <a:endParaRPr lang="en-US" sz="9600" b="1" cap="none" spc="0" dirty="0">
              <a:ln w="22225">
                <a:noFill/>
                <a:prstDash val="solid"/>
              </a:ln>
              <a:solidFill>
                <a:srgbClr val="CC0000"/>
              </a:solidFill>
              <a:effectLst/>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7529864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书信充分提示耶稣基督被高举，为要证明基督有能力处理教会以内以外的一切问题</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(1:12-16)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也要向信徒应承祂会再来</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(19:11-16; 22:7, 12, 17, 20)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27517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Text Box 7"/>
          <p:cNvSpPr txBox="1">
            <a:spLocks noChangeArrowheads="1"/>
          </p:cNvSpPr>
          <p:nvPr/>
        </p:nvSpPr>
        <p:spPr bwMode="auto">
          <a:xfrm>
            <a:off x="8461415" y="4763"/>
            <a:ext cx="749222"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0"/>
              </a:spcBef>
              <a:spcAft>
                <a:spcPct val="0"/>
              </a:spcAft>
            </a:pPr>
            <a:r>
              <a:rPr lang="en-US" b="1" dirty="0">
                <a:solidFill>
                  <a:srgbClr val="FFFFFF"/>
                </a:solidFill>
                <a:latin typeface="Microsoft YaHei UI" panose="020B0503020204020204" pitchFamily="34" charset="-122"/>
                <a:ea typeface="Microsoft YaHei UI" panose="020B0503020204020204" pitchFamily="34" charset="-122"/>
                <a:cs typeface="Arial"/>
              </a:rPr>
              <a:t>318</a:t>
            </a:r>
          </a:p>
        </p:txBody>
      </p:sp>
      <p:graphicFrame>
        <p:nvGraphicFramePr>
          <p:cNvPr id="9" name="Table 8"/>
          <p:cNvGraphicFramePr>
            <a:graphicFrameLocks noGrp="1"/>
          </p:cNvGraphicFramePr>
          <p:nvPr>
            <p:extLst>
              <p:ext uri="{D42A27DB-BD31-4B8C-83A1-F6EECF244321}">
                <p14:modId xmlns:p14="http://schemas.microsoft.com/office/powerpoint/2010/main" val="1172162903"/>
              </p:ext>
            </p:extLst>
          </p:nvPr>
        </p:nvGraphicFramePr>
        <p:xfrm>
          <a:off x="0" y="0"/>
          <a:ext cx="7924800" cy="6877050"/>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39763">
                  <a:extLst>
                    <a:ext uri="{9D8B030D-6E8A-4147-A177-3AD203B41FA5}">
                      <a16:colId xmlns:a16="http://schemas.microsoft.com/office/drawing/2014/main" val="20005"/>
                    </a:ext>
                  </a:extLst>
                </a:gridCol>
                <a:gridCol w="793750">
                  <a:extLst>
                    <a:ext uri="{9D8B030D-6E8A-4147-A177-3AD203B41FA5}">
                      <a16:colId xmlns:a16="http://schemas.microsoft.com/office/drawing/2014/main" val="20006"/>
                    </a:ext>
                  </a:extLst>
                </a:gridCol>
                <a:gridCol w="881062">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基督的主权在未来的胜利</a:t>
                      </a:r>
                      <a:endParaRPr kumimoji="0" lang="en-US" sz="2800" b="1" i="0" u="none" strike="noStrike" cap="none" normalizeH="0" baseline="0" dirty="0">
                        <a:ln>
                          <a:noFill/>
                        </a:ln>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0"/>
                  </a:ext>
                </a:extLst>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主权是属于基督</a:t>
                      </a:r>
                      <a:endPar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主权在教会</a:t>
                      </a:r>
                      <a:endParaRPr kumimoji="0" 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主权在末日</a:t>
                      </a:r>
                      <a:r>
                        <a:rPr kumimoji="0" lang="zh-TW"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的</a:t>
                      </a: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事件</a:t>
                      </a:r>
                      <a:endParaRPr kumimoji="0" 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1"/>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 </a:t>
                      </a: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 </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章</a:t>
                      </a: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 </a:t>
                      </a:r>
                      <a:r>
                        <a:rPr kumimoji="0" lang="en-US" altLang="zh-TW"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2–3 </a:t>
                      </a:r>
                      <a:r>
                        <a:rPr kumimoji="0" lang="zh-TW"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章</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 </a:t>
                      </a:r>
                      <a:r>
                        <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4–22 </a:t>
                      </a: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章</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2"/>
                  </a:ext>
                </a:extLst>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r>
                        <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你看到什么</a:t>
                      </a:r>
                      <a:r>
                        <a:rPr kumimoji="0" lang="en-US" altLang="zh-TW"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endPar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(1:19</a:t>
                      </a: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现在是什么</a:t>
                      </a:r>
                      <a:r>
                        <a:rPr kumimoji="0" lang="en-US" altLang="ja-JP"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(1:19b)</a:t>
                      </a: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以后会发生什么</a:t>
                      </a:r>
                      <a:r>
                        <a:rPr kumimoji="0" lang="en-US" altLang="ja-JP"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(1:19c)</a:t>
                      </a: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3"/>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过去</a:t>
                      </a:r>
                      <a:endPar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现在</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未来</a:t>
                      </a:r>
                      <a:endPar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4"/>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基督揭露</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教会揭露</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完成揭露</a:t>
                      </a:r>
                      <a:endParaRPr kumimoji="0" 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5"/>
                  </a:ext>
                </a:extLst>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上帝在地上</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上帝的使者</a:t>
                      </a:r>
                      <a:endParaRPr kumimoji="0" lang="en-US" altLang="zh-CN"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在地上</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从地狱在地上到天堂地上</a:t>
                      </a:r>
                      <a:endParaRPr kumimoji="0" 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6"/>
                  </a:ext>
                </a:extLst>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审判官  </a:t>
                      </a:r>
                      <a:endParaRPr kumimoji="0" 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任务</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判决和奖励</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7"/>
                  </a:ext>
                </a:extLst>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主题</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1:1-3</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敬拜三位一体神</a:t>
                      </a:r>
                      <a:endParaRPr kumimoji="0" lang="en-US" altLang="ja-JP"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1:4-8</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荣耀耶稣基督</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1:9-</a:t>
                      </a:r>
                      <a:b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b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小亚细亚</a:t>
                      </a: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七教会</a:t>
                      </a:r>
                      <a:r>
                        <a:rPr kumimoji="0" lang="en-US" altLang="zh-CN"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以弗所、士每拿、别迦摩、推雅推喇、撒狄、非拉铁非、</a:t>
                      </a:r>
                      <a:endParaRPr kumimoji="0" lang="en-US" altLang="zh-CN"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老底嘉</a:t>
                      </a:r>
                      <a:endPar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苦难</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4:1–</a:t>
                      </a:r>
                      <a:b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b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第二次来</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19:11-21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千禧年</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    20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永恒的状态</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21:1–22:5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终结</a:t>
                      </a:r>
                      <a:r>
                        <a:rPr kumimoji="0" lang="zh-CN" altLang="en-US" sz="1600" b="1" i="0" u="none" strike="noStrike" cap="none" normalizeH="0" baseline="0" dirty="0">
                          <a:ln>
                            <a:noFill/>
                          </a:ln>
                          <a:solidFill>
                            <a:srgbClr val="000000"/>
                          </a:solidFill>
                          <a:effectLst/>
                          <a:latin typeface="Microsoft YaHei UI" panose="020B0503020204020204" pitchFamily="34" charset="-122"/>
                          <a:ea typeface="Microsoft YaHei UI" panose="020B0503020204020204" pitchFamily="34" charset="-122"/>
                          <a:cs typeface="Arial"/>
                        </a:rPr>
                        <a:t>的</a:t>
                      </a: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迫切性</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22:6-21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西元 </a:t>
                      </a: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95 </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年</a:t>
                      </a:r>
                      <a:endParaRPr kumimoji="0" lang="en-US" sz="1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9"/>
                  </a:ext>
                </a:extLst>
              </a:tr>
            </a:tbl>
          </a:graphicData>
        </a:graphic>
      </p:graphicFrame>
      <p:sp>
        <p:nvSpPr>
          <p:cNvPr id="2" name="Title 1"/>
          <p:cNvSpPr>
            <a:spLocks noGrp="1"/>
          </p:cNvSpPr>
          <p:nvPr>
            <p:ph type="title"/>
          </p:nvPr>
        </p:nvSpPr>
        <p:spPr/>
        <p:txBody>
          <a:bodyPr/>
          <a:lstStyle/>
          <a:p>
            <a:endParaRPr lang="en-SG" dirty="0">
              <a:latin typeface="Microsoft YaHei UI" panose="020B0503020204020204" pitchFamily="34" charset="-122"/>
              <a:ea typeface="Microsoft YaHei UI" panose="020B0503020204020204" pitchFamily="34" charset="-122"/>
            </a:endParaRPr>
          </a:p>
        </p:txBody>
      </p:sp>
      <p:sp>
        <p:nvSpPr>
          <p:cNvPr id="7" name="Rectangle 5"/>
          <p:cNvSpPr txBox="1">
            <a:spLocks noChangeArrowheads="1"/>
          </p:cNvSpPr>
          <p:nvPr/>
        </p:nvSpPr>
        <p:spPr bwMode="auto">
          <a:xfrm rot="5400000">
            <a:off x="5115718" y="2790032"/>
            <a:ext cx="6985001" cy="1366837"/>
          </a:xfrm>
          <a:prstGeom prst="rect">
            <a:avLst/>
          </a:prstGeom>
          <a:solidFill>
            <a:srgbClr val="00000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zh-SG" altLang="en-US" sz="9600" kern="0" dirty="0">
                <a:latin typeface="Microsoft YaHei UI" panose="020B0503020204020204" pitchFamily="34" charset="-122"/>
                <a:ea typeface="Microsoft YaHei UI" panose="020B0503020204020204" pitchFamily="34" charset="-122"/>
              </a:rPr>
              <a:t>启示录</a:t>
            </a:r>
          </a:p>
        </p:txBody>
      </p:sp>
      <p:sp>
        <p:nvSpPr>
          <p:cNvPr id="8" name="Text Box 7"/>
          <p:cNvSpPr txBox="1">
            <a:spLocks noChangeArrowheads="1"/>
          </p:cNvSpPr>
          <p:nvPr/>
        </p:nvSpPr>
        <p:spPr bwMode="auto">
          <a:xfrm>
            <a:off x="7783615" y="4763"/>
            <a:ext cx="1456515" cy="710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318, 324 M</a:t>
            </a:r>
          </a:p>
        </p:txBody>
      </p:sp>
    </p:spTree>
    <p:extLst>
      <p:ext uri="{BB962C8B-B14F-4D97-AF65-F5344CB8AC3E}">
        <p14:creationId xmlns:p14="http://schemas.microsoft.com/office/powerpoint/2010/main" val="715380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9EED7C1-41AD-E445-AA0B-52D80BEBEBA0}"/>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8" name="Rectangle 7">
              <a:extLst>
                <a:ext uri="{FF2B5EF4-FFF2-40B4-BE49-F238E27FC236}">
                  <a16:creationId xmlns:a16="http://schemas.microsoft.com/office/drawing/2014/main" id="{E5860DC8-C5FF-544F-920A-13E7CD5DEF7F}"/>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17" name="Rectangle 16">
              <a:extLst>
                <a:ext uri="{FF2B5EF4-FFF2-40B4-BE49-F238E27FC236}">
                  <a16:creationId xmlns:a16="http://schemas.microsoft.com/office/drawing/2014/main" id="{6E6AEE4B-8116-8F42-A7DD-9DDFE3B508F2}"/>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r" defTabSz="914400" eaLnBrk="1" hangingPunct="1">
              <a:defRPr/>
            </a:pPr>
            <a:r>
              <a:rPr lang="zh-SG" altLang="en-US" dirty="0">
                <a:solidFill>
                  <a:srgbClr val="070000"/>
                </a:solidFill>
                <a:latin typeface="Microsoft YaHei UI" panose="020B0503020204020204" pitchFamily="34" charset="-122"/>
                <a:ea typeface="Microsoft YaHei UI" panose="020B0503020204020204" pitchFamily="34" charset="-122"/>
                <a:cs typeface="Arial"/>
              </a:rPr>
              <a:t>启示录</a:t>
            </a:r>
          </a:p>
        </p:txBody>
      </p:sp>
      <p:sp>
        <p:nvSpPr>
          <p:cNvPr id="6" name="Rectangle 5"/>
          <p:cNvSpPr/>
          <p:nvPr/>
        </p:nvSpPr>
        <p:spPr bwMode="auto">
          <a:xfrm>
            <a:off x="-12576" y="79960"/>
            <a:ext cx="77381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 name="TextBox 12"/>
          <p:cNvSpPr txBox="1"/>
          <p:nvPr/>
        </p:nvSpPr>
        <p:spPr>
          <a:xfrm>
            <a:off x="211676" y="261155"/>
            <a:ext cx="2217771" cy="1569660"/>
          </a:xfrm>
          <a:prstGeom prst="rect">
            <a:avLst/>
          </a:prstGeom>
          <a:noFill/>
        </p:spPr>
        <p:txBody>
          <a:bodyPr wrap="square" rtlCol="0">
            <a:spAutoFit/>
          </a:bodyPr>
          <a:lstStyle/>
          <a:p>
            <a:pPr marL="228600" indent="-228600">
              <a:buFont typeface="Wingdings" panose="05000000000000000000" pitchFamily="2" charset="2"/>
              <a:buAutoNum type="arabicPlain"/>
            </a:pPr>
            <a:r>
              <a:rPr lang="zh-CN" altLang="en-US" sz="1200" dirty="0">
                <a:latin typeface="Microsoft YaHei UI" panose="020B0503020204020204" pitchFamily="34" charset="-122"/>
                <a:ea typeface="Microsoft YaHei UI" panose="020B0503020204020204" pitchFamily="34" charset="-122"/>
              </a:rPr>
              <a:t>约翰在</a:t>
            </a:r>
            <a:r>
              <a:rPr lang="zh-SG" altLang="en-US" sz="1200" dirty="0">
                <a:latin typeface="Microsoft YaHei UI" panose="020B0503020204020204" pitchFamily="34" charset="-122"/>
                <a:ea typeface="Microsoft YaHei UI" panose="020B0503020204020204" pitchFamily="34" charset="-122"/>
              </a:rPr>
              <a:t>拔摩</a:t>
            </a:r>
            <a:r>
              <a:rPr lang="zh-CN" altLang="en-US" sz="1200" dirty="0">
                <a:latin typeface="Microsoft YaHei UI" panose="020B0503020204020204" pitchFamily="34" charset="-122"/>
                <a:ea typeface="Microsoft YaHei UI" panose="020B0503020204020204" pitchFamily="34" charset="-122"/>
              </a:rPr>
              <a:t>岛的异象</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a:pPr>
            <a:r>
              <a:rPr lang="zh-CN" altLang="en-US" sz="1200" dirty="0">
                <a:latin typeface="Microsoft YaHei UI" panose="020B0503020204020204" pitchFamily="34" charset="-122"/>
                <a:ea typeface="Microsoft YaHei UI" panose="020B0503020204020204" pitchFamily="34" charset="-122"/>
              </a:rPr>
              <a:t>四教会被谴责</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a:pPr>
            <a:r>
              <a:rPr lang="zh-CN" altLang="en-US" sz="1200" dirty="0">
                <a:latin typeface="Microsoft YaHei UI" panose="020B0503020204020204" pitchFamily="34" charset="-122"/>
                <a:ea typeface="Microsoft YaHei UI" panose="020B0503020204020204" pitchFamily="34" charset="-122"/>
              </a:rPr>
              <a:t>其余三个教会被谴责</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a:pPr>
            <a:r>
              <a:rPr lang="zh-CN" altLang="en-US" sz="1200" dirty="0">
                <a:latin typeface="Microsoft YaHei UI" panose="020B0503020204020204" pitchFamily="34" charset="-122"/>
                <a:ea typeface="Microsoft YaHei UI" panose="020B0503020204020204" pitchFamily="34" charset="-122"/>
              </a:rPr>
              <a:t>神宝座的图视</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a:pPr>
            <a:r>
              <a:rPr lang="zh-CN" altLang="en-US" sz="1200" dirty="0">
                <a:latin typeface="Microsoft YaHei UI" panose="020B0503020204020204" pitchFamily="34" charset="-122"/>
                <a:ea typeface="Microsoft YaHei UI" panose="020B0503020204020204" pitchFamily="34" charset="-122"/>
              </a:rPr>
              <a:t>圣洁羔羊被高举</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a:pPr>
            <a:r>
              <a:rPr lang="zh-CN" altLang="en-US" sz="1200" dirty="0">
                <a:latin typeface="Microsoft YaHei UI" panose="020B0503020204020204" pitchFamily="34" charset="-122"/>
                <a:ea typeface="Microsoft YaHei UI" panose="020B0503020204020204" pitchFamily="34" charset="-122"/>
              </a:rPr>
              <a:t>印被揭开</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a:pPr>
            <a:r>
              <a:rPr lang="zh-CN" altLang="en-US" sz="1200" dirty="0">
                <a:latin typeface="Microsoft YaHei UI" panose="020B0503020204020204" pitchFamily="34" charset="-122"/>
                <a:ea typeface="Microsoft YaHei UI" panose="020B0503020204020204" pitchFamily="34" charset="-122"/>
              </a:rPr>
              <a:t>从大患难中出来的人群</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a:pPr>
            <a:r>
              <a:rPr lang="zh-CN" altLang="en-US" sz="1200" dirty="0">
                <a:latin typeface="Microsoft YaHei UI" panose="020B0503020204020204" pitchFamily="34" charset="-122"/>
                <a:ea typeface="Microsoft YaHei UI" panose="020B0503020204020204" pitchFamily="34" charset="-122"/>
              </a:rPr>
              <a:t>四个号角带来的轭</a:t>
            </a:r>
            <a:endParaRPr lang="en-US" altLang="zh-CN" sz="1200" dirty="0">
              <a:latin typeface="Microsoft YaHei UI" panose="020B0503020204020204" pitchFamily="34" charset="-122"/>
              <a:ea typeface="Microsoft YaHei UI" panose="020B0503020204020204" pitchFamily="34" charset="-122"/>
            </a:endParaRPr>
          </a:p>
        </p:txBody>
      </p:sp>
      <p:sp>
        <p:nvSpPr>
          <p:cNvPr id="14" name="TextBox 13"/>
          <p:cNvSpPr txBox="1"/>
          <p:nvPr/>
        </p:nvSpPr>
        <p:spPr>
          <a:xfrm>
            <a:off x="2624479" y="245934"/>
            <a:ext cx="2506309" cy="1015663"/>
          </a:xfrm>
          <a:prstGeom prst="rect">
            <a:avLst/>
          </a:prstGeom>
          <a:noFill/>
        </p:spPr>
        <p:txBody>
          <a:bodyPr wrap="square" rtlCol="0">
            <a:spAutoFit/>
          </a:bodyPr>
          <a:lstStyle/>
          <a:p>
            <a:pPr marL="228600" indent="-228600">
              <a:buFont typeface="Wingdings" panose="05000000000000000000" pitchFamily="2" charset="2"/>
              <a:buAutoNum type="arabicPlain" startAt="9"/>
            </a:pPr>
            <a:r>
              <a:rPr lang="zh-CN" altLang="en-US" sz="1200" dirty="0">
                <a:latin typeface="Microsoft YaHei UI" panose="020B0503020204020204" pitchFamily="34" charset="-122"/>
                <a:ea typeface="Microsoft YaHei UI" panose="020B0503020204020204" pitchFamily="34" charset="-122"/>
              </a:rPr>
              <a:t>无底坑释放更多号角</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9"/>
            </a:pPr>
            <a:r>
              <a:rPr lang="zh-CN" altLang="en-US" sz="1200" dirty="0">
                <a:latin typeface="Microsoft YaHei UI" panose="020B0503020204020204" pitchFamily="34" charset="-122"/>
                <a:ea typeface="Microsoft YaHei UI" panose="020B0503020204020204" pitchFamily="34" charset="-122"/>
              </a:rPr>
              <a:t>约翰把小书卷吃尽</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9"/>
            </a:pPr>
            <a:r>
              <a:rPr lang="zh-CN" altLang="en-US" sz="1200" dirty="0">
                <a:latin typeface="Microsoft YaHei UI" panose="020B0503020204020204" pitchFamily="34" charset="-122"/>
                <a:ea typeface="Microsoft YaHei UI" panose="020B0503020204020204" pitchFamily="34" charset="-122"/>
              </a:rPr>
              <a:t>有人想要害两位证人</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9"/>
            </a:pPr>
            <a:r>
              <a:rPr lang="zh-SG" altLang="en-US" sz="1200" dirty="0">
                <a:latin typeface="Microsoft YaHei UI" panose="020B0503020204020204" pitchFamily="34" charset="-122"/>
                <a:ea typeface="Microsoft YaHei UI" panose="020B0503020204020204" pitchFamily="34" charset="-122"/>
              </a:rPr>
              <a:t>大红龙</a:t>
            </a:r>
            <a:r>
              <a:rPr lang="zh-CN" altLang="en-US" sz="1200" dirty="0">
                <a:latin typeface="Microsoft YaHei UI" panose="020B0503020204020204" pitchFamily="34" charset="-122"/>
                <a:ea typeface="Microsoft YaHei UI" panose="020B0503020204020204" pitchFamily="34" charset="-122"/>
              </a:rPr>
              <a:t>不屈的抵抗</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9"/>
            </a:pPr>
            <a:r>
              <a:rPr lang="zh-CN" altLang="en-US" sz="1200" dirty="0">
                <a:latin typeface="Microsoft YaHei UI" panose="020B0503020204020204" pitchFamily="34" charset="-122"/>
                <a:ea typeface="Microsoft YaHei UI" panose="020B0503020204020204" pitchFamily="34" charset="-122"/>
              </a:rPr>
              <a:t>敌基督的印记</a:t>
            </a:r>
            <a:endParaRPr lang="en-US" altLang="zh-CN" sz="1200" dirty="0">
              <a:latin typeface="Microsoft YaHei UI" panose="020B0503020204020204" pitchFamily="34" charset="-122"/>
              <a:ea typeface="Microsoft YaHei UI" panose="020B0503020204020204" pitchFamily="34" charset="-122"/>
            </a:endParaRPr>
          </a:p>
        </p:txBody>
      </p:sp>
      <p:sp>
        <p:nvSpPr>
          <p:cNvPr id="15" name="TextBox 14"/>
          <p:cNvSpPr txBox="1"/>
          <p:nvPr/>
        </p:nvSpPr>
        <p:spPr>
          <a:xfrm>
            <a:off x="6615691" y="5021001"/>
            <a:ext cx="2703799" cy="1200329"/>
          </a:xfrm>
          <a:prstGeom prst="rect">
            <a:avLst/>
          </a:prstGeom>
          <a:noFill/>
        </p:spPr>
        <p:txBody>
          <a:bodyPr wrap="square" rtlCol="0">
            <a:spAutoFit/>
          </a:bodyPr>
          <a:lstStyle/>
          <a:p>
            <a:pPr marL="228600" indent="-228600">
              <a:buFont typeface="Wingdings" panose="05000000000000000000" pitchFamily="2" charset="2"/>
              <a:buAutoNum type="arabicPlain" startAt="17"/>
            </a:pPr>
            <a:r>
              <a:rPr lang="zh-CN" altLang="en-US" sz="1200" dirty="0">
                <a:latin typeface="Microsoft YaHei UI" panose="020B0503020204020204" pitchFamily="34" charset="-122"/>
                <a:ea typeface="Microsoft YaHei UI" panose="020B0503020204020204" pitchFamily="34" charset="-122"/>
              </a:rPr>
              <a:t>妓女未来的毁灭</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7"/>
            </a:pPr>
            <a:r>
              <a:rPr lang="zh-CN" altLang="en-US" sz="1200" dirty="0">
                <a:latin typeface="Microsoft YaHei UI" panose="020B0503020204020204" pitchFamily="34" charset="-122"/>
                <a:ea typeface="Microsoft YaHei UI" panose="020B0503020204020204" pitchFamily="34" charset="-122"/>
              </a:rPr>
              <a:t>巴比伦完全的凄惶</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7"/>
            </a:pPr>
            <a:r>
              <a:rPr lang="zh-CN" altLang="en-US" sz="1200" dirty="0">
                <a:latin typeface="Microsoft YaHei UI" panose="020B0503020204020204" pitchFamily="34" charset="-122"/>
                <a:ea typeface="Microsoft YaHei UI" panose="020B0503020204020204" pitchFamily="34" charset="-122"/>
              </a:rPr>
              <a:t>羔羊得胜的宴席</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7"/>
            </a:pPr>
            <a:r>
              <a:rPr lang="zh-CN" altLang="en-US" sz="1200" dirty="0">
                <a:latin typeface="Microsoft YaHei UI" panose="020B0503020204020204" pitchFamily="34" charset="-122"/>
                <a:ea typeface="Microsoft YaHei UI" panose="020B0503020204020204" pitchFamily="34" charset="-122"/>
              </a:rPr>
              <a:t>最终的复活与审判</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7"/>
            </a:pPr>
            <a:r>
              <a:rPr lang="zh-CN" altLang="en-US" sz="1200" dirty="0">
                <a:latin typeface="Microsoft YaHei UI" panose="020B0503020204020204" pitchFamily="34" charset="-122"/>
                <a:ea typeface="Microsoft YaHei UI" panose="020B0503020204020204" pitchFamily="34" charset="-122"/>
              </a:rPr>
              <a:t>新耶路撒冷的启示</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7"/>
            </a:pPr>
            <a:r>
              <a:rPr lang="zh-CN" altLang="en-US" sz="1200" dirty="0">
                <a:latin typeface="Microsoft YaHei UI" panose="020B0503020204020204" pitchFamily="34" charset="-122"/>
                <a:ea typeface="Microsoft YaHei UI" panose="020B0503020204020204" pitchFamily="34" charset="-122"/>
              </a:rPr>
              <a:t>永恒的城市与世界</a:t>
            </a:r>
            <a:endParaRPr lang="en-US" altLang="zh-CN" sz="1200" dirty="0">
              <a:latin typeface="Microsoft YaHei UI" panose="020B0503020204020204" pitchFamily="34" charset="-122"/>
              <a:ea typeface="Microsoft YaHei UI" panose="020B0503020204020204" pitchFamily="34" charset="-122"/>
            </a:endParaRPr>
          </a:p>
        </p:txBody>
      </p:sp>
      <p:sp>
        <p:nvSpPr>
          <p:cNvPr id="16" name="TextBox 15"/>
          <p:cNvSpPr txBox="1"/>
          <p:nvPr/>
        </p:nvSpPr>
        <p:spPr>
          <a:xfrm>
            <a:off x="4842718" y="5021001"/>
            <a:ext cx="1731405" cy="646331"/>
          </a:xfrm>
          <a:prstGeom prst="rect">
            <a:avLst/>
          </a:prstGeom>
          <a:noFill/>
        </p:spPr>
        <p:txBody>
          <a:bodyPr wrap="square" rtlCol="0">
            <a:spAutoFit/>
          </a:bodyPr>
          <a:lstStyle/>
          <a:p>
            <a:pPr marL="228600" indent="-228600">
              <a:buFont typeface="Wingdings" panose="05000000000000000000" pitchFamily="2" charset="2"/>
              <a:buAutoNum type="arabicPlain" startAt="14"/>
            </a:pPr>
            <a:r>
              <a:rPr lang="zh-CN" altLang="en-US" sz="1200" dirty="0">
                <a:latin typeface="Microsoft YaHei UI" panose="020B0503020204020204" pitchFamily="34" charset="-122"/>
                <a:ea typeface="Microsoft YaHei UI" panose="020B0503020204020204" pitchFamily="34" charset="-122"/>
              </a:rPr>
              <a:t>收成的时候到</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4"/>
            </a:pPr>
            <a:r>
              <a:rPr lang="zh-CN" altLang="en-US" sz="1200" dirty="0">
                <a:latin typeface="Microsoft YaHei UI" panose="020B0503020204020204" pitchFamily="34" charset="-122"/>
                <a:ea typeface="Microsoft YaHei UI" panose="020B0503020204020204" pitchFamily="34" charset="-122"/>
              </a:rPr>
              <a:t>琴为神而奏</a:t>
            </a:r>
            <a:endParaRPr lang="en-US" altLang="zh-CN" sz="1200" dirty="0">
              <a:latin typeface="Microsoft YaHei UI" panose="020B0503020204020204" pitchFamily="34" charset="-122"/>
              <a:ea typeface="Microsoft YaHei UI" panose="020B0503020204020204" pitchFamily="34" charset="-122"/>
            </a:endParaRPr>
          </a:p>
          <a:p>
            <a:pPr marL="228600" indent="-228600">
              <a:buFont typeface="Wingdings" panose="05000000000000000000" pitchFamily="2" charset="2"/>
              <a:buAutoNum type="arabicPlain" startAt="14"/>
            </a:pPr>
            <a:r>
              <a:rPr lang="zh-CN" altLang="en-US" sz="1200" dirty="0">
                <a:latin typeface="Microsoft YaHei UI" panose="020B0503020204020204" pitchFamily="34" charset="-122"/>
                <a:ea typeface="Microsoft YaHei UI" panose="020B0503020204020204" pitchFamily="34" charset="-122"/>
              </a:rPr>
              <a:t>碗被倒空</a:t>
            </a:r>
            <a:endParaRPr lang="en-US" altLang="zh-CN" sz="1200" dirty="0">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40149700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66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要常胜</a:t>
            </a:r>
            <a:endParaRPr 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24852211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lang="zh-CN" altLang="en-US" sz="4400" b="1" dirty="0">
                <a:solidFill>
                  <a:srgbClr val="FFFFFF"/>
                </a:solidFill>
                <a:latin typeface="Microsoft YaHei UI" panose="020B0503020204020204" pitchFamily="34" charset="-122"/>
                <a:ea typeface="Microsoft YaHei UI" panose="020B0503020204020204" pitchFamily="34" charset="-122"/>
                <a:cs typeface="Arial" charset="0"/>
              </a:rPr>
              <a:t>过度</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经济</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体力</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人际关系</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180228" name="Title 1"/>
          <p:cNvSpPr>
            <a:spLocks noGrp="1"/>
          </p:cNvSpPr>
          <p:nvPr>
            <p:ph type="title"/>
          </p:nvPr>
        </p:nvSpPr>
        <p:spPr>
          <a:xfrm>
            <a:off x="0" y="0"/>
            <a:ext cx="4859338" cy="692150"/>
          </a:xfrm>
        </p:spPr>
        <p:txBody>
          <a:bodyPr/>
          <a:lstStyle/>
          <a:p>
            <a:r>
              <a:rPr lang="zh-CN" altLang="en-US" b="1" dirty="0">
                <a:solidFill>
                  <a:schemeClr val="tx1"/>
                </a:solidFill>
                <a:latin typeface="Microsoft YaHei UI" panose="020B0503020204020204" pitchFamily="34" charset="-122"/>
                <a:ea typeface="Microsoft YaHei UI" panose="020B0503020204020204" pitchFamily="34" charset="-122"/>
              </a:rPr>
              <a:t>什么使你</a:t>
            </a:r>
            <a:endParaRPr lang="en-US" b="1" dirty="0">
              <a:solidFill>
                <a:schemeClr val="tx1"/>
              </a:solidFill>
              <a:latin typeface="Microsoft YaHei UI" panose="020B0503020204020204" pitchFamily="34" charset="-122"/>
              <a:ea typeface="Microsoft YaHei UI" panose="020B0503020204020204" pitchFamily="34" charset="-122"/>
            </a:endParaRP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垂头丧气</a:t>
            </a: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30296649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Microsoft YaHei UI" panose="020B0503020204020204" pitchFamily="34" charset="-122"/>
                <a:ea typeface="Microsoft YaHei UI" panose="020B0503020204020204" pitchFamily="34" charset="-122"/>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Microsoft YaHei UI" panose="020B0503020204020204" pitchFamily="34" charset="-122"/>
                <a:ea typeface="Microsoft YaHei UI" panose="020B0503020204020204" pitchFamily="34" charset="-122"/>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zh-SG" altLang="en-US"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亚洲的</a:t>
              </a:r>
              <a:r>
                <a:rPr lang="zh-CN" altLang="en-US"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教会</a:t>
              </a:r>
              <a:endParaRPr lang="en-US"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Microsoft YaHei UI" panose="020B0503020204020204" pitchFamily="34" charset="-122"/>
                <a:ea typeface="Microsoft YaHei UI" panose="020B0503020204020204" pitchFamily="34" charset="-122"/>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Microsoft YaHei UI" panose="020B0503020204020204" pitchFamily="34" charset="-122"/>
                <a:ea typeface="Microsoft YaHei UI" panose="020B0503020204020204" pitchFamily="34" charset="-122"/>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Microsoft YaHei UI" panose="020B0503020204020204" pitchFamily="34" charset="-122"/>
                <a:ea typeface="Microsoft YaHei UI" panose="020B0503020204020204" pitchFamily="34" charset="-122"/>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Microsoft YaHei UI" panose="020B0503020204020204" pitchFamily="34" charset="-122"/>
                <a:ea typeface="Microsoft YaHei UI" panose="020B0503020204020204" pitchFamily="34" charset="-122"/>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Microsoft YaHei UI" panose="020B0503020204020204" pitchFamily="34" charset="-122"/>
                <a:ea typeface="Microsoft YaHei UI" panose="020B0503020204020204" pitchFamily="34" charset="-122"/>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Microsoft YaHei UI" panose="020B0503020204020204" pitchFamily="34" charset="-122"/>
                <a:ea typeface="Microsoft YaHei UI" panose="020B0503020204020204" pitchFamily="34" charset="-122"/>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defTabSz="914400" eaLnBrk="0" fontAlgn="base" hangingPunct="0">
                <a:spcBef>
                  <a:spcPct val="0"/>
                </a:spcBef>
                <a:spcAft>
                  <a:spcPct val="0"/>
                </a:spcAft>
                <a:buFontTx/>
                <a:buAutoNum type="arabicPeriod"/>
                <a:defRPr/>
              </a:pPr>
              <a:r>
                <a:rPr lang="zh-SG"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教会</a:t>
              </a:r>
              <a:r>
                <a:rPr lang="zh-CN" altLang="en-US" sz="3200" b="1" u="sng"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内部挣扎</a:t>
              </a:r>
              <a:r>
                <a:rPr lang="en-US" altLang="ja-JP"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p>
            <a:p>
              <a:pPr defTabSz="914400" eaLnBrk="0" fontAlgn="base" hangingPunct="0">
                <a:spcBef>
                  <a:spcPct val="0"/>
                </a:spcBef>
                <a:spcAft>
                  <a:spcPct val="0"/>
                </a:spcAft>
                <a:defRPr/>
              </a:pPr>
              <a:r>
                <a:rPr lang="zh-CN" altLang="en-US" sz="2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altLang="ja-JP" sz="2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(2:4, 14-15, 21-24;</a:t>
              </a:r>
            </a:p>
            <a:p>
              <a:pPr defTabSz="914400" eaLnBrk="0" fontAlgn="base" hangingPunct="0">
                <a:spcBef>
                  <a:spcPct val="0"/>
                </a:spcBef>
                <a:spcAft>
                  <a:spcPct val="0"/>
                </a:spcAft>
                <a:defRPr/>
              </a:pPr>
              <a:r>
                <a:rPr lang="zh-CN" altLang="en-US" sz="2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altLang="ja-JP" sz="2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zh-CN" altLang="en-US" sz="2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altLang="ja-JP" sz="2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3:1, 15-17)</a:t>
              </a:r>
              <a:endParaRPr lang="en-US" sz="2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zh-CN" altLang="en-US"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罗马</a:t>
              </a:r>
              <a:endParaRPr lang="en-US"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Microsoft YaHei UI" panose="020B0503020204020204" pitchFamily="34" charset="-122"/>
                <a:ea typeface="Microsoft YaHei UI" panose="020B0503020204020204" pitchFamily="34" charset="-122"/>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defTabSz="914400" eaLnBrk="0" fontAlgn="base" hangingPunct="0">
                <a:spcBef>
                  <a:spcPct val="0"/>
                </a:spcBef>
                <a:spcAft>
                  <a:spcPct val="0"/>
                </a:spcAft>
                <a:buFontTx/>
                <a:buAutoNum type="arabicPeriod" startAt="2"/>
                <a:defRPr/>
              </a:pPr>
              <a:r>
                <a:rPr lang="zh-CN" altLang="en-US" sz="3200" b="1" u="sng"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外部的迫害</a:t>
              </a:r>
              <a:endParaRPr lang="en-US" altLang="zh-CN" sz="3200" b="1" u="sng"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defRPr/>
              </a:pPr>
              <a:r>
                <a:rPr lang="zh-CN"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来自</a:t>
              </a:r>
              <a:r>
                <a:rPr lang="zh-SG"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罗马</a:t>
              </a:r>
            </a:p>
            <a:p>
              <a:pPr marL="571500" indent="-571500" defTabSz="914400" eaLnBrk="0" fontAlgn="base" hangingPunct="0">
                <a:spcBef>
                  <a:spcPct val="0"/>
                </a:spcBef>
                <a:spcAft>
                  <a:spcPct val="0"/>
                </a:spcAft>
                <a:defRPr/>
              </a:pPr>
              <a:r>
                <a:rPr lang="en-US" altLang="ja-JP"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zh-CN" altLang="en-US" sz="32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altLang="ja-JP" sz="2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(1:9; 2:9-10; 3:10)</a:t>
              </a:r>
              <a:endParaRPr lang="en-US" sz="2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defTabSz="914400">
              <a:spcBef>
                <a:spcPct val="50000"/>
              </a:spcBef>
              <a:defRPr/>
            </a:pPr>
            <a:r>
              <a:rPr lang="zh-CN" altLang="en-US" sz="3800" b="1" dirty="0">
                <a:solidFill>
                  <a:srgbClr val="FFFFFF"/>
                </a:solidFill>
                <a:latin typeface="Microsoft YaHei UI" panose="020B0503020204020204" pitchFamily="34" charset="-122"/>
                <a:ea typeface="Microsoft YaHei UI" panose="020B0503020204020204" pitchFamily="34" charset="-122"/>
              </a:rPr>
              <a:t>耶稣基督掌管万有，这些启示帮助小亚细亚的七个教会认识到，基督会帮助他们克服并胜过内在的妥协和外在的逼迫</a:t>
            </a:r>
            <a:endParaRPr lang="en-US" sz="3800" b="1" dirty="0">
              <a:solidFill>
                <a:srgbClr val="FFFFFF"/>
              </a:solidFill>
              <a:latin typeface="Microsoft YaHei UI" panose="020B0503020204020204" pitchFamily="34" charset="-122"/>
              <a:ea typeface="Microsoft YaHei UI" panose="020B0503020204020204" pitchFamily="34" charset="-122"/>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4190531614"/>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descr="EXPTEXTB"/>
          <p:cNvSpPr>
            <a:spLocks noChangeArrowheads="1"/>
          </p:cNvSpPr>
          <p:nvPr/>
        </p:nvSpPr>
        <p:spPr bwMode="auto">
          <a:xfrm>
            <a:off x="0" y="0"/>
            <a:ext cx="9144000" cy="6858000"/>
          </a:xfrm>
          <a:prstGeom prst="rect">
            <a:avLst/>
          </a:prstGeom>
          <a:gradFill rotWithShape="1">
            <a:gsLst>
              <a:gs pos="0">
                <a:srgbClr val="000090"/>
              </a:gs>
              <a:gs pos="100000">
                <a:srgbClr val="000000"/>
              </a:gs>
            </a:gsLst>
            <a:path path="shape">
              <a:fillToRect l="50000" t="50000" r="50000" b="50000"/>
            </a:path>
          </a:gradFill>
          <a:ln w="9525">
            <a:noFill/>
            <a:miter lim="800000"/>
            <a:headEnd/>
            <a:tailEnd/>
          </a:ln>
        </p:spPr>
        <p:txBody>
          <a:bodyPr wrap="none" anchor="ctr"/>
          <a:lstStyle/>
          <a:p>
            <a:pPr defTabSz="914400" fontAlgn="base">
              <a:spcBef>
                <a:spcPct val="0"/>
              </a:spcBef>
              <a:spcAft>
                <a:spcPct val="0"/>
              </a:spcAft>
            </a:pPr>
            <a:endParaRPr lang="en-US">
              <a:solidFill>
                <a:srgbClr val="000000"/>
              </a:solidFill>
              <a:latin typeface="Arial" pitchFamily="34" charset="0"/>
              <a:ea typeface="MS PGothic" pitchFamily="34" charset="-128"/>
              <a:cs typeface="Times New Roman" pitchFamily="18"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ja-JP" altLang="en-US" sz="2000">
                <a:solidFill>
                  <a:srgbClr val="2C1102"/>
                </a:solidFill>
                <a:effectLst>
                  <a:outerShdw blurRad="38100" dist="38100" dir="2700000" algn="tl">
                    <a:srgbClr val="C0C0C0"/>
                  </a:outerShdw>
                </a:effectLst>
                <a:latin typeface="MS PGothic" pitchFamily="34" charset="-128"/>
              </a:rPr>
              <a:t>“</a:t>
            </a:r>
            <a:r>
              <a:rPr lang="en-US" altLang="en-US" sz="2000">
                <a:solidFill>
                  <a:srgbClr val="2C1102"/>
                </a:solidFill>
                <a:effectLst>
                  <a:outerShdw blurRad="38100" dist="38100" dir="2700000" algn="tl">
                    <a:srgbClr val="C0C0C0"/>
                  </a:outerShdw>
                </a:effectLst>
                <a:latin typeface="MS PGothic" pitchFamily="34" charset="-128"/>
              </a:rPr>
              <a:t>直</a:t>
            </a:r>
            <a:r>
              <a:rPr lang="en-US" altLang="ja-JP" sz="2000">
                <a:solidFill>
                  <a:srgbClr val="2C1102"/>
                </a:solidFill>
                <a:effectLst>
                  <a:outerShdw blurRad="38100" dist="38100" dir="2700000" algn="tl">
                    <a:srgbClr val="C0C0C0"/>
                  </a:outerShdw>
                </a:effectLst>
                <a:latin typeface="MS PGothic" pitchFamily="34" charset="-128"/>
              </a:rPr>
              <a:t> </a:t>
            </a:r>
            <a:r>
              <a:rPr lang="en-US" altLang="en-US" sz="2000">
                <a:solidFill>
                  <a:srgbClr val="2C1102"/>
                </a:solidFill>
                <a:effectLst>
                  <a:outerShdw blurRad="38100" dist="38100" dir="2700000" algn="tl">
                    <a:srgbClr val="C0C0C0"/>
                  </a:outerShdw>
                </a:effectLst>
                <a:latin typeface="MS PGothic" pitchFamily="34" charset="-128"/>
              </a:rPr>
              <a:t>到</a:t>
            </a:r>
            <a:r>
              <a:rPr lang="en-US" altLang="ja-JP" sz="2000">
                <a:solidFill>
                  <a:srgbClr val="2C1102"/>
                </a:solidFill>
                <a:effectLst>
                  <a:outerShdw blurRad="38100" dist="38100" dir="2700000" algn="tl">
                    <a:srgbClr val="C0C0C0"/>
                  </a:outerShdw>
                </a:effectLst>
                <a:latin typeface="MS PGothic" pitchFamily="34" charset="-128"/>
              </a:rPr>
              <a:t> </a:t>
            </a:r>
            <a:r>
              <a:rPr lang="en-US" altLang="en-US" sz="2000">
                <a:solidFill>
                  <a:srgbClr val="2C1102"/>
                </a:solidFill>
                <a:effectLst>
                  <a:outerShdw blurRad="38100" dist="38100" dir="2700000" algn="tl">
                    <a:srgbClr val="C0C0C0"/>
                  </a:outerShdw>
                </a:effectLst>
                <a:latin typeface="MS PGothic" pitchFamily="34" charset="-128"/>
              </a:rPr>
              <a:t>地</a:t>
            </a:r>
            <a:r>
              <a:rPr lang="en-US" altLang="ja-JP" sz="2000">
                <a:solidFill>
                  <a:srgbClr val="2C1102"/>
                </a:solidFill>
                <a:effectLst>
                  <a:outerShdw blurRad="38100" dist="38100" dir="2700000" algn="tl">
                    <a:srgbClr val="C0C0C0"/>
                  </a:outerShdw>
                </a:effectLst>
                <a:latin typeface="MS PGothic" pitchFamily="34" charset="-128"/>
              </a:rPr>
              <a:t> </a:t>
            </a:r>
            <a:r>
              <a:rPr lang="en-US" altLang="en-US" sz="2000">
                <a:solidFill>
                  <a:srgbClr val="2C1102"/>
                </a:solidFill>
                <a:effectLst>
                  <a:outerShdw blurRad="38100" dist="38100" dir="2700000" algn="tl">
                    <a:srgbClr val="C0C0C0"/>
                  </a:outerShdw>
                </a:effectLst>
                <a:latin typeface="MS PGothic" pitchFamily="34" charset="-128"/>
              </a:rPr>
              <a:t>极</a:t>
            </a:r>
            <a:r>
              <a:rPr lang="en-US" altLang="ja-JP" sz="2000">
                <a:solidFill>
                  <a:srgbClr val="2C1102"/>
                </a:solidFill>
                <a:effectLst>
                  <a:outerShdw blurRad="38100" dist="38100" dir="2700000" algn="tl">
                    <a:srgbClr val="C0C0C0"/>
                  </a:outerShdw>
                </a:effectLst>
                <a:latin typeface="MS PGothic" pitchFamily="34" charset="-128"/>
              </a:rPr>
              <a:t>” (</a:t>
            </a:r>
            <a:r>
              <a:rPr lang="en-US" altLang="en-US" sz="2000">
                <a:solidFill>
                  <a:srgbClr val="2C1102"/>
                </a:solidFill>
                <a:effectLst>
                  <a:outerShdw blurRad="38100" dist="38100" dir="2700000" algn="tl">
                    <a:srgbClr val="C0C0C0"/>
                  </a:outerShdw>
                </a:effectLst>
                <a:latin typeface="MS PGothic" pitchFamily="34" charset="-128"/>
              </a:rPr>
              <a:t>使</a:t>
            </a:r>
            <a:r>
              <a:rPr lang="en-US" altLang="ja-JP" sz="2000">
                <a:solidFill>
                  <a:srgbClr val="2C1102"/>
                </a:solidFill>
                <a:effectLst>
                  <a:outerShdw blurRad="38100" dist="38100" dir="2700000" algn="tl">
                    <a:srgbClr val="C0C0C0"/>
                  </a:outerShdw>
                </a:effectLst>
                <a:latin typeface="MS PGothic" pitchFamily="34" charset="-128"/>
              </a:rPr>
              <a:t> </a:t>
            </a:r>
            <a:r>
              <a:rPr lang="en-US" altLang="en-US" sz="2000">
                <a:solidFill>
                  <a:srgbClr val="2C1102"/>
                </a:solidFill>
                <a:effectLst>
                  <a:outerShdw blurRad="38100" dist="38100" dir="2700000" algn="tl">
                    <a:srgbClr val="C0C0C0"/>
                  </a:outerShdw>
                </a:effectLst>
                <a:latin typeface="MS PGothic" pitchFamily="34" charset="-128"/>
              </a:rPr>
              <a:t>徒</a:t>
            </a:r>
            <a:r>
              <a:rPr lang="en-US" altLang="ja-JP" sz="2000">
                <a:solidFill>
                  <a:srgbClr val="2C1102"/>
                </a:solidFill>
                <a:effectLst>
                  <a:outerShdw blurRad="38100" dist="38100" dir="2700000" algn="tl">
                    <a:srgbClr val="C0C0C0"/>
                  </a:outerShdw>
                </a:effectLst>
                <a:latin typeface="MS PGothic" pitchFamily="34" charset="-128"/>
              </a:rPr>
              <a:t> </a:t>
            </a:r>
            <a:r>
              <a:rPr lang="en-US" altLang="en-US" sz="2000">
                <a:solidFill>
                  <a:srgbClr val="2C1102"/>
                </a:solidFill>
                <a:effectLst>
                  <a:outerShdw blurRad="38100" dist="38100" dir="2700000" algn="tl">
                    <a:srgbClr val="C0C0C0"/>
                  </a:outerShdw>
                </a:effectLst>
                <a:latin typeface="MS PGothic" pitchFamily="34" charset="-128"/>
              </a:rPr>
              <a:t>行</a:t>
            </a:r>
            <a:r>
              <a:rPr lang="en-US" altLang="ja-JP" sz="2000">
                <a:solidFill>
                  <a:srgbClr val="2C1102"/>
                </a:solidFill>
                <a:effectLst>
                  <a:outerShdw blurRad="38100" dist="38100" dir="2700000" algn="tl">
                    <a:srgbClr val="C0C0C0"/>
                  </a:outerShdw>
                </a:effectLst>
                <a:latin typeface="MS PGothic" pitchFamily="34" charset="-128"/>
              </a:rPr>
              <a:t> </a:t>
            </a:r>
            <a:r>
              <a:rPr lang="en-US" altLang="en-US" sz="2000">
                <a:solidFill>
                  <a:srgbClr val="2C1102"/>
                </a:solidFill>
                <a:effectLst>
                  <a:outerShdw blurRad="38100" dist="38100" dir="2700000" algn="tl">
                    <a:srgbClr val="C0C0C0"/>
                  </a:outerShdw>
                </a:effectLst>
                <a:latin typeface="MS PGothic" pitchFamily="34" charset="-128"/>
              </a:rPr>
              <a:t>传</a:t>
            </a:r>
            <a:r>
              <a:rPr lang="en-US" altLang="ja-JP" sz="2000">
                <a:solidFill>
                  <a:srgbClr val="2C1102"/>
                </a:solidFill>
                <a:effectLst>
                  <a:outerShdw blurRad="38100" dist="38100" dir="2700000" algn="tl">
                    <a:srgbClr val="C0C0C0"/>
                  </a:outerShdw>
                </a:effectLst>
                <a:latin typeface="MS PGothic" pitchFamily="34" charset="-128"/>
              </a:rPr>
              <a:t> 1:8</a:t>
            </a:r>
            <a:r>
              <a:rPr lang="en-US" altLang="ja-JP" sz="2000">
                <a:solidFill>
                  <a:srgbClr val="808080"/>
                </a:solidFill>
                <a:effectLst>
                  <a:outerShdw blurRad="38100" dist="38100" dir="2700000" algn="tl">
                    <a:srgbClr val="C0C0C0"/>
                  </a:outerShdw>
                </a:effectLst>
              </a:rPr>
              <a:t>)</a:t>
            </a:r>
            <a:endParaRPr lang="en-US" altLang="ja-JP" sz="2000">
              <a:solidFill>
                <a:srgbClr val="000000"/>
              </a:solidFill>
              <a:effectLst>
                <a:outerShdw blurRad="38100" dist="38100" dir="2700000" algn="tl">
                  <a:srgbClr val="C0C0C0"/>
                </a:outerShdw>
              </a:effectLst>
            </a:endParaRPr>
          </a:p>
          <a:p>
            <a:pPr defTabSz="914400" eaLnBrk="0" fontAlgn="base" hangingPunct="0">
              <a:spcBef>
                <a:spcPct val="0"/>
              </a:spcBef>
              <a:spcAft>
                <a:spcPct val="0"/>
              </a:spcAft>
            </a:pPr>
            <a:r>
              <a:rPr lang="en-US" altLang="en-US" sz="1200">
                <a:solidFill>
                  <a:srgbClr val="000000"/>
                </a:solidFill>
                <a:effectLst>
                  <a:outerShdw blurRad="38100" dist="38100" dir="2700000" algn="tl">
                    <a:srgbClr val="C0C0C0"/>
                  </a:outerShdw>
                </a:effectLst>
              </a:rPr>
              <a:t>使</a:t>
            </a:r>
            <a:r>
              <a:rPr lang="en-US" sz="1200">
                <a:solidFill>
                  <a:srgbClr val="000000"/>
                </a:solidFill>
                <a:effectLst>
                  <a:outerShdw blurRad="38100" dist="38100" dir="2700000" algn="tl">
                    <a:srgbClr val="C0C0C0"/>
                  </a:outerShdw>
                </a:effectLst>
              </a:rPr>
              <a:t> </a:t>
            </a:r>
            <a:r>
              <a:rPr lang="en-US" altLang="en-US" sz="1200">
                <a:solidFill>
                  <a:srgbClr val="000000"/>
                </a:solidFill>
                <a:effectLst>
                  <a:outerShdw blurRad="38100" dist="38100" dir="2700000" algn="tl">
                    <a:srgbClr val="C0C0C0"/>
                  </a:outerShdw>
                </a:effectLst>
              </a:rPr>
              <a:t>徒</a:t>
            </a:r>
            <a:r>
              <a:rPr lang="en-US" sz="1200">
                <a:solidFill>
                  <a:srgbClr val="000000"/>
                </a:solidFill>
                <a:effectLst>
                  <a:outerShdw blurRad="38100" dist="38100" dir="2700000" algn="tl">
                    <a:srgbClr val="C0C0C0"/>
                  </a:outerShdw>
                </a:effectLst>
              </a:rPr>
              <a:t>  </a:t>
            </a:r>
            <a:r>
              <a:rPr lang="en-US" sz="2000" b="1">
                <a:solidFill>
                  <a:srgbClr val="000000"/>
                </a:solidFill>
                <a:effectLst>
                  <a:outerShdw blurRad="38100" dist="38100" dir="2700000" algn="tl">
                    <a:srgbClr val="C0C0C0"/>
                  </a:outerShdw>
                </a:effectLst>
                <a:latin typeface="Arial" pitchFamily="34" charset="0"/>
                <a:cs typeface="Arial" pitchFamily="34" charset="0"/>
              </a:rPr>
              <a:t>9  13       14    15  16          18           21     27     28</a:t>
            </a:r>
          </a:p>
        </p:txBody>
      </p:sp>
      <p:sp>
        <p:nvSpPr>
          <p:cNvPr id="541700"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200">
                <a:solidFill>
                  <a:srgbClr val="F7F7F7"/>
                </a:solidFill>
              </a:rPr>
              <a:t>秋季</a:t>
            </a:r>
            <a:r>
              <a:rPr lang="en-US" altLang="ja-JP" sz="1200">
                <a:solidFill>
                  <a:srgbClr val="F7F7F7"/>
                </a:solidFill>
                <a:latin typeface="Arial Narrow" pitchFamily="34" charset="0"/>
              </a:rPr>
              <a:t> 49</a:t>
            </a:r>
          </a:p>
          <a:p>
            <a:pPr algn="ctr" defTabSz="914400" eaLnBrk="0" fontAlgn="base" hangingPunct="0">
              <a:spcBef>
                <a:spcPct val="50000"/>
              </a:spcBef>
              <a:spcAft>
                <a:spcPct val="0"/>
              </a:spcAft>
            </a:pPr>
            <a:r>
              <a:rPr lang="en-US" altLang="en-US" sz="1600">
                <a:solidFill>
                  <a:srgbClr val="F7F7F7"/>
                </a:solidFill>
              </a:rPr>
              <a:t>理事会</a:t>
            </a:r>
            <a:endParaRPr lang="en-US" sz="1600">
              <a:solidFill>
                <a:srgbClr val="F7F7F7"/>
              </a:solidFill>
              <a:latin typeface="Arial Narrow" pitchFamily="34" charset="0"/>
            </a:endParaRPr>
          </a:p>
        </p:txBody>
      </p:sp>
      <p:sp>
        <p:nvSpPr>
          <p:cNvPr id="541701"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200">
                <a:solidFill>
                  <a:srgbClr val="F7F7F7"/>
                </a:solidFill>
              </a:rPr>
              <a:t>五月</a:t>
            </a:r>
            <a:r>
              <a:rPr lang="en-US" altLang="ja-JP" sz="1200">
                <a:solidFill>
                  <a:srgbClr val="F7F7F7"/>
                </a:solidFill>
                <a:latin typeface="Arial Narrow" pitchFamily="34" charset="0"/>
              </a:rPr>
              <a:t> 57-</a:t>
            </a:r>
            <a:br>
              <a:rPr lang="en-US" altLang="ja-JP" sz="1200">
                <a:solidFill>
                  <a:srgbClr val="F7F7F7"/>
                </a:solidFill>
                <a:latin typeface="Arial Narrow" pitchFamily="34" charset="0"/>
              </a:rPr>
            </a:br>
            <a:r>
              <a:rPr lang="en-US" altLang="en-US" sz="1200">
                <a:solidFill>
                  <a:srgbClr val="F7F7F7"/>
                </a:solidFill>
              </a:rPr>
              <a:t>八月</a:t>
            </a:r>
            <a:r>
              <a:rPr lang="en-US" altLang="ja-JP" sz="1200">
                <a:solidFill>
                  <a:srgbClr val="F7F7F7"/>
                </a:solidFill>
                <a:latin typeface="Arial Narrow" pitchFamily="34" charset="0"/>
              </a:rPr>
              <a:t> 59</a:t>
            </a:r>
          </a:p>
          <a:p>
            <a:pPr algn="ctr" defTabSz="914400" eaLnBrk="0" fontAlgn="base" hangingPunct="0">
              <a:spcBef>
                <a:spcPct val="50000"/>
              </a:spcBef>
              <a:spcAft>
                <a:spcPct val="0"/>
              </a:spcAft>
            </a:pPr>
            <a:r>
              <a:rPr lang="en-US" altLang="en-US" sz="1600">
                <a:solidFill>
                  <a:srgbClr val="F7F7F7"/>
                </a:solidFill>
              </a:rPr>
              <a:t>试验</a:t>
            </a:r>
            <a:endParaRPr lang="en-US" sz="1800">
              <a:solidFill>
                <a:srgbClr val="F7F7F7"/>
              </a:solidFill>
              <a:latin typeface="Arial Narrow" pitchFamily="34" charset="0"/>
            </a:endParaRPr>
          </a:p>
        </p:txBody>
      </p:sp>
      <p:sp>
        <p:nvSpPr>
          <p:cNvPr id="541702" name="Line 19"/>
          <p:cNvSpPr>
            <a:spLocks noChangeShapeType="1"/>
          </p:cNvSpPr>
          <p:nvPr/>
        </p:nvSpPr>
        <p:spPr bwMode="auto">
          <a:xfrm>
            <a:off x="0" y="2590800"/>
            <a:ext cx="9067800" cy="0"/>
          </a:xfrm>
          <a:prstGeom prst="line">
            <a:avLst/>
          </a:prstGeom>
          <a:noFill/>
          <a:ln w="76200">
            <a:solidFill>
              <a:schemeClr val="tx2"/>
            </a:solidFill>
            <a:round/>
            <a:headEnd/>
            <a:tailEnd type="triangle" w="med" len="me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SG" sz="2400">
              <a:solidFill>
                <a:srgbClr val="2C1102"/>
              </a:solidFill>
              <a:latin typeface="Comic Sans MS" pitchFamily="66" charset="0"/>
              <a:ea typeface="MS PGothic" pitchFamily="34" charset="-128"/>
            </a:endParaRPr>
          </a:p>
        </p:txBody>
      </p:sp>
      <p:sp>
        <p:nvSpPr>
          <p:cNvPr id="541703" name="Text Box 20"/>
          <p:cNvSpPr txBox="1">
            <a:spLocks noChangeArrowheads="1"/>
          </p:cNvSpPr>
          <p:nvPr/>
        </p:nvSpPr>
        <p:spPr bwMode="auto">
          <a:xfrm>
            <a:off x="8458200" y="2311400"/>
            <a:ext cx="685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400">
                <a:solidFill>
                  <a:srgbClr val="F7F7F7"/>
                </a:solidFill>
              </a:rPr>
              <a:t>春季</a:t>
            </a:r>
            <a:r>
              <a:rPr lang="en-US" altLang="ja-JP" sz="1400">
                <a:solidFill>
                  <a:srgbClr val="F7F7F7"/>
                </a:solidFill>
                <a:latin typeface="Arial Narrow" pitchFamily="34" charset="0"/>
              </a:rPr>
              <a:t>68</a:t>
            </a:r>
          </a:p>
          <a:p>
            <a:pPr algn="ctr" defTabSz="914400" eaLnBrk="0" fontAlgn="base" hangingPunct="0">
              <a:spcBef>
                <a:spcPct val="50000"/>
              </a:spcBef>
              <a:spcAft>
                <a:spcPct val="0"/>
              </a:spcAft>
            </a:pPr>
            <a:r>
              <a:rPr lang="en-US" altLang="en-US" sz="1600">
                <a:solidFill>
                  <a:srgbClr val="FFFFFF"/>
                </a:solidFill>
                <a:latin typeface="MS PGothic" pitchFamily="34" charset="-128"/>
              </a:rPr>
              <a:t>教会扩</a:t>
            </a:r>
            <a:r>
              <a:rPr lang="zh-CN" altLang="en-US" sz="1600">
                <a:solidFill>
                  <a:srgbClr val="FFFFFF"/>
                </a:solidFill>
                <a:latin typeface="MS PGothic" pitchFamily="34" charset="-128"/>
              </a:rPr>
              <a:t>长</a:t>
            </a:r>
            <a:endParaRPr lang="en-US" sz="1800">
              <a:solidFill>
                <a:srgbClr val="FFFFFF"/>
              </a:solidFill>
              <a:latin typeface="MS PGothic" pitchFamily="34" charset="-128"/>
            </a:endParaRPr>
          </a:p>
        </p:txBody>
      </p:sp>
      <p:sp>
        <p:nvSpPr>
          <p:cNvPr id="541704"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defTabSz="914400" eaLnBrk="0" fontAlgn="base" hangingPunct="0">
              <a:spcBef>
                <a:spcPct val="50000"/>
              </a:spcBef>
              <a:spcAft>
                <a:spcPct val="0"/>
              </a:spcAft>
            </a:pPr>
            <a:r>
              <a:rPr lang="en-US" sz="2000">
                <a:solidFill>
                  <a:srgbClr val="FFFFFF"/>
                </a:solidFill>
                <a:latin typeface="Arial Narrow" pitchFamily="34" charset="0"/>
              </a:rPr>
              <a:t>35           48          49          50          52  53          57        60             62              67           68     95</a:t>
            </a:r>
          </a:p>
        </p:txBody>
      </p:sp>
      <p:sp>
        <p:nvSpPr>
          <p:cNvPr id="541705" name="Text Box 7"/>
          <p:cNvSpPr txBox="1">
            <a:spLocks noChangeArrowheads="1"/>
          </p:cNvSpPr>
          <p:nvPr/>
        </p:nvSpPr>
        <p:spPr bwMode="auto">
          <a:xfrm>
            <a:off x="9144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200">
                <a:solidFill>
                  <a:srgbClr val="000000"/>
                </a:solidFill>
              </a:rPr>
              <a:t>四月</a:t>
            </a:r>
            <a:r>
              <a:rPr lang="en-US" altLang="ja-JP" sz="1200">
                <a:solidFill>
                  <a:srgbClr val="000000"/>
                </a:solidFill>
                <a:latin typeface="Arial Narrow" pitchFamily="34" charset="0"/>
              </a:rPr>
              <a:t>  48-</a:t>
            </a:r>
            <a:br>
              <a:rPr lang="en-US" altLang="ja-JP" sz="1200">
                <a:solidFill>
                  <a:srgbClr val="000000"/>
                </a:solidFill>
                <a:latin typeface="Arial Narrow" pitchFamily="34" charset="0"/>
              </a:rPr>
            </a:br>
            <a:r>
              <a:rPr lang="en-US" altLang="en-US" sz="1200">
                <a:solidFill>
                  <a:srgbClr val="000000"/>
                </a:solidFill>
              </a:rPr>
              <a:t>九月</a:t>
            </a:r>
            <a:r>
              <a:rPr lang="en-US" altLang="ja-JP" sz="1200">
                <a:solidFill>
                  <a:srgbClr val="000000"/>
                </a:solidFill>
                <a:latin typeface="Arial Narrow" pitchFamily="34" charset="0"/>
              </a:rPr>
              <a:t> 49</a:t>
            </a:r>
          </a:p>
          <a:p>
            <a:pPr algn="ctr" defTabSz="914400" eaLnBrk="0" fontAlgn="base" hangingPunct="0">
              <a:spcBef>
                <a:spcPct val="0"/>
              </a:spcBef>
              <a:spcAft>
                <a:spcPct val="0"/>
              </a:spcAft>
            </a:pPr>
            <a:r>
              <a:rPr lang="en-US">
                <a:solidFill>
                  <a:srgbClr val="000000"/>
                </a:solidFill>
                <a:latin typeface="Arial Narrow" pitchFamily="34" charset="0"/>
              </a:rPr>
              <a:t>1</a:t>
            </a:r>
            <a:br>
              <a:rPr lang="en-US">
                <a:solidFill>
                  <a:srgbClr val="000000"/>
                </a:solidFill>
                <a:latin typeface="Arial Narrow" pitchFamily="34" charset="0"/>
              </a:rPr>
            </a:br>
            <a:r>
              <a:rPr lang="en-US" altLang="en-US" sz="1800">
                <a:solidFill>
                  <a:srgbClr val="000000"/>
                </a:solidFill>
              </a:rPr>
              <a:t>加</a:t>
            </a:r>
            <a:r>
              <a:rPr lang="en-US" sz="1800">
                <a:solidFill>
                  <a:srgbClr val="000000"/>
                </a:solidFill>
              </a:rPr>
              <a:t> </a:t>
            </a:r>
            <a:r>
              <a:rPr lang="en-US" altLang="en-US" sz="1800">
                <a:solidFill>
                  <a:srgbClr val="000000"/>
                </a:solidFill>
              </a:rPr>
              <a:t>拉</a:t>
            </a:r>
            <a:r>
              <a:rPr lang="en-US" sz="1800">
                <a:solidFill>
                  <a:srgbClr val="000000"/>
                </a:solidFill>
              </a:rPr>
              <a:t> </a:t>
            </a:r>
            <a:r>
              <a:rPr lang="en-US" altLang="en-US" sz="1800">
                <a:solidFill>
                  <a:srgbClr val="000000"/>
                </a:solidFill>
              </a:rPr>
              <a:t>太</a:t>
            </a:r>
            <a:endParaRPr lang="en-US" altLang="ja-JP" sz="1800">
              <a:solidFill>
                <a:srgbClr val="000000"/>
              </a:solidFill>
              <a:latin typeface="Arial Narrow" pitchFamily="34" charset="0"/>
            </a:endParaRPr>
          </a:p>
          <a:p>
            <a:pPr algn="ctr" defTabSz="914400" eaLnBrk="0" fontAlgn="base" hangingPunct="0">
              <a:spcBef>
                <a:spcPct val="50000"/>
              </a:spcBef>
              <a:spcAft>
                <a:spcPct val="0"/>
              </a:spcAft>
            </a:pPr>
            <a:endParaRPr lang="en-US" sz="900">
              <a:solidFill>
                <a:srgbClr val="2C1102"/>
              </a:solidFill>
              <a:latin typeface="Arial Narrow" pitchFamily="34" charset="0"/>
            </a:endParaRPr>
          </a:p>
        </p:txBody>
      </p:sp>
      <p:sp>
        <p:nvSpPr>
          <p:cNvPr id="541706" name="Text Box 9"/>
          <p:cNvSpPr txBox="1">
            <a:spLocks noChangeArrowheads="1"/>
          </p:cNvSpPr>
          <p:nvPr/>
        </p:nvSpPr>
        <p:spPr bwMode="auto">
          <a:xfrm>
            <a:off x="3733800" y="2106613"/>
            <a:ext cx="1000125" cy="124618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200">
                <a:solidFill>
                  <a:srgbClr val="000404"/>
                </a:solidFill>
              </a:rPr>
              <a:t>春季</a:t>
            </a:r>
            <a:r>
              <a:rPr lang="en-US" altLang="ja-JP" sz="1200">
                <a:solidFill>
                  <a:srgbClr val="000404"/>
                </a:solidFill>
                <a:latin typeface="Arial Narrow" pitchFamily="34" charset="0"/>
              </a:rPr>
              <a:t>  53-</a:t>
            </a:r>
            <a:br>
              <a:rPr lang="en-US" altLang="ja-JP" sz="1200">
                <a:solidFill>
                  <a:srgbClr val="000404"/>
                </a:solidFill>
                <a:latin typeface="Arial Narrow" pitchFamily="34" charset="0"/>
              </a:rPr>
            </a:br>
            <a:r>
              <a:rPr lang="en-US" altLang="en-US" sz="1200">
                <a:solidFill>
                  <a:srgbClr val="000404"/>
                </a:solidFill>
              </a:rPr>
              <a:t>五月</a:t>
            </a:r>
            <a:r>
              <a:rPr lang="en-US" altLang="ja-JP" sz="1200">
                <a:solidFill>
                  <a:srgbClr val="000404"/>
                </a:solidFill>
                <a:latin typeface="Arial Narrow" pitchFamily="34" charset="0"/>
              </a:rPr>
              <a:t> 57</a:t>
            </a:r>
          </a:p>
          <a:p>
            <a:pPr algn="ctr" defTabSz="914400" eaLnBrk="0" fontAlgn="base" hangingPunct="0">
              <a:spcBef>
                <a:spcPct val="0"/>
              </a:spcBef>
              <a:spcAft>
                <a:spcPct val="0"/>
              </a:spcAft>
            </a:pPr>
            <a:r>
              <a:rPr lang="en-US">
                <a:solidFill>
                  <a:srgbClr val="000404"/>
                </a:solidFill>
                <a:latin typeface="Arial Narrow" pitchFamily="34" charset="0"/>
              </a:rPr>
              <a:t>3</a:t>
            </a:r>
            <a:br>
              <a:rPr lang="en-US">
                <a:solidFill>
                  <a:srgbClr val="2C1102"/>
                </a:solidFill>
                <a:latin typeface="Arial Narrow" pitchFamily="34" charset="0"/>
              </a:rPr>
            </a:br>
            <a:r>
              <a:rPr lang="en-US" altLang="en-US" sz="1800">
                <a:solidFill>
                  <a:srgbClr val="000404"/>
                </a:solidFill>
              </a:rPr>
              <a:t>亚洲</a:t>
            </a:r>
            <a:endParaRPr lang="en-US" altLang="ja-JP" sz="1800">
              <a:solidFill>
                <a:srgbClr val="000404"/>
              </a:solidFill>
              <a:latin typeface="Arial Narrow" pitchFamily="34" charset="0"/>
            </a:endParaRPr>
          </a:p>
          <a:p>
            <a:pPr algn="ctr" defTabSz="914400" eaLnBrk="0" fontAlgn="base" hangingPunct="0">
              <a:spcBef>
                <a:spcPct val="50000"/>
              </a:spcBef>
              <a:spcAft>
                <a:spcPct val="0"/>
              </a:spcAft>
            </a:pPr>
            <a:endParaRPr lang="en-US" sz="1000">
              <a:solidFill>
                <a:srgbClr val="2C1102"/>
              </a:solidFill>
              <a:latin typeface="Arial Narrow" pitchFamily="34" charset="0"/>
            </a:endParaRPr>
          </a:p>
        </p:txBody>
      </p:sp>
      <p:sp>
        <p:nvSpPr>
          <p:cNvPr id="541707" name="Text Box 10"/>
          <p:cNvSpPr txBox="1">
            <a:spLocks noChangeArrowheads="1"/>
          </p:cNvSpPr>
          <p:nvPr/>
        </p:nvSpPr>
        <p:spPr bwMode="auto">
          <a:xfrm>
            <a:off x="5334000" y="2119313"/>
            <a:ext cx="1066800" cy="1216025"/>
          </a:xfrm>
          <a:prstGeom prst="rect">
            <a:avLst/>
          </a:prstGeom>
          <a:solidFill>
            <a:srgbClr val="000000"/>
          </a:solidFill>
          <a:ln w="12700">
            <a:solidFill>
              <a:schemeClr val="bg2"/>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100" dirty="0" err="1">
                <a:solidFill>
                  <a:srgbClr val="FFFFFF"/>
                </a:solidFill>
              </a:rPr>
              <a:t>二月</a:t>
            </a:r>
            <a:r>
              <a:rPr lang="en-US" altLang="ja-JP" sz="1100" dirty="0">
                <a:solidFill>
                  <a:srgbClr val="FFFFFF"/>
                </a:solidFill>
                <a:latin typeface="Arial Narrow" pitchFamily="34" charset="0"/>
              </a:rPr>
              <a:t> 60-</a:t>
            </a:r>
            <a:br>
              <a:rPr lang="en-US" altLang="ja-JP" sz="1100" dirty="0">
                <a:solidFill>
                  <a:srgbClr val="FFFFFF"/>
                </a:solidFill>
                <a:latin typeface="Arial Narrow" pitchFamily="34" charset="0"/>
              </a:rPr>
            </a:br>
            <a:r>
              <a:rPr lang="en-US" altLang="en-US" sz="1100" dirty="0" err="1">
                <a:solidFill>
                  <a:srgbClr val="FFFFFF"/>
                </a:solidFill>
              </a:rPr>
              <a:t>三月</a:t>
            </a:r>
            <a:r>
              <a:rPr lang="en-US" altLang="ja-JP" sz="1100" dirty="0">
                <a:solidFill>
                  <a:srgbClr val="FFFFFF"/>
                </a:solidFill>
                <a:latin typeface="Arial Narrow" pitchFamily="34" charset="0"/>
              </a:rPr>
              <a:t> 62</a:t>
            </a:r>
          </a:p>
          <a:p>
            <a:pPr algn="ctr" defTabSz="914400" eaLnBrk="0" fontAlgn="base" hangingPunct="0">
              <a:spcBef>
                <a:spcPct val="0"/>
              </a:spcBef>
              <a:spcAft>
                <a:spcPct val="0"/>
              </a:spcAft>
            </a:pPr>
            <a:r>
              <a:rPr lang="en-US" dirty="0">
                <a:solidFill>
                  <a:srgbClr val="FFFFFF"/>
                </a:solidFill>
                <a:latin typeface="Arial Narrow" pitchFamily="34" charset="0"/>
              </a:rPr>
              <a:t>1</a:t>
            </a:r>
            <a:br>
              <a:rPr lang="en-US" dirty="0">
                <a:solidFill>
                  <a:srgbClr val="FFFFFF"/>
                </a:solidFill>
                <a:latin typeface="Arial Narrow" pitchFamily="34" charset="0"/>
              </a:rPr>
            </a:br>
            <a:r>
              <a:rPr lang="en-US" altLang="en-US" sz="1800" dirty="0" err="1">
                <a:solidFill>
                  <a:srgbClr val="FFFFFF"/>
                </a:solidFill>
              </a:rPr>
              <a:t>罗马</a:t>
            </a:r>
            <a:endParaRPr lang="en-US" altLang="ja-JP" sz="1800" dirty="0">
              <a:solidFill>
                <a:srgbClr val="FFFFFF"/>
              </a:solidFill>
              <a:latin typeface="Arial Narrow" pitchFamily="34" charset="0"/>
            </a:endParaRPr>
          </a:p>
          <a:p>
            <a:pPr algn="ctr" defTabSz="914400" eaLnBrk="0" fontAlgn="base" hangingPunct="0">
              <a:spcBef>
                <a:spcPct val="50000"/>
              </a:spcBef>
              <a:spcAft>
                <a:spcPct val="0"/>
              </a:spcAft>
            </a:pPr>
            <a:endParaRPr lang="en-US" sz="1000" dirty="0">
              <a:solidFill>
                <a:srgbClr val="000000"/>
              </a:solidFill>
              <a:latin typeface="Arial Narrow" pitchFamily="34" charset="0"/>
            </a:endParaRPr>
          </a:p>
        </p:txBody>
      </p:sp>
      <p:sp>
        <p:nvSpPr>
          <p:cNvPr id="461838" name="Text Box 11"/>
          <p:cNvSpPr txBox="1">
            <a:spLocks noChangeArrowheads="1"/>
          </p:cNvSpPr>
          <p:nvPr/>
        </p:nvSpPr>
        <p:spPr bwMode="auto">
          <a:xfrm>
            <a:off x="7315200" y="2089150"/>
            <a:ext cx="1066800" cy="1246188"/>
          </a:xfrm>
          <a:prstGeom prst="rect">
            <a:avLst/>
          </a:prstGeom>
          <a:solidFill>
            <a:srgbClr val="000000"/>
          </a:solidFill>
          <a:ln w="12700">
            <a:solidFill>
              <a:srgbClr val="FFFFFF"/>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200" dirty="0" err="1">
                <a:solidFill>
                  <a:srgbClr val="FFFFFF"/>
                </a:solidFill>
                <a:effectLst>
                  <a:outerShdw blurRad="38100" dist="38100" dir="2700000" algn="tl">
                    <a:srgbClr val="808080"/>
                  </a:outerShdw>
                </a:effectLst>
              </a:rPr>
              <a:t>秋季</a:t>
            </a:r>
            <a:r>
              <a:rPr lang="en-US" altLang="ja-JP" sz="1200" dirty="0">
                <a:solidFill>
                  <a:srgbClr val="FFFFFF"/>
                </a:solidFill>
                <a:effectLst>
                  <a:outerShdw blurRad="38100" dist="38100" dir="2700000" algn="tl">
                    <a:srgbClr val="808080"/>
                  </a:outerShdw>
                </a:effectLst>
                <a:latin typeface="Arial Narrow" pitchFamily="34" charset="0"/>
              </a:rPr>
              <a:t> 67-</a:t>
            </a:r>
            <a:br>
              <a:rPr lang="en-US" altLang="ja-JP" sz="1200" dirty="0">
                <a:solidFill>
                  <a:srgbClr val="FFFFFF"/>
                </a:solidFill>
                <a:effectLst>
                  <a:outerShdw blurRad="38100" dist="38100" dir="2700000" algn="tl">
                    <a:srgbClr val="808080"/>
                  </a:outerShdw>
                </a:effectLst>
                <a:latin typeface="Arial Narrow" pitchFamily="34" charset="0"/>
              </a:rPr>
            </a:br>
            <a:r>
              <a:rPr lang="en-US" altLang="en-US" sz="1200" dirty="0" err="1">
                <a:solidFill>
                  <a:srgbClr val="FFFFFF"/>
                </a:solidFill>
                <a:effectLst>
                  <a:outerShdw blurRad="38100" dist="38100" dir="2700000" algn="tl">
                    <a:srgbClr val="808080"/>
                  </a:outerShdw>
                </a:effectLst>
              </a:rPr>
              <a:t>春季</a:t>
            </a:r>
            <a:r>
              <a:rPr lang="en-US" altLang="ja-JP" sz="1200" dirty="0">
                <a:solidFill>
                  <a:srgbClr val="FFFFFF"/>
                </a:solidFill>
                <a:effectLst>
                  <a:outerShdw blurRad="38100" dist="38100" dir="2700000" algn="tl">
                    <a:srgbClr val="808080"/>
                  </a:outerShdw>
                </a:effectLst>
                <a:latin typeface="Arial Narrow" pitchFamily="34" charset="0"/>
              </a:rPr>
              <a:t> 68</a:t>
            </a:r>
          </a:p>
          <a:p>
            <a:pPr algn="ctr" defTabSz="914400" eaLnBrk="0" fontAlgn="base" hangingPunct="0">
              <a:spcBef>
                <a:spcPct val="0"/>
              </a:spcBef>
              <a:spcAft>
                <a:spcPct val="0"/>
              </a:spcAft>
            </a:pPr>
            <a:r>
              <a:rPr lang="en-US" dirty="0">
                <a:solidFill>
                  <a:srgbClr val="FFFFFF"/>
                </a:solidFill>
                <a:effectLst>
                  <a:outerShdw blurRad="38100" dist="38100" dir="2700000" algn="tl">
                    <a:srgbClr val="808080"/>
                  </a:outerShdw>
                </a:effectLst>
                <a:latin typeface="Arial Narrow" pitchFamily="34" charset="0"/>
              </a:rPr>
              <a:t>2</a:t>
            </a:r>
            <a:br>
              <a:rPr lang="en-US" dirty="0">
                <a:solidFill>
                  <a:srgbClr val="FFFFFF"/>
                </a:solidFill>
                <a:effectLst>
                  <a:outerShdw blurRad="38100" dist="38100" dir="2700000" algn="tl">
                    <a:srgbClr val="808080"/>
                  </a:outerShdw>
                </a:effectLst>
                <a:latin typeface="Arial Narrow" pitchFamily="34" charset="0"/>
              </a:rPr>
            </a:br>
            <a:r>
              <a:rPr lang="en-US" altLang="en-US" sz="1800" dirty="0" err="1">
                <a:solidFill>
                  <a:srgbClr val="FFFFFF"/>
                </a:solidFill>
                <a:effectLst>
                  <a:outerShdw blurRad="38100" dist="38100" dir="2700000" algn="tl">
                    <a:srgbClr val="808080"/>
                  </a:outerShdw>
                </a:effectLst>
              </a:rPr>
              <a:t>罗马</a:t>
            </a:r>
            <a:endParaRPr lang="en-US" altLang="ja-JP" sz="1800" dirty="0">
              <a:solidFill>
                <a:srgbClr val="FFFFFF"/>
              </a:solidFill>
              <a:effectLst>
                <a:outerShdw blurRad="38100" dist="38100" dir="2700000" algn="tl">
                  <a:srgbClr val="808080"/>
                </a:outerShdw>
              </a:effectLst>
              <a:latin typeface="Arial Narrow" pitchFamily="34" charset="0"/>
            </a:endParaRPr>
          </a:p>
          <a:p>
            <a:pPr algn="ctr" defTabSz="914400" eaLnBrk="0" fontAlgn="base" hangingPunct="0">
              <a:spcBef>
                <a:spcPct val="50000"/>
              </a:spcBef>
              <a:spcAft>
                <a:spcPct val="0"/>
              </a:spcAft>
            </a:pPr>
            <a:endParaRPr lang="en-US" sz="1000" dirty="0">
              <a:solidFill>
                <a:srgbClr val="FFFFFF"/>
              </a:solidFill>
              <a:effectLst>
                <a:outerShdw blurRad="38100" dist="38100" dir="2700000" algn="tl">
                  <a:srgbClr val="808080"/>
                </a:outerShdw>
              </a:effectLst>
              <a:latin typeface="Arial Narrow" pitchFamily="34" charset="0"/>
            </a:endParaRPr>
          </a:p>
        </p:txBody>
      </p:sp>
      <p:sp>
        <p:nvSpPr>
          <p:cNvPr id="541709" name="Text Box 17"/>
          <p:cNvSpPr txBox="1">
            <a:spLocks noChangeArrowheads="1"/>
          </p:cNvSpPr>
          <p:nvPr/>
        </p:nvSpPr>
        <p:spPr bwMode="auto">
          <a:xfrm>
            <a:off x="-76200" y="2324100"/>
            <a:ext cx="9906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sz="1200">
                <a:solidFill>
                  <a:srgbClr val="F7F7F7"/>
                </a:solidFill>
                <a:latin typeface="Arial Narrow" pitchFamily="34" charset="0"/>
              </a:rPr>
              <a:t>35</a:t>
            </a:r>
            <a:r>
              <a:rPr lang="en-US" altLang="ja-JP" sz="1200">
                <a:solidFill>
                  <a:srgbClr val="F7F7F7"/>
                </a:solidFill>
                <a:latin typeface="Arial Narrow" pitchFamily="34" charset="0"/>
              </a:rPr>
              <a:t>-37</a:t>
            </a:r>
          </a:p>
          <a:p>
            <a:pPr algn="ctr" defTabSz="914400" eaLnBrk="0" fontAlgn="base" hangingPunct="0">
              <a:spcBef>
                <a:spcPct val="50000"/>
              </a:spcBef>
              <a:spcAft>
                <a:spcPct val="0"/>
              </a:spcAft>
            </a:pPr>
            <a:r>
              <a:rPr lang="en-US" altLang="en-US" sz="1600">
                <a:solidFill>
                  <a:srgbClr val="F7F7F7"/>
                </a:solidFill>
              </a:rPr>
              <a:t>大</a:t>
            </a:r>
            <a:r>
              <a:rPr lang="en-US" sz="1600">
                <a:solidFill>
                  <a:srgbClr val="F7F7F7"/>
                </a:solidFill>
              </a:rPr>
              <a:t> </a:t>
            </a:r>
            <a:r>
              <a:rPr lang="en-US" altLang="en-US" sz="1600">
                <a:solidFill>
                  <a:srgbClr val="F7F7F7"/>
                </a:solidFill>
              </a:rPr>
              <a:t>马</a:t>
            </a:r>
            <a:r>
              <a:rPr lang="en-US" sz="1600">
                <a:solidFill>
                  <a:srgbClr val="F7F7F7"/>
                </a:solidFill>
              </a:rPr>
              <a:t> </a:t>
            </a:r>
            <a:r>
              <a:rPr lang="en-US" altLang="en-US" sz="1600">
                <a:solidFill>
                  <a:srgbClr val="F7F7F7"/>
                </a:solidFill>
              </a:rPr>
              <a:t>色</a:t>
            </a:r>
            <a:br>
              <a:rPr lang="en-US" altLang="ja-JP" sz="1600">
                <a:solidFill>
                  <a:srgbClr val="F7F7F7"/>
                </a:solidFill>
                <a:latin typeface="Arial Narrow" pitchFamily="34" charset="0"/>
              </a:rPr>
            </a:br>
            <a:r>
              <a:rPr lang="en-US" altLang="en-US" sz="1600">
                <a:solidFill>
                  <a:srgbClr val="F7F7F7"/>
                </a:solidFill>
              </a:rPr>
              <a:t>安</a:t>
            </a:r>
            <a:r>
              <a:rPr lang="en-US" altLang="ja-JP" sz="1600">
                <a:solidFill>
                  <a:srgbClr val="F7F7F7"/>
                </a:solidFill>
              </a:rPr>
              <a:t> </a:t>
            </a:r>
            <a:r>
              <a:rPr lang="en-US" altLang="en-US" sz="1600">
                <a:solidFill>
                  <a:srgbClr val="F7F7F7"/>
                </a:solidFill>
              </a:rPr>
              <a:t>提</a:t>
            </a:r>
            <a:r>
              <a:rPr lang="en-US" altLang="ja-JP" sz="1600">
                <a:solidFill>
                  <a:srgbClr val="F7F7F7"/>
                </a:solidFill>
              </a:rPr>
              <a:t> </a:t>
            </a:r>
            <a:r>
              <a:rPr lang="en-US" altLang="en-US" sz="1600">
                <a:solidFill>
                  <a:srgbClr val="F7F7F7"/>
                </a:solidFill>
              </a:rPr>
              <a:t>阿</a:t>
            </a:r>
            <a:r>
              <a:rPr lang="en-US" altLang="ja-JP" sz="1600">
                <a:solidFill>
                  <a:srgbClr val="F7F7F7"/>
                </a:solidFill>
              </a:rPr>
              <a:t> </a:t>
            </a:r>
            <a:endParaRPr lang="en-US" sz="1600">
              <a:solidFill>
                <a:srgbClr val="F7F7F7"/>
              </a:solidFill>
              <a:latin typeface="Arial Narrow" pitchFamily="34" charset="0"/>
            </a:endParaRPr>
          </a:p>
        </p:txBody>
      </p:sp>
      <p:sp>
        <p:nvSpPr>
          <p:cNvPr id="541710"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0"/>
              </a:spcBef>
              <a:spcAft>
                <a:spcPct val="0"/>
              </a:spcAft>
            </a:pPr>
            <a:r>
              <a:rPr lang="en-US" sz="2000">
                <a:solidFill>
                  <a:srgbClr val="FFFFFF"/>
                </a:solidFill>
                <a:cs typeface="Arial" pitchFamily="34" charset="0"/>
              </a:rPr>
              <a:t>38</a:t>
            </a:r>
            <a:br>
              <a:rPr lang="en-US" sz="2000">
                <a:solidFill>
                  <a:srgbClr val="FFFFFF"/>
                </a:solidFill>
                <a:cs typeface="Arial" pitchFamily="34" charset="0"/>
              </a:rPr>
            </a:br>
            <a:r>
              <a:rPr lang="en-US" sz="2000">
                <a:solidFill>
                  <a:srgbClr val="FFFFFF"/>
                </a:solidFill>
                <a:cs typeface="Arial" pitchFamily="34" charset="0"/>
              </a:rPr>
              <a:t>124</a:t>
            </a:r>
            <a:br>
              <a:rPr lang="en-US" sz="2000">
                <a:solidFill>
                  <a:srgbClr val="FFFFFF"/>
                </a:solidFill>
                <a:cs typeface="Arial" pitchFamily="34" charset="0"/>
              </a:rPr>
            </a:br>
            <a:r>
              <a:rPr lang="en-US" sz="2000">
                <a:solidFill>
                  <a:srgbClr val="FFFFFF"/>
                </a:solidFill>
                <a:cs typeface="Arial" pitchFamily="34" charset="0"/>
              </a:rPr>
              <a:t>39-41</a:t>
            </a:r>
          </a:p>
        </p:txBody>
      </p:sp>
      <p:sp>
        <p:nvSpPr>
          <p:cNvPr id="541711" name="Text Box 9"/>
          <p:cNvSpPr txBox="1">
            <a:spLocks noChangeArrowheads="1"/>
          </p:cNvSpPr>
          <p:nvPr/>
        </p:nvSpPr>
        <p:spPr bwMode="auto">
          <a:xfrm>
            <a:off x="6324600" y="2119313"/>
            <a:ext cx="990600" cy="12160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100">
                <a:solidFill>
                  <a:srgbClr val="000000"/>
                </a:solidFill>
              </a:rPr>
              <a:t>春季</a:t>
            </a:r>
            <a:r>
              <a:rPr lang="en-US" altLang="ja-JP" sz="1100">
                <a:solidFill>
                  <a:srgbClr val="000000"/>
                </a:solidFill>
                <a:latin typeface="Arial Narrow" pitchFamily="34" charset="0"/>
              </a:rPr>
              <a:t>  62-</a:t>
            </a:r>
            <a:br>
              <a:rPr lang="en-US" altLang="ja-JP" sz="1100">
                <a:solidFill>
                  <a:srgbClr val="000000"/>
                </a:solidFill>
                <a:latin typeface="Arial Narrow" pitchFamily="34" charset="0"/>
              </a:rPr>
            </a:br>
            <a:r>
              <a:rPr lang="en-US" altLang="en-US" sz="1100">
                <a:solidFill>
                  <a:srgbClr val="000000"/>
                </a:solidFill>
              </a:rPr>
              <a:t>秋季</a:t>
            </a:r>
            <a:r>
              <a:rPr lang="en-US" altLang="ja-JP" sz="1100">
                <a:solidFill>
                  <a:srgbClr val="000000"/>
                </a:solidFill>
                <a:latin typeface="Arial Narrow" pitchFamily="34" charset="0"/>
              </a:rPr>
              <a:t>  67</a:t>
            </a:r>
          </a:p>
          <a:p>
            <a:pPr algn="ctr" defTabSz="914400" eaLnBrk="0" fontAlgn="base" hangingPunct="0">
              <a:spcBef>
                <a:spcPct val="0"/>
              </a:spcBef>
              <a:spcAft>
                <a:spcPct val="0"/>
              </a:spcAft>
            </a:pPr>
            <a:r>
              <a:rPr lang="en-US">
                <a:solidFill>
                  <a:srgbClr val="000000"/>
                </a:solidFill>
                <a:latin typeface="Arial Narrow" pitchFamily="34" charset="0"/>
              </a:rPr>
              <a:t>4</a:t>
            </a:r>
            <a:br>
              <a:rPr lang="en-US">
                <a:solidFill>
                  <a:srgbClr val="000000"/>
                </a:solidFill>
                <a:latin typeface="Arial Narrow" pitchFamily="34" charset="0"/>
              </a:rPr>
            </a:br>
            <a:r>
              <a:rPr lang="en-US" altLang="en-US" sz="1800">
                <a:solidFill>
                  <a:srgbClr val="000000"/>
                </a:solidFill>
              </a:rPr>
              <a:t>西班牙</a:t>
            </a:r>
            <a:endParaRPr lang="en-US" altLang="ja-JP" sz="1800">
              <a:solidFill>
                <a:srgbClr val="000000"/>
              </a:solidFill>
              <a:latin typeface="Arial Narrow" pitchFamily="34" charset="0"/>
            </a:endParaRPr>
          </a:p>
          <a:p>
            <a:pPr algn="ctr" defTabSz="914400" eaLnBrk="0" fontAlgn="base" hangingPunct="0">
              <a:spcBef>
                <a:spcPct val="50000"/>
              </a:spcBef>
              <a:spcAft>
                <a:spcPct val="0"/>
              </a:spcAft>
            </a:pPr>
            <a:endParaRPr lang="en-US" sz="1000">
              <a:solidFill>
                <a:srgbClr val="2C1102"/>
              </a:solidFill>
              <a:latin typeface="Arial Narrow" pitchFamily="34" charset="0"/>
            </a:endParaRPr>
          </a:p>
        </p:txBody>
      </p:sp>
      <p:sp>
        <p:nvSpPr>
          <p:cNvPr id="34" name="Title 33"/>
          <p:cNvSpPr>
            <a:spLocks noGrp="1"/>
          </p:cNvSpPr>
          <p:nvPr>
            <p:ph type="title" idx="4294967295"/>
          </p:nvPr>
        </p:nvSpPr>
        <p:spPr>
          <a:xfrm>
            <a:off x="152400" y="206193"/>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a:ext uri="{FAA26D3D-D897-4be2-8F04-BA451C77F1D7}">
              <ma14:placeholderFlag xmlns:ma14="http://schemas.microsoft.com/office/mac/drawingml/2011/main" xmlns="" val="1"/>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spcBef>
                <a:spcPct val="50000"/>
              </a:spcBef>
            </a:pPr>
            <a:r>
              <a:rPr lang="en-US" altLang="en-US" sz="4000" dirty="0" err="1">
                <a:solidFill>
                  <a:srgbClr val="FFFFFF"/>
                </a:solidFill>
                <a:latin typeface="MS Gothic" pitchFamily="49" charset="-128"/>
                <a:ea typeface="MS Gothic" pitchFamily="49" charset="-128"/>
              </a:rPr>
              <a:t>新约</a:t>
            </a:r>
            <a:r>
              <a:rPr lang="zh-CN" altLang="en-US" sz="4000" dirty="0">
                <a:solidFill>
                  <a:srgbClr val="FFFFFF"/>
                </a:solidFill>
                <a:latin typeface="MS Gothic" pitchFamily="49" charset="-128"/>
                <a:ea typeface="MS Gothic" pitchFamily="49" charset="-128"/>
              </a:rPr>
              <a:t>综览</a:t>
            </a:r>
            <a:r>
              <a:rPr lang="en-US" altLang="ja-JP" sz="4000" dirty="0">
                <a:solidFill>
                  <a:srgbClr val="FFFFFF"/>
                </a:solidFill>
                <a:effectLst>
                  <a:outerShdw blurRad="38100" dist="38100" dir="2700000" algn="tl">
                    <a:srgbClr val="000000"/>
                  </a:outerShdw>
                </a:effectLst>
                <a:latin typeface="MS Gothic" pitchFamily="49" charset="-128"/>
                <a:ea typeface="MS Gothic" pitchFamily="49" charset="-128"/>
              </a:rPr>
              <a:t>(</a:t>
            </a:r>
            <a:r>
              <a:rPr lang="zh-CN" altLang="en-US" sz="4000" dirty="0">
                <a:solidFill>
                  <a:srgbClr val="FFFFFF"/>
                </a:solidFill>
                <a:latin typeface="MS Gothic" pitchFamily="49" charset="-128"/>
                <a:ea typeface="MS Gothic" pitchFamily="49" charset="-128"/>
              </a:rPr>
              <a:t>书卷＋关键字</a:t>
            </a:r>
            <a:r>
              <a:rPr lang="en-US" altLang="zh-CN" sz="4000" dirty="0">
                <a:solidFill>
                  <a:srgbClr val="FFFFFF"/>
                </a:solidFill>
                <a:latin typeface="MS Gothic" pitchFamily="49" charset="-128"/>
                <a:ea typeface="MS Gothic" pitchFamily="49" charset="-128"/>
              </a:rPr>
              <a:t>)</a:t>
            </a:r>
            <a:endParaRPr lang="en-US" sz="4000" dirty="0">
              <a:solidFill>
                <a:srgbClr val="FFFFFF"/>
              </a:solidFill>
              <a:effectLst>
                <a:outerShdw blurRad="38100" dist="38100" dir="2700000" algn="tl">
                  <a:srgbClr val="000000"/>
                </a:outerShdw>
              </a:effectLst>
              <a:latin typeface="MS Gothic" pitchFamily="49" charset="-128"/>
              <a:ea typeface="MS Gothic" pitchFamily="49" charset="-128"/>
            </a:endParaRPr>
          </a:p>
        </p:txBody>
      </p:sp>
      <p:sp>
        <p:nvSpPr>
          <p:cNvPr id="50" name="Text Box 19"/>
          <p:cNvSpPr txBox="1">
            <a:spLocks noChangeArrowheads="1"/>
          </p:cNvSpPr>
          <p:nvPr/>
        </p:nvSpPr>
        <p:spPr bwMode="auto">
          <a:xfrm>
            <a:off x="152400" y="5486400"/>
            <a:ext cx="2667000" cy="36988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800">
                <a:solidFill>
                  <a:srgbClr val="FFFFFF"/>
                </a:solidFill>
                <a:latin typeface="SimSun" pitchFamily="2" charset="-122"/>
                <a:ea typeface="SimSun" pitchFamily="2" charset="-122"/>
              </a:rPr>
              <a:t>福音书以及使徒行传</a:t>
            </a:r>
            <a:r>
              <a:rPr lang="en-US" altLang="ja-JP" sz="1800">
                <a:solidFill>
                  <a:srgbClr val="FFFFFF"/>
                </a:solidFill>
                <a:latin typeface="SimSun" pitchFamily="2" charset="-122"/>
                <a:ea typeface="SimSun" pitchFamily="2" charset="-122"/>
              </a:rPr>
              <a:t> </a:t>
            </a:r>
            <a:endParaRPr lang="en-US" sz="1600">
              <a:solidFill>
                <a:srgbClr val="FFFFFF"/>
              </a:solidFill>
              <a:latin typeface="SimSun" pitchFamily="2" charset="-122"/>
              <a:ea typeface="SimSun" pitchFamily="2" charset="-122"/>
            </a:endParaRPr>
          </a:p>
        </p:txBody>
      </p:sp>
      <p:sp>
        <p:nvSpPr>
          <p:cNvPr id="461847" name="Text Box 20"/>
          <p:cNvSpPr txBox="1">
            <a:spLocks noChangeArrowheads="1"/>
          </p:cNvSpPr>
          <p:nvPr/>
        </p:nvSpPr>
        <p:spPr bwMode="auto">
          <a:xfrm>
            <a:off x="6477000" y="6553200"/>
            <a:ext cx="2447925" cy="169863"/>
          </a:xfrm>
          <a:prstGeom prst="rect">
            <a:avLst/>
          </a:prstGeom>
          <a:noFill/>
          <a:ln w="9525">
            <a:noFill/>
            <a:miter lim="800000"/>
            <a:headEnd/>
            <a:tailEnd/>
          </a:ln>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defTabSz="914400" eaLnBrk="0" fontAlgn="base" hangingPunct="0">
              <a:spcBef>
                <a:spcPct val="50000"/>
              </a:spcBef>
              <a:spcAft>
                <a:spcPct val="0"/>
              </a:spcAft>
            </a:pPr>
            <a:r>
              <a:rPr lang="zh-CN" altLang="en-US" sz="1100">
                <a:solidFill>
                  <a:srgbClr val="FFFFFF"/>
                </a:solidFill>
                <a:latin typeface="MS Gothic" pitchFamily="49" charset="-128"/>
                <a:ea typeface="MS Gothic" pitchFamily="49" charset="-128"/>
              </a:rPr>
              <a:t>书卷＋关键字</a:t>
            </a:r>
            <a:endParaRPr lang="en-US" sz="1100">
              <a:solidFill>
                <a:srgbClr val="FFFFFF"/>
              </a:solidFill>
              <a:effectLst>
                <a:outerShdw blurRad="38100" dist="38100" dir="2700000" algn="tl">
                  <a:srgbClr val="000000"/>
                </a:outerShdw>
              </a:effectLst>
              <a:latin typeface="SimSun" pitchFamily="2" charset="-122"/>
              <a:ea typeface="SimSun" pitchFamily="2" charset="-122"/>
            </a:endParaRPr>
          </a:p>
        </p:txBody>
      </p:sp>
      <p:sp>
        <p:nvSpPr>
          <p:cNvPr id="541717" name="Text Box 7"/>
          <p:cNvSpPr txBox="1">
            <a:spLocks noChangeArrowheads="1"/>
          </p:cNvSpPr>
          <p:nvPr/>
        </p:nvSpPr>
        <p:spPr bwMode="auto">
          <a:xfrm>
            <a:off x="26670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200">
                <a:solidFill>
                  <a:srgbClr val="000000"/>
                </a:solidFill>
              </a:rPr>
              <a:t>四月</a:t>
            </a:r>
            <a:r>
              <a:rPr lang="en-US" altLang="ja-JP" sz="1200">
                <a:solidFill>
                  <a:srgbClr val="000000"/>
                </a:solidFill>
                <a:latin typeface="Arial Narrow" pitchFamily="34" charset="0"/>
              </a:rPr>
              <a:t> 50-</a:t>
            </a:r>
            <a:br>
              <a:rPr lang="en-US" altLang="ja-JP" sz="1200">
                <a:solidFill>
                  <a:srgbClr val="000000"/>
                </a:solidFill>
                <a:latin typeface="Arial Narrow" pitchFamily="34" charset="0"/>
              </a:rPr>
            </a:br>
            <a:r>
              <a:rPr lang="en-US" altLang="en-US" sz="1200">
                <a:solidFill>
                  <a:srgbClr val="000000"/>
                </a:solidFill>
              </a:rPr>
              <a:t>九月</a:t>
            </a:r>
            <a:r>
              <a:rPr lang="en-US" altLang="ja-JP" sz="1200">
                <a:solidFill>
                  <a:srgbClr val="000000"/>
                </a:solidFill>
                <a:latin typeface="Arial Narrow" pitchFamily="34" charset="0"/>
              </a:rPr>
              <a:t> 52</a:t>
            </a:r>
          </a:p>
          <a:p>
            <a:pPr algn="ctr" defTabSz="914400" eaLnBrk="0" fontAlgn="base" hangingPunct="0">
              <a:spcBef>
                <a:spcPct val="0"/>
              </a:spcBef>
              <a:spcAft>
                <a:spcPct val="0"/>
              </a:spcAft>
            </a:pPr>
            <a:r>
              <a:rPr lang="en-US">
                <a:solidFill>
                  <a:srgbClr val="000000"/>
                </a:solidFill>
                <a:latin typeface="Arial Narrow" pitchFamily="34" charset="0"/>
              </a:rPr>
              <a:t>2</a:t>
            </a:r>
            <a:br>
              <a:rPr lang="en-US">
                <a:solidFill>
                  <a:srgbClr val="000000"/>
                </a:solidFill>
                <a:latin typeface="Arial Narrow" pitchFamily="34" charset="0"/>
              </a:rPr>
            </a:br>
            <a:r>
              <a:rPr lang="en-US" altLang="en-US" sz="1800">
                <a:solidFill>
                  <a:srgbClr val="000000"/>
                </a:solidFill>
              </a:rPr>
              <a:t>爱琴海</a:t>
            </a:r>
            <a:endParaRPr lang="en-US" altLang="ja-JP" sz="1800">
              <a:solidFill>
                <a:srgbClr val="000000"/>
              </a:solidFill>
              <a:latin typeface="Arial Narrow" pitchFamily="34" charset="0"/>
            </a:endParaRPr>
          </a:p>
          <a:p>
            <a:pPr algn="ctr" defTabSz="914400" eaLnBrk="0" fontAlgn="base" hangingPunct="0">
              <a:spcBef>
                <a:spcPct val="50000"/>
              </a:spcBef>
              <a:spcAft>
                <a:spcPct val="0"/>
              </a:spcAft>
            </a:pPr>
            <a:endParaRPr lang="en-US" sz="900">
              <a:solidFill>
                <a:srgbClr val="2C1102"/>
              </a:solidFill>
              <a:latin typeface="Arial Narrow" pitchFamily="34" charset="0"/>
            </a:endParaRPr>
          </a:p>
        </p:txBody>
      </p:sp>
      <p:sp>
        <p:nvSpPr>
          <p:cNvPr id="24" name="Text Box 19"/>
          <p:cNvSpPr txBox="1">
            <a:spLocks noChangeArrowheads="1"/>
          </p:cNvSpPr>
          <p:nvPr/>
        </p:nvSpPr>
        <p:spPr bwMode="auto">
          <a:xfrm>
            <a:off x="152400" y="5943600"/>
            <a:ext cx="1800225" cy="36988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800">
                <a:solidFill>
                  <a:srgbClr val="000000"/>
                </a:solidFill>
                <a:effectLst>
                  <a:outerShdw blurRad="38100" dist="38100" dir="2700000" algn="tl">
                    <a:srgbClr val="FFFFFF"/>
                  </a:outerShdw>
                </a:effectLst>
                <a:latin typeface="SimSun" pitchFamily="2" charset="-122"/>
                <a:ea typeface="SimSun" pitchFamily="2" charset="-122"/>
              </a:rPr>
              <a:t>保罗书信</a:t>
            </a:r>
            <a:endParaRPr lang="en-US" sz="1800">
              <a:solidFill>
                <a:srgbClr val="000000"/>
              </a:solidFill>
              <a:latin typeface="SimSun" pitchFamily="2" charset="-122"/>
              <a:ea typeface="SimSun" pitchFamily="2" charset="-122"/>
            </a:endParaRPr>
          </a:p>
        </p:txBody>
      </p:sp>
      <p:sp>
        <p:nvSpPr>
          <p:cNvPr id="524310"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FFFFFF"/>
                </a:solidFill>
                <a:latin typeface="MS PGothic" pitchFamily="34" charset="-128"/>
              </a:rPr>
              <a:t>马太</a:t>
            </a:r>
            <a:endParaRPr lang="en-US" sz="1600">
              <a:solidFill>
                <a:srgbClr val="FFFFFF"/>
              </a:solidFill>
              <a:latin typeface="MS PGothic" pitchFamily="34" charset="-128"/>
            </a:endParaRPr>
          </a:p>
        </p:txBody>
      </p:sp>
      <p:sp>
        <p:nvSpPr>
          <p:cNvPr id="461856"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F7F7F7"/>
                </a:solidFill>
                <a:effectLst>
                  <a:outerShdw blurRad="38100" dist="38100" dir="2700000" algn="tl">
                    <a:srgbClr val="000000"/>
                  </a:outerShdw>
                </a:effectLst>
                <a:latin typeface="MS PGothic" pitchFamily="34" charset="-128"/>
              </a:rPr>
              <a:t>路加</a:t>
            </a:r>
            <a:endParaRPr lang="en-GB" sz="1600">
              <a:solidFill>
                <a:srgbClr val="F7F7F7"/>
              </a:solidFill>
              <a:effectLst>
                <a:outerShdw blurRad="38100" dist="38100" dir="2700000" algn="tl">
                  <a:srgbClr val="000000"/>
                </a:outerShdw>
              </a:effectLst>
              <a:latin typeface="MS PGothic" pitchFamily="34" charset="-128"/>
            </a:endParaRPr>
          </a:p>
        </p:txBody>
      </p:sp>
      <p:sp>
        <p:nvSpPr>
          <p:cNvPr id="35"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F7F7F7"/>
                </a:solidFill>
                <a:latin typeface="MS PGothic" pitchFamily="34" charset="-128"/>
              </a:rPr>
              <a:t>约翰</a:t>
            </a:r>
            <a:endParaRPr lang="en-US" sz="1600">
              <a:solidFill>
                <a:srgbClr val="F7F7F7"/>
              </a:solidFill>
              <a:latin typeface="MS PGothic" pitchFamily="34" charset="-128"/>
            </a:endParaRPr>
          </a:p>
        </p:txBody>
      </p:sp>
      <p:sp>
        <p:nvSpPr>
          <p:cNvPr id="36"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F7F7F7"/>
                </a:solidFill>
                <a:latin typeface="MS Gothic" pitchFamily="49" charset="-128"/>
                <a:ea typeface="MS Gothic" pitchFamily="49" charset="-128"/>
              </a:rPr>
              <a:t>马可</a:t>
            </a:r>
            <a:endParaRPr lang="en-US" sz="1600">
              <a:solidFill>
                <a:srgbClr val="F7F7F7"/>
              </a:solidFill>
              <a:latin typeface="MS Gothic" pitchFamily="49" charset="-128"/>
              <a:ea typeface="MS Gothic" pitchFamily="49" charset="-128"/>
            </a:endParaRPr>
          </a:p>
        </p:txBody>
      </p:sp>
      <p:sp>
        <p:nvSpPr>
          <p:cNvPr id="524314" name="Text Box 22"/>
          <p:cNvSpPr txBox="1">
            <a:spLocks noChangeArrowheads="1"/>
          </p:cNvSpPr>
          <p:nvPr/>
        </p:nvSpPr>
        <p:spPr bwMode="auto">
          <a:xfrm>
            <a:off x="5486400" y="3657600"/>
            <a:ext cx="792163" cy="3079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400">
                <a:solidFill>
                  <a:srgbClr val="F7F7F7"/>
                </a:solidFill>
                <a:latin typeface="MS PGothic" pitchFamily="34" charset="-128"/>
              </a:rPr>
              <a:t>使徒行传</a:t>
            </a:r>
            <a:endParaRPr lang="en-US" sz="1400">
              <a:solidFill>
                <a:srgbClr val="F7F7F7"/>
              </a:solidFill>
              <a:latin typeface="MS PGothic" pitchFamily="34" charset="-128"/>
            </a:endParaRPr>
          </a:p>
        </p:txBody>
      </p:sp>
      <p:sp>
        <p:nvSpPr>
          <p:cNvPr id="37" name="Text Box 31"/>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600">
                <a:solidFill>
                  <a:srgbClr val="000000"/>
                </a:solidFill>
                <a:latin typeface="MS PGothic" pitchFamily="34" charset="-128"/>
              </a:rPr>
              <a:t>提后</a:t>
            </a:r>
            <a:endParaRPr lang="en-US" sz="1600">
              <a:solidFill>
                <a:srgbClr val="000000"/>
              </a:solidFill>
              <a:latin typeface="MS PGothic" pitchFamily="34" charset="-128"/>
            </a:endParaRPr>
          </a:p>
        </p:txBody>
      </p:sp>
      <p:sp>
        <p:nvSpPr>
          <p:cNvPr id="52" name="Text Box 20"/>
          <p:cNvSpPr txBox="1">
            <a:spLocks noChangeArrowheads="1"/>
          </p:cNvSpPr>
          <p:nvPr/>
        </p:nvSpPr>
        <p:spPr bwMode="auto">
          <a:xfrm>
            <a:off x="26527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400">
                <a:solidFill>
                  <a:srgbClr val="000000"/>
                </a:solidFill>
                <a:latin typeface="MS PGothic" pitchFamily="34" charset="-128"/>
              </a:rPr>
              <a:t>帖前</a:t>
            </a:r>
            <a:endParaRPr lang="en-US" sz="1400">
              <a:solidFill>
                <a:srgbClr val="000000"/>
              </a:solidFill>
              <a:latin typeface="MS PGothic" pitchFamily="34" charset="-128"/>
            </a:endParaRPr>
          </a:p>
        </p:txBody>
      </p:sp>
      <p:sp>
        <p:nvSpPr>
          <p:cNvPr id="53" name="Text Box 19"/>
          <p:cNvSpPr txBox="1">
            <a:spLocks noChangeArrowheads="1"/>
          </p:cNvSpPr>
          <p:nvPr/>
        </p:nvSpPr>
        <p:spPr bwMode="auto">
          <a:xfrm>
            <a:off x="9763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400">
                <a:solidFill>
                  <a:srgbClr val="2C1102"/>
                </a:solidFill>
                <a:latin typeface="MS PGothic" pitchFamily="34" charset="-128"/>
              </a:rPr>
              <a:t>加拉太</a:t>
            </a:r>
            <a:endParaRPr lang="en-US" sz="1400">
              <a:solidFill>
                <a:srgbClr val="2C1102"/>
              </a:solidFill>
              <a:latin typeface="MS PGothic" pitchFamily="34" charset="-128"/>
            </a:endParaRPr>
          </a:p>
        </p:txBody>
      </p:sp>
      <p:sp>
        <p:nvSpPr>
          <p:cNvPr id="524318" name="Text Box 21"/>
          <p:cNvSpPr txBox="1">
            <a:spLocks noChangeArrowheads="1"/>
          </p:cNvSpPr>
          <p:nvPr/>
        </p:nvSpPr>
        <p:spPr bwMode="auto">
          <a:xfrm>
            <a:off x="2652713" y="4572000"/>
            <a:ext cx="792162"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000000"/>
                </a:solidFill>
                <a:latin typeface="MS PGothic" pitchFamily="34" charset="-128"/>
              </a:rPr>
              <a:t>帖后</a:t>
            </a:r>
            <a:endParaRPr lang="en-US" sz="1600">
              <a:solidFill>
                <a:srgbClr val="000000"/>
              </a:solidFill>
              <a:latin typeface="MS PGothic" pitchFamily="34" charset="-128"/>
            </a:endParaRPr>
          </a:p>
        </p:txBody>
      </p:sp>
      <p:sp>
        <p:nvSpPr>
          <p:cNvPr id="55" name="Text Box 22"/>
          <p:cNvSpPr txBox="1">
            <a:spLocks noChangeArrowheads="1"/>
          </p:cNvSpPr>
          <p:nvPr/>
        </p:nvSpPr>
        <p:spPr bwMode="auto">
          <a:xfrm>
            <a:off x="3795713" y="41576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20000"/>
              </a:spcBef>
              <a:spcAft>
                <a:spcPct val="0"/>
              </a:spcAft>
            </a:pPr>
            <a:r>
              <a:rPr lang="zh-CN" altLang="en-US" sz="1600">
                <a:solidFill>
                  <a:srgbClr val="000000"/>
                </a:solidFill>
                <a:effectLst>
                  <a:outerShdw blurRad="38100" dist="38100" dir="2700000" algn="tl">
                    <a:srgbClr val="FFFFFF"/>
                  </a:outerShdw>
                </a:effectLst>
                <a:latin typeface="MS PGothic" pitchFamily="34" charset="-128"/>
              </a:rPr>
              <a:t>歌前</a:t>
            </a:r>
          </a:p>
        </p:txBody>
      </p:sp>
      <p:sp>
        <p:nvSpPr>
          <p:cNvPr id="524320" name="Text Box 23"/>
          <p:cNvSpPr txBox="1">
            <a:spLocks noChangeArrowheads="1"/>
          </p:cNvSpPr>
          <p:nvPr/>
        </p:nvSpPr>
        <p:spPr bwMode="auto">
          <a:xfrm>
            <a:off x="3795713" y="4572000"/>
            <a:ext cx="792162"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000000"/>
                </a:solidFill>
                <a:latin typeface="MS PGothic" pitchFamily="34" charset="-128"/>
              </a:rPr>
              <a:t>歌后</a:t>
            </a:r>
            <a:endParaRPr lang="en-US" sz="1600">
              <a:solidFill>
                <a:srgbClr val="000000"/>
              </a:solidFill>
              <a:latin typeface="MS PGothic" pitchFamily="34" charset="-128"/>
            </a:endParaRPr>
          </a:p>
        </p:txBody>
      </p:sp>
      <p:sp>
        <p:nvSpPr>
          <p:cNvPr id="57" name="Text Box 24"/>
          <p:cNvSpPr txBox="1">
            <a:spLocks noChangeArrowheads="1"/>
          </p:cNvSpPr>
          <p:nvPr/>
        </p:nvSpPr>
        <p:spPr bwMode="auto">
          <a:xfrm>
            <a:off x="3795713" y="50720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000000"/>
                </a:solidFill>
                <a:effectLst>
                  <a:outerShdw blurRad="38100" dist="38100" dir="2700000" algn="tl">
                    <a:srgbClr val="FFFFFF"/>
                  </a:outerShdw>
                </a:effectLst>
                <a:latin typeface="MS PGothic" pitchFamily="34" charset="-128"/>
              </a:rPr>
              <a:t>罗马</a:t>
            </a:r>
          </a:p>
        </p:txBody>
      </p:sp>
      <p:sp>
        <p:nvSpPr>
          <p:cNvPr id="58" name="Text Box 25"/>
          <p:cNvSpPr txBox="1">
            <a:spLocks noChangeArrowheads="1"/>
          </p:cNvSpPr>
          <p:nvPr/>
        </p:nvSpPr>
        <p:spPr bwMode="auto">
          <a:xfrm>
            <a:off x="544195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2C1102"/>
                </a:solidFill>
                <a:latin typeface="Arial Narrow" pitchFamily="34" charset="0"/>
              </a:rPr>
              <a:t>以</a:t>
            </a:r>
            <a:r>
              <a:rPr lang="en-US" altLang="en-US" sz="1600">
                <a:solidFill>
                  <a:srgbClr val="2C1102"/>
                </a:solidFill>
              </a:rPr>
              <a:t>弗</a:t>
            </a:r>
            <a:r>
              <a:rPr lang="zh-CN" altLang="en-US" sz="1600">
                <a:solidFill>
                  <a:srgbClr val="2C1102"/>
                </a:solidFill>
              </a:rPr>
              <a:t>所</a:t>
            </a:r>
            <a:endParaRPr lang="en-US" sz="1600">
              <a:solidFill>
                <a:srgbClr val="2C1102"/>
              </a:solidFill>
              <a:latin typeface="Arial Narrow" pitchFamily="34" charset="0"/>
            </a:endParaRPr>
          </a:p>
        </p:txBody>
      </p:sp>
      <p:sp>
        <p:nvSpPr>
          <p:cNvPr id="59"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000000"/>
                </a:solidFill>
                <a:latin typeface="MS PGothic" pitchFamily="34" charset="-128"/>
              </a:rPr>
              <a:t>歌罗西</a:t>
            </a:r>
            <a:endParaRPr lang="en-US" sz="1600">
              <a:solidFill>
                <a:srgbClr val="000000"/>
              </a:solidFill>
              <a:latin typeface="MS PGothic" pitchFamily="34" charset="-128"/>
            </a:endParaRPr>
          </a:p>
        </p:txBody>
      </p:sp>
      <p:sp>
        <p:nvSpPr>
          <p:cNvPr id="524324" name="Text Box 27"/>
          <p:cNvSpPr txBox="1">
            <a:spLocks noChangeArrowheads="1"/>
          </p:cNvSpPr>
          <p:nvPr/>
        </p:nvSpPr>
        <p:spPr bwMode="auto">
          <a:xfrm>
            <a:off x="5456238" y="5072063"/>
            <a:ext cx="792162" cy="307975"/>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400">
                <a:solidFill>
                  <a:srgbClr val="000000"/>
                </a:solidFill>
                <a:latin typeface="MS PGothic" pitchFamily="34" charset="-128"/>
              </a:rPr>
              <a:t>腓利门</a:t>
            </a:r>
            <a:endParaRPr lang="en-US" sz="1400">
              <a:solidFill>
                <a:srgbClr val="000000"/>
              </a:solidFill>
              <a:latin typeface="MS PGothic" pitchFamily="34" charset="-128"/>
            </a:endParaRPr>
          </a:p>
        </p:txBody>
      </p:sp>
      <p:sp>
        <p:nvSpPr>
          <p:cNvPr id="62"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000000"/>
                </a:solidFill>
                <a:latin typeface="MS PGothic" pitchFamily="34" charset="-128"/>
              </a:rPr>
              <a:t>腓利比</a:t>
            </a:r>
            <a:endParaRPr lang="en-US" sz="1600">
              <a:solidFill>
                <a:srgbClr val="000000"/>
              </a:solidFill>
              <a:latin typeface="MS PGothic" pitchFamily="34" charset="-128"/>
            </a:endParaRPr>
          </a:p>
        </p:txBody>
      </p:sp>
      <p:sp>
        <p:nvSpPr>
          <p:cNvPr id="541735" name="TextBox 62"/>
          <p:cNvSpPr txBox="1">
            <a:spLocks noChangeArrowheads="1"/>
          </p:cNvSpPr>
          <p:nvPr/>
        </p:nvSpPr>
        <p:spPr bwMode="auto">
          <a:xfrm>
            <a:off x="1793875" y="4914900"/>
            <a:ext cx="1857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defTabSz="914400" eaLnBrk="0" fontAlgn="base" hangingPunct="0">
              <a:spcBef>
                <a:spcPct val="0"/>
              </a:spcBef>
              <a:spcAft>
                <a:spcPct val="0"/>
              </a:spcAft>
            </a:pPr>
            <a:endParaRPr lang="en-US">
              <a:solidFill>
                <a:srgbClr val="2C1102"/>
              </a:solidFill>
            </a:endParaRPr>
          </a:p>
        </p:txBody>
      </p:sp>
      <p:sp>
        <p:nvSpPr>
          <p:cNvPr id="63" name="Text Box 25"/>
          <p:cNvSpPr txBox="1">
            <a:spLocks noChangeArrowheads="1"/>
          </p:cNvSpPr>
          <p:nvPr/>
        </p:nvSpPr>
        <p:spPr bwMode="auto">
          <a:xfrm>
            <a:off x="6386513"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000000"/>
                </a:solidFill>
                <a:latin typeface="Arial Narrow" pitchFamily="34" charset="0"/>
              </a:rPr>
              <a:t>提前</a:t>
            </a:r>
            <a:endParaRPr lang="en-US" sz="1600">
              <a:solidFill>
                <a:srgbClr val="000000"/>
              </a:solidFill>
              <a:latin typeface="Arial Narrow" pitchFamily="34" charset="0"/>
            </a:endParaRPr>
          </a:p>
        </p:txBody>
      </p:sp>
      <p:sp>
        <p:nvSpPr>
          <p:cNvPr id="64" name="Text Box 25"/>
          <p:cNvSpPr txBox="1">
            <a:spLocks noChangeArrowheads="1"/>
          </p:cNvSpPr>
          <p:nvPr/>
        </p:nvSpPr>
        <p:spPr bwMode="auto">
          <a:xfrm>
            <a:off x="6416675" y="4572000"/>
            <a:ext cx="792163"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500">
                <a:solidFill>
                  <a:srgbClr val="000000"/>
                </a:solidFill>
                <a:latin typeface="Arial Narrow" pitchFamily="34" charset="0"/>
              </a:rPr>
              <a:t>提多</a:t>
            </a:r>
            <a:endParaRPr lang="en-US" sz="1500">
              <a:solidFill>
                <a:srgbClr val="000000"/>
              </a:solidFill>
              <a:latin typeface="Arial Narrow" pitchFamily="34" charset="0"/>
            </a:endParaRPr>
          </a:p>
        </p:txBody>
      </p:sp>
      <p:sp>
        <p:nvSpPr>
          <p:cNvPr id="61" name="Text Box 19"/>
          <p:cNvSpPr txBox="1">
            <a:spLocks noChangeArrowheads="1"/>
          </p:cNvSpPr>
          <p:nvPr/>
        </p:nvSpPr>
        <p:spPr bwMode="auto">
          <a:xfrm>
            <a:off x="152400" y="6421438"/>
            <a:ext cx="1800225" cy="338137"/>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Arial Narrow" pitchFamily="34" charset="0"/>
                <a:cs typeface="Times New Roman" pitchFamily="18" charset="0"/>
              </a:rPr>
              <a:t>普通书信</a:t>
            </a:r>
            <a:endParaRPr lang="en-US" sz="1600">
              <a:solidFill>
                <a:srgbClr val="000000"/>
              </a:solidFill>
              <a:latin typeface="Arial Narrow" pitchFamily="34" charset="0"/>
              <a:cs typeface="Times New Roman" pitchFamily="18" charset="0"/>
            </a:endParaRPr>
          </a:p>
        </p:txBody>
      </p:sp>
      <p:sp>
        <p:nvSpPr>
          <p:cNvPr id="66"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雅各</a:t>
            </a:r>
            <a:endParaRPr lang="en-US" sz="1600">
              <a:solidFill>
                <a:srgbClr val="000000"/>
              </a:solidFill>
              <a:latin typeface="MS PGothic" pitchFamily="34" charset="-128"/>
            </a:endParaRPr>
          </a:p>
        </p:txBody>
      </p:sp>
      <p:sp>
        <p:nvSpPr>
          <p:cNvPr id="67" name="Text Box 19"/>
          <p:cNvSpPr txBox="1">
            <a:spLocks noChangeArrowheads="1"/>
          </p:cNvSpPr>
          <p:nvPr/>
        </p:nvSpPr>
        <p:spPr bwMode="auto">
          <a:xfrm>
            <a:off x="6446838" y="5029200"/>
            <a:ext cx="792162" cy="307975"/>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400">
                <a:solidFill>
                  <a:srgbClr val="000000"/>
                </a:solidFill>
                <a:latin typeface="MS PGothic" pitchFamily="34" charset="-128"/>
              </a:rPr>
              <a:t>彼</a:t>
            </a:r>
            <a:r>
              <a:rPr lang="en-US" altLang="zh-CN" sz="1400">
                <a:solidFill>
                  <a:srgbClr val="000000"/>
                </a:solidFill>
                <a:latin typeface="MS PGothic" pitchFamily="34" charset="-128"/>
              </a:rPr>
              <a:t>  </a:t>
            </a:r>
            <a:r>
              <a:rPr lang="zh-CN" altLang="en-US" sz="1400">
                <a:solidFill>
                  <a:srgbClr val="000000"/>
                </a:solidFill>
                <a:latin typeface="MS PGothic" pitchFamily="34" charset="-128"/>
              </a:rPr>
              <a:t>前</a:t>
            </a:r>
            <a:endParaRPr lang="en-US" sz="1400">
              <a:solidFill>
                <a:srgbClr val="000000"/>
              </a:solidFill>
              <a:latin typeface="MS PGothic" pitchFamily="34" charset="-128"/>
            </a:endParaRPr>
          </a:p>
        </p:txBody>
      </p:sp>
      <p:sp>
        <p:nvSpPr>
          <p:cNvPr id="68" name="Text Box 19"/>
          <p:cNvSpPr txBox="1">
            <a:spLocks noChangeArrowheads="1"/>
          </p:cNvSpPr>
          <p:nvPr/>
        </p:nvSpPr>
        <p:spPr bwMode="auto">
          <a:xfrm>
            <a:off x="6446838" y="5486400"/>
            <a:ext cx="792162"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彼后</a:t>
            </a:r>
            <a:endParaRPr lang="en-US" sz="1600">
              <a:solidFill>
                <a:srgbClr val="000000"/>
              </a:solidFill>
              <a:latin typeface="MS PGothic" pitchFamily="34" charset="-128"/>
            </a:endParaRPr>
          </a:p>
        </p:txBody>
      </p:sp>
      <p:sp>
        <p:nvSpPr>
          <p:cNvPr id="69"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希伯来</a:t>
            </a:r>
            <a:endParaRPr lang="en-US" sz="1600">
              <a:solidFill>
                <a:srgbClr val="000000"/>
              </a:solidFill>
              <a:latin typeface="MS PGothic" pitchFamily="34" charset="-128"/>
            </a:endParaRPr>
          </a:p>
        </p:txBody>
      </p:sp>
      <p:sp>
        <p:nvSpPr>
          <p:cNvPr id="70"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犹大</a:t>
            </a:r>
            <a:endParaRPr lang="en-US" sz="1600">
              <a:solidFill>
                <a:srgbClr val="000000"/>
              </a:solidFill>
              <a:latin typeface="MS PGothic" pitchFamily="34" charset="-128"/>
            </a:endParaRPr>
          </a:p>
        </p:txBody>
      </p:sp>
      <p:sp>
        <p:nvSpPr>
          <p:cNvPr id="71"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约</a:t>
            </a:r>
            <a:r>
              <a:rPr lang="en-US" altLang="zh-CN" sz="1600">
                <a:solidFill>
                  <a:srgbClr val="000000"/>
                </a:solidFill>
                <a:latin typeface="MS PGothic" pitchFamily="34" charset="-128"/>
              </a:rPr>
              <a:t> 1</a:t>
            </a:r>
            <a:endParaRPr lang="en-US" sz="1600">
              <a:solidFill>
                <a:srgbClr val="000000"/>
              </a:solidFill>
              <a:latin typeface="MS PGothic" pitchFamily="34" charset="-128"/>
            </a:endParaRPr>
          </a:p>
        </p:txBody>
      </p:sp>
      <p:sp>
        <p:nvSpPr>
          <p:cNvPr id="72"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约</a:t>
            </a:r>
            <a:r>
              <a:rPr lang="en-US" altLang="zh-CN" sz="1600">
                <a:solidFill>
                  <a:srgbClr val="000000"/>
                </a:solidFill>
                <a:latin typeface="MS PGothic" pitchFamily="34" charset="-128"/>
              </a:rPr>
              <a:t> 2</a:t>
            </a:r>
            <a:endParaRPr lang="en-US" sz="1600">
              <a:solidFill>
                <a:srgbClr val="000000"/>
              </a:solidFill>
              <a:latin typeface="MS PGothic" pitchFamily="34" charset="-128"/>
            </a:endParaRPr>
          </a:p>
        </p:txBody>
      </p:sp>
      <p:sp>
        <p:nvSpPr>
          <p:cNvPr id="73"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约</a:t>
            </a:r>
            <a:r>
              <a:rPr lang="en-US" altLang="zh-CN" sz="1600">
                <a:solidFill>
                  <a:srgbClr val="000000"/>
                </a:solidFill>
                <a:latin typeface="MS PGothic" pitchFamily="34" charset="-128"/>
              </a:rPr>
              <a:t> 3</a:t>
            </a:r>
            <a:endParaRPr lang="en-US" sz="1600">
              <a:solidFill>
                <a:srgbClr val="000000"/>
              </a:solidFill>
              <a:latin typeface="MS PGothic" pitchFamily="34" charset="-128"/>
            </a:endParaRPr>
          </a:p>
        </p:txBody>
      </p:sp>
      <p:sp>
        <p:nvSpPr>
          <p:cNvPr id="74"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rPr>
              <a:t>启示录</a:t>
            </a:r>
            <a:endParaRPr lang="en-US" sz="1600">
              <a:solidFill>
                <a:srgbClr val="000000"/>
              </a:solidFill>
              <a:latin typeface="Arial Narrow" pitchFamily="34" charset="0"/>
              <a:cs typeface="Times New Roman" pitchFamily="18" charset="0"/>
            </a:endParaRPr>
          </a:p>
        </p:txBody>
      </p:sp>
      <p:sp>
        <p:nvSpPr>
          <p:cNvPr id="82"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行为</a:t>
            </a:r>
            <a:endParaRPr lang="en-US" sz="1600">
              <a:solidFill>
                <a:srgbClr val="000000"/>
              </a:solidFill>
              <a:latin typeface="MS PGothic" pitchFamily="34" charset="-128"/>
            </a:endParaRPr>
          </a:p>
        </p:txBody>
      </p:sp>
      <p:sp>
        <p:nvSpPr>
          <p:cNvPr id="83" name="Text Box 19"/>
          <p:cNvSpPr txBox="1">
            <a:spLocks noChangeArrowheads="1"/>
          </p:cNvSpPr>
          <p:nvPr/>
        </p:nvSpPr>
        <p:spPr bwMode="auto">
          <a:xfrm>
            <a:off x="6446838" y="5029200"/>
            <a:ext cx="792162"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b="1">
                <a:solidFill>
                  <a:srgbClr val="000000"/>
                </a:solidFill>
                <a:latin typeface="MS PGothic" pitchFamily="34" charset="-128"/>
              </a:rPr>
              <a:t>受苦</a:t>
            </a:r>
            <a:endParaRPr lang="en-US" sz="1600">
              <a:solidFill>
                <a:srgbClr val="000000"/>
              </a:solidFill>
              <a:latin typeface="MS PGothic" pitchFamily="34" charset="-128"/>
            </a:endParaRPr>
          </a:p>
        </p:txBody>
      </p:sp>
      <p:sp>
        <p:nvSpPr>
          <p:cNvPr id="85" name="Text Box 19"/>
          <p:cNvSpPr txBox="1">
            <a:spLocks noChangeArrowheads="1"/>
          </p:cNvSpPr>
          <p:nvPr/>
        </p:nvSpPr>
        <p:spPr bwMode="auto">
          <a:xfrm>
            <a:off x="6477000" y="5486400"/>
            <a:ext cx="792163"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知识</a:t>
            </a:r>
            <a:endParaRPr lang="en-US" sz="1600">
              <a:solidFill>
                <a:srgbClr val="000000"/>
              </a:solidFill>
              <a:latin typeface="MS PGothic" pitchFamily="34" charset="-128"/>
            </a:endParaRPr>
          </a:p>
        </p:txBody>
      </p:sp>
      <p:sp>
        <p:nvSpPr>
          <p:cNvPr id="87"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优秀</a:t>
            </a:r>
            <a:endParaRPr lang="en-US" sz="1600">
              <a:solidFill>
                <a:srgbClr val="000000"/>
              </a:solidFill>
              <a:latin typeface="MS PGothic" pitchFamily="34" charset="-128"/>
            </a:endParaRPr>
          </a:p>
        </p:txBody>
      </p:sp>
      <p:sp>
        <p:nvSpPr>
          <p:cNvPr id="88"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b="1">
                <a:solidFill>
                  <a:srgbClr val="000000"/>
                </a:solidFill>
                <a:latin typeface="MS PGothic" pitchFamily="34" charset="-128"/>
              </a:rPr>
              <a:t>伪装者</a:t>
            </a:r>
            <a:endParaRPr lang="en-US" altLang="zh-CN" sz="1600" b="1">
              <a:solidFill>
                <a:srgbClr val="000000"/>
              </a:solidFill>
              <a:latin typeface="MS PGothic" pitchFamily="34" charset="-128"/>
            </a:endParaRPr>
          </a:p>
        </p:txBody>
      </p:sp>
      <p:sp>
        <p:nvSpPr>
          <p:cNvPr id="89"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爱</a:t>
            </a:r>
            <a:endParaRPr lang="en-US" sz="1600">
              <a:solidFill>
                <a:srgbClr val="000000"/>
              </a:solidFill>
              <a:latin typeface="MS PGothic" pitchFamily="34" charset="-128"/>
            </a:endParaRPr>
          </a:p>
        </p:txBody>
      </p:sp>
      <p:sp>
        <p:nvSpPr>
          <p:cNvPr id="90"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0"/>
              </a:spcBef>
              <a:spcAft>
                <a:spcPct val="0"/>
              </a:spcAft>
            </a:pPr>
            <a:r>
              <a:rPr lang="zh-CN" altLang="en-US" sz="1600" b="1">
                <a:solidFill>
                  <a:srgbClr val="000000"/>
                </a:solidFill>
                <a:latin typeface="MS PGothic" pitchFamily="34" charset="-128"/>
              </a:rPr>
              <a:t>极限</a:t>
            </a:r>
            <a:endParaRPr lang="en-US" altLang="zh-CN" sz="1600" b="1">
              <a:solidFill>
                <a:srgbClr val="000000"/>
              </a:solidFill>
              <a:latin typeface="MS PGothic" pitchFamily="34" charset="-128"/>
            </a:endParaRPr>
          </a:p>
        </p:txBody>
      </p:sp>
      <p:sp>
        <p:nvSpPr>
          <p:cNvPr id="91"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传教士</a:t>
            </a:r>
            <a:endParaRPr lang="en-US" sz="1600">
              <a:solidFill>
                <a:srgbClr val="000000"/>
              </a:solidFill>
              <a:latin typeface="MS PGothic" pitchFamily="34" charset="-128"/>
            </a:endParaRPr>
          </a:p>
        </p:txBody>
      </p:sp>
      <p:sp>
        <p:nvSpPr>
          <p:cNvPr id="92"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fontAlgn="base">
              <a:spcBef>
                <a:spcPct val="50000"/>
              </a:spcBef>
              <a:spcAft>
                <a:spcPct val="0"/>
              </a:spcAft>
            </a:pPr>
            <a:r>
              <a:rPr lang="zh-CN" altLang="en-US" sz="1600">
                <a:solidFill>
                  <a:srgbClr val="000000"/>
                </a:solidFill>
                <a:latin typeface="MS PGothic" pitchFamily="34" charset="-128"/>
              </a:rPr>
              <a:t>胜利</a:t>
            </a:r>
            <a:endParaRPr lang="en-US" sz="1600">
              <a:solidFill>
                <a:srgbClr val="000000"/>
              </a:solidFill>
              <a:latin typeface="MS PGothic" pitchFamily="34" charset="-128"/>
            </a:endParaRPr>
          </a:p>
        </p:txBody>
      </p:sp>
      <p:sp>
        <p:nvSpPr>
          <p:cNvPr id="524349"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FFFFFF"/>
                </a:solidFill>
                <a:latin typeface="MS PGothic" pitchFamily="34" charset="-128"/>
              </a:rPr>
              <a:t>天国</a:t>
            </a:r>
            <a:endParaRPr lang="en-US" sz="1600">
              <a:solidFill>
                <a:srgbClr val="FFFFFF"/>
              </a:solidFill>
              <a:latin typeface="MS PGothic" pitchFamily="34" charset="-128"/>
            </a:endParaRPr>
          </a:p>
        </p:txBody>
      </p:sp>
      <p:sp>
        <p:nvSpPr>
          <p:cNvPr id="75"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F7F7F7"/>
                </a:solidFill>
                <a:effectLst>
                  <a:outerShdw blurRad="38100" dist="38100" dir="2700000" algn="tl">
                    <a:srgbClr val="000000"/>
                  </a:outerShdw>
                </a:effectLst>
                <a:latin typeface="MS PGothic" pitchFamily="34" charset="-128"/>
              </a:rPr>
              <a:t>主权</a:t>
            </a:r>
            <a:r>
              <a:rPr lang="en-US" altLang="zh-CN" sz="1600">
                <a:solidFill>
                  <a:srgbClr val="F7F7F7"/>
                </a:solidFill>
                <a:effectLst>
                  <a:outerShdw blurRad="38100" dist="38100" dir="2700000" algn="tl">
                    <a:srgbClr val="000000"/>
                  </a:outerShdw>
                </a:effectLst>
                <a:latin typeface="MS PGothic" pitchFamily="34" charset="-128"/>
              </a:rPr>
              <a:t>1</a:t>
            </a:r>
            <a:endParaRPr lang="en-GB" sz="1600">
              <a:solidFill>
                <a:srgbClr val="F7F7F7"/>
              </a:solidFill>
              <a:effectLst>
                <a:outerShdw blurRad="38100" dist="38100" dir="2700000" algn="tl">
                  <a:srgbClr val="000000"/>
                </a:outerShdw>
              </a:effectLst>
              <a:latin typeface="MS PGothic" pitchFamily="34" charset="-128"/>
            </a:endParaRPr>
          </a:p>
        </p:txBody>
      </p:sp>
      <p:sp>
        <p:nvSpPr>
          <p:cNvPr id="76"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F7F7F7"/>
                </a:solidFill>
                <a:latin typeface="MS PGothic" pitchFamily="34" charset="-128"/>
              </a:rPr>
              <a:t>相</a:t>
            </a:r>
            <a:r>
              <a:rPr lang="en-US" altLang="zh-CN" sz="1600">
                <a:solidFill>
                  <a:srgbClr val="F7F7F7"/>
                </a:solidFill>
                <a:latin typeface="MS PGothic" pitchFamily="34" charset="-128"/>
              </a:rPr>
              <a:t> </a:t>
            </a:r>
            <a:r>
              <a:rPr lang="zh-CN" altLang="en-US" sz="1600">
                <a:solidFill>
                  <a:srgbClr val="F7F7F7"/>
                </a:solidFill>
                <a:latin typeface="MS PGothic" pitchFamily="34" charset="-128"/>
              </a:rPr>
              <a:t>信</a:t>
            </a:r>
            <a:endParaRPr lang="en-US" sz="1600">
              <a:solidFill>
                <a:srgbClr val="F7F7F7"/>
              </a:solidFill>
              <a:latin typeface="MS PGothic" pitchFamily="34" charset="-128"/>
            </a:endParaRPr>
          </a:p>
        </p:txBody>
      </p:sp>
      <p:sp>
        <p:nvSpPr>
          <p:cNvPr id="77"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F7F7F7"/>
                </a:solidFill>
                <a:latin typeface="MS Gothic" pitchFamily="49" charset="-128"/>
                <a:ea typeface="MS Gothic" pitchFamily="49" charset="-128"/>
              </a:rPr>
              <a:t>门徒</a:t>
            </a:r>
            <a:endParaRPr lang="en-US" sz="1600">
              <a:solidFill>
                <a:srgbClr val="F7F7F7"/>
              </a:solidFill>
              <a:latin typeface="MS Gothic" pitchFamily="49" charset="-128"/>
              <a:ea typeface="MS Gothic" pitchFamily="49" charset="-128"/>
            </a:endParaRPr>
          </a:p>
        </p:txBody>
      </p:sp>
      <p:sp>
        <p:nvSpPr>
          <p:cNvPr id="524353" name="Text Box 22"/>
          <p:cNvSpPr txBox="1">
            <a:spLocks noChangeArrowheads="1"/>
          </p:cNvSpPr>
          <p:nvPr/>
        </p:nvSpPr>
        <p:spPr bwMode="auto">
          <a:xfrm>
            <a:off x="5486400" y="3657600"/>
            <a:ext cx="792163" cy="338138"/>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F7F7F7"/>
                </a:solidFill>
                <a:latin typeface="MS PGothic" pitchFamily="34" charset="-128"/>
              </a:rPr>
              <a:t>主权</a:t>
            </a:r>
            <a:r>
              <a:rPr lang="en-US" altLang="zh-CN" sz="1600">
                <a:solidFill>
                  <a:srgbClr val="F7F7F7"/>
                </a:solidFill>
                <a:latin typeface="MS PGothic" pitchFamily="34" charset="-128"/>
              </a:rPr>
              <a:t>2</a:t>
            </a:r>
            <a:endParaRPr lang="en-US" sz="1600">
              <a:solidFill>
                <a:srgbClr val="F7F7F7"/>
              </a:solidFill>
              <a:latin typeface="MS PGothic" pitchFamily="34" charset="-128"/>
            </a:endParaRPr>
          </a:p>
        </p:txBody>
      </p:sp>
      <p:sp>
        <p:nvSpPr>
          <p:cNvPr id="79" name="Text Box 20"/>
          <p:cNvSpPr txBox="1">
            <a:spLocks noChangeArrowheads="1"/>
          </p:cNvSpPr>
          <p:nvPr/>
        </p:nvSpPr>
        <p:spPr bwMode="auto">
          <a:xfrm>
            <a:off x="26670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400" dirty="0">
                <a:solidFill>
                  <a:srgbClr val="000000"/>
                </a:solidFill>
                <a:latin typeface="MS PGothic" pitchFamily="34" charset="-128"/>
              </a:rPr>
              <a:t>被</a:t>
            </a:r>
            <a:r>
              <a:rPr lang="ja-JP" altLang="en-US" sz="1400" dirty="0">
                <a:solidFill>
                  <a:srgbClr val="000000"/>
                </a:solidFill>
                <a:latin typeface="MS PGothic" pitchFamily="34" charset="-128"/>
              </a:rPr>
              <a:t>提</a:t>
            </a:r>
            <a:endParaRPr lang="en-US" sz="1400" dirty="0">
              <a:solidFill>
                <a:srgbClr val="000000"/>
              </a:solidFill>
              <a:latin typeface="MS PGothic" pitchFamily="34" charset="-128"/>
            </a:endParaRPr>
          </a:p>
        </p:txBody>
      </p:sp>
      <p:sp>
        <p:nvSpPr>
          <p:cNvPr id="80" name="Text Box 19"/>
          <p:cNvSpPr txBox="1">
            <a:spLocks noChangeArrowheads="1"/>
          </p:cNvSpPr>
          <p:nvPr/>
        </p:nvSpPr>
        <p:spPr bwMode="auto">
          <a:xfrm>
            <a:off x="9906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400">
                <a:solidFill>
                  <a:srgbClr val="2C1102"/>
                </a:solidFill>
                <a:latin typeface="MS PGothic" pitchFamily="34" charset="-128"/>
              </a:rPr>
              <a:t>因信称义</a:t>
            </a:r>
            <a:endParaRPr lang="en-US" sz="1400">
              <a:solidFill>
                <a:srgbClr val="2C1102"/>
              </a:solidFill>
              <a:latin typeface="MS PGothic" pitchFamily="34" charset="-128"/>
            </a:endParaRPr>
          </a:p>
        </p:txBody>
      </p:sp>
      <p:sp>
        <p:nvSpPr>
          <p:cNvPr id="524356" name="Text Box 21"/>
          <p:cNvSpPr txBox="1">
            <a:spLocks noChangeArrowheads="1"/>
          </p:cNvSpPr>
          <p:nvPr/>
        </p:nvSpPr>
        <p:spPr bwMode="auto">
          <a:xfrm>
            <a:off x="2667000" y="4572000"/>
            <a:ext cx="792163"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600">
                <a:solidFill>
                  <a:srgbClr val="000000"/>
                </a:solidFill>
                <a:latin typeface="MS PGothic" pitchFamily="34" charset="-128"/>
              </a:rPr>
              <a:t>大患难</a:t>
            </a:r>
            <a:endParaRPr lang="en-US" sz="1600">
              <a:solidFill>
                <a:srgbClr val="000000"/>
              </a:solidFill>
              <a:latin typeface="MS PGothic" pitchFamily="34" charset="-128"/>
            </a:endParaRPr>
          </a:p>
        </p:txBody>
      </p:sp>
      <p:sp>
        <p:nvSpPr>
          <p:cNvPr id="84" name="Text Box 22"/>
          <p:cNvSpPr txBox="1">
            <a:spLocks noChangeArrowheads="1"/>
          </p:cNvSpPr>
          <p:nvPr/>
        </p:nvSpPr>
        <p:spPr bwMode="auto">
          <a:xfrm>
            <a:off x="3810000" y="41576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20000"/>
              </a:spcBef>
              <a:spcAft>
                <a:spcPct val="0"/>
              </a:spcAft>
            </a:pPr>
            <a:r>
              <a:rPr lang="zh-CN" altLang="en-US" sz="1600">
                <a:solidFill>
                  <a:srgbClr val="000000"/>
                </a:solidFill>
                <a:effectLst>
                  <a:outerShdw blurRad="38100" dist="38100" dir="2700000" algn="tl">
                    <a:srgbClr val="FFFFFF"/>
                  </a:outerShdw>
                </a:effectLst>
                <a:latin typeface="MS PGothic" pitchFamily="34" charset="-128"/>
              </a:rPr>
              <a:t>成圣</a:t>
            </a:r>
          </a:p>
        </p:txBody>
      </p:sp>
      <p:sp>
        <p:nvSpPr>
          <p:cNvPr id="524358" name="Text Box 23"/>
          <p:cNvSpPr txBox="1">
            <a:spLocks noChangeArrowheads="1"/>
          </p:cNvSpPr>
          <p:nvPr/>
        </p:nvSpPr>
        <p:spPr bwMode="auto">
          <a:xfrm>
            <a:off x="3810000" y="4572000"/>
            <a:ext cx="792163"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600">
                <a:solidFill>
                  <a:srgbClr val="000000"/>
                </a:solidFill>
                <a:latin typeface="MS PGothic" pitchFamily="34" charset="-128"/>
              </a:rPr>
              <a:t>使</a:t>
            </a:r>
            <a:r>
              <a:rPr lang="en-US" altLang="ja-JP" sz="1600">
                <a:solidFill>
                  <a:srgbClr val="000000"/>
                </a:solidFill>
                <a:latin typeface="MS PGothic" pitchFamily="34" charset="-128"/>
              </a:rPr>
              <a:t> </a:t>
            </a:r>
            <a:r>
              <a:rPr lang="en-US" altLang="en-US" sz="1600">
                <a:solidFill>
                  <a:srgbClr val="000000"/>
                </a:solidFill>
                <a:latin typeface="MS PGothic" pitchFamily="34" charset="-128"/>
              </a:rPr>
              <a:t>徒</a:t>
            </a:r>
            <a:r>
              <a:rPr lang="en-US" altLang="ja-JP" sz="1600">
                <a:solidFill>
                  <a:srgbClr val="000000"/>
                </a:solidFill>
                <a:latin typeface="MS PGothic" pitchFamily="34" charset="-128"/>
              </a:rPr>
              <a:t> </a:t>
            </a:r>
            <a:endParaRPr lang="en-US" sz="1600">
              <a:solidFill>
                <a:srgbClr val="000000"/>
              </a:solidFill>
              <a:latin typeface="MS PGothic" pitchFamily="34" charset="-128"/>
            </a:endParaRPr>
          </a:p>
        </p:txBody>
      </p:sp>
      <p:sp>
        <p:nvSpPr>
          <p:cNvPr id="93" name="Text Box 24"/>
          <p:cNvSpPr txBox="1">
            <a:spLocks noChangeArrowheads="1"/>
          </p:cNvSpPr>
          <p:nvPr/>
        </p:nvSpPr>
        <p:spPr bwMode="auto">
          <a:xfrm>
            <a:off x="3810000" y="50720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zh-CN" altLang="en-US" sz="1600">
                <a:solidFill>
                  <a:srgbClr val="000000"/>
                </a:solidFill>
                <a:effectLst>
                  <a:outerShdw blurRad="38100" dist="38100" dir="2700000" algn="tl">
                    <a:srgbClr val="FFFFFF"/>
                  </a:outerShdw>
                </a:effectLst>
                <a:latin typeface="MS PGothic" pitchFamily="34" charset="-128"/>
              </a:rPr>
              <a:t>称义</a:t>
            </a:r>
          </a:p>
        </p:txBody>
      </p:sp>
      <p:sp>
        <p:nvSpPr>
          <p:cNvPr id="94" name="Text Box 25"/>
          <p:cNvSpPr txBox="1">
            <a:spLocks noChangeArrowheads="1"/>
          </p:cNvSpPr>
          <p:nvPr/>
        </p:nvSpPr>
        <p:spPr bwMode="auto">
          <a:xfrm>
            <a:off x="5456238"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600">
                <a:solidFill>
                  <a:srgbClr val="000000"/>
                </a:solidFill>
                <a:latin typeface="MS PGothic" pitchFamily="34" charset="-128"/>
              </a:rPr>
              <a:t>合一</a:t>
            </a:r>
            <a:endParaRPr lang="en-US" sz="1600">
              <a:solidFill>
                <a:srgbClr val="000000"/>
              </a:solidFill>
              <a:latin typeface="Arial Narrow" pitchFamily="34" charset="0"/>
            </a:endParaRPr>
          </a:p>
        </p:txBody>
      </p:sp>
      <p:sp>
        <p:nvSpPr>
          <p:cNvPr id="95"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600">
                <a:solidFill>
                  <a:srgbClr val="000000"/>
                </a:solidFill>
                <a:latin typeface="MS PGothic" pitchFamily="34" charset="-128"/>
              </a:rPr>
              <a:t>神性</a:t>
            </a:r>
            <a:endParaRPr lang="en-US" sz="1600">
              <a:solidFill>
                <a:srgbClr val="000000"/>
              </a:solidFill>
              <a:latin typeface="MS PGothic" pitchFamily="34" charset="-128"/>
            </a:endParaRPr>
          </a:p>
        </p:txBody>
      </p:sp>
      <p:sp>
        <p:nvSpPr>
          <p:cNvPr id="524362" name="Text Box 27"/>
          <p:cNvSpPr txBox="1">
            <a:spLocks noChangeArrowheads="1"/>
          </p:cNvSpPr>
          <p:nvPr/>
        </p:nvSpPr>
        <p:spPr bwMode="auto">
          <a:xfrm>
            <a:off x="5456238" y="5062538"/>
            <a:ext cx="792162" cy="338137"/>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600">
                <a:solidFill>
                  <a:srgbClr val="000000"/>
                </a:solidFill>
                <a:latin typeface="MS PGothic" pitchFamily="34" charset="-128"/>
              </a:rPr>
              <a:t>饶恕</a:t>
            </a:r>
            <a:endParaRPr lang="en-US" sz="1400">
              <a:solidFill>
                <a:srgbClr val="000000"/>
              </a:solidFill>
              <a:latin typeface="MS PGothic" pitchFamily="34" charset="-128"/>
            </a:endParaRPr>
          </a:p>
        </p:txBody>
      </p:sp>
      <p:sp>
        <p:nvSpPr>
          <p:cNvPr id="97"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600">
                <a:solidFill>
                  <a:srgbClr val="000000"/>
                </a:solidFill>
                <a:latin typeface="MS PGothic" pitchFamily="34" charset="-128"/>
              </a:rPr>
              <a:t>态度</a:t>
            </a:r>
            <a:endParaRPr lang="en-US" sz="1600">
              <a:solidFill>
                <a:srgbClr val="000000"/>
              </a:solidFill>
              <a:latin typeface="MS PGothic" pitchFamily="34" charset="-128"/>
            </a:endParaRPr>
          </a:p>
        </p:txBody>
      </p:sp>
      <p:sp>
        <p:nvSpPr>
          <p:cNvPr id="98" name="Text Box 25"/>
          <p:cNvSpPr txBox="1">
            <a:spLocks noChangeArrowheads="1"/>
          </p:cNvSpPr>
          <p:nvPr/>
        </p:nvSpPr>
        <p:spPr bwMode="auto">
          <a:xfrm>
            <a:off x="64008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600">
                <a:solidFill>
                  <a:srgbClr val="000000"/>
                </a:solidFill>
              </a:rPr>
              <a:t>秩序</a:t>
            </a:r>
            <a:endParaRPr lang="en-US" sz="1600">
              <a:solidFill>
                <a:srgbClr val="000000"/>
              </a:solidFill>
              <a:latin typeface="Arial Narrow" pitchFamily="34" charset="0"/>
            </a:endParaRPr>
          </a:p>
        </p:txBody>
      </p:sp>
      <p:sp>
        <p:nvSpPr>
          <p:cNvPr id="99" name="Text Box 25"/>
          <p:cNvSpPr txBox="1">
            <a:spLocks noChangeArrowheads="1"/>
          </p:cNvSpPr>
          <p:nvPr/>
        </p:nvSpPr>
        <p:spPr bwMode="auto">
          <a:xfrm>
            <a:off x="6430963" y="4572000"/>
            <a:ext cx="792162"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500">
                <a:solidFill>
                  <a:srgbClr val="000000"/>
                </a:solidFill>
              </a:rPr>
              <a:t>行事为人</a:t>
            </a:r>
            <a:endParaRPr lang="en-US" sz="1500">
              <a:solidFill>
                <a:srgbClr val="000000"/>
              </a:solidFill>
              <a:latin typeface="Arial Narrow" pitchFamily="34" charset="0"/>
            </a:endParaRPr>
          </a:p>
        </p:txBody>
      </p:sp>
      <p:sp>
        <p:nvSpPr>
          <p:cNvPr id="100" name="Text Box 25"/>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defTabSz="914400" eaLnBrk="0" fontAlgn="base" hangingPunct="0">
              <a:spcBef>
                <a:spcPct val="50000"/>
              </a:spcBef>
              <a:spcAft>
                <a:spcPct val="0"/>
              </a:spcAft>
            </a:pPr>
            <a:r>
              <a:rPr lang="en-US" altLang="en-US" sz="1600">
                <a:solidFill>
                  <a:srgbClr val="000103"/>
                </a:solidFill>
                <a:latin typeface="MS PGothic" pitchFamily="34" charset="-128"/>
              </a:rPr>
              <a:t>教</a:t>
            </a:r>
            <a:r>
              <a:rPr lang="en-US" sz="1600">
                <a:solidFill>
                  <a:srgbClr val="000103"/>
                </a:solidFill>
                <a:latin typeface="MS PGothic" pitchFamily="34" charset="-128"/>
              </a:rPr>
              <a:t> </a:t>
            </a:r>
            <a:r>
              <a:rPr lang="zh-CN" altLang="en-US" sz="1600">
                <a:solidFill>
                  <a:srgbClr val="000103"/>
                </a:solidFill>
                <a:latin typeface="MS PGothic" pitchFamily="34" charset="-128"/>
              </a:rPr>
              <a:t>义</a:t>
            </a:r>
            <a:endParaRPr lang="en-US" sz="1600">
              <a:solidFill>
                <a:srgbClr val="000103"/>
              </a:solidFill>
              <a:latin typeface="MS PGothic" pitchFamily="34" charset="-128"/>
            </a:endParaRPr>
          </a:p>
        </p:txBody>
      </p:sp>
      <p:sp>
        <p:nvSpPr>
          <p:cNvPr id="102" name="Text Box 9"/>
          <p:cNvSpPr txBox="1">
            <a:spLocks noChangeArrowheads="1"/>
          </p:cNvSpPr>
          <p:nvPr/>
        </p:nvSpPr>
        <p:spPr bwMode="auto">
          <a:xfrm>
            <a:off x="2634344" y="5948134"/>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rgbClr val="000066"/>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1234</a:t>
            </a:r>
          </a:p>
        </p:txBody>
      </p:sp>
      <p:sp>
        <p:nvSpPr>
          <p:cNvPr id="103" name="Text Box 10"/>
          <p:cNvSpPr txBox="1">
            <a:spLocks noChangeArrowheads="1"/>
          </p:cNvSpPr>
          <p:nvPr/>
        </p:nvSpPr>
        <p:spPr bwMode="auto">
          <a:xfrm>
            <a:off x="2616882" y="6448197"/>
            <a:ext cx="1008062" cy="307975"/>
          </a:xfrm>
          <a:prstGeom prst="rect">
            <a:avLst/>
          </a:prstGeom>
          <a:solidFill>
            <a:srgbClr val="000000"/>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p>
        </p:txBody>
      </p:sp>
      <p:sp>
        <p:nvSpPr>
          <p:cNvPr id="104" name="Text Box 20"/>
          <p:cNvSpPr txBox="1">
            <a:spLocks noChangeArrowheads="1"/>
          </p:cNvSpPr>
          <p:nvPr/>
        </p:nvSpPr>
        <p:spPr bwMode="auto">
          <a:xfrm>
            <a:off x="3701144" y="5994172"/>
            <a:ext cx="16002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50000"/>
              </a:spcBef>
              <a:spcAft>
                <a:spcPct val="0"/>
              </a:spcAft>
            </a:pPr>
            <a:r>
              <a:rPr lang="zh-TW" altLang="en-US" sz="1800" b="1" dirty="0">
                <a:solidFill>
                  <a:srgbClr val="FFFFFF"/>
                </a:solidFill>
                <a:latin typeface="Microsoft YaHei UI" panose="020B0503020204020204" pitchFamily="34" charset="-122"/>
                <a:ea typeface="Microsoft YaHei UI" panose="020B0503020204020204" pitchFamily="34" charset="-122"/>
              </a:rPr>
              <a:t>旅程</a:t>
            </a:r>
            <a:endParaRPr lang="zh-CN" altLang="en-US" b="1" dirty="0">
              <a:solidFill>
                <a:srgbClr val="FFFFFF"/>
              </a:solidFill>
              <a:latin typeface="Microsoft YaHei UI" panose="020B0503020204020204" pitchFamily="34" charset="-122"/>
              <a:ea typeface="Microsoft YaHei UI" panose="020B0503020204020204" pitchFamily="34" charset="-122"/>
            </a:endParaRPr>
          </a:p>
        </p:txBody>
      </p:sp>
      <p:sp>
        <p:nvSpPr>
          <p:cNvPr id="105" name="Text Box 20"/>
          <p:cNvSpPr txBox="1">
            <a:spLocks noChangeArrowheads="1"/>
          </p:cNvSpPr>
          <p:nvPr/>
        </p:nvSpPr>
        <p:spPr bwMode="auto">
          <a:xfrm>
            <a:off x="3701144" y="6457722"/>
            <a:ext cx="16002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defTabSz="914400" eaLnBrk="1" fontAlgn="base" hangingPunct="1">
              <a:spcBef>
                <a:spcPct val="50000"/>
              </a:spcBef>
              <a:spcAft>
                <a:spcPct val="0"/>
              </a:spcAft>
            </a:pPr>
            <a:r>
              <a:rPr lang="zh-TW" altLang="en-US" sz="1800" b="1" dirty="0">
                <a:solidFill>
                  <a:srgbClr val="FFFFFF"/>
                </a:solidFill>
                <a:latin typeface="Microsoft YaHei UI" panose="020B0503020204020204" pitchFamily="34" charset="-122"/>
                <a:ea typeface="Microsoft YaHei UI" panose="020B0503020204020204" pitchFamily="34" charset="-122"/>
              </a:rPr>
              <a:t>收</a:t>
            </a:r>
            <a:r>
              <a:rPr lang="zh-CN" altLang="en-US" sz="2000" b="1" dirty="0">
                <a:solidFill>
                  <a:srgbClr val="FFFFFF"/>
                </a:solidFill>
                <a:latin typeface="Microsoft YaHei UI" panose="020B0503020204020204" pitchFamily="34" charset="-122"/>
                <a:ea typeface="Microsoft YaHei UI" panose="020B0503020204020204" pitchFamily="34" charset="-122"/>
              </a:rPr>
              <a:t>监</a:t>
            </a:r>
          </a:p>
        </p:txBody>
      </p:sp>
    </p:spTree>
    <p:extLst>
      <p:ext uri="{BB962C8B-B14F-4D97-AF65-F5344CB8AC3E}">
        <p14:creationId xmlns:p14="http://schemas.microsoft.com/office/powerpoint/2010/main" val="34648032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43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6185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431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431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24320"/>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24324"/>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62"/>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6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6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7"/>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68"/>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70"/>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71"/>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73"/>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74"/>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524349"/>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75"/>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524353"/>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77"/>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76"/>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80"/>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79"/>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524356"/>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84"/>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524358"/>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0"/>
                                          </p:stCondLst>
                                        </p:cTn>
                                        <p:tgtEl>
                                          <p:spTgt spid="93"/>
                                        </p:tgtEl>
                                        <p:attrNameLst>
                                          <p:attrName>style.visibility</p:attrName>
                                        </p:attrNameLst>
                                      </p:cBhvr>
                                      <p:to>
                                        <p:strVal val="visible"/>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 presetClass="entr" presetSubtype="0" fill="hold" grpId="0" nodeType="clickEffect">
                                  <p:stCondLst>
                                    <p:cond delay="0"/>
                                  </p:stCondLst>
                                  <p:childTnLst>
                                    <p:set>
                                      <p:cBhvr>
                                        <p:cTn id="170" dur="1" fill="hold">
                                          <p:stCondLst>
                                            <p:cond delay="0"/>
                                          </p:stCondLst>
                                        </p:cTn>
                                        <p:tgtEl>
                                          <p:spTgt spid="94"/>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95"/>
                                        </p:tgtEl>
                                        <p:attrNameLst>
                                          <p:attrName>style.visibility</p:attrName>
                                        </p:attrNameLst>
                                      </p:cBhvr>
                                      <p:to>
                                        <p:strVal val="visible"/>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524362"/>
                                        </p:tgtEl>
                                        <p:attrNameLst>
                                          <p:attrName>style.visibility</p:attrName>
                                        </p:attrNameLst>
                                      </p:cBhvr>
                                      <p:to>
                                        <p:strVal val="visible"/>
                                      </p:to>
                                    </p:se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97"/>
                                        </p:tgtEl>
                                        <p:attrNameLst>
                                          <p:attrName>style.visibility</p:attrName>
                                        </p:attrNameLst>
                                      </p:cBhvr>
                                      <p:to>
                                        <p:strVal val="visible"/>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98"/>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0"/>
                                          </p:stCondLst>
                                        </p:cTn>
                                        <p:tgtEl>
                                          <p:spTgt spid="99"/>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00"/>
                                        </p:tgtEl>
                                        <p:attrNameLst>
                                          <p:attrName>style.visibility</p:attrName>
                                        </p:attrNameLst>
                                      </p:cBhvr>
                                      <p:to>
                                        <p:strVal val="visible"/>
                                      </p:to>
                                    </p:se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ntr" presetSubtype="0" fill="hold" grpId="0" nodeType="clickEffect">
                                  <p:stCondLst>
                                    <p:cond delay="0"/>
                                  </p:stCondLst>
                                  <p:childTnLst>
                                    <p:set>
                                      <p:cBhvr>
                                        <p:cTn id="198" dur="1" fill="hold">
                                          <p:stCondLst>
                                            <p:cond delay="0"/>
                                          </p:stCondLst>
                                        </p:cTn>
                                        <p:tgtEl>
                                          <p:spTgt spid="82"/>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0"/>
                                          </p:stCondLst>
                                        </p:cTn>
                                        <p:tgtEl>
                                          <p:spTgt spid="83"/>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grpId="0" nodeType="clickEffect">
                                  <p:stCondLst>
                                    <p:cond delay="0"/>
                                  </p:stCondLst>
                                  <p:childTnLst>
                                    <p:set>
                                      <p:cBhvr>
                                        <p:cTn id="206" dur="1" fill="hold">
                                          <p:stCondLst>
                                            <p:cond delay="0"/>
                                          </p:stCondLst>
                                        </p:cTn>
                                        <p:tgtEl>
                                          <p:spTgt spid="85"/>
                                        </p:tgtEl>
                                        <p:attrNameLst>
                                          <p:attrName>style.visibility</p:attrName>
                                        </p:attrNameLst>
                                      </p:cBhvr>
                                      <p:to>
                                        <p:strVal val="visible"/>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0" nodeType="clickEffect">
                                  <p:stCondLst>
                                    <p:cond delay="0"/>
                                  </p:stCondLst>
                                  <p:childTnLst>
                                    <p:set>
                                      <p:cBhvr>
                                        <p:cTn id="210" dur="1" fill="hold">
                                          <p:stCondLst>
                                            <p:cond delay="0"/>
                                          </p:stCondLst>
                                        </p:cTn>
                                        <p:tgtEl>
                                          <p:spTgt spid="87"/>
                                        </p:tgtEl>
                                        <p:attrNameLst>
                                          <p:attrName>style.visibility</p:attrName>
                                        </p:attrNameLst>
                                      </p:cBhvr>
                                      <p:to>
                                        <p:strVal val="visible"/>
                                      </p:to>
                                    </p:se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1" presetClass="entr" presetSubtype="0" fill="hold" grpId="0" nodeType="clickEffect">
                                  <p:stCondLst>
                                    <p:cond delay="0"/>
                                  </p:stCondLst>
                                  <p:childTnLst>
                                    <p:set>
                                      <p:cBhvr>
                                        <p:cTn id="214" dur="1" fill="hold">
                                          <p:stCondLst>
                                            <p:cond delay="0"/>
                                          </p:stCondLst>
                                        </p:cTn>
                                        <p:tgtEl>
                                          <p:spTgt spid="88"/>
                                        </p:tgtEl>
                                        <p:attrNameLst>
                                          <p:attrName>style.visibility</p:attrName>
                                        </p:attrNameLst>
                                      </p:cBhvr>
                                      <p:to>
                                        <p:strVal val="visible"/>
                                      </p:to>
                                    </p:se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89"/>
                                        </p:tgtEl>
                                        <p:attrNameLst>
                                          <p:attrName>style.visibility</p:attrName>
                                        </p:attrNameLst>
                                      </p:cBhvr>
                                      <p:to>
                                        <p:strVal val="visible"/>
                                      </p:to>
                                    </p:se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1" presetClass="entr" presetSubtype="0" fill="hold" grpId="0" nodeType="clickEffect">
                                  <p:stCondLst>
                                    <p:cond delay="0"/>
                                  </p:stCondLst>
                                  <p:childTnLst>
                                    <p:set>
                                      <p:cBhvr>
                                        <p:cTn id="222" dur="1" fill="hold">
                                          <p:stCondLst>
                                            <p:cond delay="0"/>
                                          </p:stCondLst>
                                        </p:cTn>
                                        <p:tgtEl>
                                          <p:spTgt spid="90"/>
                                        </p:tgtEl>
                                        <p:attrNameLst>
                                          <p:attrName>style.visibility</p:attrName>
                                        </p:attrNameLst>
                                      </p:cBhvr>
                                      <p:to>
                                        <p:strVal val="visible"/>
                                      </p:to>
                                    </p:se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91"/>
                                        </p:tgtEl>
                                        <p:attrNameLst>
                                          <p:attrName>style.visibility</p:attrName>
                                        </p:attrNameLst>
                                      </p:cBhvr>
                                      <p:to>
                                        <p:strVal val="visible"/>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4" grpId="0" animBg="1"/>
      <p:bldP spid="524310" grpId="0" animBg="1"/>
      <p:bldP spid="461856" grpId="0" animBg="1"/>
      <p:bldP spid="35" grpId="0" animBg="1"/>
      <p:bldP spid="36" grpId="0" animBg="1"/>
      <p:bldP spid="524314" grpId="0" animBg="1"/>
      <p:bldP spid="37" grpId="0" animBg="1"/>
      <p:bldP spid="52" grpId="0" animBg="1"/>
      <p:bldP spid="53" grpId="0" animBg="1"/>
      <p:bldP spid="524318" grpId="0" animBg="1"/>
      <p:bldP spid="55" grpId="0" animBg="1"/>
      <p:bldP spid="524320" grpId="0" animBg="1"/>
      <p:bldP spid="57" grpId="0" animBg="1"/>
      <p:bldP spid="58" grpId="0" animBg="1"/>
      <p:bldP spid="59" grpId="0" animBg="1"/>
      <p:bldP spid="524324" grpId="0" animBg="1"/>
      <p:bldP spid="62" grpId="0" animBg="1"/>
      <p:bldP spid="63" grpId="0" animBg="1"/>
      <p:bldP spid="64" grpId="0" animBg="1"/>
      <p:bldP spid="61" grpId="0" animBg="1"/>
      <p:bldP spid="66" grpId="0" animBg="1"/>
      <p:bldP spid="67" grpId="0" animBg="1"/>
      <p:bldP spid="68" grpId="0" animBg="1"/>
      <p:bldP spid="69" grpId="0" animBg="1"/>
      <p:bldP spid="70" grpId="0" animBg="1"/>
      <p:bldP spid="71" grpId="0" animBg="1"/>
      <p:bldP spid="72" grpId="0" animBg="1"/>
      <p:bldP spid="73" grpId="0" animBg="1"/>
      <p:bldP spid="74" grpId="0" animBg="1"/>
      <p:bldP spid="82" grpId="0" animBg="1"/>
      <p:bldP spid="83" grpId="0" animBg="1"/>
      <p:bldP spid="85" grpId="0" animBg="1"/>
      <p:bldP spid="87" grpId="0" animBg="1"/>
      <p:bldP spid="88" grpId="0" animBg="1"/>
      <p:bldP spid="89" grpId="0" animBg="1"/>
      <p:bldP spid="90" grpId="0" animBg="1"/>
      <p:bldP spid="91" grpId="0" animBg="1"/>
      <p:bldP spid="92" grpId="0" animBg="1"/>
      <p:bldP spid="524349" grpId="0" animBg="1"/>
      <p:bldP spid="75" grpId="0" animBg="1"/>
      <p:bldP spid="76" grpId="0" animBg="1"/>
      <p:bldP spid="77" grpId="0" animBg="1"/>
      <p:bldP spid="524353" grpId="0" animBg="1"/>
      <p:bldP spid="79" grpId="0" animBg="1"/>
      <p:bldP spid="80" grpId="0" animBg="1"/>
      <p:bldP spid="524356" grpId="0" animBg="1"/>
      <p:bldP spid="84" grpId="0" animBg="1"/>
      <p:bldP spid="524358" grpId="0" animBg="1"/>
      <p:bldP spid="93" grpId="0" animBg="1"/>
      <p:bldP spid="94" grpId="0" animBg="1"/>
      <p:bldP spid="95" grpId="0" animBg="1"/>
      <p:bldP spid="524362" grpId="0" animBg="1"/>
      <p:bldP spid="97" grpId="0" animBg="1"/>
      <p:bldP spid="98" grpId="0" animBg="1"/>
      <p:bldP spid="99" grpId="0" animBg="1"/>
      <p:bldP spid="100" grpId="0" animBg="1"/>
    </p:bld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28870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6450941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SG" altLang="en-US" sz="4800" b="1" dirty="0">
                <a:solidFill>
                  <a:srgbClr val="FFFFFF"/>
                </a:solidFill>
                <a:effectLst>
                  <a:glow rad="127000">
                    <a:srgbClr val="000000"/>
                  </a:glow>
                </a:effectLst>
                <a:latin typeface="Arial" charset="0"/>
                <a:ea typeface="ＭＳ Ｐゴシック" charset="0"/>
                <a:cs typeface="ＭＳ Ｐゴシック" charset="0"/>
              </a:rPr>
              <a:t>启示录</a:t>
            </a:r>
            <a:r>
              <a:rPr lang="zh-CN" altLang="en-US" sz="4800" b="1" dirty="0">
                <a:solidFill>
                  <a:srgbClr val="FFFFFF"/>
                </a:solidFill>
                <a:effectLst>
                  <a:glow rad="127000">
                    <a:srgbClr val="000000"/>
                  </a:glow>
                </a:effectLst>
                <a:latin typeface="Arial" charset="0"/>
                <a:ea typeface="ＭＳ Ｐゴシック" charset="0"/>
                <a:cs typeface="ＭＳ Ｐゴシック" charset="0"/>
              </a:rPr>
              <a:t>大纲</a:t>
            </a:r>
            <a:endParaRPr lang="zh-SG" alt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spc="-100" dirty="0">
                <a:solidFill>
                  <a:srgbClr val="470946"/>
                </a:solidFill>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spc="-100" dirty="0">
                <a:solidFill>
                  <a:srgbClr val="470946"/>
                </a:solidFill>
                <a:latin typeface="Helvetica Neue Black Condensed"/>
                <a:ea typeface="ＭＳ Ｐゴシック" charset="0"/>
                <a:cs typeface="Helvetica Neue Black Condensed"/>
              </a:rPr>
              <a:t>未来</a:t>
            </a:r>
            <a:endParaRPr lang="en-US" altLang="zh-CN" sz="4000" spc="-100" dirty="0">
              <a:solidFill>
                <a:srgbClr val="470946"/>
              </a:solidFill>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55233978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世界是被外星人</a:t>
            </a:r>
            <a:endParaRPr kumimoji="0" lang="en-US" altLang="zh-CN"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播种过后，</a:t>
            </a:r>
            <a:endParaRPr kumimoji="0" lang="en-US" altLang="zh-CN"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进化而成。</a:t>
            </a:r>
            <a:endPar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4000" b="1" dirty="0">
                  <a:solidFill>
                    <a:srgbClr val="FFFFFF"/>
                  </a:solidFill>
                  <a:latin typeface="Microsoft YaHei UI" panose="020B0503020204020204" pitchFamily="34" charset="-122"/>
                  <a:ea typeface="Microsoft YaHei UI" panose="020B0503020204020204" pitchFamily="34" charset="-122"/>
                </a:rPr>
                <a:t>理查德</a:t>
              </a:r>
              <a:r>
                <a:rPr lang="en-US" altLang="zh-SG" sz="4000" b="1" dirty="0">
                  <a:solidFill>
                    <a:srgbClr val="FFFFFF"/>
                  </a:solidFill>
                  <a:latin typeface="Microsoft YaHei UI" panose="020B0503020204020204" pitchFamily="34" charset="-122"/>
                  <a:ea typeface="Microsoft YaHei UI" panose="020B0503020204020204" pitchFamily="34" charset="-122"/>
                </a:rPr>
                <a:t>·</a:t>
              </a:r>
              <a:r>
                <a:rPr lang="zh-SG" altLang="en-US" sz="4000" b="1" dirty="0">
                  <a:solidFill>
                    <a:srgbClr val="FFFFFF"/>
                  </a:solidFill>
                  <a:latin typeface="Microsoft YaHei UI" panose="020B0503020204020204" pitchFamily="34" charset="-122"/>
                  <a:ea typeface="Microsoft YaHei UI" panose="020B0503020204020204" pitchFamily="34" charset="-122"/>
                </a:rPr>
                <a:t>道金斯</a:t>
              </a:r>
              <a:endPar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上百万人</a:t>
            </a:r>
            <a:br>
              <a:rPr lang="en-US" altLang="zh-CN"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相信</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SG" altLang="en-US" sz="48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路加福音</a:t>
            </a:r>
            <a:endParaRPr kumimoji="0" lang="en-US" sz="48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066348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耶稣</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r>
              <a:rPr lang="zh-CN" altLang="en-US" sz="4800" b="1" dirty="0">
                <a:solidFill>
                  <a:srgbClr val="FFFF00"/>
                </a:solidFill>
                <a:effectLst>
                  <a:glow rad="215900">
                    <a:schemeClr val="tx1"/>
                  </a:glow>
                </a:effectLst>
                <a:latin typeface="Microsoft YaHei UI" panose="020B0503020204020204" pitchFamily="34" charset="-122"/>
                <a:ea typeface="Microsoft YaHei UI" panose="020B0503020204020204" pitchFamily="34" charset="-122"/>
              </a:rPr>
              <a:t>统治</a:t>
            </a: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全世界</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br>
              <a:rPr lang="en-US"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祂可定能解决你</a:t>
            </a:r>
            <a:br>
              <a:rPr lang="en-US" altLang="zh-CN"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任何的小问题。</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启示录的</a:t>
            </a:r>
            <a:r>
              <a:rPr kumimoji="0" lang="zh-CN" altLang="en-US" sz="5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大</a:t>
            </a: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思想</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41772840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941723785"/>
      </p:ext>
    </p:extLst>
  </p:cSld>
  <p:clrMapOvr>
    <a:masterClrMapping/>
  </p:clrMapOvr>
  <p:transition/>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2" y="574266"/>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Arial" charset="0"/>
                <a:ea typeface="SimSun" charset="0"/>
                <a:cs typeface="SimSun" charset="0"/>
              </a:rPr>
              <a:t>新约全书链接地址</a:t>
            </a:r>
            <a:r>
              <a:rPr lang="zh-CN" altLang="en-US" sz="3200" b="1" dirty="0">
                <a:solidFill>
                  <a:srgbClr val="FFFFFF"/>
                </a:solidFill>
                <a:latin typeface="Arial" charset="0"/>
              </a:rPr>
              <a:t> </a:t>
            </a:r>
            <a:r>
              <a:rPr lang="en-US" sz="3200" b="1" dirty="0" err="1">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6"/>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uLnTx/>
                <a:uFillTx/>
                <a:latin typeface="Times New Roman" charset="0"/>
                <a:ea typeface="SimSun" charset="0"/>
                <a:cs typeface="Arial" charset="0"/>
              </a:rPr>
              <a:t>免费获得该讲解</a:t>
            </a:r>
            <a:r>
              <a:rPr kumimoji="0" lang="en-US" sz="3600" b="0" i="0" u="none" strike="noStrike" kern="1200" cap="none" spc="0" normalizeH="0" baseline="0" noProof="0" dirty="0">
                <a:ln>
                  <a:noFill/>
                </a:ln>
                <a:solidFill>
                  <a:srgbClr val="FFFFFF"/>
                </a:solidFill>
                <a:effectLst/>
                <a:uLnTx/>
                <a:uFillTx/>
                <a:latin typeface="Times New Roman" charset="0"/>
                <a:ea typeface="SimSun" charset="0"/>
                <a:cs typeface="Arial" charset="0"/>
              </a:rPr>
              <a:t>!</a:t>
            </a:r>
            <a:endParaRPr kumimoji="0" lang="en-US" sz="1200" b="0" i="0" u="none" strike="noStrike" kern="1200" cap="none" spc="0" normalizeH="0" baseline="0" noProof="0" dirty="0">
              <a:ln>
                <a:noFill/>
              </a:ln>
              <a:solidFill>
                <a:srgbClr val="FFFFFF"/>
              </a:solidFill>
              <a:effectLst/>
              <a:uLnTx/>
              <a:uFillTx/>
              <a:latin typeface="Times New Roman" charset="0"/>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39"/>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rPr>
              <a:t>圣经学习下载</a:t>
            </a:r>
          </a:p>
        </p:txBody>
      </p:sp>
    </p:spTree>
    <p:extLst>
      <p:ext uri="{BB962C8B-B14F-4D97-AF65-F5344CB8AC3E}">
        <p14:creationId xmlns:p14="http://schemas.microsoft.com/office/powerpoint/2010/main" val="37670967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6632"/>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要带着怀疑的心辨别是非</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87325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我们在基督的信靠</a:t>
            </a:r>
            <a:br>
              <a:rPr lang="en-US"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怎么能够</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被确定</a:t>
            </a:r>
            <a:r>
              <a:rPr lang="en-US" sz="5400" b="1" dirty="0">
                <a:effectLst>
                  <a:glow rad="127000">
                    <a:schemeClr val="tx1"/>
                  </a:glow>
                </a:effectLst>
                <a:latin typeface="Arial" charset="0"/>
                <a:ea typeface="ＭＳ Ｐゴシック" charset="0"/>
                <a:cs typeface="ＭＳ Ｐゴシック" charset="0"/>
              </a:rPr>
              <a:t>?</a:t>
            </a: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 name="Rectangle 1"/>
          <p:cNvSpPr/>
          <p:nvPr/>
        </p:nvSpPr>
        <p:spPr>
          <a:xfrm rot="20632345">
            <a:off x="2669704" y="4042342"/>
            <a:ext cx="3427280" cy="1384995"/>
          </a:xfrm>
          <a:prstGeom prst="rect">
            <a:avLst/>
          </a:prstGeom>
          <a:solidFill>
            <a:schemeClr val="bg1">
              <a:lumMod val="85000"/>
            </a:schemeClr>
          </a:solidFill>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algn="ctr"/>
            <a:r>
              <a:rPr lang="zh-CN" altLang="en-US" sz="8400" b="1" dirty="0">
                <a:ln/>
                <a:solidFill>
                  <a:schemeClr val="accent4"/>
                </a:solidFill>
                <a:latin typeface="Microsoft YaHei UI" panose="020B0503020204020204" pitchFamily="34" charset="-122"/>
                <a:ea typeface="Microsoft YaHei UI" panose="020B0503020204020204" pitchFamily="34" charset="-122"/>
              </a:rPr>
              <a:t>待确定</a:t>
            </a:r>
            <a:endParaRPr lang="en-US" sz="8400" b="1" cap="none" spc="0" dirty="0">
              <a:ln/>
              <a:solidFill>
                <a:schemeClr val="accent4"/>
              </a:solidFill>
              <a:effectLst/>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524112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zh-CN" altLang="en-US" b="1" dirty="0">
                <a:latin typeface="Arial"/>
                <a:ea typeface="ＭＳ Ｐゴシック" charset="-128"/>
                <a:cs typeface="Arial"/>
              </a:rPr>
              <a:t>保罗事工的西游记</a:t>
            </a:r>
            <a:endParaRPr lang="en-US" b="1" dirty="0">
              <a:latin typeface="Arial"/>
              <a:ea typeface="ＭＳ Ｐゴシック" charset="-128"/>
              <a:cs typeface="Arial"/>
            </a:endParaRPr>
          </a:p>
        </p:txBody>
      </p:sp>
      <p:sp>
        <p:nvSpPr>
          <p:cNvPr id="450565" name="Text Box 5"/>
          <p:cNvSpPr txBox="1">
            <a:spLocks noChangeArrowheads="1"/>
          </p:cNvSpPr>
          <p:nvPr/>
        </p:nvSpPr>
        <p:spPr bwMode="auto">
          <a:xfrm>
            <a:off x="7000985" y="4724400"/>
            <a:ext cx="1422185"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128"/>
                <a:cs typeface="Arial"/>
              </a:rPr>
              <a:t>耶路撒冷</a:t>
            </a:r>
            <a:endParaRPr kumimoji="0" lang="en-US" sz="2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450566" name="Text Box 6"/>
          <p:cNvSpPr txBox="1">
            <a:spLocks noChangeArrowheads="1"/>
          </p:cNvSpPr>
          <p:nvPr/>
        </p:nvSpPr>
        <p:spPr bwMode="auto">
          <a:xfrm>
            <a:off x="4714380" y="3124200"/>
            <a:ext cx="2039341"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lvl="0" algn="ctr" defTabSz="914400" fontAlgn="base">
              <a:spcBef>
                <a:spcPct val="0"/>
              </a:spcBef>
              <a:spcAft>
                <a:spcPct val="0"/>
              </a:spcAft>
              <a:defRPr/>
            </a:pPr>
            <a:r>
              <a:rPr lang="zh-CN" altLang="en-US" sz="2400" b="1" dirty="0">
                <a:solidFill>
                  <a:srgbClr val="FFFFFF"/>
                </a:solidFill>
                <a:latin typeface="Arial"/>
                <a:ea typeface="ＭＳ Ｐゴシック" charset="-128"/>
                <a:cs typeface="Arial"/>
              </a:rPr>
              <a:t>伊利里库姆省</a:t>
            </a:r>
            <a:endParaRPr kumimoji="0" lang="en-US" sz="2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1017862" name="Text Box 7"/>
          <p:cNvSpPr txBox="1">
            <a:spLocks noChangeArrowheads="1"/>
          </p:cNvSpPr>
          <p:nvPr/>
        </p:nvSpPr>
        <p:spPr bwMode="auto">
          <a:xfrm>
            <a:off x="3349565" y="3276600"/>
            <a:ext cx="800219"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a:ea typeface="ＭＳ Ｐゴシック" charset="-128"/>
                <a:cs typeface="Arial"/>
              </a:rPr>
              <a:t>罗马</a:t>
            </a:r>
            <a:endParaRPr kumimoji="0" lang="en-US" sz="2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7433913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zh-CN" altLang="en-US" sz="3600" b="1" u="sng" dirty="0">
                <a:solidFill>
                  <a:srgbClr val="FFFFFF"/>
                </a:solidFill>
                <a:latin typeface="Microsoft YaHei UI" panose="020B0503020204020204" pitchFamily="34" charset="-122"/>
                <a:ea typeface="Microsoft YaHei UI" panose="020B0503020204020204" pitchFamily="34" charset="-122"/>
              </a:rPr>
              <a:t>路加福音读者的问题</a:t>
            </a:r>
            <a:r>
              <a:rPr lang="en-US" sz="3600" b="1" u="sng" dirty="0">
                <a:solidFill>
                  <a:srgbClr val="FFFFFF"/>
                </a:solidFill>
                <a:latin typeface="Microsoft YaHei UI" panose="020B0503020204020204" pitchFamily="34" charset="-122"/>
                <a:ea typeface="Microsoft YaHei UI" panose="020B0503020204020204" pitchFamily="34" charset="-122"/>
              </a:rPr>
              <a:t>: </a:t>
            </a:r>
            <a:br>
              <a:rPr lang="en-US" sz="3600" b="1" dirty="0">
                <a:solidFill>
                  <a:srgbClr val="FFFFFF"/>
                </a:solidFill>
                <a:latin typeface="Microsoft YaHei UI" panose="020B0503020204020204" pitchFamily="34" charset="-122"/>
                <a:ea typeface="Microsoft YaHei UI" panose="020B0503020204020204" pitchFamily="34" charset="-122"/>
              </a:rPr>
            </a:br>
            <a:r>
              <a:rPr lang="zh-CN" altLang="en-US" sz="3600" b="1" dirty="0">
                <a:solidFill>
                  <a:srgbClr val="FFFFFF"/>
                </a:solidFill>
                <a:latin typeface="Microsoft YaHei UI" panose="020B0503020204020204" pitchFamily="34" charset="-122"/>
                <a:ea typeface="Microsoft YaHei UI" panose="020B0503020204020204" pitchFamily="34" charset="-122"/>
              </a:rPr>
              <a:t>这位东方人</a:t>
            </a:r>
            <a:r>
              <a:rPr lang="en-US" sz="3600" b="1" dirty="0">
                <a:solidFill>
                  <a:srgbClr val="FFFFFF"/>
                </a:solidFill>
                <a:latin typeface="Microsoft YaHei UI" panose="020B0503020204020204" pitchFamily="34" charset="-122"/>
                <a:ea typeface="Microsoft YaHei UI" panose="020B0503020204020204" pitchFamily="34" charset="-122"/>
              </a:rPr>
              <a:t>(</a:t>
            </a:r>
            <a:r>
              <a:rPr lang="zh-CN" altLang="en-US" sz="3600" b="1" dirty="0">
                <a:solidFill>
                  <a:srgbClr val="FFFFFF"/>
                </a:solidFill>
                <a:latin typeface="Microsoft YaHei UI" panose="020B0503020204020204" pitchFamily="34" charset="-122"/>
                <a:ea typeface="Microsoft YaHei UI" panose="020B0503020204020204" pitchFamily="34" charset="-122"/>
              </a:rPr>
              <a:t>耶稣</a:t>
            </a:r>
            <a:r>
              <a:rPr lang="en-US" sz="3600" b="1" dirty="0">
                <a:solidFill>
                  <a:srgbClr val="FFFFFF"/>
                </a:solidFill>
                <a:latin typeface="Microsoft YaHei UI" panose="020B0503020204020204" pitchFamily="34" charset="-122"/>
                <a:ea typeface="Microsoft YaHei UI" panose="020B0503020204020204" pitchFamily="34" charset="-122"/>
              </a:rPr>
              <a:t>) </a:t>
            </a:r>
            <a:r>
              <a:rPr lang="zh-CN" altLang="en-US" sz="3600" b="1" dirty="0">
                <a:solidFill>
                  <a:srgbClr val="FFFFFF"/>
                </a:solidFill>
                <a:latin typeface="Microsoft YaHei UI" panose="020B0503020204020204" pitchFamily="34" charset="-122"/>
                <a:ea typeface="Microsoft YaHei UI" panose="020B0503020204020204" pitchFamily="34" charset="-122"/>
              </a:rPr>
              <a:t>能救护</a:t>
            </a:r>
            <a:br>
              <a:rPr lang="en-US" altLang="zh-CN" sz="3600" b="1" dirty="0">
                <a:solidFill>
                  <a:srgbClr val="FFFFFF"/>
                </a:solidFill>
                <a:latin typeface="Microsoft YaHei UI" panose="020B0503020204020204" pitchFamily="34" charset="-122"/>
                <a:ea typeface="Microsoft YaHei UI" panose="020B0503020204020204" pitchFamily="34" charset="-122"/>
              </a:rPr>
            </a:br>
            <a:r>
              <a:rPr lang="zh-CN" altLang="en-US" sz="3600" b="1" dirty="0">
                <a:solidFill>
                  <a:srgbClr val="FFFFFF"/>
                </a:solidFill>
                <a:latin typeface="Microsoft YaHei UI" panose="020B0503020204020204" pitchFamily="34" charset="-122"/>
                <a:ea typeface="Microsoft YaHei UI" panose="020B0503020204020204" pitchFamily="34" charset="-122"/>
              </a:rPr>
              <a:t>像我一样的一位西方人</a:t>
            </a:r>
            <a:r>
              <a:rPr lang="en-US" sz="3600" b="1" dirty="0">
                <a:solidFill>
                  <a:srgbClr val="FFFFFF"/>
                </a:solidFill>
                <a:latin typeface="Microsoft YaHei UI" panose="020B0503020204020204" pitchFamily="34" charset="-122"/>
                <a:ea typeface="Microsoft YaHei UI" panose="020B0503020204020204" pitchFamily="34" charset="-122"/>
              </a:rPr>
              <a:t> (</a:t>
            </a:r>
            <a:r>
              <a:rPr lang="zh-CN" altLang="en-US" sz="3600" b="1" dirty="0">
                <a:solidFill>
                  <a:srgbClr val="FFFFFF"/>
                </a:solidFill>
                <a:latin typeface="Microsoft YaHei UI" panose="020B0503020204020204" pitchFamily="34" charset="-122"/>
                <a:ea typeface="Microsoft YaHei UI" panose="020B0503020204020204" pitchFamily="34" charset="-122"/>
              </a:rPr>
              <a:t>外邦人</a:t>
            </a:r>
            <a:r>
              <a:rPr lang="en-US" sz="3600" b="1" dirty="0">
                <a:solidFill>
                  <a:srgbClr val="FFFFFF"/>
                </a:solidFill>
                <a:latin typeface="Microsoft YaHei UI" panose="020B0503020204020204" pitchFamily="34" charset="-122"/>
                <a:ea typeface="Microsoft YaHei UI" panose="020B0503020204020204" pitchFamily="34" charset="-122"/>
              </a:rPr>
              <a:t>)</a:t>
            </a:r>
            <a:r>
              <a:rPr lang="zh-CN" altLang="en-US" sz="3600" b="1" dirty="0">
                <a:solidFill>
                  <a:srgbClr val="FFFFFF"/>
                </a:solidFill>
                <a:latin typeface="Microsoft YaHei UI" panose="020B0503020204020204" pitchFamily="34" charset="-122"/>
                <a:ea typeface="Microsoft YaHei UI" panose="020B0503020204020204" pitchFamily="34" charset="-122"/>
              </a:rPr>
              <a:t>吗</a:t>
            </a:r>
            <a:r>
              <a:rPr lang="en-US" sz="3600" b="1" dirty="0">
                <a:solidFill>
                  <a:srgbClr val="FFFFFF"/>
                </a:solidFill>
                <a:latin typeface="Microsoft YaHei UI" panose="020B0503020204020204" pitchFamily="34" charset="-122"/>
                <a:ea typeface="Microsoft YaHei UI" panose="020B0503020204020204" pitchFamily="34" charset="-122"/>
              </a:rPr>
              <a:t>?</a:t>
            </a:r>
          </a:p>
        </p:txBody>
      </p:sp>
      <p:sp>
        <p:nvSpPr>
          <p:cNvPr id="4" name="Title 1"/>
          <p:cNvSpPr txBox="1">
            <a:spLocks/>
          </p:cNvSpPr>
          <p:nvPr/>
        </p:nvSpPr>
        <p:spPr bwMode="auto">
          <a:xfrm>
            <a:off x="250825" y="2565400"/>
            <a:ext cx="5329238" cy="259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人家为什么认为</a:t>
            </a:r>
            <a:endPar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endParaRPr>
          </a:p>
          <a:p>
            <a:pPr algn="ct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基督教是</a:t>
            </a:r>
            <a:endParaRPr lang="en-US" altLang="zh-CN" sz="3600" b="1" dirty="0">
              <a:solidFill>
                <a:srgbClr val="FFFFFF"/>
              </a:solidFill>
              <a:latin typeface="Microsoft YaHei UI" panose="020B0503020204020204" pitchFamily="34" charset="-122"/>
              <a:ea typeface="Microsoft YaHei UI" panose="020B0503020204020204" pitchFamily="34" charset="-122"/>
              <a:cs typeface="Arial" charset="0"/>
            </a:endParaRPr>
          </a:p>
          <a:p>
            <a:pPr algn="ctr"/>
            <a:r>
              <a:rPr lang="zh-CN" altLang="en-US" sz="3600" b="1" i="1" dirty="0">
                <a:solidFill>
                  <a:srgbClr val="FFFFFF"/>
                </a:solidFill>
                <a:latin typeface="Microsoft YaHei UI" panose="020B0503020204020204" pitchFamily="34" charset="-122"/>
                <a:ea typeface="Microsoft YaHei UI" panose="020B0503020204020204" pitchFamily="34" charset="-122"/>
                <a:cs typeface="Arial" charset="0"/>
              </a:rPr>
              <a:t>西方 </a:t>
            </a:r>
            <a:r>
              <a:rPr lang="zh-CN" altLang="en-US" sz="3600" b="1" dirty="0">
                <a:solidFill>
                  <a:srgbClr val="FFFFFF"/>
                </a:solidFill>
                <a:latin typeface="Microsoft YaHei UI" panose="020B0503020204020204" pitchFamily="34" charset="-122"/>
                <a:ea typeface="Microsoft YaHei UI" panose="020B0503020204020204" pitchFamily="34" charset="-122"/>
                <a:cs typeface="Arial" charset="0"/>
              </a:rPr>
              <a:t>的一个宗教</a:t>
            </a:r>
            <a:r>
              <a:rPr lang="en-US" sz="3600" b="1" dirty="0">
                <a:solidFill>
                  <a:srgbClr val="FFFFFF"/>
                </a:solidFill>
                <a:latin typeface="Microsoft YaHei UI" panose="020B0503020204020204" pitchFamily="34" charset="-122"/>
                <a:ea typeface="Microsoft YaHei UI" panose="020B0503020204020204" pitchFamily="34" charset="-122"/>
                <a:cs typeface="Arial" charset="0"/>
              </a:rPr>
              <a:t>?</a:t>
            </a: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724525" y="2005020"/>
            <a:ext cx="3168650" cy="4852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1598613" y="5445125"/>
            <a:ext cx="7581900" cy="125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sz="4600" dirty="0">
                <a:solidFill>
                  <a:srgbClr val="FFFFFF"/>
                </a:solidFill>
                <a:latin typeface="Microsoft YaHei UI" panose="020B0503020204020204" pitchFamily="34" charset="-122"/>
                <a:ea typeface="Microsoft YaHei UI" panose="020B0503020204020204" pitchFamily="34" charset="-122"/>
                <a:cs typeface="Arial" charset="0"/>
              </a:rPr>
              <a:t>耶稣</a:t>
            </a:r>
            <a:r>
              <a:rPr lang="zh-CN" altLang="en-US" sz="4600" u="sng" dirty="0">
                <a:solidFill>
                  <a:srgbClr val="FFFFFF"/>
                </a:solidFill>
                <a:latin typeface="Microsoft YaHei UI" panose="020B0503020204020204" pitchFamily="34" charset="-122"/>
                <a:ea typeface="Microsoft YaHei UI" panose="020B0503020204020204" pitchFamily="34" charset="-122"/>
                <a:cs typeface="Arial" charset="0"/>
              </a:rPr>
              <a:t>不</a:t>
            </a:r>
            <a:r>
              <a:rPr lang="zh-CN" altLang="en-US" sz="4600" b="1" u="sng" dirty="0">
                <a:solidFill>
                  <a:srgbClr val="FFFFFF"/>
                </a:solidFill>
                <a:latin typeface="Microsoft YaHei UI" panose="020B0503020204020204" pitchFamily="34" charset="-122"/>
                <a:ea typeface="Microsoft YaHei UI" panose="020B0503020204020204" pitchFamily="34" charset="-122"/>
                <a:cs typeface="Arial" charset="0"/>
              </a:rPr>
              <a:t>是</a:t>
            </a:r>
            <a:r>
              <a:rPr lang="zh-CN" altLang="en-US" sz="4600" b="1" dirty="0">
                <a:solidFill>
                  <a:srgbClr val="FF0000"/>
                </a:solidFill>
                <a:latin typeface="Microsoft YaHei UI" panose="020B0503020204020204" pitchFamily="34" charset="-122"/>
                <a:ea typeface="Microsoft YaHei UI" panose="020B0503020204020204" pitchFamily="34" charset="-122"/>
                <a:cs typeface="Arial" charset="0"/>
              </a:rPr>
              <a:t>美</a:t>
            </a:r>
            <a:r>
              <a:rPr lang="zh-CN" altLang="en-US" sz="4600" b="1" dirty="0">
                <a:solidFill>
                  <a:srgbClr val="0070C0"/>
                </a:solidFill>
                <a:latin typeface="Microsoft YaHei UI" panose="020B0503020204020204" pitchFamily="34" charset="-122"/>
                <a:ea typeface="Microsoft YaHei UI" panose="020B0503020204020204" pitchFamily="34" charset="-122"/>
                <a:cs typeface="Arial" charset="0"/>
              </a:rPr>
              <a:t>国</a:t>
            </a:r>
            <a:r>
              <a:rPr lang="zh-CN" altLang="en-US" sz="4600" b="1" dirty="0">
                <a:solidFill>
                  <a:srgbClr val="FF0000"/>
                </a:solidFill>
                <a:latin typeface="Microsoft YaHei UI" panose="020B0503020204020204" pitchFamily="34" charset="-122"/>
                <a:ea typeface="Microsoft YaHei UI" panose="020B0503020204020204" pitchFamily="34" charset="-122"/>
                <a:cs typeface="Arial" charset="0"/>
              </a:rPr>
              <a:t>人</a:t>
            </a:r>
            <a:r>
              <a:rPr lang="zh-CN" altLang="en-US" sz="4600" b="1" dirty="0">
                <a:solidFill>
                  <a:srgbClr val="0070C0"/>
                </a:solidFill>
                <a:latin typeface="Microsoft YaHei UI" panose="020B0503020204020204" pitchFamily="34" charset="-122"/>
                <a:ea typeface="Microsoft YaHei UI" panose="020B0503020204020204" pitchFamily="34" charset="-122"/>
                <a:cs typeface="Arial" charset="0"/>
              </a:rPr>
              <a:t>！</a:t>
            </a:r>
            <a:endParaRPr lang="en-US" sz="4600" b="1" dirty="0">
              <a:solidFill>
                <a:srgbClr val="0070C0"/>
              </a:solidFill>
              <a:latin typeface="Microsoft YaHei UI" panose="020B0503020204020204" pitchFamily="34" charset="-122"/>
              <a:ea typeface="Microsoft YaHei UI" panose="020B0503020204020204" pitchFamily="34" charset="-122"/>
              <a:cs typeface="Arial" charset="0"/>
            </a:endParaRPr>
          </a:p>
        </p:txBody>
      </p:sp>
      <p:sp>
        <p:nvSpPr>
          <p:cNvPr id="7" name="&quot;No&quot; Symbol 6"/>
          <p:cNvSpPr>
            <a:spLocks noChangeAspect="1"/>
          </p:cNvSpPr>
          <p:nvPr/>
        </p:nvSpPr>
        <p:spPr bwMode="auto">
          <a:xfrm>
            <a:off x="6732595" y="3213100"/>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pitchFamily="-112" charset="-128"/>
            </a:endParaRPr>
          </a:p>
        </p:txBody>
      </p:sp>
    </p:spTree>
    <p:extLst>
      <p:ext uri="{BB962C8B-B14F-4D97-AF65-F5344CB8AC3E}">
        <p14:creationId xmlns:p14="http://schemas.microsoft.com/office/powerpoint/2010/main" val="2740809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780928"/>
            <a:ext cx="7704856" cy="1264278"/>
          </a:xfrm>
          <a:prstGeom prst="rect">
            <a:avLst/>
          </a:prstGeom>
          <a:solidFill>
            <a:schemeClr val="tx1"/>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基督没有被人谋杀因为祂 </a:t>
            </a:r>
            <a:r>
              <a:rPr kumimoji="0" lang="zh-CN" altLang="en-US" sz="2800" b="1" i="0" u="none" strike="noStrike" kern="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Osaka"/>
              </a:rPr>
              <a:t>甘心乐意 </a:t>
            </a: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的为世人舍生命 </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a:t>
            </a: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路加福音 </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22–23). </a:t>
            </a:r>
            <a:endParaRPr kumimoji="0" 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791367" y="-15444"/>
            <a:ext cx="3175645" cy="1677268"/>
          </a:xfrm>
          <a:effectLst/>
        </p:spPr>
        <p:txBody>
          <a:bodyPr anchor="t"/>
          <a:lstStyle/>
          <a:p>
            <a:pPr eaLnBrk="1" hangingPunct="1">
              <a:defRPr/>
            </a:pPr>
            <a:r>
              <a:rPr lang="zh-CN" altLang="en-US" sz="3600" b="1" dirty="0">
                <a:solidFill>
                  <a:srgbClr val="000000"/>
                </a:solidFill>
                <a:effectLst/>
                <a:latin typeface="Microsoft YaHei UI" panose="020B0503020204020204" pitchFamily="34" charset="-122"/>
                <a:ea typeface="Microsoft YaHei UI" panose="020B0503020204020204" pitchFamily="34" charset="-122"/>
              </a:rPr>
              <a:t>怎么</a:t>
            </a:r>
            <a:br>
              <a:rPr lang="en-US" altLang="zh-CN" sz="3600" b="1" dirty="0">
                <a:solidFill>
                  <a:srgbClr val="000000"/>
                </a:solidFill>
                <a:effectLst/>
                <a:latin typeface="Microsoft YaHei UI" panose="020B0503020204020204" pitchFamily="34" charset="-122"/>
                <a:ea typeface="Microsoft YaHei UI" panose="020B0503020204020204" pitchFamily="34" charset="-122"/>
              </a:rPr>
            </a:br>
            <a:r>
              <a:rPr lang="zh-CN" altLang="en-US" sz="3600" b="1" dirty="0">
                <a:solidFill>
                  <a:srgbClr val="FF0000"/>
                </a:solidFill>
                <a:effectLst/>
                <a:latin typeface="Microsoft YaHei UI" panose="020B0503020204020204" pitchFamily="34" charset="-122"/>
                <a:ea typeface="Microsoft YaHei UI" panose="020B0503020204020204" pitchFamily="34" charset="-122"/>
              </a:rPr>
              <a:t>被确定</a:t>
            </a:r>
            <a:r>
              <a:rPr lang="en-SG" sz="3600" b="1" dirty="0">
                <a:solidFill>
                  <a:srgbClr val="FF0000"/>
                </a:solidFill>
                <a:effectLst/>
                <a:latin typeface="Microsoft YaHei UI" panose="020B0503020204020204" pitchFamily="34" charset="-122"/>
                <a:ea typeface="Microsoft YaHei UI" panose="020B0503020204020204" pitchFamily="34" charset="-122"/>
              </a:rPr>
              <a:t>…</a:t>
            </a:r>
            <a:endParaRPr kumimoji="0" lang="en-US" sz="3600" b="1" dirty="0">
              <a:solidFill>
                <a:srgbClr val="000000"/>
              </a:solidFill>
              <a:effectLst/>
              <a:latin typeface="Microsoft YaHei UI" panose="020B0503020204020204" pitchFamily="34" charset="-122"/>
              <a:ea typeface="Microsoft YaHei UI" panose="020B0503020204020204" pitchFamily="34" charset="-122"/>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157192"/>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神派遣耶稣到世上作犹太人及</a:t>
            </a:r>
            <a:endParaRPr kumimoji="0" lang="en-US" altLang="zh-CN"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zh-CN" altLang="en-US" sz="2800" b="1" i="0" u="none" strike="noStrike" kern="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Osaka"/>
              </a:rPr>
              <a:t>普世</a:t>
            </a:r>
            <a:r>
              <a:rPr lang="en-SG" altLang="zh-CN" sz="2800" b="1" kern="0" dirty="0">
                <a:solidFill>
                  <a:srgbClr val="FFFFFF"/>
                </a:solidFill>
                <a:latin typeface="Microsoft YaHei UI" panose="020B0503020204020204" pitchFamily="34" charset="-122"/>
                <a:ea typeface="Microsoft YaHei UI" panose="020B0503020204020204" pitchFamily="34" charset="-122"/>
                <a:cs typeface="Osaka"/>
              </a:rPr>
              <a:t> </a:t>
            </a:r>
            <a:r>
              <a:rPr lang="zh-CN" altLang="en-US" sz="2800" b="1" kern="0" dirty="0">
                <a:solidFill>
                  <a:srgbClr val="FFFFFF"/>
                </a:solidFill>
                <a:latin typeface="Microsoft YaHei UI" panose="020B0503020204020204" pitchFamily="34" charset="-122"/>
                <a:ea typeface="Microsoft YaHei UI" panose="020B0503020204020204" pitchFamily="34" charset="-122"/>
                <a:cs typeface="Osaka"/>
              </a:rPr>
              <a:t>的救主</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 (</a:t>
            </a: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路加福音</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1:5–4:13). </a:t>
            </a:r>
            <a:endParaRPr kumimoji="0" 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892914"/>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神的救赎计划中包括了犹太人 </a:t>
            </a:r>
            <a:r>
              <a:rPr kumimoji="0" lang="zh-CN" altLang="en-US" sz="2800" b="1" i="0" u="none" strike="noStrike" kern="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Osaka"/>
              </a:rPr>
              <a:t>拒绝 </a:t>
            </a: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耶稣，为的是要把救赎提供给外邦人</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 (</a:t>
            </a: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路加福音 </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4:14–21:38). </a:t>
            </a:r>
            <a:endParaRPr kumimoji="0" 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lvl="0" indent="101565" algn="ctr" defTabSz="914400" fontAlgn="base">
              <a:lnSpc>
                <a:spcPct val="110000"/>
              </a:lnSpc>
              <a:spcBef>
                <a:spcPct val="20000"/>
              </a:spcBef>
              <a:spcAft>
                <a:spcPct val="0"/>
              </a:spcAft>
              <a:buClr>
                <a:srgbClr val="960000"/>
              </a:buClr>
              <a:buSzPct val="100000"/>
              <a:defRPr/>
            </a:pP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关于基督生前记录的资料来源是</a:t>
            </a:r>
            <a:r>
              <a:rPr kumimoji="0" lang="zh-CN" altLang="en-US" sz="2800" b="1" i="0" u="none" strike="noStrike" kern="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Osaka"/>
              </a:rPr>
              <a:t>可靠</a:t>
            </a:r>
            <a:r>
              <a:rPr lang="zh-CN" altLang="en-US" sz="2800" b="1" kern="0" dirty="0">
                <a:solidFill>
                  <a:srgbClr val="FFFFFF"/>
                </a:solidFill>
                <a:latin typeface="Microsoft YaHei UI" panose="020B0503020204020204" pitchFamily="34" charset="-122"/>
                <a:ea typeface="Microsoft YaHei UI" panose="020B0503020204020204" pitchFamily="34" charset="-122"/>
                <a:cs typeface="Osaka"/>
              </a:rPr>
              <a:t>的 </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a:t>
            </a: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路加福音</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1:1-4). </a:t>
            </a:r>
            <a:endParaRPr kumimoji="0" 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endParaRP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700808"/>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我们能向世界宣告一个</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 </a:t>
            </a:r>
            <a:r>
              <a:rPr kumimoji="0" lang="zh-CN" altLang="en-US" sz="2800" b="1" i="0" u="none" strike="noStrike" kern="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Osaka"/>
              </a:rPr>
              <a:t>复活 </a:t>
            </a:r>
            <a:r>
              <a:rPr kumimoji="0" lang="zh-CN" alt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的救主</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 (</a:t>
            </a:r>
            <a:r>
              <a:rPr lang="zh-CN" altLang="en-US" sz="2800" b="1" kern="0" dirty="0">
                <a:solidFill>
                  <a:srgbClr val="FFFFFF"/>
                </a:solidFill>
                <a:latin typeface="Microsoft YaHei UI" panose="020B0503020204020204" pitchFamily="34" charset="-122"/>
                <a:ea typeface="Microsoft YaHei UI" panose="020B0503020204020204" pitchFamily="34" charset="-122"/>
                <a:cs typeface="Osaka"/>
              </a:rPr>
              <a:t>路加福音 </a:t>
            </a:r>
            <a:r>
              <a:rPr kumimoji="0" lang="en-SG"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rPr>
              <a:t>24). </a:t>
            </a:r>
            <a:endParaRPr kumimoji="0" lang="en-US" sz="28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0" y="57050"/>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zh-CN" altLang="en-US" sz="3600" b="1" kern="0" dirty="0">
                <a:solidFill>
                  <a:srgbClr val="000000"/>
                </a:solidFill>
                <a:latin typeface="Microsoft YaHei UI" panose="020B0503020204020204" pitchFamily="34" charset="-122"/>
                <a:ea typeface="Microsoft YaHei UI" panose="020B0503020204020204" pitchFamily="34" charset="-122"/>
              </a:rPr>
              <a:t>我们在基督</a:t>
            </a:r>
            <a:endParaRPr lang="en-US" altLang="zh-CN" sz="3600" b="1" kern="0" dirty="0">
              <a:solidFill>
                <a:srgbClr val="000000"/>
              </a:solidFill>
              <a:latin typeface="Microsoft YaHei UI" panose="020B0503020204020204" pitchFamily="34" charset="-122"/>
              <a:ea typeface="Microsoft YaHei UI" panose="020B0503020204020204" pitchFamily="34" charset="-122"/>
            </a:endParaRPr>
          </a:p>
          <a:p>
            <a:pPr lvl="0" defTabSz="914400" eaLnBrk="1" hangingPunct="1">
              <a:defRPr/>
            </a:pPr>
            <a:r>
              <a:rPr lang="zh-CN" altLang="en-US" sz="3600" b="1" kern="0" dirty="0">
                <a:solidFill>
                  <a:srgbClr val="000000"/>
                </a:solidFill>
                <a:latin typeface="Microsoft YaHei UI" panose="020B0503020204020204" pitchFamily="34" charset="-122"/>
                <a:ea typeface="Microsoft YaHei UI" panose="020B0503020204020204" pitchFamily="34" charset="-122"/>
              </a:rPr>
              <a:t>的信靠</a:t>
            </a:r>
            <a:endParaRPr kumimoji="0" lang="en-US" sz="36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320864" y="3106562"/>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zh-CN" altLang="en-US" sz="4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Osaka"/>
              </a:rPr>
              <a:t>耶稣是犹太人，但也是</a:t>
            </a:r>
            <a:endParaRPr lang="en-SG" altLang="zh-CN" sz="4400" b="1" kern="0" dirty="0">
              <a:solidFill>
                <a:srgbClr val="FF0000"/>
              </a:solidFill>
              <a:latin typeface="Microsoft YaHei UI" panose="020B0503020204020204" pitchFamily="34" charset="-122"/>
              <a:ea typeface="Microsoft YaHei UI" panose="020B0503020204020204" pitchFamily="34" charset="-122"/>
              <a:cs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zh-CN" altLang="en-US" sz="4400" b="1" i="0" u="none" strike="noStrike" kern="0" cap="none" spc="0" normalizeH="0" baseline="0" noProof="0" dirty="0">
                <a:ln>
                  <a:noFill/>
                </a:ln>
                <a:solidFill>
                  <a:srgbClr val="FF0000"/>
                </a:solidFill>
                <a:effectLst/>
                <a:uLnTx/>
                <a:uFillTx/>
                <a:latin typeface="Microsoft YaHei UI" panose="020B0503020204020204" pitchFamily="34" charset="-122"/>
                <a:ea typeface="Microsoft YaHei UI" panose="020B0503020204020204" pitchFamily="34" charset="-122"/>
                <a:cs typeface="Osaka"/>
              </a:rPr>
              <a:t>普世的</a:t>
            </a:r>
            <a:r>
              <a:rPr kumimoji="0" lang="zh-CN" altLang="en-US" sz="4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Osaka"/>
              </a:rPr>
              <a:t>救主</a:t>
            </a:r>
            <a:r>
              <a:rPr kumimoji="0" lang="en-SG" sz="4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Osaka"/>
              </a:rPr>
              <a:t> (</a:t>
            </a:r>
            <a:r>
              <a:rPr kumimoji="0" lang="zh-CN" altLang="en-US" sz="4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Osaka"/>
              </a:rPr>
              <a:t>主要思想</a:t>
            </a:r>
            <a:r>
              <a:rPr kumimoji="0" lang="en-SG" sz="4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Osaka"/>
              </a:rPr>
              <a:t>).</a:t>
            </a:r>
            <a:endParaRPr kumimoji="0" lang="en-US" sz="4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Osaka"/>
            </a:endParaRPr>
          </a:p>
        </p:txBody>
      </p:sp>
      <p:sp>
        <p:nvSpPr>
          <p:cNvPr id="15" name="Rectangle 2">
            <a:extLst>
              <a:ext uri="{FF2B5EF4-FFF2-40B4-BE49-F238E27FC236}">
                <a16:creationId xmlns:a16="http://schemas.microsoft.com/office/drawing/2014/main" id="{E44FF612-5D00-C64A-B056-65386F4A3108}"/>
              </a:ext>
            </a:extLst>
          </p:cNvPr>
          <p:cNvSpPr txBox="1">
            <a:spLocks noChangeArrowheads="1"/>
          </p:cNvSpPr>
          <p:nvPr/>
        </p:nvSpPr>
        <p:spPr bwMode="auto">
          <a:xfrm>
            <a:off x="3220001" y="861802"/>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132">
              <a:defRPr/>
            </a:pP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路加福音</a:t>
            </a:r>
          </a:p>
        </p:txBody>
      </p:sp>
    </p:spTree>
    <p:extLst>
      <p:ext uri="{BB962C8B-B14F-4D97-AF65-F5344CB8AC3E}">
        <p14:creationId xmlns:p14="http://schemas.microsoft.com/office/powerpoint/2010/main" val="3883477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dissolve">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2743200" y="1686639"/>
            <a:ext cx="6400800" cy="414257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20000"/>
              </a:spcBef>
              <a:spcAft>
                <a:spcPct val="0"/>
              </a:spcAft>
              <a:buClr>
                <a:srgbClr val="000000"/>
              </a:buClr>
              <a:buSzPct val="115000"/>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马太福音</a:t>
            </a: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a:t>
            </a:r>
          </a:p>
          <a:p>
            <a:pPr lvl="0" algn="ctr" defTabSz="914400" fontAlgn="base">
              <a:spcBef>
                <a:spcPct val="20000"/>
              </a:spcBef>
              <a:spcAft>
                <a:spcPct val="0"/>
              </a:spcAft>
              <a:buClr>
                <a:srgbClr val="000000"/>
              </a:buClr>
              <a:buSzPct val="115000"/>
              <a:defRPr/>
            </a:pPr>
            <a:endPar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endParaRPr>
          </a:p>
          <a:p>
            <a:pPr lvl="0" algn="ctr" defTabSz="914400" fontAlgn="base">
              <a:spcBef>
                <a:spcPct val="20000"/>
              </a:spcBef>
              <a:spcAft>
                <a:spcPct val="0"/>
              </a:spcAft>
              <a:buClr>
                <a:srgbClr val="000000"/>
              </a:buClr>
              <a:buSzPct val="115000"/>
              <a:defRPr/>
            </a:pP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 (1) </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证明耶稣是弥赛亚</a:t>
            </a: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使那些未信  </a:t>
            </a:r>
          </a:p>
          <a:p>
            <a:pPr lvl="0" algn="ctr" defTabSz="914400" fontAlgn="base">
              <a:spcBef>
                <a:spcPct val="20000"/>
              </a:spcBef>
              <a:spcAft>
                <a:spcPct val="0"/>
              </a:spcAft>
              <a:buClr>
                <a:srgbClr val="000000"/>
              </a:buClr>
              <a:buSzPct val="115000"/>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     的犹太人来信靠祂。</a:t>
            </a:r>
          </a:p>
          <a:p>
            <a:pPr lvl="0" algn="ctr" defTabSz="914400" fontAlgn="base">
              <a:spcBef>
                <a:spcPct val="20000"/>
              </a:spcBef>
              <a:spcAft>
                <a:spcPct val="0"/>
              </a:spcAft>
              <a:buClr>
                <a:srgbClr val="000000"/>
              </a:buClr>
              <a:buSzPct val="115000"/>
              <a:defRPr/>
            </a:pP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(2)</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解释延迟的天国是因为以色列拒  </a:t>
            </a:r>
          </a:p>
          <a:p>
            <a:pPr lvl="0" algn="ctr" defTabSz="914400" fontAlgn="base">
              <a:spcBef>
                <a:spcPct val="20000"/>
              </a:spcBef>
              <a:spcAft>
                <a:spcPct val="0"/>
              </a:spcAft>
              <a:buClr>
                <a:srgbClr val="000000"/>
              </a:buClr>
              <a:buSzPct val="115000"/>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     绝基督为君王</a:t>
            </a:r>
            <a:r>
              <a:rPr lang="en-US" altLang="zh-CN" sz="2800" b="1" dirty="0">
                <a:solidFill>
                  <a:srgbClr val="FFFFFF"/>
                </a:solidFill>
                <a:latin typeface="Microsoft YaHei UI" panose="020B0503020204020204" pitchFamily="34" charset="-122"/>
                <a:ea typeface="Microsoft YaHei UI" panose="020B0503020204020204" pitchFamily="34" charset="-122"/>
                <a:cs typeface="Arial" charset="0"/>
              </a:rPr>
              <a:t>,</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而那些相信的犹太</a:t>
            </a:r>
          </a:p>
          <a:p>
            <a:pPr lvl="0" algn="ctr" defTabSz="914400" fontAlgn="base">
              <a:spcBef>
                <a:spcPct val="20000"/>
              </a:spcBef>
              <a:spcAft>
                <a:spcPct val="0"/>
              </a:spcAft>
              <a:buClr>
                <a:srgbClr val="000000"/>
              </a:buClr>
              <a:buSzPct val="115000"/>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     人能看到祂现今国度的权柄居留</a:t>
            </a:r>
          </a:p>
          <a:p>
            <a:pPr lvl="0" algn="ctr" defTabSz="914400" fontAlgn="base">
              <a:spcBef>
                <a:spcPct val="20000"/>
              </a:spcBef>
              <a:spcAft>
                <a:spcPct val="0"/>
              </a:spcAft>
              <a:buClr>
                <a:srgbClr val="000000"/>
              </a:buClr>
              <a:buSzPct val="115000"/>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     在教会里。</a:t>
            </a:r>
          </a:p>
        </p:txBody>
      </p:sp>
      <p:sp>
        <p:nvSpPr>
          <p:cNvPr id="254978" name="Text Box 3"/>
          <p:cNvSpPr txBox="1">
            <a:spLocks noChangeArrowheads="1"/>
          </p:cNvSpPr>
          <p:nvPr/>
        </p:nvSpPr>
        <p:spPr bwMode="auto">
          <a:xfrm>
            <a:off x="8512019" y="44461"/>
            <a:ext cx="562775" cy="830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67</a:t>
            </a:r>
          </a:p>
        </p:txBody>
      </p:sp>
      <p:pic>
        <p:nvPicPr>
          <p:cNvPr id="39940" name="Picture 4" descr="so01852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981200"/>
            <a:ext cx="3036888"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Rectangle 5"/>
          <p:cNvSpPr>
            <a:spLocks noGrp="1" noChangeArrowheads="1"/>
          </p:cNvSpPr>
          <p:nvPr>
            <p:ph type="title"/>
          </p:nvPr>
        </p:nvSpPr>
        <p:spPr>
          <a:xfrm>
            <a:off x="533400" y="260648"/>
            <a:ext cx="7162800" cy="1143000"/>
          </a:xfrm>
          <a:solidFill>
            <a:srgbClr val="9900CC"/>
          </a:solidFill>
        </p:spPr>
        <p:txBody>
          <a:bodyPr/>
          <a:lstStyle/>
          <a:p>
            <a:pPr eaLnBrk="1" hangingPunct="1">
              <a:defRPr/>
            </a:pPr>
            <a:r>
              <a:rPr lang="zh-SG" altLang="en-US" b="1" dirty="0">
                <a:solidFill>
                  <a:schemeClr val="bg1"/>
                </a:solidFill>
                <a:latin typeface="Microsoft YaHei UI" panose="020B0503020204020204" pitchFamily="34" charset="-122"/>
                <a:ea typeface="Microsoft YaHei UI" panose="020B0503020204020204" pitchFamily="34" charset="-122"/>
                <a:cs typeface="Arial" charset="0"/>
              </a:rPr>
              <a:t>总结概要</a:t>
            </a:r>
            <a:endParaRPr lang="en-US" dirty="0">
              <a:latin typeface="Microsoft YaHei UI" panose="020B0503020204020204" pitchFamily="34" charset="-122"/>
              <a:ea typeface="Microsoft YaHei UI" panose="020B0503020204020204" pitchFamily="34" charset="-122"/>
              <a:cs typeface="Arial" charset="0"/>
            </a:endParaRPr>
          </a:p>
        </p:txBody>
      </p:sp>
      <p:sp>
        <p:nvSpPr>
          <p:cNvPr id="6" name="Rectangle 2">
            <a:extLst>
              <a:ext uri="{FF2B5EF4-FFF2-40B4-BE49-F238E27FC236}">
                <a16:creationId xmlns:a16="http://schemas.microsoft.com/office/drawing/2014/main" id="{EB1126A8-07C0-9E42-AB7E-F3F68B344C63}"/>
              </a:ext>
            </a:extLst>
          </p:cNvPr>
          <p:cNvSpPr txBox="1">
            <a:spLocks noChangeArrowheads="1"/>
          </p:cNvSpPr>
          <p:nvPr/>
        </p:nvSpPr>
        <p:spPr bwMode="auto">
          <a:xfrm>
            <a:off x="1527507" y="593436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马太福音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7471389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 calcmode="lin" valueType="num">
                                      <p:cBhvr additive="base">
                                        <p:cTn id="7" dur="500" fill="hold"/>
                                        <p:tgtEl>
                                          <p:spTgt spid="39940"/>
                                        </p:tgtEl>
                                        <p:attrNameLst>
                                          <p:attrName>ppt_x</p:attrName>
                                        </p:attrNameLst>
                                      </p:cBhvr>
                                      <p:tavLst>
                                        <p:tav tm="0">
                                          <p:val>
                                            <p:strVal val="0-#ppt_w/2"/>
                                          </p:val>
                                        </p:tav>
                                        <p:tav tm="100000">
                                          <p:val>
                                            <p:strVal val="#ppt_x"/>
                                          </p:val>
                                        </p:tav>
                                      </p:tavLst>
                                    </p:anim>
                                    <p:anim calcmode="lin" valueType="num">
                                      <p:cBhvr additive="base">
                                        <p:cTn id="8" dur="500" fill="hold"/>
                                        <p:tgtEl>
                                          <p:spTgt spid="3994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不变的圣经</a:t>
            </a:r>
            <a:endParaRPr lang="en-US" sz="4800" b="1" dirty="0">
              <a:effectLst>
                <a:glow rad="127000">
                  <a:schemeClr val="tx1"/>
                </a:glow>
              </a:effectLst>
              <a:latin typeface="Arial" charset="0"/>
              <a:ea typeface="ＭＳ Ｐゴシック" charset="0"/>
              <a:cs typeface="ＭＳ Ｐゴシック" charset="0"/>
            </a:endParaRP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zh-CN" altLang="en-US" sz="4400" b="1" i="0" u="none" strike="noStrike" kern="0" cap="none" spc="0" normalizeH="0" baseline="0" noProof="0" dirty="0">
                <a:ln>
                  <a:noFill/>
                </a:ln>
                <a:solidFill>
                  <a:srgbClr val="000000"/>
                </a:solidFill>
                <a:effectLst/>
                <a:uLnTx/>
                <a:uFillTx/>
                <a:latin typeface="Helvetica"/>
                <a:ea typeface="Osaka"/>
                <a:cs typeface="Osaka"/>
              </a:rPr>
              <a:t>耶稣是 </a:t>
            </a:r>
            <a:r>
              <a:rPr kumimoji="0" lang="zh-CN" altLang="en-US" sz="4400" b="1" i="0" u="none" strike="noStrike" kern="0" cap="none" spc="0" normalizeH="0" baseline="0" noProof="0" dirty="0">
                <a:ln>
                  <a:noFill/>
                </a:ln>
                <a:solidFill>
                  <a:srgbClr val="FF0000"/>
                </a:solidFill>
                <a:effectLst/>
                <a:uLnTx/>
                <a:uFillTx/>
                <a:latin typeface="Helvetica"/>
                <a:ea typeface="Osaka"/>
                <a:cs typeface="Osaka"/>
              </a:rPr>
              <a:t>普世 </a:t>
            </a:r>
            <a:r>
              <a:rPr lang="zh-CN" altLang="en-US" sz="4400" b="1" kern="0" dirty="0">
                <a:solidFill>
                  <a:srgbClr val="000000"/>
                </a:solidFill>
                <a:latin typeface="Helvetica"/>
                <a:ea typeface="Osaka"/>
                <a:cs typeface="Osaka"/>
              </a:rPr>
              <a:t>的救主 </a:t>
            </a:r>
            <a:r>
              <a:rPr kumimoji="0" lang="en-SG" sz="4400" b="1" i="0" u="none" strike="noStrike" kern="0" cap="none" spc="0" normalizeH="0" baseline="0" noProof="0" dirty="0">
                <a:ln>
                  <a:noFill/>
                </a:ln>
                <a:solidFill>
                  <a:srgbClr val="000000"/>
                </a:solidFill>
                <a:effectLst/>
                <a:uLnTx/>
                <a:uFillTx/>
                <a:latin typeface="Helvetica"/>
                <a:ea typeface="Osaka"/>
                <a:cs typeface="Osaka"/>
              </a:rPr>
              <a:t>— </a:t>
            </a:r>
            <a:r>
              <a:rPr kumimoji="0" lang="zh-CN" altLang="en-US" sz="4400" b="1" i="0" u="none" strike="noStrike" kern="0" cap="none" spc="0" normalizeH="0" baseline="0" noProof="0" dirty="0">
                <a:ln>
                  <a:noFill/>
                </a:ln>
                <a:solidFill>
                  <a:srgbClr val="000000"/>
                </a:solidFill>
                <a:effectLst/>
                <a:uLnTx/>
                <a:uFillTx/>
                <a:latin typeface="Helvetica"/>
                <a:ea typeface="Osaka"/>
                <a:cs typeface="Osaka"/>
              </a:rPr>
              <a:t>但是你是否 </a:t>
            </a:r>
            <a:r>
              <a:rPr kumimoji="0" lang="zh-CN" altLang="en-US" sz="4400" b="1" i="0" u="none" strike="noStrike" kern="0" cap="none" spc="0" normalizeH="0" baseline="0" noProof="0" dirty="0">
                <a:ln>
                  <a:noFill/>
                </a:ln>
                <a:solidFill>
                  <a:srgbClr val="FF0000"/>
                </a:solidFill>
                <a:effectLst/>
                <a:uLnTx/>
                <a:uFillTx/>
                <a:latin typeface="Helvetica"/>
                <a:ea typeface="Osaka"/>
                <a:cs typeface="Osaka"/>
              </a:rPr>
              <a:t>确定 </a:t>
            </a:r>
            <a:r>
              <a:rPr kumimoji="0" lang="zh-CN" altLang="en-US" sz="4400" b="1" i="0" u="none" strike="noStrike" kern="0" cap="none" spc="0" normalizeH="0" baseline="0" noProof="0" dirty="0">
                <a:ln>
                  <a:noFill/>
                </a:ln>
                <a:solidFill>
                  <a:srgbClr val="000000"/>
                </a:solidFill>
                <a:effectLst/>
                <a:uLnTx/>
                <a:uFillTx/>
                <a:latin typeface="Helvetica"/>
                <a:ea typeface="Osaka"/>
                <a:cs typeface="Osaka"/>
              </a:rPr>
              <a:t>祂也是 </a:t>
            </a:r>
            <a:r>
              <a:rPr kumimoji="0" lang="zh-CN" altLang="en-US" sz="4400" b="1" i="0" u="none" strike="noStrike" kern="0" cap="none" spc="0" normalizeH="0" baseline="0" noProof="0" dirty="0">
                <a:ln>
                  <a:noFill/>
                </a:ln>
                <a:solidFill>
                  <a:srgbClr val="FF0000"/>
                </a:solidFill>
                <a:effectLst/>
                <a:uLnTx/>
                <a:uFillTx/>
                <a:latin typeface="Helvetica"/>
                <a:ea typeface="Osaka"/>
                <a:cs typeface="Osaka"/>
              </a:rPr>
              <a:t>你的救主</a:t>
            </a:r>
            <a:r>
              <a:rPr kumimoji="0" lang="en-SG" sz="4400" b="1" i="0" u="none" strike="noStrike" kern="0" cap="none" spc="0" normalizeH="0" baseline="0" noProof="0" dirty="0">
                <a:ln>
                  <a:noFill/>
                </a:ln>
                <a:solidFill>
                  <a:srgbClr val="000000"/>
                </a:solidFill>
                <a:effectLst/>
                <a:uLnTx/>
                <a:uFillTx/>
                <a:latin typeface="Helvetica"/>
                <a:ea typeface="Osaka"/>
                <a:cs typeface="Osaka"/>
              </a:rPr>
              <a:t>?</a:t>
            </a:r>
            <a:endParaRPr kumimoji="0" lang="en-US" sz="4400" b="1" i="0" u="none" strike="noStrike" kern="0" cap="none" spc="0" normalizeH="0" baseline="0" noProof="0" dirty="0">
              <a:ln>
                <a:noFill/>
              </a:ln>
              <a:solidFill>
                <a:srgbClr val="000000"/>
              </a:solidFill>
              <a:effectLst/>
              <a:uLnTx/>
              <a:uFillTx/>
              <a:latin typeface="Helvetica"/>
              <a:ea typeface="Osaka"/>
              <a:cs typeface="Osaka"/>
            </a:endParaRP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132">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路加福音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3310296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29504310"/>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36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52349" y="1130920"/>
            <a:ext cx="5080000" cy="337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3" name="Text Box 5"/>
          <p:cNvSpPr txBox="1">
            <a:spLocks noChangeArrowheads="1"/>
          </p:cNvSpPr>
          <p:nvPr/>
        </p:nvSpPr>
        <p:spPr bwMode="auto">
          <a:xfrm>
            <a:off x="4499992" y="3212978"/>
            <a:ext cx="4536504" cy="2307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zh-CN" altLang="en-US" sz="3600" b="1" dirty="0">
                <a:solidFill>
                  <a:srgbClr val="FFFFFF"/>
                </a:solidFill>
                <a:effectLst>
                  <a:glow rad="177800">
                    <a:srgbClr val="000000"/>
                  </a:glow>
                </a:effectLst>
                <a:latin typeface="Microsoft YaHei UI" panose="020B0503020204020204" pitchFamily="34" charset="-122"/>
                <a:ea typeface="Microsoft YaHei UI" panose="020B0503020204020204" pitchFamily="34" charset="-122"/>
                <a:cs typeface="Arial" charset="0"/>
              </a:rPr>
              <a:t>什么是得救的信心？</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Microsoft YaHei UI" panose="020B0503020204020204" pitchFamily="34" charset="-122"/>
              <a:ea typeface="Microsoft YaHei UI" panose="020B0503020204020204" pitchFamily="34" charset="-122"/>
              <a:cs typeface="Arial" charset="0"/>
            </a:endParaRPr>
          </a:p>
          <a:p>
            <a:pPr lvl="0" defTabSz="914400" eaLnBrk="1" fontAlgn="base" hangingPunct="1">
              <a:spcBef>
                <a:spcPct val="0"/>
              </a:spcBef>
              <a:spcAft>
                <a:spcPct val="0"/>
              </a:spcAft>
              <a:defRPr/>
            </a:pPr>
            <a:r>
              <a:rPr lang="zh-CN" altLang="en-US" sz="3600" b="1" dirty="0">
                <a:solidFill>
                  <a:srgbClr val="FFFFFF"/>
                </a:solidFill>
                <a:effectLst>
                  <a:glow rad="177800">
                    <a:srgbClr val="000000"/>
                  </a:glow>
                </a:effectLst>
                <a:latin typeface="Microsoft YaHei UI" panose="020B0503020204020204" pitchFamily="34" charset="-122"/>
                <a:ea typeface="Microsoft YaHei UI" panose="020B0503020204020204" pitchFamily="34" charset="-122"/>
                <a:cs typeface="Arial" charset="0"/>
              </a:rPr>
              <a:t>跟假的信心有什么不同？</a:t>
            </a:r>
          </a:p>
        </p:txBody>
      </p:sp>
      <p:sp>
        <p:nvSpPr>
          <p:cNvPr id="6" name="Text Box 3"/>
          <p:cNvSpPr txBox="1">
            <a:spLocks noChangeArrowheads="1"/>
          </p:cNvSpPr>
          <p:nvPr/>
        </p:nvSpPr>
        <p:spPr bwMode="auto">
          <a:xfrm>
            <a:off x="4114800" y="6324600"/>
            <a:ext cx="5029200" cy="533400"/>
          </a:xfrm>
          <a:prstGeom prst="rect">
            <a:avLst/>
          </a:prstGeom>
          <a:noFill/>
          <a:ln w="9525">
            <a:noFill/>
            <a:miter lim="800000"/>
            <a:headEnd/>
            <a:tailEnd/>
          </a:ln>
          <a:effectLst/>
        </p:spPr>
        <p:txBody>
          <a:bodyPr lIns="90993" tIns="45499" rIns="90993" bIns="45499"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6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05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2050" name="Rectangle 2"/>
          <p:cNvSpPr>
            <a:spLocks noGrp="1" noChangeArrowheads="1"/>
          </p:cNvSpPr>
          <p:nvPr>
            <p:ph type="title"/>
          </p:nvPr>
        </p:nvSpPr>
        <p:spPr>
          <a:xfrm>
            <a:off x="-24007" y="89061"/>
            <a:ext cx="9129277" cy="2216177"/>
          </a:xfrm>
          <a:noFill/>
          <a:ln w="9525">
            <a:noFill/>
            <a:miter lim="800000"/>
            <a:headEnd/>
            <a:tailEnd/>
          </a:ln>
          <a:effectLst/>
        </p:spPr>
        <p:txBody>
          <a:bodyPr vert="horz" wrap="square" lIns="91628" tIns="45812" rIns="91628" bIns="45812" numCol="1" anchor="ctr" anchorCtr="0" compatLnSpc="1">
            <a:prstTxWarp prst="textNoShape">
              <a:avLst/>
            </a:prstTxWarp>
            <a:spAutoFit/>
          </a:bodyPr>
          <a:lstStyle/>
          <a:p>
            <a:pPr eaLnBrk="1" hangingPunct="1"/>
            <a:r>
              <a:rPr lang="zh-SG" altLang="en-US" sz="13800" b="1" kern="1200" dirty="0">
                <a:solidFill>
                  <a:schemeClr val="tx1"/>
                </a:solidFill>
                <a:effectLst>
                  <a:glow rad="177800">
                    <a:schemeClr val="bg2"/>
                  </a:glow>
                </a:effectLst>
                <a:latin typeface="Microsoft YaHei UI" panose="020B0503020204020204" pitchFamily="34" charset="-122"/>
                <a:ea typeface="Microsoft YaHei UI" panose="020B0503020204020204" pitchFamily="34" charset="-122"/>
                <a:cs typeface="Arial" charset="0"/>
              </a:rPr>
              <a:t>约翰福音</a:t>
            </a:r>
            <a:endParaRPr lang="en-US" sz="13800" b="1" kern="1200" dirty="0">
              <a:solidFill>
                <a:schemeClr val="tx1"/>
              </a:solidFill>
              <a:effectLst>
                <a:glow rad="177800">
                  <a:schemeClr val="bg2"/>
                </a:glow>
              </a:effectLst>
              <a:latin typeface="Microsoft YaHei UI" panose="020B0503020204020204" pitchFamily="34" charset="-122"/>
              <a:ea typeface="Microsoft YaHei UI" panose="020B0503020204020204" pitchFamily="34" charset="-122"/>
              <a:cs typeface="Arial" charset="0"/>
            </a:endParaRPr>
          </a:p>
        </p:txBody>
      </p:sp>
      <p:sp>
        <p:nvSpPr>
          <p:cNvPr id="7" name="Text Box 5"/>
          <p:cNvSpPr txBox="1">
            <a:spLocks noChangeArrowheads="1"/>
          </p:cNvSpPr>
          <p:nvPr/>
        </p:nvSpPr>
        <p:spPr bwMode="auto">
          <a:xfrm>
            <a:off x="159201" y="2636912"/>
            <a:ext cx="4268788" cy="28618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Microsoft YaHei UI" panose="020B0503020204020204" pitchFamily="34" charset="-122"/>
                <a:ea typeface="Microsoft YaHei UI" panose="020B0503020204020204" pitchFamily="34" charset="-122"/>
                <a:cs typeface="Arial" charset="0"/>
              </a:rPr>
              <a:t>你要信耶稣的什么才能被得救？</a:t>
            </a:r>
            <a:endPar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Microsoft YaHei UI" panose="020B0503020204020204" pitchFamily="34" charset="-122"/>
              <a:ea typeface="Microsoft YaHei UI" panose="020B0503020204020204" pitchFamily="34" charset="-122"/>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Microsoft YaHei UI" panose="020B0503020204020204" pitchFamily="34" charset="-122"/>
                <a:ea typeface="Microsoft YaHei UI" panose="020B0503020204020204" pitchFamily="34" charset="-122"/>
                <a:cs typeface="Arial" charset="0"/>
              </a:rPr>
              <a:t>这个信心还需要加什么才能被得救</a:t>
            </a:r>
            <a:r>
              <a:rPr kumimoji="0" lang="en-US" sz="3600" b="1" i="0" u="none" strike="noStrike" kern="1200" cap="none" spc="0" normalizeH="0" baseline="0" noProof="0" dirty="0">
                <a:ln>
                  <a:noFill/>
                </a:ln>
                <a:solidFill>
                  <a:srgbClr val="FFFFFF"/>
                </a:solidFill>
                <a:effectLst>
                  <a:glow rad="177800">
                    <a:srgbClr val="000000"/>
                  </a:glow>
                </a:effectLst>
                <a:uLnTx/>
                <a:uFillTx/>
                <a:latin typeface="Microsoft YaHei UI" panose="020B0503020204020204" pitchFamily="34" charset="-122"/>
                <a:ea typeface="Microsoft YaHei UI" panose="020B0503020204020204" pitchFamily="34" charset="-122"/>
                <a:cs typeface="Arial" charset="0"/>
              </a:rPr>
              <a:t>?</a:t>
            </a:r>
          </a:p>
        </p:txBody>
      </p:sp>
    </p:spTree>
    <p:extLst>
      <p:ext uri="{BB962C8B-B14F-4D97-AF65-F5344CB8AC3E}">
        <p14:creationId xmlns:p14="http://schemas.microsoft.com/office/powerpoint/2010/main" val="539138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 calcmode="lin" valueType="num">
                                      <p:cBhvr additive="base">
                                        <p:cTn id="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2050"/>
                                        </p:tgtEl>
                                        <p:attrNameLst>
                                          <p:attrName>style.visibility</p:attrName>
                                        </p:attrNameLst>
                                      </p:cBhvr>
                                      <p:to>
                                        <p:strVal val="visible"/>
                                      </p:to>
                                    </p:set>
                                    <p:animEffect transition="in" filter="circle(in)">
                                      <p:cBhvr>
                                        <p:cTn id="13" dur="20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p:bldP spid="7"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134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6433">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相信</a:t>
            </a:r>
            <a:endPar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43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48783" y="65366"/>
            <a:ext cx="75122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Microsoft YaHei UI" panose="020B0503020204020204" pitchFamily="34" charset="-122"/>
                <a:ea typeface="Microsoft YaHei UI" panose="020B0503020204020204" pitchFamily="34" charset="-122"/>
                <a:cs typeface="Arial" charset="0"/>
              </a:rPr>
              <a:t>107</a:t>
            </a:r>
          </a:p>
        </p:txBody>
      </p:sp>
    </p:spTree>
    <p:extLst>
      <p:ext uri="{BB962C8B-B14F-4D97-AF65-F5344CB8AC3E}">
        <p14:creationId xmlns:p14="http://schemas.microsoft.com/office/powerpoint/2010/main" val="36511570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神成肉身</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endParaRPr>
          </a:p>
          <a:p>
            <a:pPr marL="0" marR="0" lvl="0" indent="0" algn="ctr" defTabSz="454998" rtl="0" eaLnBrk="0" fontAlgn="base" latinLnBrk="0" hangingPunct="0">
              <a:lnSpc>
                <a:spcPct val="100000"/>
              </a:lnSpc>
              <a:spcBef>
                <a:spcPct val="0"/>
              </a:spcBef>
              <a:spcAft>
                <a:spcPct val="0"/>
              </a:spcAft>
              <a:buClrTx/>
              <a:buSzTx/>
              <a:buFontTx/>
              <a:buNone/>
              <a:tabLst/>
              <a:defRPr/>
            </a:pPr>
            <a:r>
              <a:rPr lang="zh-CN" altLang="en-US" sz="4800" dirty="0">
                <a:latin typeface="Microsoft YaHei UI" panose="020B0503020204020204" pitchFamily="34" charset="-122"/>
                <a:ea typeface="Microsoft YaHei UI" panose="020B0503020204020204" pitchFamily="34" charset="-122"/>
              </a:rPr>
              <a:t>为的要成就永生</a:t>
            </a:r>
            <a:endParaRPr kumimoji="0" lang="en-SG"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43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5157214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558466"/>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6433">
              <a:defRPr/>
            </a:pP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耶稣在门徒面前还行了许多神迹，</a:t>
            </a:r>
            <a:endPar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a:p>
            <a:pPr defTabSz="456433">
              <a:defRPr/>
            </a:pP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只是没有记在这本书里。</a:t>
            </a: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a:t>
            </a:r>
          </a:p>
          <a:p>
            <a:pPr defTabSz="456433">
              <a:defRPr/>
            </a:pP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而记载这些事的目的</a:t>
            </a:r>
            <a:endPar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a:p>
            <a:pPr defTabSz="456433">
              <a:defRPr/>
            </a:pP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是为了</a:t>
            </a:r>
            <a:r>
              <a:rPr lang="zh-CN" altLang="en-US" sz="3600" b="1" i="1" dirty="0">
                <a:solidFill>
                  <a:srgbClr val="FFFF00"/>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使你们相信耶稣就是基督</a:t>
            </a: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endPar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a:p>
            <a:pPr defTabSz="456433">
              <a:defRPr/>
            </a:pP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是上帝的儿子，</a:t>
            </a:r>
            <a:endPar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a:p>
            <a:pPr defTabSz="456433">
              <a:defRPr/>
            </a:pP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并且使你们这些信祂的人</a:t>
            </a:r>
            <a:endPar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a:p>
            <a:pPr defTabSz="456433">
              <a:defRPr/>
            </a:pP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可以靠祂的名得到生命。</a:t>
            </a: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a:t>
            </a:r>
          </a:p>
          <a:p>
            <a:pPr defTabSz="456433">
              <a:defRPr/>
            </a:pP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(20:30-31).</a:t>
            </a:r>
            <a:endParaRPr lang="en-US" sz="360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43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43" y="65366"/>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107</a:t>
            </a:r>
          </a:p>
        </p:txBody>
      </p:sp>
    </p:spTree>
    <p:extLst>
      <p:ext uri="{BB962C8B-B14F-4D97-AF65-F5344CB8AC3E}">
        <p14:creationId xmlns:p14="http://schemas.microsoft.com/office/powerpoint/2010/main" val="27806350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zh-SG" altLang="en-US" sz="36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约翰福音</a:t>
            </a:r>
          </a:p>
        </p:txBody>
      </p:sp>
      <p:sp>
        <p:nvSpPr>
          <p:cNvPr id="20485" name="Text Box 5"/>
          <p:cNvSpPr txBox="1">
            <a:spLocks noChangeArrowheads="1"/>
          </p:cNvSpPr>
          <p:nvPr/>
        </p:nvSpPr>
        <p:spPr bwMode="auto">
          <a:xfrm>
            <a:off x="3048000" y="1557365"/>
            <a:ext cx="6096000" cy="1384548"/>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zh-CN" altLang="en-US"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约翰证明耶稣是神的儿子</a:t>
            </a:r>
            <a:r>
              <a:rPr lang="en-US" altLang="zh-CN"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a:t>
            </a:r>
            <a:r>
              <a:rPr lang="zh-CN" altLang="en-US"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神性</a:t>
            </a:r>
            <a:r>
              <a:rPr lang="en-US" altLang="zh-CN"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 </a:t>
            </a:r>
            <a:r>
              <a:rPr lang="zh-CN" altLang="en-US"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道成肉身</a:t>
            </a:r>
            <a:r>
              <a:rPr lang="en-US" altLang="zh-CN"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 </a:t>
            </a:r>
            <a:r>
              <a:rPr lang="zh-CN" altLang="en-US"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并透过基督的神迹奇事来说服不信的外邦人 </a:t>
            </a:r>
            <a:r>
              <a:rPr lang="zh-CN" altLang="en-US" sz="2800" b="1" i="1" dirty="0">
                <a:solidFill>
                  <a:srgbClr val="FFFF00"/>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相信 </a:t>
            </a:r>
            <a:r>
              <a:rPr lang="zh-CN" altLang="en-US"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耶稣并得着永生。</a:t>
            </a:r>
            <a:endParaRPr kumimoji="0" lang="en-US"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
        <p:nvSpPr>
          <p:cNvPr id="20486" name="Text Box 6"/>
          <p:cNvSpPr txBox="1">
            <a:spLocks noChangeArrowheads="1"/>
          </p:cNvSpPr>
          <p:nvPr/>
        </p:nvSpPr>
        <p:spPr bwMode="auto">
          <a:xfrm>
            <a:off x="3619500" y="4511679"/>
            <a:ext cx="4953000" cy="1384548"/>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zh-SG" altLang="en-US" sz="2800" b="1" u="sng"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应用</a:t>
            </a:r>
          </a:p>
          <a:p>
            <a:pPr lvl="0" algn="ctr" defTabSz="914400" fontAlgn="base">
              <a:spcBef>
                <a:spcPct val="0"/>
              </a:spcBef>
              <a:spcAft>
                <a:spcPct val="0"/>
              </a:spcAft>
              <a:defRPr/>
            </a:pPr>
            <a:r>
              <a:rPr lang="zh-CN" altLang="en-US"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你是否百分百肯定相信基督必得着永生</a:t>
            </a:r>
            <a:r>
              <a:rPr lang="en-US" altLang="zh-CN" sz="2800" b="1"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 </a:t>
            </a:r>
          </a:p>
        </p:txBody>
      </p:sp>
      <p:sp>
        <p:nvSpPr>
          <p:cNvPr id="256006" name="Rectangle 1030"/>
          <p:cNvSpPr>
            <a:spLocks noGrp="1" noChangeArrowheads="1"/>
          </p:cNvSpPr>
          <p:nvPr>
            <p:ph type="title" idx="4294967295"/>
          </p:nvPr>
        </p:nvSpPr>
        <p:spPr>
          <a:xfrm>
            <a:off x="3581400" y="1066800"/>
            <a:ext cx="5029200" cy="457200"/>
          </a:xfrm>
        </p:spPr>
        <p:txBody>
          <a:bodyPr/>
          <a:lstStyle/>
          <a:p>
            <a:pPr>
              <a:defRPr/>
            </a:pPr>
            <a:r>
              <a:rPr lang="zh-SG" altLang="en-US" sz="2800" b="1" u="sng"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rPr>
              <a:t>总结概要</a:t>
            </a:r>
            <a:endParaRPr lang="en-US" sz="4000" dirty="0">
              <a:solidFill>
                <a:srgbClr val="FFFFFF"/>
              </a:solidFill>
              <a:effectLst>
                <a:outerShdw blurRad="50800" dist="101600" dir="2700000" algn="tl" rotWithShape="0">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350215" name="Text Box 3"/>
          <p:cNvSpPr txBox="1">
            <a:spLocks noChangeArrowheads="1"/>
          </p:cNvSpPr>
          <p:nvPr/>
        </p:nvSpPr>
        <p:spPr bwMode="auto">
          <a:xfrm>
            <a:off x="8382029" y="71438"/>
            <a:ext cx="659856" cy="399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Microsoft YaHei UI" panose="020B0503020204020204" pitchFamily="34" charset="-122"/>
                <a:ea typeface="Microsoft YaHei UI" panose="020B0503020204020204" pitchFamily="34" charset="-122"/>
                <a:cs typeface="Arial" charset="0"/>
              </a:rPr>
              <a:t>107</a:t>
            </a:r>
          </a:p>
        </p:txBody>
      </p:sp>
    </p:spTree>
    <p:extLst>
      <p:ext uri="{BB962C8B-B14F-4D97-AF65-F5344CB8AC3E}">
        <p14:creationId xmlns:p14="http://schemas.microsoft.com/office/powerpoint/2010/main" val="42082844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4"/>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8"/>
            <a:ext cx="9144000" cy="2979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4998">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不像马太福音与路加福音集中于以色列悔改的需要，“悔改”和“国度”这两个词没有在这福音书里出现。因此这福音书的焦点于</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个人必须相信基督才能进天国</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而</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不是以色列要相信弥赛亚的需要。</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6" name="Rectangle 2">
            <a:extLst>
              <a:ext uri="{FF2B5EF4-FFF2-40B4-BE49-F238E27FC236}">
                <a16:creationId xmlns:a16="http://schemas.microsoft.com/office/drawing/2014/main" id="{1DBC3563-9492-4945-B8A3-91E7463D038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43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7289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45"/>
            <a:ext cx="9144000" cy="6540481"/>
          </a:xfrm>
          <a:prstGeom prst="rect">
            <a:avLst/>
          </a:prstGeom>
        </p:spPr>
      </p:pic>
      <p:sp>
        <p:nvSpPr>
          <p:cNvPr id="2" name="Title 1"/>
          <p:cNvSpPr>
            <a:spLocks noGrp="1"/>
          </p:cNvSpPr>
          <p:nvPr>
            <p:ph type="ctrTitle"/>
          </p:nvPr>
        </p:nvSpPr>
        <p:spPr>
          <a:xfrm>
            <a:off x="0" y="1"/>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467545" y="2132856"/>
            <a:ext cx="8064896" cy="35658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4998">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“约”这个字并没有在经书里出现，但是在以西结书 </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36:25-32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所预言的圣灵在新约里（对比耶利米书</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31:31-34</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对信徒有诸多的牧职 （约翰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13-17</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，因为很多信徒都期待以色列相信耶稣。</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AC3EE4C0-6D51-2547-9A21-806E8EC88D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43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39767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 y="0"/>
            <a:ext cx="9139943" cy="6858000"/>
          </a:xfrm>
          <a:prstGeom prst="rect">
            <a:avLst/>
          </a:prstGeom>
        </p:spPr>
      </p:pic>
      <p:sp>
        <p:nvSpPr>
          <p:cNvPr id="2" name="Title 1"/>
          <p:cNvSpPr>
            <a:spLocks noGrp="1"/>
          </p:cNvSpPr>
          <p:nvPr>
            <p:ph type="ctrTitle"/>
          </p:nvPr>
        </p:nvSpPr>
        <p:spPr>
          <a:xfrm>
            <a:off x="180966" y="102584"/>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2204864"/>
            <a:ext cx="9144000" cy="34938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4998">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当我们 单单 </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相信</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耶稣是赦免一切罪孽的神子 </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(3:16)</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我们必须从</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圣灵生的</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和被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重生</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(3:3)</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“信仰”这个名词并没有出现，但“相信”这个动词却出现了</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87</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次，几乎每一章都有！</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2E92269D-F173-F644-B193-5FDC1EED01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43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89561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48"/>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58615" y="1602028"/>
            <a:ext cx="903906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6726">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耶稣向以色列提出了以赛亚所预言的同一个王国，但因着以色列的不信而延缓了它的尘世和政治层面</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(19:28)</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直到基督再来时，以色列才能觉悟相信 </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(21:18-22, 41, 43; 23:36; </a:t>
            </a:r>
            <a:r>
              <a:rPr lang="zh-SG"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对比</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撒加 </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12:10-14),</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所以现今的国度权威被赐予教会，由教会向所有国家传扬福音</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(28:18-20)</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endPar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6AF5D631-8297-A147-B746-8A8E74BBCD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马太福音</a:t>
            </a:r>
          </a:p>
        </p:txBody>
      </p:sp>
    </p:spTree>
    <p:extLst>
      <p:ext uri="{BB962C8B-B14F-4D97-AF65-F5344CB8AC3E}">
        <p14:creationId xmlns:p14="http://schemas.microsoft.com/office/powerpoint/2010/main" val="3942801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耶稣</a:t>
            </a:r>
            <a:b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弥赛亚的预言</a:t>
            </a: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2420888"/>
            <a:ext cx="9144000" cy="32777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4998">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基督十二个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我是</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的声明显示祂是 出埃及记 </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3:14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的神。祂也通过诸般隐喻，</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如耶稣是</a:t>
            </a:r>
            <a:r>
              <a:rPr lang="zh-SG"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粮</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，是光，是门，是牧羊人，是生命，来鼓励读者单单相信耶稣才能得永生</a:t>
            </a:r>
            <a:r>
              <a:rPr 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(20:31</a:t>
            </a:r>
            <a:r>
              <a:rPr kumimoji="0" 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273ADECA-6696-C643-B39D-770BAEC6A83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43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93258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defTabSz="914400" fontAlgn="base">
              <a:spcBef>
                <a:spcPct val="0"/>
              </a:spcBef>
              <a:spcAft>
                <a:spcPct val="0"/>
              </a:spcAft>
            </a:pPr>
            <a:endParaRPr lang="en-US" sz="2400">
              <a:solidFill>
                <a:srgbClr val="FFFFFF"/>
              </a:solidFill>
              <a:latin typeface="Microsoft YaHei UI" panose="020B0503020204020204" pitchFamily="34" charset="-122"/>
              <a:ea typeface="Microsoft YaHei UI" panose="020B0503020204020204" pitchFamily="34" charset="-122"/>
            </a:endParaRPr>
          </a:p>
        </p:txBody>
      </p:sp>
      <p:graphicFrame>
        <p:nvGraphicFramePr>
          <p:cNvPr id="140374" name="Group 1110"/>
          <p:cNvGraphicFramePr>
            <a:graphicFrameLocks noGrp="1"/>
          </p:cNvGraphicFramePr>
          <p:nvPr>
            <p:extLst>
              <p:ext uri="{D42A27DB-BD31-4B8C-83A1-F6EECF244321}">
                <p14:modId xmlns:p14="http://schemas.microsoft.com/office/powerpoint/2010/main" val="209062310"/>
              </p:ext>
            </p:extLst>
          </p:nvPr>
        </p:nvGraphicFramePr>
        <p:xfrm>
          <a:off x="0" y="685800"/>
          <a:ext cx="9144000" cy="6242249"/>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1810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dirty="0">
                          <a:ln>
                            <a:noFill/>
                          </a:ln>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SimHei" charset="0"/>
                        </a:rPr>
                        <a:t>道成肉身赐世人永生</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SimHei" charset="0"/>
                      </a:endParaRPr>
                    </a:p>
                  </a:txBody>
                  <a:tcPr marT="45715" marB="4571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70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神儿子</a:t>
                      </a:r>
                      <a:endParaRPr kumimoji="0" lang="en-US" altLang="zh-CN"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的神性</a:t>
                      </a:r>
                      <a:endParaRPr kumimoji="0" lang="en-US" sz="2400" b="0"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latin typeface="Microsoft YaHei UI" panose="020B0503020204020204" pitchFamily="34" charset="-122"/>
                          <a:ea typeface="Microsoft YaHei UI" panose="020B0503020204020204" pitchFamily="34" charset="-122"/>
                          <a:cs typeface="SimHei" charset="0"/>
                        </a:rPr>
                        <a:t>神儿子的启示</a:t>
                      </a:r>
                      <a:endParaRPr kumimoji="0" lang="en-US" sz="2400" b="0" i="0" u="none" strike="noStrike" cap="none" normalizeH="0" baseline="0" dirty="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神子装备</a:t>
                      </a:r>
                      <a:endParaRPr kumimoji="0" lang="en-US" altLang="zh-CN"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门徒</a:t>
                      </a:r>
                      <a:endParaRPr kumimoji="0" lang="en-US" sz="2400" b="0"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神子受难</a:t>
                      </a:r>
                      <a:endParaRPr kumimoji="0" lang="en-US" altLang="zh-CN"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与复活</a:t>
                      </a:r>
                      <a:endParaRPr kumimoji="0" lang="en-US" sz="2400" b="0"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神子的</a:t>
                      </a:r>
                      <a:endParaRPr kumimoji="0" lang="en-US" altLang="zh-CN"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足够性</a:t>
                      </a:r>
                      <a:endParaRPr kumimoji="0" lang="en-US" sz="2400" b="0"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1:1-18</a:t>
                      </a:r>
                      <a:endParaRPr kumimoji="0" lang="en-US" sz="18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1:19–12:50</a:t>
                      </a:r>
                      <a:endParaRPr kumimoji="0" lang="en-US" sz="18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13–17</a:t>
                      </a:r>
                      <a:endParaRPr kumimoji="0" lang="en-US" sz="18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18–20</a:t>
                      </a:r>
                      <a:endParaRPr kumimoji="0" lang="en-US" sz="18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21 </a:t>
                      </a:r>
                      <a:endParaRPr kumimoji="0" lang="en-US" sz="18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9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前言</a:t>
                      </a:r>
                      <a:endParaRPr kumimoji="0" lang="en-US" sz="1800" b="0"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latin typeface="Microsoft YaHei UI" panose="020B0503020204020204" pitchFamily="34" charset="-122"/>
                          <a:ea typeface="Microsoft YaHei UI" panose="020B0503020204020204" pitchFamily="34" charset="-122"/>
                          <a:cs typeface="SimHei" charset="0"/>
                        </a:rPr>
                        <a:t>公开</a:t>
                      </a:r>
                      <a:endParaRPr kumimoji="0" lang="en-US" sz="1800" b="0" i="0" u="none" strike="noStrike" cap="none" normalizeH="0" baseline="0" dirty="0">
                        <a:ln>
                          <a:noFill/>
                        </a:ln>
                        <a:solidFill>
                          <a:schemeClr val="bg1"/>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C00000"/>
                          </a:solidFill>
                          <a:effectLst/>
                          <a:latin typeface="Microsoft YaHei UI" panose="020B0503020204020204" pitchFamily="34" charset="-122"/>
                          <a:ea typeface="Microsoft YaHei UI" panose="020B0503020204020204" pitchFamily="34" charset="-122"/>
                          <a:cs typeface="SimHei" charset="0"/>
                        </a:rPr>
                        <a:t>私下</a:t>
                      </a:r>
                      <a:endParaRPr kumimoji="0" lang="en-US" sz="1800" b="0" i="0" u="none" strike="noStrike" cap="none" normalizeH="0" baseline="0">
                        <a:ln>
                          <a:noFill/>
                        </a:ln>
                        <a:solidFill>
                          <a:srgbClr val="C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Microsoft YaHei UI" panose="020B0503020204020204" pitchFamily="34" charset="-122"/>
                          <a:ea typeface="Microsoft YaHei UI" panose="020B0503020204020204" pitchFamily="34" charset="-122"/>
                          <a:cs typeface="SimHei" charset="0"/>
                        </a:rPr>
                        <a:t>公开</a:t>
                      </a:r>
                      <a:endParaRPr kumimoji="0" lang="en-US" sz="1800" b="0" i="0" u="none" strike="noStrike" cap="none" normalizeH="0" baseline="0">
                        <a:ln>
                          <a:noFill/>
                        </a:ln>
                        <a:solidFill>
                          <a:srgbClr val="00009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C00000"/>
                          </a:solidFill>
                          <a:effectLst/>
                          <a:latin typeface="Microsoft YaHei UI" panose="020B0503020204020204" pitchFamily="34" charset="-122"/>
                          <a:ea typeface="Microsoft YaHei UI" panose="020B0503020204020204" pitchFamily="34" charset="-122"/>
                          <a:cs typeface="SimHei" charset="0"/>
                        </a:rPr>
                        <a:t>私下</a:t>
                      </a:r>
                      <a:endParaRPr kumimoji="0" lang="en-US" sz="1800" b="0" i="0" u="none" strike="noStrike" cap="none" normalizeH="0" baseline="0">
                        <a:ln>
                          <a:noFill/>
                        </a:ln>
                        <a:solidFill>
                          <a:srgbClr val="8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道成肉身</a:t>
                      </a:r>
                      <a:endParaRPr kumimoji="0" lang="en-US" sz="2000" b="0"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被接受的</a:t>
                      </a:r>
                      <a:endPar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2</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个神迹</a:t>
                      </a:r>
                      <a:endParaRPr kumimoji="0" lang="en-US" altLang="ja-JP" sz="2000" b="0"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1:19–4:54 </a:t>
                      </a:r>
                      <a:endParaRPr kumimoji="0" lang="en-US" sz="18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被拒绝的</a:t>
                      </a:r>
                      <a:endPar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5</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个神迹</a:t>
                      </a:r>
                      <a:endParaRPr kumimoji="0" lang="en-US" altLang="ja-JP" sz="2000" b="0"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5–12 </a:t>
                      </a:r>
                      <a:endParaRPr kumimoji="0" lang="en-US" sz="18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楼房里</a:t>
                      </a:r>
                      <a:endPar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的教导 </a:t>
                      </a:r>
                    </a:p>
                    <a:p>
                      <a:pPr marL="0" marR="0" lvl="0" indent="0" algn="ctr" defTabSz="4572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（无神迹）</a:t>
                      </a:r>
                      <a:endParaRPr kumimoji="0" lang="en-US" sz="2000" b="0"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终极的神迹</a:t>
                      </a: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最后的</a:t>
                      </a:r>
                      <a:endPar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神迹</a:t>
                      </a: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21907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亘古</a:t>
                      </a: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主後</a:t>
                      </a:r>
                      <a:r>
                        <a:rPr kumimoji="0" lang="en-US" altLang="ja-JP"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29</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年秋天至</a:t>
                      </a:r>
                      <a:br>
                        <a:rPr kumimoji="0" lang="en-US" altLang="ja-JP"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br>
                      <a:r>
                        <a:rPr kumimoji="0" lang="en-US" altLang="ja-JP"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33</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年</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3</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月</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30</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日</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星期一</a:t>
                      </a:r>
                      <a:endParaRPr kumimoji="0" lang="en-US" sz="2000" b="0"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主後</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33</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年</a:t>
                      </a:r>
                      <a:endPar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4</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月</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2</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日</a:t>
                      </a:r>
                      <a:r>
                        <a:rPr kumimoji="0" lang="en-US" altLang="ja-JP" sz="20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 </a:t>
                      </a:r>
                      <a:endParaRPr kumimoji="0" lang="en-US" altLang="ja-JP" sz="20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星期四</a:t>
                      </a:r>
                      <a:endParaRPr kumimoji="0" lang="en-US" sz="20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主後</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33</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年</a:t>
                      </a:r>
                      <a:endPar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4</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月</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3</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日</a:t>
                      </a:r>
                      <a:r>
                        <a:rPr kumimoji="0" lang="en-US" altLang="ja-JP" sz="20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星期五</a:t>
                      </a:r>
                      <a:endParaRPr kumimoji="0" lang="en-US" altLang="ja-JP" sz="20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至</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33</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年</a:t>
                      </a:r>
                      <a:endPar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4</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月</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5</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日</a:t>
                      </a:r>
                      <a:r>
                        <a:rPr kumimoji="0" lang="en-US" altLang="ja-JP" sz="2000" b="1"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Times" charset="0"/>
                        </a:rPr>
                        <a:t>,</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星期日</a:t>
                      </a:r>
                      <a:endParaRPr kumimoji="0" lang="en-US" sz="20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主後</a:t>
                      </a: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33</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年</a:t>
                      </a:r>
                      <a:endPar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Times" charset="0"/>
                        </a:rPr>
                        <a:t>5</a:t>
                      </a:r>
                      <a:r>
                        <a:rPr kumimoji="0" lang="zh-CN" altLang="en-US" sz="2000" b="1" i="0" u="none" strike="noStrike" cap="none" normalizeH="0" baseline="0">
                          <a:ln>
                            <a:noFill/>
                          </a:ln>
                          <a:solidFill>
                            <a:schemeClr val="bg2"/>
                          </a:solidFill>
                          <a:effectLst/>
                          <a:latin typeface="Microsoft YaHei UI" panose="020B0503020204020204" pitchFamily="34" charset="-122"/>
                          <a:ea typeface="Microsoft YaHei UI" panose="020B0503020204020204" pitchFamily="34" charset="-122"/>
                          <a:cs typeface="SimHei" charset="0"/>
                        </a:rPr>
                        <a:t>月</a:t>
                      </a:r>
                      <a:endParaRPr kumimoji="0" lang="en-US" sz="2000" b="0" i="0" u="none" strike="noStrike" cap="none" normalizeH="0" baseline="0">
                        <a:ln>
                          <a:noFill/>
                        </a:ln>
                        <a:solidFill>
                          <a:srgbClr val="000000"/>
                        </a:solidFill>
                        <a:effectLst/>
                        <a:latin typeface="Microsoft YaHei UI" panose="020B0503020204020204" pitchFamily="34" charset="-122"/>
                        <a:ea typeface="Microsoft YaHei UI" panose="020B0503020204020204" pitchFamily="34" charset="-122"/>
                        <a:cs typeface="SimHei"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51">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2"/>
                          </a:solidFill>
                          <a:effectLst/>
                          <a:latin typeface="Microsoft YaHei UI" panose="020B0503020204020204" pitchFamily="34" charset="-122"/>
                          <a:ea typeface="Microsoft YaHei UI" panose="020B0503020204020204" pitchFamily="34" charset="-122"/>
                          <a:cs typeface="SimHei" charset="0"/>
                        </a:rPr>
                        <a:t>以弗所 </a:t>
                      </a:r>
                      <a:r>
                        <a:rPr kumimoji="0" lang="en-US" sz="1900" b="1" i="0" u="none" strike="noStrike" cap="none" normalizeH="0" baseline="0" dirty="0">
                          <a:ln>
                            <a:noFill/>
                          </a:ln>
                          <a:solidFill>
                            <a:srgbClr val="000000"/>
                          </a:solidFill>
                          <a:effectLst/>
                          <a:latin typeface="Microsoft YaHei UI" panose="020B0503020204020204" pitchFamily="34" charset="-122"/>
                          <a:ea typeface="Microsoft YaHei UI" panose="020B0503020204020204" pitchFamily="34" charset="-122"/>
                          <a:cs typeface="Times" charset="0"/>
                        </a:rPr>
                        <a:t>(</a:t>
                      </a:r>
                      <a:r>
                        <a:rPr kumimoji="0" lang="zh-CN" altLang="en-US" sz="1800" b="1" i="0" u="none" strike="noStrike" cap="none" normalizeH="0" baseline="0" dirty="0">
                          <a:ln>
                            <a:noFill/>
                          </a:ln>
                          <a:solidFill>
                            <a:schemeClr val="bg2"/>
                          </a:solidFill>
                          <a:effectLst/>
                          <a:latin typeface="Microsoft YaHei UI" panose="020B0503020204020204" pitchFamily="34" charset="-122"/>
                          <a:ea typeface="Microsoft YaHei UI" panose="020B0503020204020204" pitchFamily="34" charset="-122"/>
                          <a:cs typeface="SimHei" charset="0"/>
                        </a:rPr>
                        <a:t>主後</a:t>
                      </a:r>
                      <a:r>
                        <a:rPr kumimoji="0" lang="en-US" altLang="ja-JP" sz="1800" b="1" i="0" u="none" strike="noStrike" cap="none" normalizeH="0" baseline="0" dirty="0">
                          <a:ln>
                            <a:noFill/>
                          </a:ln>
                          <a:solidFill>
                            <a:srgbClr val="000000"/>
                          </a:solidFill>
                          <a:effectLst/>
                          <a:latin typeface="Microsoft YaHei UI" panose="020B0503020204020204" pitchFamily="34" charset="-122"/>
                          <a:ea typeface="Microsoft YaHei UI" panose="020B0503020204020204" pitchFamily="34" charset="-122"/>
                          <a:cs typeface="Times" charset="0"/>
                        </a:rPr>
                        <a:t>65-69</a:t>
                      </a:r>
                      <a:r>
                        <a:rPr kumimoji="0" lang="zh-CN" altLang="en-US" sz="1800" b="1" i="0" u="none" strike="noStrike" cap="none" normalizeH="0" baseline="0" dirty="0">
                          <a:ln>
                            <a:noFill/>
                          </a:ln>
                          <a:solidFill>
                            <a:schemeClr val="bg2"/>
                          </a:solidFill>
                          <a:effectLst/>
                          <a:latin typeface="Microsoft YaHei UI" panose="020B0503020204020204" pitchFamily="34" charset="-122"/>
                          <a:ea typeface="Microsoft YaHei UI" panose="020B0503020204020204" pitchFamily="34" charset="-122"/>
                          <a:cs typeface="SimHei" charset="0"/>
                        </a:rPr>
                        <a:t>年</a:t>
                      </a:r>
                      <a:r>
                        <a:rPr kumimoji="0" lang="en-US" altLang="ja-JP" sz="1900" b="1" i="0" u="none" strike="noStrike" cap="none" normalizeH="0" baseline="0" dirty="0">
                          <a:ln>
                            <a:noFill/>
                          </a:ln>
                          <a:solidFill>
                            <a:srgbClr val="000000"/>
                          </a:solidFill>
                          <a:effectLst/>
                          <a:latin typeface="Microsoft YaHei UI" panose="020B0503020204020204" pitchFamily="34" charset="-122"/>
                          <a:ea typeface="Microsoft YaHei UI" panose="020B0503020204020204" pitchFamily="34" charset="-122"/>
                          <a:cs typeface="Times" charset="0"/>
                        </a:rPr>
                        <a:t>)</a:t>
                      </a:r>
                      <a:endParaRPr kumimoji="0" lang="en-US" sz="1900" b="1" i="0" u="none" strike="noStrike" cap="none" normalizeH="0" baseline="0" dirty="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4769">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a:ln>
                          <a:noFill/>
                        </a:ln>
                        <a:solidFill>
                          <a:srgbClr val="000000"/>
                        </a:solidFill>
                        <a:effectLst/>
                        <a:latin typeface="Microsoft YaHei UI" panose="020B0503020204020204" pitchFamily="34" charset="-122"/>
                        <a:ea typeface="Microsoft YaHei UI" panose="020B0503020204020204" pitchFamily="34" charset="-122"/>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204835" name="Rectangle 1079"/>
          <p:cNvSpPr>
            <a:spLocks noGrp="1" noChangeArrowheads="1"/>
          </p:cNvSpPr>
          <p:nvPr>
            <p:ph type="title" idx="4294967295"/>
          </p:nvPr>
        </p:nvSpPr>
        <p:spPr>
          <a:xfrm>
            <a:off x="685800" y="76200"/>
            <a:ext cx="7772400" cy="6096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zh-CN" altLang="en-US" sz="3200" b="1" dirty="0">
                <a:effectLst/>
                <a:latin typeface="Microsoft YaHei UI" panose="020B0503020204020204" pitchFamily="34" charset="-122"/>
                <a:ea typeface="Microsoft YaHei UI" panose="020B0503020204020204" pitchFamily="34" charset="-122"/>
                <a:cs typeface="SimHei" charset="0"/>
              </a:rPr>
              <a:t>约翰福音概览</a:t>
            </a:r>
            <a:endParaRPr lang="en-US" sz="5400" b="1" dirty="0">
              <a:effectLst/>
              <a:latin typeface="Microsoft YaHei UI" panose="020B0503020204020204" pitchFamily="34" charset="-122"/>
              <a:ea typeface="Microsoft YaHei UI" panose="020B0503020204020204" pitchFamily="34" charset="-122"/>
              <a:cs typeface="SimHei" charset="0"/>
            </a:endParaRPr>
          </a:p>
        </p:txBody>
      </p:sp>
      <p:sp>
        <p:nvSpPr>
          <p:cNvPr id="204836" name="Text Box 3"/>
          <p:cNvSpPr txBox="1">
            <a:spLocks noChangeArrowheads="1"/>
          </p:cNvSpPr>
          <p:nvPr/>
        </p:nvSpPr>
        <p:spPr bwMode="auto">
          <a:xfrm>
            <a:off x="8426450" y="76200"/>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b="1">
                <a:solidFill>
                  <a:srgbClr val="FFFFFF"/>
                </a:solidFill>
                <a:latin typeface="Microsoft YaHei UI" panose="020B0503020204020204" pitchFamily="34" charset="-122"/>
                <a:ea typeface="Microsoft YaHei UI" panose="020B0503020204020204" pitchFamily="34" charset="-122"/>
              </a:rPr>
              <a:t>107</a:t>
            </a:r>
          </a:p>
        </p:txBody>
      </p:sp>
    </p:spTree>
    <p:extLst>
      <p:ext uri="{BB962C8B-B14F-4D97-AF65-F5344CB8AC3E}">
        <p14:creationId xmlns:p14="http://schemas.microsoft.com/office/powerpoint/2010/main" val="3984441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4835"/>
                                        </p:tgtEl>
                                        <p:attrNameLst>
                                          <p:attrName>style.visibility</p:attrName>
                                        </p:attrNameLst>
                                      </p:cBhvr>
                                      <p:to>
                                        <p:strVal val="visible"/>
                                      </p:to>
                                    </p:set>
                                    <p:anim calcmode="lin" valueType="num">
                                      <p:cBhvr additive="base">
                                        <p:cTn id="7" dur="500" fill="hold"/>
                                        <p:tgtEl>
                                          <p:spTgt spid="204835"/>
                                        </p:tgtEl>
                                        <p:attrNameLst>
                                          <p:attrName>ppt_x</p:attrName>
                                        </p:attrNameLst>
                                      </p:cBhvr>
                                      <p:tavLst>
                                        <p:tav tm="0">
                                          <p:val>
                                            <p:strVal val="#ppt_x"/>
                                          </p:val>
                                        </p:tav>
                                        <p:tav tm="100000">
                                          <p:val>
                                            <p:strVal val="#ppt_x"/>
                                          </p:val>
                                        </p:tav>
                                      </p:tavLst>
                                    </p:anim>
                                    <p:anim calcmode="lin" valueType="num">
                                      <p:cBhvr additive="base">
                                        <p:cTn id="8" dur="500" fill="hold"/>
                                        <p:tgtEl>
                                          <p:spTgt spid="2048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algn="r" defTabSz="456433">
              <a:defRPr/>
            </a:pPr>
            <a:r>
              <a:rPr lang="zh-CN" alt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5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10627" name="Text Box 4"/>
          <p:cNvSpPr txBox="1">
            <a:spLocks noChangeArrowheads="1"/>
          </p:cNvSpPr>
          <p:nvPr/>
        </p:nvSpPr>
        <p:spPr bwMode="auto">
          <a:xfrm>
            <a:off x="288986" y="2087591"/>
            <a:ext cx="8474075" cy="590147"/>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r>
              <a:rPr kumimoji="0" lang="zh-CN" alt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耶稣爱的门徒</a:t>
            </a:r>
            <a:r>
              <a:rPr kumimoji="0" lang="en-US" altLang="ja-JP"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所著</a:t>
            </a:r>
            <a:endParaRPr kumimoji="0" 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lvl="0" defTabSz="914400" eaLnBrk="1" hangingPunct="1">
              <a:defRPr/>
            </a:pPr>
            <a:r>
              <a:rPr lang="zh-CN" altLang="en-US" sz="1800" b="1" i="1" kern="0" dirty="0">
                <a:solidFill>
                  <a:srgbClr val="FFFFFF"/>
                </a:solidFill>
                <a:latin typeface="Microsoft YaHei UI" panose="020B0503020204020204" pitchFamily="34" charset="-122"/>
                <a:ea typeface="Microsoft YaHei UI" panose="020B0503020204020204" pitchFamily="34" charset="-122"/>
              </a:rPr>
              <a:t>巴里 赫德尔斯顿 </a:t>
            </a:r>
            <a:r>
              <a:rPr lang="en-US" altLang="zh-CN" sz="1800" b="1" i="1" kern="0" dirty="0">
                <a:solidFill>
                  <a:srgbClr val="FFFFFF"/>
                </a:solidFill>
                <a:latin typeface="Microsoft YaHei UI" panose="020B0503020204020204" pitchFamily="34" charset="-122"/>
                <a:ea typeface="Microsoft YaHei UI" panose="020B0503020204020204" pitchFamily="34" charset="-122"/>
              </a:rPr>
              <a:t>《</a:t>
            </a:r>
            <a:r>
              <a:rPr lang="zh-CN" altLang="en-US" sz="1800" b="1" i="1" kern="0" dirty="0">
                <a:solidFill>
                  <a:srgbClr val="FFFFFF"/>
                </a:solidFill>
                <a:latin typeface="Microsoft YaHei UI" panose="020B0503020204020204" pitchFamily="34" charset="-122"/>
                <a:ea typeface="Microsoft YaHei UI" panose="020B0503020204020204" pitchFamily="34" charset="-122"/>
              </a:rPr>
              <a:t>藏头诗圣经</a:t>
            </a:r>
            <a:r>
              <a:rPr lang="en-US" altLang="zh-CN" sz="1800" b="1" i="1" kern="0" dirty="0">
                <a:solidFill>
                  <a:srgbClr val="FFFFFF"/>
                </a:solidFill>
                <a:latin typeface="Microsoft YaHei UI" panose="020B0503020204020204" pitchFamily="34" charset="-122"/>
                <a:ea typeface="Microsoft YaHei UI" panose="020B0503020204020204" pitchFamily="34" charset="-122"/>
              </a:rPr>
              <a:t>》</a:t>
            </a:r>
          </a:p>
        </p:txBody>
      </p:sp>
      <p:sp>
        <p:nvSpPr>
          <p:cNvPr id="4" name="TextBox 3"/>
          <p:cNvSpPr txBox="1"/>
          <p:nvPr/>
        </p:nvSpPr>
        <p:spPr>
          <a:xfrm>
            <a:off x="94656" y="314816"/>
            <a:ext cx="1957064" cy="1569660"/>
          </a:xfrm>
          <a:prstGeom prst="rect">
            <a:avLst/>
          </a:prstGeom>
          <a:solidFill>
            <a:srgbClr val="FFFFFF"/>
          </a:solidFill>
        </p:spPr>
        <p:txBody>
          <a:bodyPr wrap="square" rtlCol="0">
            <a:spAutoFit/>
          </a:bodyPr>
          <a:lstStyle/>
          <a:p>
            <a:pPr marL="342900" indent="-342900">
              <a:buAutoNum type="arabicPlain"/>
            </a:pPr>
            <a:r>
              <a:rPr lang="zh-CN" altLang="en-US" sz="1200" dirty="0">
                <a:solidFill>
                  <a:schemeClr val="bg2"/>
                </a:solidFill>
                <a:latin typeface="Microsoft YaHei UI" panose="020B0503020204020204" pitchFamily="34" charset="-122"/>
                <a:ea typeface="Microsoft YaHei UI" panose="020B0503020204020204" pitchFamily="34" charset="-122"/>
              </a:rPr>
              <a:t>耶稣是道</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a:pPr>
            <a:r>
              <a:rPr lang="zh-SG" altLang="en-US" sz="1200" dirty="0">
                <a:solidFill>
                  <a:schemeClr val="bg2"/>
                </a:solidFill>
                <a:latin typeface="Microsoft YaHei UI" panose="020B0503020204020204" pitchFamily="34" charset="-122"/>
                <a:ea typeface="Microsoft YaHei UI" panose="020B0503020204020204" pitchFamily="34" charset="-122"/>
              </a:rPr>
              <a:t>迦拿</a:t>
            </a:r>
            <a:r>
              <a:rPr lang="zh-CN" altLang="en-US" sz="1200" dirty="0">
                <a:solidFill>
                  <a:schemeClr val="bg2"/>
                </a:solidFill>
                <a:latin typeface="Microsoft YaHei UI" panose="020B0503020204020204" pitchFamily="34" charset="-122"/>
                <a:ea typeface="Microsoft YaHei UI" panose="020B0503020204020204" pitchFamily="34" charset="-122"/>
              </a:rPr>
              <a:t>的奇迹</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a:pPr>
            <a:r>
              <a:rPr lang="zh-SG" altLang="en-US" sz="1200" dirty="0">
                <a:solidFill>
                  <a:schemeClr val="bg2"/>
                </a:solidFill>
                <a:latin typeface="Microsoft YaHei UI" panose="020B0503020204020204" pitchFamily="34" charset="-122"/>
                <a:ea typeface="Microsoft YaHei UI" panose="020B0503020204020204" pitchFamily="34" charset="-122"/>
              </a:rPr>
              <a:t>尼哥底母</a:t>
            </a:r>
            <a:r>
              <a:rPr lang="zh-CN" altLang="en-US" sz="1200" dirty="0">
                <a:solidFill>
                  <a:schemeClr val="bg2"/>
                </a:solidFill>
                <a:latin typeface="Microsoft YaHei UI" panose="020B0503020204020204" pitchFamily="34" charset="-122"/>
                <a:ea typeface="Microsoft YaHei UI" panose="020B0503020204020204" pitchFamily="34" charset="-122"/>
              </a:rPr>
              <a:t>被授重生</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a:pPr>
            <a:r>
              <a:rPr lang="zh-CN" altLang="en-US" sz="1200" dirty="0">
                <a:solidFill>
                  <a:schemeClr val="bg2"/>
                </a:solidFill>
                <a:latin typeface="Microsoft YaHei UI" panose="020B0503020204020204" pitchFamily="34" charset="-122"/>
                <a:ea typeface="Microsoft YaHei UI" panose="020B0503020204020204" pitchFamily="34" charset="-122"/>
              </a:rPr>
              <a:t>撒玛利亚妇人的需要</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a:pPr>
            <a:endParaRPr lang="en-US"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a:pPr>
            <a:r>
              <a:rPr lang="zh-CN" altLang="en-US" sz="1200" dirty="0">
                <a:solidFill>
                  <a:schemeClr val="bg2"/>
                </a:solidFill>
                <a:latin typeface="Microsoft YaHei UI" panose="020B0503020204020204" pitchFamily="34" charset="-122"/>
                <a:ea typeface="Microsoft YaHei UI" panose="020B0503020204020204" pitchFamily="34" charset="-122"/>
              </a:rPr>
              <a:t>耶稣神性的见证</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a:pPr>
            <a:r>
              <a:rPr lang="zh-CN" altLang="en-US" sz="1200" dirty="0">
                <a:solidFill>
                  <a:schemeClr val="bg2"/>
                </a:solidFill>
                <a:latin typeface="Microsoft YaHei UI" panose="020B0503020204020204" pitchFamily="34" charset="-122"/>
                <a:ea typeface="Microsoft YaHei UI" panose="020B0503020204020204" pitchFamily="34" charset="-122"/>
              </a:rPr>
              <a:t>圣洁的生命灵粮</a:t>
            </a:r>
            <a:endParaRPr lang="zh-SG" altLang="en-US"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a:pPr>
            <a:r>
              <a:rPr lang="zh-SG" altLang="en-US" sz="1200" dirty="0">
                <a:solidFill>
                  <a:schemeClr val="bg2"/>
                </a:solidFill>
                <a:latin typeface="Microsoft YaHei UI" panose="020B0503020204020204" pitchFamily="34" charset="-122"/>
                <a:ea typeface="Microsoft YaHei UI" panose="020B0503020204020204" pitchFamily="34" charset="-122"/>
              </a:rPr>
              <a:t>盛宴</a:t>
            </a:r>
            <a:r>
              <a:rPr lang="zh-CN" altLang="en-US" sz="1200" dirty="0">
                <a:solidFill>
                  <a:schemeClr val="bg2"/>
                </a:solidFill>
                <a:latin typeface="Microsoft YaHei UI" panose="020B0503020204020204" pitchFamily="34" charset="-122"/>
                <a:ea typeface="Microsoft YaHei UI" panose="020B0503020204020204" pitchFamily="34" charset="-122"/>
              </a:rPr>
              <a:t>中的宣告</a:t>
            </a:r>
            <a:endParaRPr lang="en-SG" sz="1200" dirty="0">
              <a:solidFill>
                <a:schemeClr val="bg2"/>
              </a:solidFill>
              <a:latin typeface="Microsoft YaHei UI" panose="020B0503020204020204" pitchFamily="34" charset="-122"/>
              <a:ea typeface="Microsoft YaHei UI" panose="020B0503020204020204" pitchFamily="34" charset="-122"/>
            </a:endParaRPr>
          </a:p>
        </p:txBody>
      </p:sp>
      <p:sp>
        <p:nvSpPr>
          <p:cNvPr id="10" name="TextBox 9"/>
          <p:cNvSpPr txBox="1"/>
          <p:nvPr/>
        </p:nvSpPr>
        <p:spPr>
          <a:xfrm>
            <a:off x="2146376" y="371413"/>
            <a:ext cx="2593799" cy="1200329"/>
          </a:xfrm>
          <a:prstGeom prst="rect">
            <a:avLst/>
          </a:prstGeom>
          <a:solidFill>
            <a:srgbClr val="FFFFFF"/>
          </a:solidFill>
        </p:spPr>
        <p:txBody>
          <a:bodyPr wrap="square" rtlCol="0">
            <a:spAutoFit/>
          </a:bodyPr>
          <a:lstStyle/>
          <a:p>
            <a:pPr marL="342900" indent="-342900">
              <a:buFont typeface="Wingdings" panose="05000000000000000000" pitchFamily="2" charset="2"/>
              <a:buAutoNum type="arabicPlain" startAt="8"/>
            </a:pPr>
            <a:r>
              <a:rPr lang="zh-CN" altLang="en-US" sz="1200" dirty="0">
                <a:solidFill>
                  <a:schemeClr val="bg2"/>
                </a:solidFill>
                <a:latin typeface="Microsoft YaHei UI" panose="020B0503020204020204" pitchFamily="34" charset="-122"/>
                <a:ea typeface="Microsoft YaHei UI" panose="020B0503020204020204" pitchFamily="34" charset="-122"/>
              </a:rPr>
              <a:t>辩护给予淫妇的恩典</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startAt="8"/>
            </a:pPr>
            <a:r>
              <a:rPr lang="zh-CN" altLang="en-US" sz="1200" dirty="0">
                <a:solidFill>
                  <a:schemeClr val="bg2"/>
                </a:solidFill>
                <a:latin typeface="Microsoft YaHei UI" panose="020B0503020204020204" pitchFamily="34" charset="-122"/>
                <a:ea typeface="Microsoft YaHei UI" panose="020B0503020204020204" pitchFamily="34" charset="-122"/>
              </a:rPr>
              <a:t>去除瞎眼被抵抗</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startAt="8"/>
            </a:pPr>
            <a:r>
              <a:rPr lang="zh-CN" altLang="en-US" sz="1200" dirty="0">
                <a:solidFill>
                  <a:schemeClr val="bg2"/>
                </a:solidFill>
                <a:latin typeface="Microsoft YaHei UI" panose="020B0503020204020204" pitchFamily="34" charset="-122"/>
                <a:ea typeface="Microsoft YaHei UI" panose="020B0503020204020204" pitchFamily="34" charset="-122"/>
              </a:rPr>
              <a:t>牧羊人与他的羊</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startAt="8"/>
            </a:pPr>
            <a:r>
              <a:rPr lang="zh-CN" altLang="en-US" sz="1200" dirty="0">
                <a:solidFill>
                  <a:schemeClr val="bg2"/>
                </a:solidFill>
                <a:latin typeface="Microsoft YaHei UI" panose="020B0503020204020204" pitchFamily="34" charset="-122"/>
                <a:ea typeface="Microsoft YaHei UI" panose="020B0503020204020204" pitchFamily="34" charset="-122"/>
              </a:rPr>
              <a:t>拉撒路复活的权能</a:t>
            </a:r>
            <a:endParaRPr lang="en-US"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startAt="8"/>
            </a:pPr>
            <a:r>
              <a:rPr lang="zh-CN" altLang="en-US" sz="1200" dirty="0">
                <a:solidFill>
                  <a:schemeClr val="bg2"/>
                </a:solidFill>
                <a:latin typeface="Microsoft YaHei UI" panose="020B0503020204020204" pitchFamily="34" charset="-122"/>
                <a:ea typeface="Microsoft YaHei UI" panose="020B0503020204020204" pitchFamily="34" charset="-122"/>
              </a:rPr>
              <a:t>耶稣凯旋进入耶路撒冷</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AutoNum type="arabicPlain" startAt="8"/>
            </a:pPr>
            <a:r>
              <a:rPr lang="zh-CN" altLang="en-US" sz="1200" dirty="0">
                <a:solidFill>
                  <a:schemeClr val="bg2"/>
                </a:solidFill>
                <a:latin typeface="Microsoft YaHei UI" panose="020B0503020204020204" pitchFamily="34" charset="-122"/>
                <a:ea typeface="Microsoft YaHei UI" panose="020B0503020204020204" pitchFamily="34" charset="-122"/>
              </a:rPr>
              <a:t>最后的晚餐与教诲</a:t>
            </a:r>
            <a:endParaRPr lang="en-SG" sz="1200" dirty="0">
              <a:solidFill>
                <a:schemeClr val="bg2"/>
              </a:solidFill>
              <a:latin typeface="Microsoft YaHei UI" panose="020B0503020204020204" pitchFamily="34" charset="-122"/>
              <a:ea typeface="Microsoft YaHei UI" panose="020B0503020204020204" pitchFamily="34" charset="-122"/>
            </a:endParaRPr>
          </a:p>
        </p:txBody>
      </p:sp>
      <p:sp>
        <p:nvSpPr>
          <p:cNvPr id="11" name="TextBox 10"/>
          <p:cNvSpPr txBox="1"/>
          <p:nvPr/>
        </p:nvSpPr>
        <p:spPr>
          <a:xfrm>
            <a:off x="5190378" y="264701"/>
            <a:ext cx="2667300" cy="1754326"/>
          </a:xfrm>
          <a:prstGeom prst="rect">
            <a:avLst/>
          </a:prstGeom>
          <a:solidFill>
            <a:srgbClr val="FFFFFF"/>
          </a:solidFill>
        </p:spPr>
        <p:txBody>
          <a:bodyPr wrap="square" rtlCol="0">
            <a:spAutoFit/>
          </a:bodyPr>
          <a:lstStyle/>
          <a:p>
            <a:pPr marL="342900" indent="-342900">
              <a:buFont typeface="Wingdings" panose="05000000000000000000" pitchFamily="2" charset="2"/>
              <a:buAutoNum type="arabicPlain" startAt="14"/>
            </a:pPr>
            <a:r>
              <a:rPr lang="zh-CN" altLang="en-US" sz="1200" dirty="0">
                <a:solidFill>
                  <a:schemeClr val="bg2"/>
                </a:solidFill>
                <a:latin typeface="Microsoft YaHei UI" panose="020B0503020204020204" pitchFamily="34" charset="-122"/>
                <a:ea typeface="Microsoft YaHei UI" panose="020B0503020204020204" pitchFamily="34" charset="-122"/>
              </a:rPr>
              <a:t>圣灵被赐予</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Font typeface="Wingdings" panose="05000000000000000000" pitchFamily="2" charset="2"/>
              <a:buAutoNum type="arabicPlain" startAt="14"/>
            </a:pPr>
            <a:r>
              <a:rPr lang="zh-CN" altLang="en-US" sz="1200" dirty="0">
                <a:solidFill>
                  <a:schemeClr val="bg2"/>
                </a:solidFill>
                <a:latin typeface="Microsoft YaHei UI" panose="020B0503020204020204" pitchFamily="34" charset="-122"/>
                <a:ea typeface="Microsoft YaHei UI" panose="020B0503020204020204" pitchFamily="34" charset="-122"/>
              </a:rPr>
              <a:t>枝子的果子</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Font typeface="Wingdings" panose="05000000000000000000" pitchFamily="2" charset="2"/>
              <a:buAutoNum type="arabicPlain" startAt="14"/>
            </a:pP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Font typeface="Wingdings" panose="05000000000000000000" pitchFamily="2" charset="2"/>
              <a:buAutoNum type="arabicPlain" startAt="14"/>
            </a:pPr>
            <a:r>
              <a:rPr lang="zh-CN" altLang="en-US" sz="1200" dirty="0">
                <a:solidFill>
                  <a:schemeClr val="bg2"/>
                </a:solidFill>
                <a:latin typeface="Microsoft YaHei UI" panose="020B0503020204020204" pitchFamily="34" charset="-122"/>
                <a:ea typeface="Microsoft YaHei UI" panose="020B0503020204020204" pitchFamily="34" charset="-122"/>
              </a:rPr>
              <a:t>信徒的安慰与喜乐</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Font typeface="Wingdings" panose="05000000000000000000" pitchFamily="2" charset="2"/>
              <a:buAutoNum type="arabicPlain" startAt="14"/>
            </a:pPr>
            <a:r>
              <a:rPr lang="zh-CN" altLang="en-US" sz="1200" dirty="0">
                <a:solidFill>
                  <a:schemeClr val="bg2"/>
                </a:solidFill>
                <a:latin typeface="Microsoft YaHei UI" panose="020B0503020204020204" pitchFamily="34" charset="-122"/>
                <a:ea typeface="Microsoft YaHei UI" panose="020B0503020204020204" pitchFamily="34" charset="-122"/>
              </a:rPr>
              <a:t>基督延长的祷告</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Font typeface="Wingdings" panose="05000000000000000000" pitchFamily="2" charset="2"/>
              <a:buAutoNum type="arabicPlain" startAt="14"/>
            </a:pPr>
            <a:r>
              <a:rPr lang="zh-CN" altLang="en-US" sz="1200" dirty="0">
                <a:solidFill>
                  <a:schemeClr val="bg2"/>
                </a:solidFill>
                <a:latin typeface="Microsoft YaHei UI" panose="020B0503020204020204" pitchFamily="34" charset="-122"/>
                <a:ea typeface="Microsoft YaHei UI" panose="020B0503020204020204" pitchFamily="34" charset="-122"/>
              </a:rPr>
              <a:t>主的背叛与被否认</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Font typeface="Wingdings" panose="05000000000000000000" pitchFamily="2" charset="2"/>
              <a:buAutoNum type="arabicPlain" startAt="14"/>
            </a:pPr>
            <a:r>
              <a:rPr lang="zh-CN" altLang="en-US" sz="1200" dirty="0">
                <a:solidFill>
                  <a:schemeClr val="bg2"/>
                </a:solidFill>
                <a:latin typeface="Microsoft YaHei UI" panose="020B0503020204020204" pitchFamily="34" charset="-122"/>
                <a:ea typeface="Microsoft YaHei UI" panose="020B0503020204020204" pitchFamily="34" charset="-122"/>
              </a:rPr>
              <a:t>非法的审讯及钉十架</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Font typeface="Wingdings" panose="05000000000000000000" pitchFamily="2" charset="2"/>
              <a:buAutoNum type="arabicPlain" startAt="14"/>
            </a:pPr>
            <a:r>
              <a:rPr lang="zh-CN" altLang="en-US" sz="1200" dirty="0">
                <a:solidFill>
                  <a:schemeClr val="bg2"/>
                </a:solidFill>
                <a:latin typeface="Microsoft YaHei UI" panose="020B0503020204020204" pitchFamily="34" charset="-122"/>
                <a:ea typeface="Microsoft YaHei UI" panose="020B0503020204020204" pitchFamily="34" charset="-122"/>
              </a:rPr>
              <a:t>复活的证人</a:t>
            </a:r>
            <a:endParaRPr lang="en-US" altLang="zh-CN" sz="1200" dirty="0">
              <a:solidFill>
                <a:schemeClr val="bg2"/>
              </a:solidFill>
              <a:latin typeface="Microsoft YaHei UI" panose="020B0503020204020204" pitchFamily="34" charset="-122"/>
              <a:ea typeface="Microsoft YaHei UI" panose="020B0503020204020204" pitchFamily="34" charset="-122"/>
            </a:endParaRPr>
          </a:p>
          <a:p>
            <a:pPr marL="342900" indent="-342900">
              <a:buFont typeface="Wingdings" panose="05000000000000000000" pitchFamily="2" charset="2"/>
              <a:buAutoNum type="arabicPlain" startAt="14"/>
            </a:pPr>
            <a:r>
              <a:rPr lang="zh-CN" altLang="en-US" sz="1200" dirty="0">
                <a:solidFill>
                  <a:schemeClr val="bg2"/>
                </a:solidFill>
                <a:latin typeface="Microsoft YaHei UI" panose="020B0503020204020204" pitchFamily="34" charset="-122"/>
                <a:ea typeface="Microsoft YaHei UI" panose="020B0503020204020204" pitchFamily="34" charset="-122"/>
              </a:rPr>
              <a:t>对彼得最后的指示</a:t>
            </a:r>
            <a:endParaRPr lang="en-SG" sz="1200" dirty="0">
              <a:solidFill>
                <a:schemeClr val="bg2"/>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12307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1608624" y="2921037"/>
            <a:ext cx="3618980" cy="355525"/>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约翰福音</a:t>
            </a:r>
            <a:endParaRPr kumimoji="0" lang="en-US" sz="20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要相信</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60295" y="1286095"/>
            <a:ext cx="6967207" cy="17143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zh-CN" altLang="en-US" sz="115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Times New Roman" panose="02020603050405020304" pitchFamily="18" charset="0"/>
              </a:rPr>
              <a:t>相信</a:t>
            </a:r>
            <a:endParaRPr kumimoji="0" lang="en-US" sz="3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Times New Roman" panose="02020603050405020304" pitchFamily="18"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782939"/>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Times New Roman" panose="02020603050405020304" pitchFamily="18" charset="0"/>
              </a:rPr>
              <a:t>为的要使你</a:t>
            </a:r>
            <a:endPar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2107239739"/>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什么是永生</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43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258896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2696"/>
            <a:ext cx="9240934"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怎么得着 </a:t>
            </a:r>
            <a:r>
              <a:rPr lang="zh-CN" altLang="en-US" b="1" dirty="0">
                <a:solidFill>
                  <a:srgbClr val="C00000"/>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永 </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生</a:t>
            </a:r>
            <a:r>
              <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约翰福音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559694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en-SG"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在基督里得永生的真理得到了</a:t>
            </a:r>
            <a:br>
              <a:rPr lang="en-US" altLang="zh-CN"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许都不一的</a:t>
            </a:r>
            <a:r>
              <a:rPr lang="en-SG"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回应。</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4998">
              <a:defRPr/>
            </a:pPr>
            <a:r>
              <a:rPr lang="zh-SG"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r>
              <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1–17</a:t>
            </a:r>
          </a:p>
        </p:txBody>
      </p:sp>
    </p:spTree>
    <p:extLst>
      <p:ext uri="{BB962C8B-B14F-4D97-AF65-F5344CB8AC3E}">
        <p14:creationId xmlns:p14="http://schemas.microsoft.com/office/powerpoint/2010/main" val="9143993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marL="757238" indent="-757238" algn="l">
              <a:defRPr/>
            </a:pP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48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相信</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耶稣为你受死，为你复活，就能得着永生。</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r>
              <a:rPr lang="en-US" altLang="zh-CN"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18–21</a:t>
            </a:r>
          </a:p>
        </p:txBody>
      </p:sp>
    </p:spTree>
    <p:extLst>
      <p:ext uri="{BB962C8B-B14F-4D97-AF65-F5344CB8AC3E}">
        <p14:creationId xmlns:p14="http://schemas.microsoft.com/office/powerpoint/2010/main" val="30118585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永生来自信靠</a:t>
            </a:r>
            <a:endParaRPr kumimoji="0" lang="en-US" altLang="zh-CN"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道成肉身的耶稣。</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43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约翰福音</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944757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83816" name="Text Box 8"/>
          <p:cNvSpPr txBox="1">
            <a:spLocks noChangeArrowheads="1"/>
          </p:cNvSpPr>
          <p:nvPr/>
        </p:nvSpPr>
        <p:spPr bwMode="auto">
          <a:xfrm>
            <a:off x="304800" y="3668748"/>
            <a:ext cx="8686800" cy="203116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75" tIns="45638" rIns="91275" bIns="45638">
            <a:spAutoFit/>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fontAlgn="base">
              <a:spcBef>
                <a:spcPct val="50000"/>
              </a:spcBef>
              <a:spcAft>
                <a:spcPct val="0"/>
              </a:spcAft>
              <a:defRPr/>
            </a:pPr>
            <a:r>
              <a:rPr lang="zh-CN" altLang="en-US" sz="3600" b="1" dirty="0">
                <a:solidFill>
                  <a:srgbClr val="003399"/>
                </a:solidFill>
                <a:latin typeface="Arial" charset="0"/>
              </a:rPr>
              <a:t>神爱世人、甚至将他的独生子赐给他们、叫一切信他的、不至灭亡、反得永生。</a:t>
            </a:r>
          </a:p>
          <a:p>
            <a:pPr lvl="0" algn="r" defTabSz="914400" fontAlgn="base">
              <a:spcBef>
                <a:spcPct val="50000"/>
              </a:spcBef>
              <a:spcAft>
                <a:spcPct val="0"/>
              </a:spcAft>
              <a:defRPr/>
            </a:pPr>
            <a:r>
              <a:rPr lang="zh-SG" altLang="en-US" sz="3600" b="1" dirty="0">
                <a:solidFill>
                  <a:srgbClr val="003399"/>
                </a:solidFill>
                <a:latin typeface="Arial" charset="0"/>
              </a:rPr>
              <a:t>约翰福音</a:t>
            </a:r>
            <a:r>
              <a:rPr kumimoji="0" lang="en-US" sz="3600" b="1" i="0" u="none" strike="noStrike" kern="1200" cap="none" spc="0" normalizeH="0" baseline="0" noProof="0" dirty="0">
                <a:ln>
                  <a:noFill/>
                </a:ln>
                <a:solidFill>
                  <a:srgbClr val="003399"/>
                </a:solidFill>
                <a:effectLst/>
                <a:uLnTx/>
                <a:uFillTx/>
                <a:latin typeface="Arial" charset="0"/>
                <a:ea typeface="ＭＳ Ｐゴシック" charset="0"/>
              </a:rPr>
              <a:t> 3:16</a:t>
            </a:r>
          </a:p>
        </p:txBody>
      </p:sp>
      <p:sp>
        <p:nvSpPr>
          <p:cNvPr id="9" name="Text Box 8"/>
          <p:cNvSpPr txBox="1">
            <a:spLocks noChangeArrowheads="1"/>
          </p:cNvSpPr>
          <p:nvPr/>
        </p:nvSpPr>
        <p:spPr bwMode="auto">
          <a:xfrm>
            <a:off x="419100" y="873678"/>
            <a:ext cx="8572500" cy="272365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275" tIns="45638" rIns="91275" bIns="45638">
            <a:spAutoFit/>
            <a:scene3d>
              <a:camera prst="orthographicFront">
                <a:rot lat="0" lon="10800000" rev="0"/>
              </a:camera>
              <a:lightRig rig="threePt" dir="t"/>
            </a:scene3d>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fontAlgn="base">
              <a:spcBef>
                <a:spcPct val="50000"/>
              </a:spcBef>
              <a:spcAft>
                <a:spcPct val="0"/>
              </a:spcAft>
              <a:defRPr/>
            </a:pPr>
            <a:r>
              <a:rPr lang="zh-CN" altLang="en-US" sz="3800" b="1" i="1" spc="600" dirty="0">
                <a:solidFill>
                  <a:srgbClr val="003399"/>
                </a:solidFill>
                <a:latin typeface="KaiTi" panose="02010609060101010101" pitchFamily="49" charset="-122"/>
                <a:ea typeface="KaiTi" panose="02010609060101010101" pitchFamily="49" charset="-122"/>
              </a:rPr>
              <a:t>神爱世人、甚至将他的独生子赐给他们、叫一切信他的、不至灭亡、反得永生。</a:t>
            </a:r>
          </a:p>
          <a:p>
            <a:pPr lvl="0" algn="r" defTabSz="914400" fontAlgn="base">
              <a:spcBef>
                <a:spcPct val="50000"/>
              </a:spcBef>
              <a:spcAft>
                <a:spcPct val="0"/>
              </a:spcAft>
              <a:defRPr/>
            </a:pPr>
            <a:r>
              <a:rPr lang="zh-SG" altLang="en-US" sz="3800" b="1" i="1" spc="600" dirty="0">
                <a:solidFill>
                  <a:srgbClr val="003399"/>
                </a:solidFill>
                <a:latin typeface="KaiTi" panose="02010609060101010101" pitchFamily="49" charset="-122"/>
                <a:ea typeface="KaiTi" panose="02010609060101010101" pitchFamily="49" charset="-122"/>
              </a:rPr>
              <a:t>约翰福音</a:t>
            </a:r>
            <a:r>
              <a:rPr kumimoji="0" lang="en-US" sz="3800" b="1" i="1" u="none" strike="noStrike" kern="1200" cap="none" spc="600" normalizeH="0" baseline="0" noProof="0" dirty="0">
                <a:ln>
                  <a:noFill/>
                </a:ln>
                <a:solidFill>
                  <a:srgbClr val="003399"/>
                </a:solidFill>
                <a:effectLst/>
                <a:uLnTx/>
                <a:uFillTx/>
                <a:latin typeface="KaiTi" panose="02010609060101010101" pitchFamily="49" charset="-122"/>
                <a:ea typeface="KaiTi" panose="02010609060101010101" pitchFamily="49" charset="-122"/>
              </a:rPr>
              <a:t> 3:16</a:t>
            </a:r>
          </a:p>
        </p:txBody>
      </p:sp>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a:solidFill>
                  <a:schemeClr val="tx1"/>
                </a:solidFill>
                <a:latin typeface="Crass" charset="0"/>
                <a:ea typeface="ＭＳ Ｐゴシック" charset="0"/>
                <a:cs typeface="ＭＳ Ｐゴシック" charset="0"/>
              </a:rPr>
              <a:t>The Divine Code</a:t>
            </a:r>
            <a:endParaRPr lang="en-US">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8523227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83816"/>
                                        </p:tgtEl>
                                        <p:attrNameLst>
                                          <p:attrName>style.visibility</p:attrName>
                                        </p:attrNameLst>
                                      </p:cBhvr>
                                      <p:to>
                                        <p:strVal val="visible"/>
                                      </p:to>
                                    </p:set>
                                    <p:anim calcmode="lin" valueType="num">
                                      <p:cBhvr additive="base">
                                        <p:cTn id="7" dur="500" fill="hold"/>
                                        <p:tgtEl>
                                          <p:spTgt spid="1783816"/>
                                        </p:tgtEl>
                                        <p:attrNameLst>
                                          <p:attrName>ppt_x</p:attrName>
                                        </p:attrNameLst>
                                      </p:cBhvr>
                                      <p:tavLst>
                                        <p:tav tm="0">
                                          <p:val>
                                            <p:strVal val="0-#ppt_w/2"/>
                                          </p:val>
                                        </p:tav>
                                        <p:tav tm="100000">
                                          <p:val>
                                            <p:strVal val="#ppt_x"/>
                                          </p:val>
                                        </p:tav>
                                      </p:tavLst>
                                    </p:anim>
                                    <p:anim calcmode="lin" valueType="num">
                                      <p:cBhvr additive="base">
                                        <p:cTn id="8" dur="500" fill="hold"/>
                                        <p:tgtEl>
                                          <p:spTgt spid="178381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7838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6" grpId="0" animBg="1" autoUpdateAnimBg="0"/>
      <p:bldP spid="9" grpId="0" animBg="1" autoUpdateAnimBg="0"/>
      <p:bldP spid="1783810"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r>
              <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p>
        </p:txBody>
      </p:sp>
      <p:sp>
        <p:nvSpPr>
          <p:cNvPr id="3" name="Title 1"/>
          <p:cNvSpPr txBox="1">
            <a:spLocks/>
          </p:cNvSpPr>
          <p:nvPr/>
        </p:nvSpPr>
        <p:spPr bwMode="auto">
          <a:xfrm>
            <a:off x="14766" y="1433748"/>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618234" y="1602028"/>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6726">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上帝承诺</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“所有国家都会在</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亚伯拉罕</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中得到祝福”</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创世</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12:3)</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已在耶稣正式将自己介绍为以色列王中实现了</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(21:5)</a:t>
            </a:r>
          </a:p>
          <a:p>
            <a:pPr lvl="0" defTabSz="456726">
              <a:defRPr/>
            </a:pPr>
            <a:endPar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lvl="0" defTabSz="456726">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他的十二位门徒也将与祂一同登基</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(19:28)</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。在此之前，教会是处在基督再来之前的“跨越时代”</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马太 </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13)</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27a</a:t>
            </a:r>
          </a:p>
        </p:txBody>
      </p:sp>
      <p:sp>
        <p:nvSpPr>
          <p:cNvPr id="7" name="Rectangle 2">
            <a:extLst>
              <a:ext uri="{FF2B5EF4-FFF2-40B4-BE49-F238E27FC236}">
                <a16:creationId xmlns:a16="http://schemas.microsoft.com/office/drawing/2014/main" id="{49C27E9A-1A4D-7A4D-8914-0E491C6EB63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kern="0"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马太福音</a:t>
            </a:r>
          </a:p>
        </p:txBody>
      </p:sp>
    </p:spTree>
    <p:extLst>
      <p:ext uri="{BB962C8B-B14F-4D97-AF65-F5344CB8AC3E}">
        <p14:creationId xmlns:p14="http://schemas.microsoft.com/office/powerpoint/2010/main" val="2750349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zh-CN" altLang="en-US" b="1" dirty="0">
                <a:latin typeface="Tahoma" charset="0"/>
                <a:ea typeface="ＭＳ Ｐゴシック" charset="0"/>
                <a:cs typeface="ＭＳ Ｐゴシック" charset="0"/>
              </a:rPr>
              <a:t>你要怎么认识祂</a:t>
            </a:r>
            <a:r>
              <a:rPr lang="en-US" b="1" dirty="0">
                <a:latin typeface="Tahoma" charset="0"/>
                <a:ea typeface="ＭＳ Ｐゴシック" charset="0"/>
                <a:cs typeface="ＭＳ Ｐゴシック" charset="0"/>
              </a:rPr>
              <a:t>?</a:t>
            </a: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承认你犯了罪</a:t>
            </a:r>
            <a:endPar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endParaRP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lang="zh-CN" altLang="en-US" sz="3200" b="1" dirty="0">
                <a:solidFill>
                  <a:srgbClr val="FFFFFF"/>
                </a:solidFill>
                <a:effectLst>
                  <a:outerShdw blurRad="38100" dist="38100" dir="2700000" algn="tl">
                    <a:srgbClr val="000000"/>
                  </a:outerShdw>
                </a:effectLst>
                <a:latin typeface="Tahoma" charset="0"/>
              </a:rPr>
              <a:t>相信耶稣为你而死</a:t>
            </a:r>
            <a:endParaRPr lang="en-US" altLang="zh-CN" sz="3200" b="1" dirty="0">
              <a:solidFill>
                <a:srgbClr val="FFFFFF"/>
              </a:solidFill>
              <a:effectLst>
                <a:outerShdw blurRad="38100" dist="38100" dir="2700000" algn="tl">
                  <a:srgbClr val="000000"/>
                </a:outerShdw>
              </a:effectLst>
              <a:latin typeface="Tahoma" charset="0"/>
            </a:endParaRP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承认你已经改变了你对谁或什么能救你的想法（悔改）</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endParaRPr>
          </a:p>
        </p:txBody>
      </p:sp>
    </p:spTree>
    <p:extLst>
      <p:ext uri="{BB962C8B-B14F-4D97-AF65-F5344CB8AC3E}">
        <p14:creationId xmlns:p14="http://schemas.microsoft.com/office/powerpoint/2010/main" val="153083940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684367607"/>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3" name="Picture 4" descr="ascens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4000" cy="685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2" name="Title 4"/>
          <p:cNvSpPr>
            <a:spLocks noGrp="1"/>
          </p:cNvSpPr>
          <p:nvPr>
            <p:ph type="title" idx="4294967295"/>
          </p:nvPr>
        </p:nvSpPr>
        <p:spPr>
          <a:xfrm>
            <a:off x="333294" y="188640"/>
            <a:ext cx="7047018" cy="1143000"/>
          </a:xfrm>
        </p:spPr>
        <p:txBody>
          <a:bodyPr anchor="ctr"/>
          <a:lstStyle/>
          <a:p>
            <a:pPr algn="l">
              <a:defRPr/>
            </a:pPr>
            <a:r>
              <a:rPr lang="zh-CN" altLang="en-US" sz="8800" b="1" dirty="0">
                <a:solidFill>
                  <a:srgbClr val="FFFFFF"/>
                </a:solidFill>
                <a:effectLst>
                  <a:glow rad="228600">
                    <a:schemeClr val="bg2"/>
                  </a:glow>
                </a:effectLst>
                <a:latin typeface="Microsoft YaHei UI" panose="020B0503020204020204" pitchFamily="34" charset="-122"/>
                <a:ea typeface="Microsoft YaHei UI" panose="020B0503020204020204" pitchFamily="34" charset="-122"/>
                <a:cs typeface="Arial"/>
              </a:rPr>
              <a:t>使徒行传</a:t>
            </a:r>
            <a:endParaRPr lang="en-US" sz="8800" b="1" dirty="0">
              <a:solidFill>
                <a:srgbClr val="FFFFFF"/>
              </a:solidFill>
              <a:effectLst>
                <a:glow rad="228600">
                  <a:schemeClr val="bg2"/>
                </a:glow>
              </a:effectLst>
              <a:latin typeface="Microsoft YaHei UI" panose="020B0503020204020204" pitchFamily="34" charset="-122"/>
              <a:ea typeface="Microsoft YaHei UI" panose="020B0503020204020204" pitchFamily="34" charset="-122"/>
              <a:cs typeface="Arial"/>
            </a:endParaRPr>
          </a:p>
        </p:txBody>
      </p:sp>
      <p:sp>
        <p:nvSpPr>
          <p:cNvPr id="4"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lIns="91389" tIns="45695" rIns="91389" bIns="45695"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en-US" sz="1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Rick Griffith </a:t>
            </a:r>
            <a:r>
              <a:rPr lang="zh-CN" altLang="en-US"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博士</a:t>
            </a:r>
            <a:r>
              <a:rPr lang="en-US" altLang="zh-CN"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 </a:t>
            </a:r>
            <a:r>
              <a:rPr lang="zh-CN" altLang="en-US"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新加坡神学院</a:t>
            </a:r>
            <a:r>
              <a:rPr lang="en-US" altLang="zh-CN" sz="1800" b="1" kern="0"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rPr>
              <a:t> </a:t>
            </a:r>
            <a:r>
              <a:rPr lang="en-US" sz="18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BibleStudyDownloads.org</a:t>
            </a:r>
            <a:endParaRPr lang="en-US" sz="11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endParaRPr>
          </a:p>
        </p:txBody>
      </p:sp>
      <p:sp>
        <p:nvSpPr>
          <p:cNvPr id="5" name="Title 4">
            <a:extLst>
              <a:ext uri="{FF2B5EF4-FFF2-40B4-BE49-F238E27FC236}">
                <a16:creationId xmlns:a16="http://schemas.microsoft.com/office/drawing/2014/main" id="{F6487254-5731-1441-BEEB-10C6FC11D0B1}"/>
              </a:ext>
            </a:extLst>
          </p:cNvPr>
          <p:cNvSpPr txBox="1">
            <a:spLocks/>
          </p:cNvSpPr>
          <p:nvPr/>
        </p:nvSpPr>
        <p:spPr bwMode="auto">
          <a:xfrm>
            <a:off x="4211960" y="4933360"/>
            <a:ext cx="4752528"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FFFFFF"/>
                </a:solidFill>
                <a:effectLst>
                  <a:glow rad="228600">
                    <a:srgbClr val="000000"/>
                  </a:glow>
                </a:effectLst>
                <a:uLnTx/>
                <a:uFillTx/>
                <a:latin typeface="Microsoft YaHei UI" panose="020B0503020204020204" pitchFamily="34" charset="-122"/>
                <a:ea typeface="Microsoft YaHei UI" panose="020B0503020204020204" pitchFamily="34" charset="-122"/>
                <a:cs typeface="Arial"/>
              </a:rPr>
              <a:t>教会历史的开始</a:t>
            </a:r>
            <a:endParaRPr kumimoji="0" lang="en-US" sz="4400" b="1" i="0" u="none" strike="noStrike" kern="0" cap="none" spc="0" normalizeH="0" baseline="0" noProof="0" dirty="0">
              <a:ln>
                <a:noFill/>
              </a:ln>
              <a:solidFill>
                <a:srgbClr val="FFFFFF"/>
              </a:solidFill>
              <a:effectLst>
                <a:glow rad="228600">
                  <a:srgbClr val="000000"/>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3975819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99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2"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6543">
              <a:defRPr/>
            </a:pPr>
            <a:r>
              <a:rPr lang="zh-CN" alt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主权</a:t>
            </a:r>
            <a:r>
              <a:rPr lang="en-US" sz="7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II</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30828" y="65348"/>
            <a:ext cx="562872" cy="830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39</a:t>
            </a:r>
          </a:p>
        </p:txBody>
      </p:sp>
    </p:spTree>
    <p:extLst>
      <p:ext uri="{BB962C8B-B14F-4D97-AF65-F5344CB8AC3E}">
        <p14:creationId xmlns:p14="http://schemas.microsoft.com/office/powerpoint/2010/main" val="34762878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普世救主在天国进程被宣布</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26766934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1278083"/>
            <a:ext cx="9144000" cy="45271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6543">
              <a:defRPr/>
            </a:pP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a:t>
            </a:r>
            <a:r>
              <a:rPr lang="zh-CN" altLang="en-US"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但 圣 灵 降 临 在 你 们 身 上 ， 你 们 就 必 得 着 能 力 ， 并 要 在 耶 路 撒 冷 、 犹 太 全 地 ， 和 撒 玛 利 亚 ， 直 到 地 极 ， 作 我 的 见 证</a:t>
            </a: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 </a:t>
            </a:r>
          </a:p>
          <a:p>
            <a:pPr defTabSz="456543">
              <a:defRPr/>
            </a:pPr>
            <a:r>
              <a:rPr lang="en-US" altLang="zh-CN" sz="3600" b="1" dirty="0">
                <a:solidFill>
                  <a:srgbClr val="FFFFFF"/>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charset="0"/>
              </a:rPr>
              <a:t>(1:8).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952">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7" y="65348"/>
            <a:ext cx="562872"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4239384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9073" name="Text Box 2"/>
          <p:cNvSpPr txBox="1">
            <a:spLocks noChangeArrowheads="1"/>
          </p:cNvSpPr>
          <p:nvPr/>
        </p:nvSpPr>
        <p:spPr bwMode="auto">
          <a:xfrm>
            <a:off x="8382008" y="76206"/>
            <a:ext cx="751915" cy="4615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120</a:t>
            </a:r>
          </a:p>
        </p:txBody>
      </p:sp>
      <p:sp>
        <p:nvSpPr>
          <p:cNvPr id="259074" name="Text Box 8"/>
          <p:cNvSpPr txBox="1">
            <a:spLocks noChangeArrowheads="1"/>
          </p:cNvSpPr>
          <p:nvPr/>
        </p:nvSpPr>
        <p:spPr bwMode="auto">
          <a:xfrm>
            <a:off x="38362" y="1470403"/>
            <a:ext cx="9063037" cy="181577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SG" altLang="en-US" sz="2800" b="1" u="sng" dirty="0">
                <a:solidFill>
                  <a:srgbClr val="FFFFFF"/>
                </a:solidFill>
                <a:latin typeface="Microsoft YaHei UI" panose="020B0503020204020204" pitchFamily="34" charset="-122"/>
                <a:ea typeface="Microsoft YaHei UI" panose="020B0503020204020204" pitchFamily="34" charset="-122"/>
                <a:cs typeface="Arial" charset="0"/>
              </a:rPr>
              <a:t>总结概要</a:t>
            </a:r>
            <a:endParaRPr lang="en-US" altLang="zh-SG" sz="2800" b="1" u="sng" dirty="0">
              <a:solidFill>
                <a:srgbClr val="FFFFFF"/>
              </a:solidFill>
              <a:latin typeface="Microsoft YaHei UI" panose="020B0503020204020204" pitchFamily="34" charset="-122"/>
              <a:ea typeface="Microsoft YaHei UI" panose="020B0503020204020204" pitchFamily="34" charset="-122"/>
              <a:cs typeface="Arial" charset="0"/>
            </a:endParaRPr>
          </a:p>
          <a:p>
            <a:pPr lvl="0" algn="ctr" defTabSz="914400" eaLnBrk="1" fontAlgn="base" hangingPunct="1">
              <a:spcBef>
                <a:spcPct val="0"/>
              </a:spcBef>
              <a:spcAft>
                <a:spcPct val="0"/>
              </a:spcAft>
              <a:defRPr/>
            </a:pP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在早期教会历史上，</a:t>
            </a:r>
            <a:r>
              <a:rPr lang="zh-CN" altLang="en-US" sz="2800" b="1" dirty="0">
                <a:solidFill>
                  <a:srgbClr val="FFFF00"/>
                </a:solidFill>
                <a:latin typeface="Microsoft YaHei UI" panose="020B0503020204020204" pitchFamily="34" charset="-122"/>
                <a:ea typeface="Microsoft YaHei UI" panose="020B0503020204020204" pitchFamily="34" charset="-122"/>
                <a:cs typeface="Arial" charset="0"/>
              </a:rPr>
              <a:t>上帝有主权地指挥天国福音的进展</a:t>
            </a:r>
            <a:r>
              <a:rPr lang="zh-CN" altLang="en-US" sz="2800" b="1" dirty="0">
                <a:solidFill>
                  <a:srgbClr val="FFFFFF"/>
                </a:solidFill>
                <a:latin typeface="Microsoft YaHei UI" panose="020B0503020204020204" pitchFamily="34" charset="-122"/>
                <a:ea typeface="Microsoft YaHei UI" panose="020B0503020204020204" pitchFamily="34" charset="-122"/>
                <a:cs typeface="Arial" charset="0"/>
              </a:rPr>
              <a:t>；从耶路撒冷的犹太人到罗马的外邦人。这证明了上帝亲自负责他的教会并且告诫信徒们要到处去作他的见证。 </a:t>
            </a:r>
          </a:p>
        </p:txBody>
      </p:sp>
      <p:sp>
        <p:nvSpPr>
          <p:cNvPr id="45065" name="Text Box 9"/>
          <p:cNvSpPr txBox="1">
            <a:spLocks noChangeArrowheads="1"/>
          </p:cNvSpPr>
          <p:nvPr/>
        </p:nvSpPr>
        <p:spPr bwMode="auto">
          <a:xfrm>
            <a:off x="68269" y="4005064"/>
            <a:ext cx="9075737" cy="2117396"/>
          </a:xfrm>
          <a:prstGeom prst="rect">
            <a:avLst/>
          </a:prstGeom>
          <a:solidFill>
            <a:srgbClr val="99FFCC"/>
          </a:solidFill>
          <a:ln w="12700" cap="sq">
            <a:solidFill>
              <a:schemeClr val="tx1"/>
            </a:solidFill>
            <a:miter lim="800000"/>
            <a:headEnd type="none" w="sm" len="sm"/>
            <a:tailEnd type="none" w="sm" len="sm"/>
          </a:ln>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zh-SG" altLang="en-US" sz="2800" b="1" u="sng" dirty="0">
                <a:solidFill>
                  <a:srgbClr val="000000"/>
                </a:solidFill>
                <a:latin typeface="Microsoft YaHei UI" panose="020B0503020204020204" pitchFamily="34" charset="-122"/>
                <a:ea typeface="Microsoft YaHei UI" panose="020B0503020204020204" pitchFamily="34" charset="-122"/>
                <a:cs typeface="Arial" charset="0"/>
              </a:rPr>
              <a:t>应用</a:t>
            </a:r>
            <a:endParaRPr lang="en-US" altLang="zh-SG" sz="2800" b="1" u="sng" dirty="0">
              <a:solidFill>
                <a:srgbClr val="000000"/>
              </a:solidFill>
              <a:latin typeface="Microsoft YaHei UI" panose="020B0503020204020204" pitchFamily="34" charset="-122"/>
              <a:ea typeface="Microsoft YaHei UI" panose="020B0503020204020204" pitchFamily="34" charset="-122"/>
              <a:cs typeface="Arial" charset="0"/>
            </a:endParaRPr>
          </a:p>
          <a:p>
            <a:pPr lvl="0" algn="ctr" defTabSz="914400" eaLnBrk="1" fontAlgn="base" hangingPunct="1">
              <a:spcBef>
                <a:spcPct val="0"/>
              </a:spcBef>
              <a:spcAft>
                <a:spcPct val="0"/>
              </a:spcAft>
              <a:defRPr/>
            </a:pPr>
            <a:endParaRPr lang="zh-SG" altLang="en-US" sz="2800" b="1" u="sng" dirty="0">
              <a:solidFill>
                <a:srgbClr val="000000"/>
              </a:solidFill>
              <a:latin typeface="Microsoft YaHei UI" panose="020B0503020204020204" pitchFamily="34" charset="-122"/>
              <a:ea typeface="Microsoft YaHei UI" panose="020B0503020204020204" pitchFamily="34" charset="-122"/>
              <a:cs typeface="Arial" charset="0"/>
            </a:endParaRPr>
          </a:p>
          <a:p>
            <a:pPr lvl="0" algn="ctr" defTabSz="914400" eaLnBrk="1" fontAlgn="base" hangingPunct="1">
              <a:lnSpc>
                <a:spcPct val="90000"/>
              </a:lnSpc>
              <a:spcBef>
                <a:spcPct val="0"/>
              </a:spcBef>
              <a:spcAft>
                <a:spcPct val="0"/>
              </a:spcAft>
              <a:defRPr/>
            </a:pPr>
            <a:r>
              <a:rPr lang="zh-CN" altLang="en-US" sz="2800" b="1" dirty="0">
                <a:solidFill>
                  <a:srgbClr val="000000"/>
                </a:solidFill>
                <a:latin typeface="Microsoft YaHei UI" panose="020B0503020204020204" pitchFamily="34" charset="-122"/>
                <a:ea typeface="Microsoft YaHei UI" panose="020B0503020204020204" pitchFamily="34" charset="-122"/>
                <a:cs typeface="Arial" charset="0"/>
              </a:rPr>
              <a:t>上帝是怎样通过你来传播他天国福音的呢？</a:t>
            </a:r>
            <a:endParaRPr lang="en-US" altLang="zh-CN" sz="2800" b="1" dirty="0">
              <a:solidFill>
                <a:srgbClr val="000000"/>
              </a:solidFill>
              <a:latin typeface="Microsoft YaHei UI" panose="020B0503020204020204" pitchFamily="34" charset="-122"/>
              <a:ea typeface="Microsoft YaHei UI" panose="020B0503020204020204" pitchFamily="34" charset="-122"/>
              <a:cs typeface="Arial" charset="0"/>
            </a:endParaRPr>
          </a:p>
          <a:p>
            <a:pPr lvl="0" algn="ctr" defTabSz="914400" eaLnBrk="1" fontAlgn="base" hangingPunct="1">
              <a:lnSpc>
                <a:spcPct val="90000"/>
              </a:lnSpc>
              <a:spcBef>
                <a:spcPct val="0"/>
              </a:spcBef>
              <a:spcAft>
                <a:spcPct val="0"/>
              </a:spcAft>
              <a:defRPr/>
            </a:pPr>
            <a:endParaRPr lang="zh-CN" altLang="en-US" sz="2800" b="1" dirty="0">
              <a:solidFill>
                <a:srgbClr val="000000"/>
              </a:solidFill>
              <a:latin typeface="Microsoft YaHei UI" panose="020B0503020204020204" pitchFamily="34" charset="-122"/>
              <a:ea typeface="Microsoft YaHei UI" panose="020B0503020204020204" pitchFamily="34" charset="-122"/>
              <a:cs typeface="Arial" charset="0"/>
            </a:endParaRPr>
          </a:p>
          <a:p>
            <a:pPr lvl="0" algn="ctr" defTabSz="914400" eaLnBrk="1" fontAlgn="base" hangingPunct="1">
              <a:lnSpc>
                <a:spcPct val="90000"/>
              </a:lnSpc>
              <a:spcBef>
                <a:spcPct val="0"/>
              </a:spcBef>
              <a:spcAft>
                <a:spcPct val="0"/>
              </a:spcAft>
              <a:defRPr/>
            </a:pPr>
            <a:r>
              <a:rPr lang="zh-CN" altLang="en-US" sz="2800" b="1" dirty="0">
                <a:solidFill>
                  <a:srgbClr val="000000"/>
                </a:solidFill>
                <a:latin typeface="Microsoft YaHei UI" panose="020B0503020204020204" pitchFamily="34" charset="-122"/>
                <a:ea typeface="Microsoft YaHei UI" panose="020B0503020204020204" pitchFamily="34" charset="-122"/>
                <a:cs typeface="Arial" charset="0"/>
              </a:rPr>
              <a:t>那你要怎么样符合他的整体目标把福音传遍整个世界？</a:t>
            </a:r>
          </a:p>
        </p:txBody>
      </p:sp>
      <p:sp>
        <p:nvSpPr>
          <p:cNvPr id="259076" name="Text Box 10"/>
          <p:cNvSpPr txBox="1">
            <a:spLocks noChangeArrowheads="1"/>
          </p:cNvSpPr>
          <p:nvPr/>
        </p:nvSpPr>
        <p:spPr bwMode="auto">
          <a:xfrm>
            <a:off x="3682550" y="52389"/>
            <a:ext cx="1825927" cy="58466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使徒行传</a:t>
            </a:r>
            <a:endParaRPr kumimoji="0" 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59077" name="Rectangle 11"/>
          <p:cNvSpPr>
            <a:spLocks noGrp="1" noChangeArrowheads="1"/>
          </p:cNvSpPr>
          <p:nvPr>
            <p:ph type="title" idx="4294967295"/>
          </p:nvPr>
        </p:nvSpPr>
        <p:spPr>
          <a:xfrm>
            <a:off x="0" y="0"/>
            <a:ext cx="2090057" cy="304800"/>
          </a:xfrm>
        </p:spPr>
        <p:txBody>
          <a:bodyPr/>
          <a:lstStyle/>
          <a:p>
            <a:pPr eaLnBrk="1" hangingPunct="1"/>
            <a:r>
              <a:rPr lang="zh-SG" altLang="en-US" sz="2400" dirty="0">
                <a:latin typeface="Microsoft YaHei UI" panose="020B0503020204020204" pitchFamily="34" charset="-122"/>
                <a:ea typeface="Microsoft YaHei UI" panose="020B0503020204020204" pitchFamily="34" charset="-122"/>
                <a:cs typeface="Arial" charset="0"/>
              </a:rPr>
              <a:t>总结 </a:t>
            </a:r>
            <a:r>
              <a:rPr lang="en-US" altLang="zh-SG" sz="2400" dirty="0">
                <a:latin typeface="Microsoft YaHei UI" panose="020B0503020204020204" pitchFamily="34" charset="-122"/>
                <a:ea typeface="Microsoft YaHei UI" panose="020B0503020204020204" pitchFamily="34" charset="-122"/>
                <a:cs typeface="Arial" charset="0"/>
              </a:rPr>
              <a:t>&amp; </a:t>
            </a:r>
            <a:r>
              <a:rPr lang="zh-SG" altLang="en-US" sz="2400" dirty="0">
                <a:latin typeface="Microsoft YaHei UI" panose="020B0503020204020204" pitchFamily="34" charset="-122"/>
                <a:ea typeface="Microsoft YaHei UI" panose="020B0503020204020204" pitchFamily="34" charset="-122"/>
                <a:cs typeface="Arial" charset="0"/>
              </a:rPr>
              <a:t>应用</a:t>
            </a:r>
            <a:endParaRPr lang="en-US" sz="2400" dirty="0">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2266467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9076"/>
                                        </p:tgtEl>
                                        <p:attrNameLst>
                                          <p:attrName>style.visibility</p:attrName>
                                        </p:attrNameLst>
                                      </p:cBhvr>
                                      <p:to>
                                        <p:strVal val="visible"/>
                                      </p:to>
                                    </p:set>
                                    <p:anim calcmode="lin" valueType="num">
                                      <p:cBhvr additive="base">
                                        <p:cTn id="12" dur="500" fill="hold"/>
                                        <p:tgtEl>
                                          <p:spTgt spid="259076"/>
                                        </p:tgtEl>
                                        <p:attrNameLst>
                                          <p:attrName>ppt_x</p:attrName>
                                        </p:attrNameLst>
                                      </p:cBhvr>
                                      <p:tavLst>
                                        <p:tav tm="0">
                                          <p:val>
                                            <p:strVal val="#ppt_x"/>
                                          </p:val>
                                        </p:tav>
                                        <p:tav tm="100000">
                                          <p:val>
                                            <p:strVal val="#ppt_x"/>
                                          </p:val>
                                        </p:tav>
                                      </p:tavLst>
                                    </p:anim>
                                    <p:anim calcmode="lin" valueType="num">
                                      <p:cBhvr additive="base">
                                        <p:cTn id="13" dur="500" fill="hold"/>
                                        <p:tgtEl>
                                          <p:spTgt spid="2590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P spid="259076"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332789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6952">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国度信息从耶路撒冷的犹太人领受</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(1:1–6:7)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到犹大人和撒玛利亚人</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(6:8–8:40)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再到罗马的外邦人</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(9–28</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章</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，以许多的 “进展报告” </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(2:47; 6:7; 8:40; 9:31; 12:24; 16:5; 19:20; 28:30-31; also possibly 2:41; 4:31; 5:42; 8:25, etc.)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来向信徒显示上帝会使他的教会成长，而非靠人。</a:t>
            </a:r>
          </a:p>
        </p:txBody>
      </p:sp>
      <p:sp>
        <p:nvSpPr>
          <p:cNvPr id="8"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8C9C35B0-166B-E044-B4E5-D2CBFC83557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387516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18"/>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6952">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耶稣已经赐下圣灵来建立教会 </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(1:8; 2:14-18, 33, 38-39; 10:44-47), </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因此信徒们要悔改和受洗来归入新约的团契，叫作教会 </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(2:21, 38; 3:19; 10:43, 47-48; 17:30; 26:20). </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8" name="Rectangle 2">
            <a:extLst>
              <a:ext uri="{FF2B5EF4-FFF2-40B4-BE49-F238E27FC236}">
                <a16:creationId xmlns:a16="http://schemas.microsoft.com/office/drawing/2014/main" id="{2B6D0815-ECA1-7A43-B746-1D9D5A3354F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828290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1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6952">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强调普世透过福音得救 </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(1:8; 28:30-31) </a:t>
            </a:r>
          </a:p>
          <a:p>
            <a:pPr lvl="0" defTabSz="456952">
              <a:defRPr/>
            </a:pP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使徒行传里记载了超过</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80</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多个地理位置</a:t>
            </a:r>
            <a:r>
              <a:rPr lang="en-US" altLang="zh-CN"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zh-CN" altLang="en-US" sz="32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比任何其他新约书更多</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8" name="Rectangle 2">
            <a:extLst>
              <a:ext uri="{FF2B5EF4-FFF2-40B4-BE49-F238E27FC236}">
                <a16:creationId xmlns:a16="http://schemas.microsoft.com/office/drawing/2014/main" id="{999210CA-13E5-324F-B62F-AAA1F70027C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692835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48"/>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6726">
              <a:defRPr/>
            </a:pP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当犹太人拒绝接受耶稣为弥赛亚时，他们也同时拒绝了神所应许给他们的尘世王国，</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(11:16-24; 21:28–22:10)</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。这拒绝将应许的地上王国延后了</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(19:28; 20:20-23; 23:39; 24:29-31; 25:31-46),</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然而基督的死为教会提供了宽恕，这只有在这个福音书中才被命名</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(16:18; 18:17)</a:t>
            </a:r>
            <a:r>
              <a:rPr lang="zh-CN" altLang="en-US"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a:t>
            </a:r>
            <a:r>
              <a:rPr lang="en-US" altLang="zh-CN" sz="34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6B7AAC09-D4A3-4243-9DED-CE9B8F278CA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zh-SG" altLang="en-US" sz="4800" b="1" dirty="0">
                <a:solidFill>
                  <a:srgbClr val="FFFFFF"/>
                </a:solidFill>
                <a:effectLst>
                  <a:glow rad="127000">
                    <a:srgbClr val="000000"/>
                  </a:glow>
                </a:effectLst>
                <a:latin typeface="Arial" charset="0"/>
                <a:ea typeface="ＭＳ Ｐゴシック" charset="0"/>
                <a:cs typeface="ＭＳ Ｐゴシック" charset="0"/>
              </a:rPr>
              <a:t>马太福音</a:t>
            </a:r>
          </a:p>
        </p:txBody>
      </p:sp>
    </p:spTree>
    <p:extLst>
      <p:ext uri="{BB962C8B-B14F-4D97-AF65-F5344CB8AC3E}">
        <p14:creationId xmlns:p14="http://schemas.microsoft.com/office/powerpoint/2010/main" val="1654974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耶稣</a:t>
            </a:r>
            <a:b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弥赛亚的预言</a:t>
            </a: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1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6952">
              <a:defRPr/>
            </a:pP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耶稣应验了旧约的预言</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(2:30; 3:19, 24; 10:43; 26:6-7, 22),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尤其是透过他的神迹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(2:22; 10:38),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根据上帝旨意的死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(2:23; 3:13-15, 18; 4:11; 10:39; 26:23),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复活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(2:24, 31-32; 3:15, 26; 10:40-41; 17:31; 26:23),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和高坐在上帝的宝座为主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(2:25-29, 33-36; 3:13; 10:36) </a:t>
            </a:r>
            <a:r>
              <a:rPr lang="zh-CN"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直到他再来 </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(3:20-21; 10:42; 17:31; </a:t>
            </a:r>
            <a:r>
              <a:rPr lang="zh-SG" altLang="en-US"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对比</a:t>
            </a:r>
            <a:r>
              <a:rPr lang="en-US" altLang="zh-CN" sz="2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 NTS, 137). </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DDB93EA4-93FA-B445-BEA0-2D86AA490EC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761321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8289927" y="193676"/>
            <a:ext cx="699065"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defTabSz="914400" fontAlgn="base">
              <a:spcBef>
                <a:spcPct val="0"/>
              </a:spcBef>
              <a:spcAft>
                <a:spcPct val="0"/>
              </a:spcAft>
            </a:pPr>
            <a:r>
              <a:rPr lang="en-US" altLang="zh-CN" b="1" dirty="0">
                <a:solidFill>
                  <a:srgbClr val="000000"/>
                </a:solidFill>
                <a:latin typeface="Arial" panose="020B0604020202020204" pitchFamily="34" charset="0"/>
                <a:ea typeface="Microsoft YaHei UI" panose="020B0503020204020204" pitchFamily="34" charset="-122"/>
                <a:cs typeface="Arial" panose="020B0604020202020204" pitchFamily="34" charset="0"/>
              </a:rPr>
              <a:t>120</a:t>
            </a:r>
          </a:p>
        </p:txBody>
      </p:sp>
      <p:sp>
        <p:nvSpPr>
          <p:cNvPr id="131075" name="Text Box 3"/>
          <p:cNvSpPr txBox="1">
            <a:spLocks noChangeArrowheads="1"/>
          </p:cNvSpPr>
          <p:nvPr/>
        </p:nvSpPr>
        <p:spPr bwMode="auto">
          <a:xfrm>
            <a:off x="3203575" y="115888"/>
            <a:ext cx="2707367" cy="584693"/>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defTabSz="914400" fontAlgn="base">
              <a:spcBef>
                <a:spcPct val="0"/>
              </a:spcBef>
              <a:spcAft>
                <a:spcPct val="0"/>
              </a:spcAft>
            </a:pPr>
            <a:r>
              <a:rPr lang="zh-CN" altLang="en-US" sz="3200" b="1" dirty="0">
                <a:solidFill>
                  <a:srgbClr val="FFFFFF"/>
                </a:solidFill>
                <a:latin typeface="Microsoft YaHei UI" panose="020B0503020204020204" pitchFamily="34" charset="-122"/>
                <a:ea typeface="Microsoft YaHei UI" panose="020B0503020204020204" pitchFamily="34" charset="-122"/>
              </a:rPr>
              <a:t>使 徒 行 传</a:t>
            </a:r>
            <a:r>
              <a:rPr lang="zh-CN" altLang="en-US" sz="3200" dirty="0">
                <a:solidFill>
                  <a:srgbClr val="000000"/>
                </a:solidFill>
                <a:latin typeface="Microsoft YaHei UI" panose="020B0503020204020204" pitchFamily="34" charset="-122"/>
                <a:ea typeface="Microsoft YaHei UI" panose="020B0503020204020204" pitchFamily="34" charset="-122"/>
              </a:rPr>
              <a:t> </a:t>
            </a:r>
            <a:endParaRPr lang="en-US" altLang="zh-CN" sz="3200" dirty="0">
              <a:solidFill>
                <a:srgbClr val="000000"/>
              </a:solidFill>
              <a:latin typeface="Microsoft YaHei UI" panose="020B0503020204020204" pitchFamily="34" charset="-122"/>
              <a:ea typeface="Microsoft YaHei UI" panose="020B0503020204020204" pitchFamily="34" charset="-122"/>
            </a:endParaRPr>
          </a:p>
        </p:txBody>
      </p:sp>
      <p:grpSp>
        <p:nvGrpSpPr>
          <p:cNvPr id="131076" name="Group 43"/>
          <p:cNvGrpSpPr>
            <a:grpSpLocks/>
          </p:cNvGrpSpPr>
          <p:nvPr/>
        </p:nvGrpSpPr>
        <p:grpSpPr bwMode="auto">
          <a:xfrm>
            <a:off x="-76200" y="762000"/>
            <a:ext cx="9296400" cy="6096000"/>
            <a:chOff x="0" y="0"/>
            <a:chExt cx="4072" cy="3433"/>
          </a:xfrm>
        </p:grpSpPr>
        <p:grpSp>
          <p:nvGrpSpPr>
            <p:cNvPr id="131078" name="Group 18"/>
            <p:cNvGrpSpPr>
              <a:grpSpLocks/>
            </p:cNvGrpSpPr>
            <p:nvPr/>
          </p:nvGrpSpPr>
          <p:grpSpPr bwMode="auto">
            <a:xfrm>
              <a:off x="0" y="0"/>
              <a:ext cx="4072" cy="671"/>
              <a:chOff x="0" y="0"/>
              <a:chExt cx="4072" cy="671"/>
            </a:xfrm>
          </p:grpSpPr>
          <p:sp>
            <p:nvSpPr>
              <p:cNvPr id="131115" name="Rectangle 4"/>
              <p:cNvSpPr>
                <a:spLocks noChangeArrowheads="1"/>
              </p:cNvSpPr>
              <p:nvPr/>
            </p:nvSpPr>
            <p:spPr bwMode="auto">
              <a:xfrm>
                <a:off x="32" y="0"/>
                <a:ext cx="4008" cy="671"/>
              </a:xfrm>
              <a:prstGeom prst="rect">
                <a:avLst/>
              </a:prstGeom>
              <a:solidFill>
                <a:srgbClr val="990033"/>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defTabSz="914400" fontAlgn="base">
                  <a:spcBef>
                    <a:spcPct val="0"/>
                  </a:spcBef>
                  <a:spcAft>
                    <a:spcPct val="0"/>
                  </a:spcAft>
                </a:pPr>
                <a:r>
                  <a:rPr lang="zh-CN" altLang="en-US" sz="2800" b="1">
                    <a:solidFill>
                      <a:srgbClr val="FFFFFF"/>
                    </a:solidFill>
                    <a:latin typeface="Microsoft YaHei UI" panose="020B0503020204020204" pitchFamily="34" charset="-122"/>
                    <a:ea typeface="Microsoft YaHei UI" panose="020B0503020204020204" pitchFamily="34" charset="-122"/>
                  </a:rPr>
                  <a:t>万能的救世主在主权天国里宣告进展</a:t>
                </a:r>
                <a:r>
                  <a:rPr lang="en-US" altLang="zh-CN" sz="2800" b="1">
                    <a:solidFill>
                      <a:srgbClr val="FFFFFF"/>
                    </a:solidFill>
                    <a:latin typeface="Microsoft YaHei UI" panose="020B0503020204020204" pitchFamily="34" charset="-122"/>
                    <a:ea typeface="Microsoft YaHei UI" panose="020B0503020204020204" pitchFamily="34" charset="-122"/>
                  </a:rPr>
                  <a:t> </a:t>
                </a:r>
              </a:p>
            </p:txBody>
          </p:sp>
          <p:sp>
            <p:nvSpPr>
              <p:cNvPr id="131116" name="Rectangle 17"/>
              <p:cNvSpPr>
                <a:spLocks noChangeArrowheads="1"/>
              </p:cNvSpPr>
              <p:nvPr/>
            </p:nvSpPr>
            <p:spPr bwMode="auto">
              <a:xfrm>
                <a:off x="0" y="0"/>
                <a:ext cx="4072"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79" name="Group 20"/>
            <p:cNvGrpSpPr>
              <a:grpSpLocks/>
            </p:cNvGrpSpPr>
            <p:nvPr/>
          </p:nvGrpSpPr>
          <p:grpSpPr bwMode="auto">
            <a:xfrm>
              <a:off x="0" y="671"/>
              <a:ext cx="1360" cy="633"/>
              <a:chOff x="0" y="671"/>
              <a:chExt cx="1360" cy="633"/>
            </a:xfrm>
          </p:grpSpPr>
          <p:sp>
            <p:nvSpPr>
              <p:cNvPr id="131113" name="Rectangle 5"/>
              <p:cNvSpPr>
                <a:spLocks noChangeArrowheads="1"/>
              </p:cNvSpPr>
              <p:nvPr/>
            </p:nvSpPr>
            <p:spPr bwMode="auto">
              <a:xfrm>
                <a:off x="3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耶 路 撒 冷</a:t>
                </a:r>
                <a:r>
                  <a:rPr lang="zh-CN" altLang="en-US">
                    <a:solidFill>
                      <a:srgbClr val="000000"/>
                    </a:solidFill>
                    <a:latin typeface="Microsoft YaHei UI" panose="020B0503020204020204" pitchFamily="34" charset="-122"/>
                    <a:ea typeface="Microsoft YaHei UI" panose="020B0503020204020204" pitchFamily="34" charset="-122"/>
                  </a:rPr>
                  <a:t> </a:t>
                </a:r>
              </a:p>
              <a:p>
                <a:pPr defTabSz="914400" eaLnBrk="0" fontAlgn="base" hangingPunct="0">
                  <a:spcBef>
                    <a:spcPct val="0"/>
                  </a:spcBef>
                  <a:spcAft>
                    <a:spcPct val="0"/>
                  </a:spcAft>
                </a:pPr>
                <a:endParaRPr lang="en-US" altLang="zh-CN">
                  <a:solidFill>
                    <a:srgbClr val="000000"/>
                  </a:solidFill>
                  <a:latin typeface="Microsoft YaHei UI" panose="020B0503020204020204" pitchFamily="34" charset="-122"/>
                  <a:ea typeface="Microsoft YaHei UI" panose="020B0503020204020204" pitchFamily="34" charset="-122"/>
                </a:endParaRPr>
              </a:p>
            </p:txBody>
          </p:sp>
          <p:sp>
            <p:nvSpPr>
              <p:cNvPr id="131114" name="Rectangle 19"/>
              <p:cNvSpPr>
                <a:spLocks noChangeArrowheads="1"/>
              </p:cNvSpPr>
              <p:nvPr/>
            </p:nvSpPr>
            <p:spPr bwMode="auto">
              <a:xfrm>
                <a:off x="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0" name="Group 22"/>
            <p:cNvGrpSpPr>
              <a:grpSpLocks/>
            </p:cNvGrpSpPr>
            <p:nvPr/>
          </p:nvGrpSpPr>
          <p:grpSpPr bwMode="auto">
            <a:xfrm>
              <a:off x="1360" y="671"/>
              <a:ext cx="1360" cy="633"/>
              <a:chOff x="1360" y="671"/>
              <a:chExt cx="1360" cy="633"/>
            </a:xfrm>
          </p:grpSpPr>
          <p:sp>
            <p:nvSpPr>
              <p:cNvPr id="131111" name="Rectangle 6"/>
              <p:cNvSpPr>
                <a:spLocks noChangeArrowheads="1"/>
              </p:cNvSpPr>
              <p:nvPr/>
            </p:nvSpPr>
            <p:spPr bwMode="auto">
              <a:xfrm>
                <a:off x="139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犹 太 和 撒 玛 利 亚</a:t>
                </a:r>
                <a:r>
                  <a:rPr lang="zh-CN" altLang="en-US">
                    <a:solidFill>
                      <a:srgbClr val="000000"/>
                    </a:solidFill>
                    <a:latin typeface="Microsoft YaHei UI" panose="020B0503020204020204" pitchFamily="34" charset="-122"/>
                    <a:ea typeface="Microsoft YaHei UI" panose="020B0503020204020204" pitchFamily="34" charset="-122"/>
                  </a:rPr>
                  <a:t> </a:t>
                </a:r>
                <a:endParaRPr lang="en-US" altLang="zh-CN" sz="2200" b="1">
                  <a:solidFill>
                    <a:srgbClr val="000000"/>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endParaRPr lang="en-US" altLang="zh-CN" sz="2200" b="1">
                  <a:solidFill>
                    <a:srgbClr val="000000"/>
                  </a:solidFill>
                  <a:latin typeface="Microsoft YaHei UI" panose="020B0503020204020204" pitchFamily="34" charset="-122"/>
                  <a:ea typeface="Microsoft YaHei UI" panose="020B0503020204020204" pitchFamily="34" charset="-122"/>
                </a:endParaRPr>
              </a:p>
            </p:txBody>
          </p:sp>
          <p:sp>
            <p:nvSpPr>
              <p:cNvPr id="131112" name="Rectangle 21"/>
              <p:cNvSpPr>
                <a:spLocks noChangeArrowheads="1"/>
              </p:cNvSpPr>
              <p:nvPr/>
            </p:nvSpPr>
            <p:spPr bwMode="auto">
              <a:xfrm>
                <a:off x="136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1" name="Group 24"/>
            <p:cNvGrpSpPr>
              <a:grpSpLocks/>
            </p:cNvGrpSpPr>
            <p:nvPr/>
          </p:nvGrpSpPr>
          <p:grpSpPr bwMode="auto">
            <a:xfrm>
              <a:off x="2720" y="671"/>
              <a:ext cx="1352" cy="633"/>
              <a:chOff x="2720" y="671"/>
              <a:chExt cx="1352" cy="633"/>
            </a:xfrm>
          </p:grpSpPr>
          <p:sp>
            <p:nvSpPr>
              <p:cNvPr id="131109" name="Rectangle 7"/>
              <p:cNvSpPr>
                <a:spLocks noChangeArrowheads="1"/>
              </p:cNvSpPr>
              <p:nvPr/>
            </p:nvSpPr>
            <p:spPr bwMode="auto">
              <a:xfrm>
                <a:off x="2752" y="671"/>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最远的部分</a:t>
                </a:r>
                <a:endParaRPr lang="en-US" altLang="zh-CN" sz="2200" b="1">
                  <a:solidFill>
                    <a:srgbClr val="000000"/>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p:txBody>
          </p:sp>
          <p:sp>
            <p:nvSpPr>
              <p:cNvPr id="131110" name="Rectangle 23"/>
              <p:cNvSpPr>
                <a:spLocks noChangeArrowheads="1"/>
              </p:cNvSpPr>
              <p:nvPr/>
            </p:nvSpPr>
            <p:spPr bwMode="auto">
              <a:xfrm>
                <a:off x="2720" y="671"/>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2" name="Group 26"/>
            <p:cNvGrpSpPr>
              <a:grpSpLocks/>
            </p:cNvGrpSpPr>
            <p:nvPr/>
          </p:nvGrpSpPr>
          <p:grpSpPr bwMode="auto">
            <a:xfrm>
              <a:off x="0" y="1304"/>
              <a:ext cx="1360" cy="633"/>
              <a:chOff x="0" y="1304"/>
              <a:chExt cx="1360" cy="633"/>
            </a:xfrm>
          </p:grpSpPr>
          <p:sp>
            <p:nvSpPr>
              <p:cNvPr id="131107" name="Rectangle 8"/>
              <p:cNvSpPr>
                <a:spLocks noChangeArrowheads="1"/>
              </p:cNvSpPr>
              <p:nvPr/>
            </p:nvSpPr>
            <p:spPr bwMode="auto">
              <a:xfrm>
                <a:off x="3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1:1—6:7 </a:t>
                </a:r>
              </a:p>
              <a:p>
                <a:pPr defTabSz="914400" eaLnBrk="0" fontAlgn="base" hangingPunct="0">
                  <a:spcBef>
                    <a:spcPct val="0"/>
                  </a:spcBef>
                  <a:spcAft>
                    <a:spcPct val="0"/>
                  </a:spcAft>
                </a:pPr>
                <a:endParaRPr lang="en-US" altLang="zh-CN" sz="2200" b="1">
                  <a:solidFill>
                    <a:srgbClr val="000000"/>
                  </a:solidFill>
                  <a:latin typeface="Microsoft YaHei UI" panose="020B0503020204020204" pitchFamily="34" charset="-122"/>
                  <a:ea typeface="Microsoft YaHei UI" panose="020B0503020204020204" pitchFamily="34" charset="-122"/>
                </a:endParaRPr>
              </a:p>
            </p:txBody>
          </p:sp>
          <p:sp>
            <p:nvSpPr>
              <p:cNvPr id="131108" name="Rectangle 25"/>
              <p:cNvSpPr>
                <a:spLocks noChangeArrowheads="1"/>
              </p:cNvSpPr>
              <p:nvPr/>
            </p:nvSpPr>
            <p:spPr bwMode="auto">
              <a:xfrm>
                <a:off x="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3" name="Group 28"/>
            <p:cNvGrpSpPr>
              <a:grpSpLocks/>
            </p:cNvGrpSpPr>
            <p:nvPr/>
          </p:nvGrpSpPr>
          <p:grpSpPr bwMode="auto">
            <a:xfrm>
              <a:off x="1360" y="1304"/>
              <a:ext cx="1360" cy="633"/>
              <a:chOff x="1360" y="1304"/>
              <a:chExt cx="1360" cy="633"/>
            </a:xfrm>
          </p:grpSpPr>
          <p:sp>
            <p:nvSpPr>
              <p:cNvPr id="131105" name="Rectangle 9"/>
              <p:cNvSpPr>
                <a:spLocks noChangeArrowheads="1"/>
              </p:cNvSpPr>
              <p:nvPr/>
            </p:nvSpPr>
            <p:spPr bwMode="auto">
              <a:xfrm>
                <a:off x="139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6:8—8:40</a:t>
                </a:r>
              </a:p>
              <a:p>
                <a:pPr defTabSz="914400" eaLnBrk="0" fontAlgn="base" hangingPunct="0">
                  <a:spcBef>
                    <a:spcPct val="0"/>
                  </a:spcBef>
                  <a:spcAft>
                    <a:spcPct val="0"/>
                  </a:spcAft>
                </a:pPr>
                <a:endParaRPr lang="en-US" altLang="zh-CN" sz="2200" b="1">
                  <a:solidFill>
                    <a:srgbClr val="000000"/>
                  </a:solidFill>
                  <a:latin typeface="Microsoft YaHei UI" panose="020B0503020204020204" pitchFamily="34" charset="-122"/>
                  <a:ea typeface="Microsoft YaHei UI" panose="020B0503020204020204" pitchFamily="34" charset="-122"/>
                </a:endParaRPr>
              </a:p>
            </p:txBody>
          </p:sp>
          <p:sp>
            <p:nvSpPr>
              <p:cNvPr id="131106" name="Rectangle 27"/>
              <p:cNvSpPr>
                <a:spLocks noChangeArrowheads="1"/>
              </p:cNvSpPr>
              <p:nvPr/>
            </p:nvSpPr>
            <p:spPr bwMode="auto">
              <a:xfrm>
                <a:off x="136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4" name="Group 30"/>
            <p:cNvGrpSpPr>
              <a:grpSpLocks/>
            </p:cNvGrpSpPr>
            <p:nvPr/>
          </p:nvGrpSpPr>
          <p:grpSpPr bwMode="auto">
            <a:xfrm>
              <a:off x="2720" y="1304"/>
              <a:ext cx="1352" cy="633"/>
              <a:chOff x="2720" y="1304"/>
              <a:chExt cx="1352" cy="633"/>
            </a:xfrm>
          </p:grpSpPr>
          <p:sp>
            <p:nvSpPr>
              <p:cNvPr id="131103" name="Rectangle 10"/>
              <p:cNvSpPr>
                <a:spLocks noChangeArrowheads="1"/>
              </p:cNvSpPr>
              <p:nvPr/>
            </p:nvSpPr>
            <p:spPr bwMode="auto">
              <a:xfrm>
                <a:off x="2752" y="1304"/>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9—28</a:t>
                </a:r>
                <a:r>
                  <a:rPr lang="zh-CN" altLang="en-US" sz="2200" b="1">
                    <a:solidFill>
                      <a:srgbClr val="000000"/>
                    </a:solidFill>
                    <a:latin typeface="Microsoft YaHei UI" panose="020B0503020204020204" pitchFamily="34" charset="-122"/>
                    <a:ea typeface="Microsoft YaHei UI" panose="020B0503020204020204" pitchFamily="34" charset="-122"/>
                  </a:rPr>
                  <a:t>章</a:t>
                </a:r>
              </a:p>
              <a:p>
                <a:pP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p:txBody>
          </p:sp>
          <p:sp>
            <p:nvSpPr>
              <p:cNvPr id="131104" name="Rectangle 29"/>
              <p:cNvSpPr>
                <a:spLocks noChangeArrowheads="1"/>
              </p:cNvSpPr>
              <p:nvPr/>
            </p:nvSpPr>
            <p:spPr bwMode="auto">
              <a:xfrm>
                <a:off x="2720" y="1304"/>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5" name="Group 32"/>
            <p:cNvGrpSpPr>
              <a:grpSpLocks/>
            </p:cNvGrpSpPr>
            <p:nvPr/>
          </p:nvGrpSpPr>
          <p:grpSpPr bwMode="auto">
            <a:xfrm>
              <a:off x="0" y="1937"/>
              <a:ext cx="1360" cy="748"/>
              <a:chOff x="0" y="1937"/>
              <a:chExt cx="1360" cy="748"/>
            </a:xfrm>
          </p:grpSpPr>
          <p:sp>
            <p:nvSpPr>
              <p:cNvPr id="131101" name="Rectangle 11"/>
              <p:cNvSpPr>
                <a:spLocks noChangeArrowheads="1"/>
              </p:cNvSpPr>
              <p:nvPr/>
            </p:nvSpPr>
            <p:spPr bwMode="auto">
              <a:xfrm>
                <a:off x="32" y="1937"/>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犹 太 人</a:t>
                </a:r>
                <a:r>
                  <a:rPr lang="en-US" altLang="zh-CN" sz="2200" b="1">
                    <a:solidFill>
                      <a:srgbClr val="000000"/>
                    </a:solidFill>
                    <a:latin typeface="Microsoft YaHei UI" panose="020B0503020204020204" pitchFamily="34" charset="-122"/>
                    <a:ea typeface="Microsoft YaHei UI" panose="020B0503020204020204" pitchFamily="34" charset="-122"/>
                  </a:rPr>
                  <a:t> </a:t>
                </a:r>
              </a:p>
              <a:p>
                <a:pPr defTabSz="914400" eaLnBrk="0" fontAlgn="base" hangingPunct="0">
                  <a:spcBef>
                    <a:spcPct val="0"/>
                  </a:spcBef>
                  <a:spcAft>
                    <a:spcPct val="0"/>
                  </a:spcAft>
                </a:pPr>
                <a:endParaRPr lang="en-US" altLang="zh-CN" sz="2200" b="1">
                  <a:solidFill>
                    <a:srgbClr val="000000"/>
                  </a:solidFill>
                  <a:latin typeface="Microsoft YaHei UI" panose="020B0503020204020204" pitchFamily="34" charset="-122"/>
                  <a:ea typeface="Microsoft YaHei UI" panose="020B0503020204020204" pitchFamily="34" charset="-122"/>
                </a:endParaRPr>
              </a:p>
            </p:txBody>
          </p:sp>
          <p:sp>
            <p:nvSpPr>
              <p:cNvPr id="131102" name="Rectangle 31"/>
              <p:cNvSpPr>
                <a:spLocks noChangeArrowheads="1"/>
              </p:cNvSpPr>
              <p:nvPr/>
            </p:nvSpPr>
            <p:spPr bwMode="auto">
              <a:xfrm>
                <a:off x="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6" name="Group 34"/>
            <p:cNvGrpSpPr>
              <a:grpSpLocks/>
            </p:cNvGrpSpPr>
            <p:nvPr/>
          </p:nvGrpSpPr>
          <p:grpSpPr bwMode="auto">
            <a:xfrm>
              <a:off x="1360" y="1937"/>
              <a:ext cx="1360" cy="748"/>
              <a:chOff x="1360" y="1937"/>
              <a:chExt cx="1360" cy="748"/>
            </a:xfrm>
          </p:grpSpPr>
          <p:sp>
            <p:nvSpPr>
              <p:cNvPr id="131099" name="Rectangle 12"/>
              <p:cNvSpPr>
                <a:spLocks noChangeArrowheads="1"/>
              </p:cNvSpPr>
              <p:nvPr/>
            </p:nvSpPr>
            <p:spPr bwMode="auto">
              <a:xfrm>
                <a:off x="1392" y="1937"/>
                <a:ext cx="1296"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撒 玛 利 亚人</a:t>
                </a:r>
                <a:endParaRPr lang="en-US" altLang="zh-CN" sz="2200" b="1">
                  <a:solidFill>
                    <a:srgbClr val="000000"/>
                  </a:solidFill>
                  <a:latin typeface="Microsoft YaHei UI" panose="020B0503020204020204" pitchFamily="34" charset="-122"/>
                  <a:ea typeface="Microsoft YaHei UI" panose="020B0503020204020204" pitchFamily="34" charset="-122"/>
                </a:endParaRPr>
              </a:p>
              <a:p>
                <a:pPr algn="ct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a:t>
                </a:r>
                <a:r>
                  <a:rPr lang="zh-CN" altLang="en-US" b="1">
                    <a:solidFill>
                      <a:srgbClr val="000000"/>
                    </a:solidFill>
                    <a:latin typeface="Microsoft YaHei UI" panose="020B0503020204020204" pitchFamily="34" charset="-122"/>
                    <a:ea typeface="Microsoft YaHei UI" panose="020B0503020204020204" pitchFamily="34" charset="-122"/>
                  </a:rPr>
                  <a:t>混血人种</a:t>
                </a:r>
                <a:r>
                  <a:rPr lang="en-US" altLang="zh-CN" sz="2200" b="1">
                    <a:solidFill>
                      <a:srgbClr val="000000"/>
                    </a:solidFill>
                    <a:latin typeface="Microsoft YaHei UI" panose="020B0503020204020204" pitchFamily="34" charset="-122"/>
                    <a:ea typeface="Microsoft YaHei UI" panose="020B0503020204020204" pitchFamily="34" charset="-122"/>
                  </a:rPr>
                  <a:t>)</a:t>
                </a:r>
              </a:p>
              <a:p>
                <a:pPr defTabSz="914400" eaLnBrk="0" fontAlgn="base" hangingPunct="0">
                  <a:spcBef>
                    <a:spcPct val="0"/>
                  </a:spcBef>
                  <a:spcAft>
                    <a:spcPct val="0"/>
                  </a:spcAft>
                </a:pPr>
                <a:endParaRPr lang="en-US" altLang="zh-CN" sz="2200" b="1">
                  <a:solidFill>
                    <a:srgbClr val="000000"/>
                  </a:solidFill>
                  <a:latin typeface="Microsoft YaHei UI" panose="020B0503020204020204" pitchFamily="34" charset="-122"/>
                  <a:ea typeface="Microsoft YaHei UI" panose="020B0503020204020204" pitchFamily="34" charset="-122"/>
                </a:endParaRPr>
              </a:p>
            </p:txBody>
          </p:sp>
          <p:sp>
            <p:nvSpPr>
              <p:cNvPr id="131100" name="Rectangle 33"/>
              <p:cNvSpPr>
                <a:spLocks noChangeArrowheads="1"/>
              </p:cNvSpPr>
              <p:nvPr/>
            </p:nvSpPr>
            <p:spPr bwMode="auto">
              <a:xfrm>
                <a:off x="136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7" name="Group 36"/>
            <p:cNvGrpSpPr>
              <a:grpSpLocks/>
            </p:cNvGrpSpPr>
            <p:nvPr/>
          </p:nvGrpSpPr>
          <p:grpSpPr bwMode="auto">
            <a:xfrm>
              <a:off x="2720" y="1937"/>
              <a:ext cx="1352" cy="748"/>
              <a:chOff x="2720" y="1937"/>
              <a:chExt cx="1352" cy="748"/>
            </a:xfrm>
          </p:grpSpPr>
          <p:sp>
            <p:nvSpPr>
              <p:cNvPr id="131097" name="Rectangle 13"/>
              <p:cNvSpPr>
                <a:spLocks noChangeArrowheads="1"/>
              </p:cNvSpPr>
              <p:nvPr/>
            </p:nvSpPr>
            <p:spPr bwMode="auto">
              <a:xfrm>
                <a:off x="2752" y="1937"/>
                <a:ext cx="1288"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zh-CN" altLang="en-US" b="1">
                    <a:solidFill>
                      <a:srgbClr val="000000"/>
                    </a:solidFill>
                    <a:latin typeface="Microsoft YaHei UI" panose="020B0503020204020204" pitchFamily="34" charset="-122"/>
                    <a:ea typeface="Microsoft YaHei UI" panose="020B0503020204020204" pitchFamily="34" charset="-122"/>
                  </a:rPr>
                  <a:t>外邦人</a:t>
                </a:r>
                <a:r>
                  <a:rPr lang="zh-CN" altLang="en-US">
                    <a:solidFill>
                      <a:srgbClr val="000000"/>
                    </a:solidFill>
                    <a:latin typeface="Microsoft YaHei UI" panose="020B0503020204020204" pitchFamily="34" charset="-122"/>
                    <a:ea typeface="Microsoft YaHei UI" panose="020B0503020204020204" pitchFamily="34" charset="-122"/>
                  </a:rPr>
                  <a:t> </a:t>
                </a:r>
                <a:endParaRPr lang="en-US" altLang="zh-CN" sz="2200" b="1">
                  <a:solidFill>
                    <a:srgbClr val="000000"/>
                  </a:solidFill>
                  <a:latin typeface="Microsoft YaHei UI" panose="020B0503020204020204" pitchFamily="34" charset="-122"/>
                  <a:ea typeface="Microsoft YaHei UI" panose="020B0503020204020204" pitchFamily="34" charset="-122"/>
                </a:endParaRPr>
              </a:p>
              <a:p>
                <a:pP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p:txBody>
          </p:sp>
          <p:sp>
            <p:nvSpPr>
              <p:cNvPr id="131098" name="Rectangle 35"/>
              <p:cNvSpPr>
                <a:spLocks noChangeArrowheads="1"/>
              </p:cNvSpPr>
              <p:nvPr/>
            </p:nvSpPr>
            <p:spPr bwMode="auto">
              <a:xfrm>
                <a:off x="2720" y="1937"/>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8" name="Group 38"/>
            <p:cNvGrpSpPr>
              <a:grpSpLocks/>
            </p:cNvGrpSpPr>
            <p:nvPr/>
          </p:nvGrpSpPr>
          <p:grpSpPr bwMode="auto">
            <a:xfrm>
              <a:off x="0" y="2685"/>
              <a:ext cx="1360" cy="748"/>
              <a:chOff x="0" y="2685"/>
              <a:chExt cx="1360" cy="748"/>
            </a:xfrm>
          </p:grpSpPr>
          <p:sp>
            <p:nvSpPr>
              <p:cNvPr id="131095" name="Rectangle 14"/>
              <p:cNvSpPr>
                <a:spLocks noChangeArrowheads="1"/>
              </p:cNvSpPr>
              <p:nvPr/>
            </p:nvSpPr>
            <p:spPr bwMode="auto">
              <a:xfrm>
                <a:off x="3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zh-CN" altLang="en-US" sz="2200" b="1">
                    <a:solidFill>
                      <a:srgbClr val="000000"/>
                    </a:solidFill>
                    <a:latin typeface="Microsoft YaHei UI" panose="020B0503020204020204" pitchFamily="34" charset="-122"/>
                    <a:ea typeface="Microsoft YaHei UI" panose="020B0503020204020204" pitchFamily="34" charset="-122"/>
                  </a:rPr>
                  <a:t>公元</a:t>
                </a:r>
                <a:r>
                  <a:rPr lang="en-US" altLang="zh-CN" sz="2200" b="1">
                    <a:solidFill>
                      <a:srgbClr val="000000"/>
                    </a:solidFill>
                    <a:latin typeface="Microsoft YaHei UI" panose="020B0503020204020204" pitchFamily="34" charset="-122"/>
                    <a:ea typeface="Microsoft YaHei UI" panose="020B0503020204020204" pitchFamily="34" charset="-122"/>
                  </a:rPr>
                  <a:t>33-35</a:t>
                </a:r>
                <a:r>
                  <a:rPr lang="zh-CN" altLang="en-US" sz="2200" b="1">
                    <a:solidFill>
                      <a:srgbClr val="000000"/>
                    </a:solidFill>
                    <a:latin typeface="Microsoft YaHei UI" panose="020B0503020204020204" pitchFamily="34" charset="-122"/>
                    <a:ea typeface="Microsoft YaHei UI" panose="020B0503020204020204" pitchFamily="34" charset="-122"/>
                  </a:rPr>
                  <a:t>年</a:t>
                </a:r>
                <a:endParaRPr lang="en-US" altLang="zh-CN" sz="2200" b="1">
                  <a:solidFill>
                    <a:srgbClr val="000000"/>
                  </a:solidFill>
                  <a:latin typeface="Microsoft YaHei UI" panose="020B0503020204020204" pitchFamily="34" charset="-122"/>
                  <a:ea typeface="Microsoft YaHei UI" panose="020B0503020204020204" pitchFamily="34" charset="-122"/>
                </a:endParaRPr>
              </a:p>
              <a:p>
                <a:pPr algn="ct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(2 </a:t>
                </a:r>
                <a:r>
                  <a:rPr lang="zh-CN" altLang="en-US" sz="2200" b="1">
                    <a:solidFill>
                      <a:srgbClr val="000000"/>
                    </a:solidFill>
                    <a:latin typeface="Microsoft YaHei UI" panose="020B0503020204020204" pitchFamily="34" charset="-122"/>
                    <a:ea typeface="Microsoft YaHei UI" panose="020B0503020204020204" pitchFamily="34" charset="-122"/>
                  </a:rPr>
                  <a:t>年</a:t>
                </a:r>
                <a:r>
                  <a:rPr lang="en-US" altLang="zh-CN" sz="2200" b="1">
                    <a:solidFill>
                      <a:srgbClr val="000000"/>
                    </a:solidFill>
                    <a:latin typeface="Microsoft YaHei UI" panose="020B0503020204020204" pitchFamily="34" charset="-122"/>
                    <a:ea typeface="Microsoft YaHei UI" panose="020B0503020204020204" pitchFamily="34" charset="-122"/>
                  </a:rPr>
                  <a:t>)</a:t>
                </a:r>
              </a:p>
              <a:p>
                <a:pP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p:txBody>
          </p:sp>
          <p:sp>
            <p:nvSpPr>
              <p:cNvPr id="131096" name="Rectangle 37"/>
              <p:cNvSpPr>
                <a:spLocks noChangeArrowheads="1"/>
              </p:cNvSpPr>
              <p:nvPr/>
            </p:nvSpPr>
            <p:spPr bwMode="auto">
              <a:xfrm>
                <a:off x="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89" name="Group 40"/>
            <p:cNvGrpSpPr>
              <a:grpSpLocks/>
            </p:cNvGrpSpPr>
            <p:nvPr/>
          </p:nvGrpSpPr>
          <p:grpSpPr bwMode="auto">
            <a:xfrm>
              <a:off x="1360" y="2685"/>
              <a:ext cx="1360" cy="748"/>
              <a:chOff x="1360" y="2685"/>
              <a:chExt cx="1360" cy="748"/>
            </a:xfrm>
          </p:grpSpPr>
          <p:sp>
            <p:nvSpPr>
              <p:cNvPr id="131093" name="Rectangle 15"/>
              <p:cNvSpPr>
                <a:spLocks noChangeArrowheads="1"/>
              </p:cNvSpPr>
              <p:nvPr/>
            </p:nvSpPr>
            <p:spPr bwMode="auto">
              <a:xfrm>
                <a:off x="139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zh-CN" altLang="en-US" sz="2200" b="1">
                    <a:solidFill>
                      <a:srgbClr val="000000"/>
                    </a:solidFill>
                    <a:latin typeface="Microsoft YaHei UI" panose="020B0503020204020204" pitchFamily="34" charset="-122"/>
                    <a:ea typeface="Microsoft YaHei UI" panose="020B0503020204020204" pitchFamily="34" charset="-122"/>
                  </a:rPr>
                  <a:t>公元</a:t>
                </a:r>
                <a:r>
                  <a:rPr lang="en-US" altLang="zh-CN" sz="2200" b="1">
                    <a:solidFill>
                      <a:srgbClr val="000000"/>
                    </a:solidFill>
                    <a:latin typeface="Microsoft YaHei UI" panose="020B0503020204020204" pitchFamily="34" charset="-122"/>
                    <a:ea typeface="Microsoft YaHei UI" panose="020B0503020204020204" pitchFamily="34" charset="-122"/>
                  </a:rPr>
                  <a:t>35</a:t>
                </a:r>
                <a:r>
                  <a:rPr lang="zh-CN" altLang="en-US" sz="2200" b="1">
                    <a:solidFill>
                      <a:srgbClr val="000000"/>
                    </a:solidFill>
                    <a:latin typeface="Microsoft YaHei UI" panose="020B0503020204020204" pitchFamily="34" charset="-122"/>
                    <a:ea typeface="Microsoft YaHei UI" panose="020B0503020204020204" pitchFamily="34" charset="-122"/>
                  </a:rPr>
                  <a:t>年</a:t>
                </a:r>
                <a:endParaRPr lang="en-US" altLang="zh-CN" sz="2200" b="1">
                  <a:solidFill>
                    <a:srgbClr val="000000"/>
                  </a:solidFill>
                  <a:latin typeface="Microsoft YaHei UI" panose="020B0503020204020204" pitchFamily="34" charset="-122"/>
                  <a:ea typeface="Microsoft YaHei UI" panose="020B0503020204020204" pitchFamily="34" charset="-122"/>
                </a:endParaRPr>
              </a:p>
              <a:p>
                <a:pPr algn="ct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a:t>
                </a:r>
                <a:r>
                  <a:rPr lang="zh-CN" altLang="en-US" sz="2200" b="1">
                    <a:solidFill>
                      <a:srgbClr val="000000"/>
                    </a:solidFill>
                    <a:latin typeface="Microsoft YaHei UI" panose="020B0503020204020204" pitchFamily="34" charset="-122"/>
                    <a:ea typeface="Microsoft YaHei UI" panose="020B0503020204020204" pitchFamily="34" charset="-122"/>
                  </a:rPr>
                  <a:t>几个月</a:t>
                </a:r>
                <a:r>
                  <a:rPr lang="en-US" altLang="zh-CN" sz="2200" b="1">
                    <a:solidFill>
                      <a:srgbClr val="000000"/>
                    </a:solidFill>
                    <a:latin typeface="Microsoft YaHei UI" panose="020B0503020204020204" pitchFamily="34" charset="-122"/>
                    <a:ea typeface="Microsoft YaHei UI" panose="020B0503020204020204" pitchFamily="34" charset="-122"/>
                  </a:rPr>
                  <a:t>)</a:t>
                </a:r>
              </a:p>
              <a:p>
                <a:pPr algn="ct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p:txBody>
          </p:sp>
          <p:sp>
            <p:nvSpPr>
              <p:cNvPr id="131094" name="Rectangle 39"/>
              <p:cNvSpPr>
                <a:spLocks noChangeArrowheads="1"/>
              </p:cNvSpPr>
              <p:nvPr/>
            </p:nvSpPr>
            <p:spPr bwMode="auto">
              <a:xfrm>
                <a:off x="136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nvGrpSpPr>
            <p:cNvPr id="131090" name="Group 42"/>
            <p:cNvGrpSpPr>
              <a:grpSpLocks/>
            </p:cNvGrpSpPr>
            <p:nvPr/>
          </p:nvGrpSpPr>
          <p:grpSpPr bwMode="auto">
            <a:xfrm>
              <a:off x="2720" y="2685"/>
              <a:ext cx="1352" cy="748"/>
              <a:chOff x="2720" y="2685"/>
              <a:chExt cx="1352" cy="748"/>
            </a:xfrm>
          </p:grpSpPr>
          <p:sp>
            <p:nvSpPr>
              <p:cNvPr id="131091" name="Rectangle 16"/>
              <p:cNvSpPr>
                <a:spLocks noChangeArrowheads="1"/>
              </p:cNvSpPr>
              <p:nvPr/>
            </p:nvSpPr>
            <p:spPr bwMode="auto">
              <a:xfrm>
                <a:off x="2752" y="2685"/>
                <a:ext cx="128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defTabSz="914400" fontAlgn="base">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a:p>
                <a:pPr algn="ctr" defTabSz="914400" eaLnBrk="0" fontAlgn="base" hangingPunct="0">
                  <a:spcBef>
                    <a:spcPct val="0"/>
                  </a:spcBef>
                  <a:spcAft>
                    <a:spcPct val="0"/>
                  </a:spcAft>
                </a:pPr>
                <a:r>
                  <a:rPr lang="zh-CN" altLang="en-US" sz="2200" b="1">
                    <a:solidFill>
                      <a:srgbClr val="000000"/>
                    </a:solidFill>
                    <a:latin typeface="Microsoft YaHei UI" panose="020B0503020204020204" pitchFamily="34" charset="-122"/>
                    <a:ea typeface="Microsoft YaHei UI" panose="020B0503020204020204" pitchFamily="34" charset="-122"/>
                  </a:rPr>
                  <a:t>公元</a:t>
                </a:r>
                <a:r>
                  <a:rPr lang="en-US" altLang="zh-CN" sz="2200" b="1">
                    <a:solidFill>
                      <a:srgbClr val="000000"/>
                    </a:solidFill>
                    <a:latin typeface="Microsoft YaHei UI" panose="020B0503020204020204" pitchFamily="34" charset="-122"/>
                    <a:ea typeface="Microsoft YaHei UI" panose="020B0503020204020204" pitchFamily="34" charset="-122"/>
                  </a:rPr>
                  <a:t>35-62</a:t>
                </a:r>
                <a:r>
                  <a:rPr lang="zh-CN" altLang="en-US" sz="2200" b="1">
                    <a:solidFill>
                      <a:srgbClr val="000000"/>
                    </a:solidFill>
                    <a:latin typeface="Microsoft YaHei UI" panose="020B0503020204020204" pitchFamily="34" charset="-122"/>
                    <a:ea typeface="Microsoft YaHei UI" panose="020B0503020204020204" pitchFamily="34" charset="-122"/>
                  </a:rPr>
                  <a:t>年</a:t>
                </a:r>
                <a:endParaRPr lang="en-US" altLang="zh-CN" sz="2200" b="1">
                  <a:solidFill>
                    <a:srgbClr val="000000"/>
                  </a:solidFill>
                  <a:latin typeface="Microsoft YaHei UI" panose="020B0503020204020204" pitchFamily="34" charset="-122"/>
                  <a:ea typeface="Microsoft YaHei UI" panose="020B0503020204020204" pitchFamily="34" charset="-122"/>
                </a:endParaRPr>
              </a:p>
              <a:p>
                <a:pPr algn="ct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(27 </a:t>
                </a:r>
                <a:r>
                  <a:rPr lang="zh-CN" altLang="en-US" sz="2200" b="1">
                    <a:solidFill>
                      <a:srgbClr val="000000"/>
                    </a:solidFill>
                    <a:latin typeface="Microsoft YaHei UI" panose="020B0503020204020204" pitchFamily="34" charset="-122"/>
                    <a:ea typeface="Microsoft YaHei UI" panose="020B0503020204020204" pitchFamily="34" charset="-122"/>
                  </a:rPr>
                  <a:t>年</a:t>
                </a:r>
                <a:r>
                  <a:rPr lang="en-US" altLang="zh-CN" sz="2200" b="1">
                    <a:solidFill>
                      <a:srgbClr val="000000"/>
                    </a:solidFill>
                    <a:latin typeface="Microsoft YaHei UI" panose="020B0503020204020204" pitchFamily="34" charset="-122"/>
                    <a:ea typeface="Microsoft YaHei UI" panose="020B0503020204020204" pitchFamily="34" charset="-122"/>
                  </a:rPr>
                  <a:t>)</a:t>
                </a:r>
              </a:p>
              <a:p>
                <a:pPr defTabSz="914400" eaLnBrk="0" fontAlgn="base" hangingPunct="0">
                  <a:spcBef>
                    <a:spcPct val="0"/>
                  </a:spcBef>
                  <a:spcAft>
                    <a:spcPct val="0"/>
                  </a:spcAft>
                </a:pPr>
                <a:r>
                  <a:rPr lang="en-US" altLang="zh-CN" sz="2200" b="1">
                    <a:solidFill>
                      <a:srgbClr val="000000"/>
                    </a:solidFill>
                    <a:latin typeface="Microsoft YaHei UI" panose="020B0503020204020204" pitchFamily="34" charset="-122"/>
                    <a:ea typeface="Microsoft YaHei UI" panose="020B0503020204020204" pitchFamily="34" charset="-122"/>
                  </a:rPr>
                  <a:t> </a:t>
                </a:r>
              </a:p>
            </p:txBody>
          </p:sp>
          <p:sp>
            <p:nvSpPr>
              <p:cNvPr id="131092" name="Rectangle 41"/>
              <p:cNvSpPr>
                <a:spLocks noChangeArrowheads="1"/>
              </p:cNvSpPr>
              <p:nvPr/>
            </p:nvSpPr>
            <p:spPr bwMode="auto">
              <a:xfrm>
                <a:off x="2720" y="2685"/>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GB" altLang="zh-CN">
                  <a:solidFill>
                    <a:srgbClr val="000000"/>
                  </a:solidFill>
                  <a:latin typeface="Microsoft YaHei UI" panose="020B0503020204020204" pitchFamily="34" charset="-122"/>
                  <a:ea typeface="Microsoft YaHei UI" panose="020B0503020204020204" pitchFamily="34" charset="-122"/>
                </a:endParaRPr>
              </a:p>
            </p:txBody>
          </p:sp>
        </p:grpSp>
      </p:grpSp>
      <p:sp>
        <p:nvSpPr>
          <p:cNvPr id="131077" name="Rectangle 44"/>
          <p:cNvSpPr>
            <a:spLocks noGrp="1" noChangeArrowheads="1"/>
          </p:cNvSpPr>
          <p:nvPr>
            <p:ph type="title" idx="4294967295"/>
          </p:nvPr>
        </p:nvSpPr>
        <p:spPr>
          <a:xfrm>
            <a:off x="0" y="0"/>
            <a:ext cx="3048000" cy="457200"/>
          </a:xfrm>
        </p:spPr>
        <p:txBody>
          <a:bodyPr/>
          <a:lstStyle/>
          <a:p>
            <a:pPr algn="l" eaLnBrk="1" hangingPunct="1"/>
            <a:r>
              <a:rPr lang="zh-CN" altLang="en-US" sz="2400" dirty="0">
                <a:latin typeface="Microsoft YaHei UI" panose="020B0503020204020204" pitchFamily="34" charset="-122"/>
                <a:ea typeface="Microsoft YaHei UI" panose="020B0503020204020204" pitchFamily="34" charset="-122"/>
                <a:cs typeface="SimSun" charset="0"/>
              </a:rPr>
              <a:t>书中插图 </a:t>
            </a:r>
            <a:r>
              <a:rPr lang="en-US" altLang="zh-CN" sz="2400" dirty="0">
                <a:latin typeface="Microsoft YaHei UI" panose="020B0503020204020204" pitchFamily="34" charset="-122"/>
                <a:ea typeface="Microsoft YaHei UI" panose="020B0503020204020204" pitchFamily="34" charset="-122"/>
                <a:cs typeface="SimSun" charset="0"/>
              </a:rPr>
              <a:t>(</a:t>
            </a:r>
            <a:r>
              <a:rPr lang="zh-CN" altLang="en-US" sz="2400" dirty="0">
                <a:latin typeface="Microsoft YaHei UI" panose="020B0503020204020204" pitchFamily="34" charset="-122"/>
                <a:ea typeface="Microsoft YaHei UI" panose="020B0503020204020204" pitchFamily="34" charset="-122"/>
                <a:cs typeface="SimSun" charset="0"/>
              </a:rPr>
              <a:t>顶部</a:t>
            </a:r>
            <a:r>
              <a:rPr lang="en-US" altLang="zh-CN" sz="2400" dirty="0">
                <a:latin typeface="Microsoft YaHei UI" panose="020B0503020204020204" pitchFamily="34" charset="-122"/>
                <a:ea typeface="Microsoft YaHei UI" panose="020B0503020204020204" pitchFamily="34" charset="-122"/>
                <a:cs typeface="SimSun" charset="0"/>
              </a:rPr>
              <a:t>)</a:t>
            </a:r>
            <a:endParaRPr lang="en-US" altLang="zh-CN" dirty="0">
              <a:latin typeface="Microsoft YaHei UI" panose="020B0503020204020204" pitchFamily="34" charset="-122"/>
              <a:ea typeface="Microsoft YaHei UI" panose="020B0503020204020204" pitchFamily="34" charset="-122"/>
              <a:cs typeface="SimSun" charset="0"/>
            </a:endParaRPr>
          </a:p>
        </p:txBody>
      </p:sp>
    </p:spTree>
    <p:extLst>
      <p:ext uri="{BB962C8B-B14F-4D97-AF65-F5344CB8AC3E}">
        <p14:creationId xmlns:p14="http://schemas.microsoft.com/office/powerpoint/2010/main" val="2190444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1075"/>
                                        </p:tgtEl>
                                        <p:attrNameLst>
                                          <p:attrName>style.visibility</p:attrName>
                                        </p:attrNameLst>
                                      </p:cBhvr>
                                      <p:to>
                                        <p:strVal val="visible"/>
                                      </p:to>
                                    </p:set>
                                    <p:animEffect transition="in" filter="randombar(horizontal)">
                                      <p:cBhvr>
                                        <p:cTn id="7" dur="500"/>
                                        <p:tgtEl>
                                          <p:spTgt spid="1310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75" grpId="0" animBg="1"/>
    </p:bldLst>
  </p:timing>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C584A4E-19FB-DC4E-9A36-E033CD6FB471}"/>
              </a:ext>
            </a:extLst>
          </p:cNvPr>
          <p:cNvGrpSpPr/>
          <p:nvPr/>
        </p:nvGrpSpPr>
        <p:grpSpPr>
          <a:xfrm>
            <a:off x="0" y="-43785"/>
            <a:ext cx="9144000" cy="6546850"/>
            <a:chOff x="0" y="-43785"/>
            <a:chExt cx="9144000" cy="6546850"/>
          </a:xfrm>
        </p:grpSpPr>
        <p:pic>
          <p:nvPicPr>
            <p:cNvPr id="21094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3785"/>
              <a:ext cx="9144000" cy="6546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2">
              <a:extLst>
                <a:ext uri="{FF2B5EF4-FFF2-40B4-BE49-F238E27FC236}">
                  <a16:creationId xmlns:a16="http://schemas.microsoft.com/office/drawing/2014/main" id="{E040EF02-40A2-D74A-9DDE-F2A2ECC65A8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77441" b="89817"/>
            <a:stretch/>
          </p:blipFill>
          <p:spPr bwMode="auto">
            <a:xfrm>
              <a:off x="1619672" y="4115521"/>
              <a:ext cx="2062782" cy="66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10948" name="Rectangle 11"/>
          <p:cNvSpPr>
            <a:spLocks noGrp="1" noChangeArrowheads="1"/>
          </p:cNvSpPr>
          <p:nvPr>
            <p:ph type="title" idx="4294967295"/>
          </p:nvPr>
        </p:nvSpPr>
        <p:spPr>
          <a:xfrm>
            <a:off x="1736663" y="3743666"/>
            <a:ext cx="1828800" cy="762000"/>
          </a:xfrm>
          <a:solidFill>
            <a:srgbClr val="000099"/>
          </a:solidFill>
        </p:spPr>
        <p:txBody>
          <a:bodyPr/>
          <a:lstStyle/>
          <a:p>
            <a:pPr eaLnBrk="1" hangingPunct="1"/>
            <a:r>
              <a:rPr lang="zh-SG" altLang="en-US" sz="3200" b="1" dirty="0">
                <a:solidFill>
                  <a:srgbClr val="FFFFFF"/>
                </a:solidFill>
                <a:latin typeface="Microsoft YaHei UI" panose="020B0503020204020204" pitchFamily="34" charset="-122"/>
                <a:ea typeface="Microsoft YaHei UI" panose="020B0503020204020204" pitchFamily="34" charset="-122"/>
                <a:cs typeface="ＭＳ Ｐゴシック" charset="0"/>
              </a:rPr>
              <a:t>使徒行传</a:t>
            </a:r>
          </a:p>
        </p:txBody>
      </p:sp>
      <p:sp>
        <p:nvSpPr>
          <p:cNvPr id="6" name="Text Box 11"/>
          <p:cNvSpPr txBox="1">
            <a:spLocks noChangeArrowheads="1"/>
          </p:cNvSpPr>
          <p:nvPr/>
        </p:nvSpPr>
        <p:spPr bwMode="auto">
          <a:xfrm>
            <a:off x="20290" y="4621778"/>
            <a:ext cx="2133600" cy="1785050"/>
          </a:xfrm>
          <a:prstGeom prst="rect">
            <a:avLst/>
          </a:prstGeom>
          <a:solidFill>
            <a:srgbClr val="FFFFFF"/>
          </a:solidFill>
          <a:ln w="12700" cap="sq">
            <a:noFill/>
            <a:miter lim="800000"/>
            <a:headEnd type="none" w="sm" len="sm"/>
            <a:tailEnd type="none" w="sm" len="sm"/>
          </a:ln>
        </p:spPr>
        <p:txBody>
          <a:bodyPr lIns="91387" tIns="45693" rIns="91387" bIns="45693">
            <a:spAutoFit/>
          </a:bodyPr>
          <a:lstStyle/>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基督被接升天</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圣灵的浇灌 </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3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瘸腿的人得治愈</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4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群众讲道的结果</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5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撒非拉和亚拿尼亚被审判</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6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拣选执事解决不义</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7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司提反强烈的申辩</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8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教会受逼迫而分散</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9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扫罗接受福音</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10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福音传给哥尼流</a:t>
            </a:r>
          </a:p>
        </p:txBody>
      </p:sp>
      <p:sp>
        <p:nvSpPr>
          <p:cNvPr id="7" name="Text Box 13"/>
          <p:cNvSpPr txBox="1">
            <a:spLocks noChangeArrowheads="1"/>
          </p:cNvSpPr>
          <p:nvPr/>
        </p:nvSpPr>
        <p:spPr bwMode="auto">
          <a:xfrm>
            <a:off x="2115790" y="4648155"/>
            <a:ext cx="2151410" cy="1785050"/>
          </a:xfrm>
          <a:prstGeom prst="rect">
            <a:avLst/>
          </a:prstGeom>
          <a:solidFill>
            <a:srgbClr val="FFFFFF"/>
          </a:solidFill>
          <a:ln w="12700" cap="sq">
            <a:noFill/>
            <a:miter lim="800000"/>
            <a:headEnd type="none" w="sm" len="sm"/>
            <a:tailEnd type="none" w="sm" len="sm"/>
          </a:ln>
        </p:spPr>
        <p:txBody>
          <a:bodyPr wrap="square" lIns="91387" tIns="45693" rIns="91387" bIns="45693">
            <a:spAutoFit/>
          </a:bodyPr>
          <a:lstStyle/>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11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辩解与外族人同赞美</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12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逃出监狱</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13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福音传到安提阿</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14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慈爱与混乱混合了</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15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耶路撒冷会议调查</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16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对提摩太的割礼的需要</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17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在雅典的宣教</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18</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采访与亚居拉，百基拉</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19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在以弗所的新信徒</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20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以弗所的感人告别</a:t>
            </a:r>
          </a:p>
        </p:txBody>
      </p:sp>
      <p:sp>
        <p:nvSpPr>
          <p:cNvPr id="8" name="Text Box 14"/>
          <p:cNvSpPr txBox="1">
            <a:spLocks noChangeArrowheads="1"/>
          </p:cNvSpPr>
          <p:nvPr/>
        </p:nvSpPr>
        <p:spPr bwMode="auto">
          <a:xfrm>
            <a:off x="4572000" y="4808284"/>
            <a:ext cx="2913410" cy="1615772"/>
          </a:xfrm>
          <a:prstGeom prst="rect">
            <a:avLst/>
          </a:prstGeom>
          <a:solidFill>
            <a:srgbClr val="FFFFFF"/>
          </a:solidFill>
          <a:ln w="12700" cap="sq">
            <a:noFill/>
            <a:miter lim="800000"/>
            <a:headEnd type="none" w="sm" len="sm"/>
            <a:tailEnd type="none" w="sm" len="sm"/>
          </a:ln>
        </p:spPr>
        <p:txBody>
          <a:bodyPr wrap="square" lIns="91387" tIns="45693" rIns="91387" bIns="45693">
            <a:spAutoFit/>
          </a:bodyPr>
          <a:lstStyle/>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21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圣灵警告保罗</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22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保罗见证带来的后果</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23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公议会的会议</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24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在腓力斯前受审</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25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向凯撒的迫切上诉</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26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与亚基帕王辩解</a:t>
            </a: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27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从该撒利亚到马尔他岛</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defTabSz="914400" rtl="0" eaLnBrk="1" fontAlgn="base" latinLnBrk="0" hangingPunct="1">
              <a:lnSpc>
                <a:spcPct val="100000"/>
              </a:lnSpc>
              <a:spcBef>
                <a:spcPct val="0"/>
              </a:spcBef>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28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在牢狱里宣扬福音</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defTabSz="914400" rtl="0" eaLnBrk="1" fontAlgn="base" latinLnBrk="0" hangingPunct="1">
              <a:lnSpc>
                <a:spcPct val="100000"/>
              </a:lnSpc>
              <a:spcBef>
                <a:spcPct val="0"/>
              </a:spcBef>
              <a:buClrTx/>
              <a:buSzTx/>
              <a:buFontTx/>
              <a:buNone/>
              <a:tabLst/>
              <a:defRPr/>
            </a:pPr>
            <a:endPar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pic>
        <p:nvPicPr>
          <p:cNvPr id="210946" name="Picture 7" descr="j02893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86600" y="5181600"/>
            <a:ext cx="2362200"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422420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10948"/>
                                        </p:tgtEl>
                                        <p:attrNameLst>
                                          <p:attrName>style.visibility</p:attrName>
                                        </p:attrNameLst>
                                      </p:cBhvr>
                                      <p:to>
                                        <p:strVal val="visible"/>
                                      </p:to>
                                    </p:set>
                                    <p:animEffect transition="in" filter="wipe(down)">
                                      <p:cBhvr>
                                        <p:cTn id="7" dur="500"/>
                                        <p:tgtEl>
                                          <p:spTgt spid="210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4978" name="Picture 2" descr="http://outreachmagazine.com/wp-content/uploads/2018/04/18_0501_EVANGELSIM_5-Ways-to-Elevate-Evangelism_OldSize.jpg">
            <a:extLst>
              <a:ext uri="{FF2B5EF4-FFF2-40B4-BE49-F238E27FC236}">
                <a16:creationId xmlns:a16="http://schemas.microsoft.com/office/drawing/2014/main" id="{98E5098E-2DDD-394E-8B75-8BEF0AA2F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20186" cy="684014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zh-SG" altLang="en-US" sz="5400" b="1" i="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要作主见证</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37465060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证人席</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68290" name="Picture 2" descr="https://cdn.theatlantic.com/assets/media/img/mt/2019/04/RTR2XROE/lead_720_405.jpg?mod=1556028881">
            <a:extLst>
              <a:ext uri="{FF2B5EF4-FFF2-40B4-BE49-F238E27FC236}">
                <a16:creationId xmlns:a16="http://schemas.microsoft.com/office/drawing/2014/main" id="{65D7B923-8BE0-8346-883F-1BDEEA033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7" y="1700808"/>
            <a:ext cx="9208185" cy="51796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30B1483-C961-014B-A4DD-4BD96080FE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721203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65187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865816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我们只有在我们的</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舒适区</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以外作见证，</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神才会得到荣耀</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(6:8–8:40)</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9538146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15508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神要使用我们把他的国度传到最后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未达到</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的地方</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(9–28). </a:t>
            </a: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7" y="2204864"/>
            <a:ext cx="9168341" cy="51571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3A646C1-D9C3-8842-B0C7-0E66CDC86F1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使徒行传</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5438568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a:extLst>
              <a:ext uri="{FF2B5EF4-FFF2-40B4-BE49-F238E27FC236}">
                <a16:creationId xmlns:a16="http://schemas.microsoft.com/office/drawing/2014/main" id="{BC7EAA37-2CE7-2E4F-BF77-65420BB38BCE}"/>
              </a:ext>
            </a:extLst>
          </p:cNvPr>
          <p:cNvSpPr/>
          <p:nvPr/>
        </p:nvSpPr>
        <p:spPr bwMode="auto">
          <a:xfrm>
            <a:off x="-54260" y="100867"/>
            <a:ext cx="9252519" cy="6732000"/>
          </a:xfrm>
          <a:prstGeom prst="notchedRightArrow">
            <a:avLst/>
          </a:prstGeom>
          <a:gradFill flip="none" rotWithShape="1">
            <a:gsLst>
              <a:gs pos="97000">
                <a:schemeClr val="tx1"/>
              </a:gs>
              <a:gs pos="34000">
                <a:srgbClr val="7030A0"/>
              </a:gs>
            </a:gsLst>
            <a:path path="circle">
              <a:fillToRect l="100000" t="100000"/>
            </a:path>
            <a:tileRect r="-100000" b="-100000"/>
          </a:gra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00098" name="Rectangle 2"/>
          <p:cNvSpPr>
            <a:spLocks noGrp="1" noChangeArrowheads="1"/>
          </p:cNvSpPr>
          <p:nvPr>
            <p:ph type="ctrTitle"/>
          </p:nvPr>
        </p:nvSpPr>
        <p:spPr>
          <a:xfrm>
            <a:off x="360040" y="232008"/>
            <a:ext cx="8244408" cy="769349"/>
          </a:xfrm>
          <a:effectLst>
            <a:outerShdw blurRad="63500" dist="35921" dir="2700000" algn="ctr" rotWithShape="0">
              <a:schemeClr val="tx2">
                <a:alpha val="74998"/>
              </a:schemeClr>
            </a:outerShdw>
          </a:effectLst>
        </p:spPr>
        <p:txBody>
          <a:bodyPr/>
          <a:lstStyle/>
          <a:p>
            <a:pPr algn="l">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1535832" y="1756533"/>
            <a:ext cx="70567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作 </a:t>
            </a: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神计划 </a:t>
            </a: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的一份子，</a:t>
            </a:r>
            <a:endParaRPr lang="en-US" altLang="zh-CN"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把天国的信息传给万民</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11C0ED1F-E17E-A747-BFB6-25D9B1DDAFD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6543">
              <a:defRPr/>
            </a:pPr>
            <a:r>
              <a:rPr lang="zh-CN" alt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rPr>
              <a:t>使徒行传</a:t>
            </a:r>
            <a:endParaRPr lang="en-US" sz="4800" b="1" dirty="0">
              <a:solidFill>
                <a:srgbClr val="FFFFFF"/>
              </a:solidFill>
              <a:effectLst>
                <a:glow rad="127000">
                  <a:srgbClr val="000000"/>
                </a:glow>
              </a:effectLst>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691981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Lst>
  </p:timing>
</p:sld>
</file>

<file path=ppt/theme/_rels/theme133.xml.rels><?xml version="1.0" encoding="UTF-8" standalone="yes"?>
<Relationships xmlns="http://schemas.openxmlformats.org/package/2006/relationships"><Relationship Id="rId1" Type="http://schemas.openxmlformats.org/officeDocument/2006/relationships/image" Target="../media/image38.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9.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6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6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7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9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8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Narrow" charset="0"/>
            <a:ea typeface="SimSun" pitchFamily="2" charset="-122"/>
            <a:cs typeface="Arial" charset="0"/>
          </a:defRPr>
        </a:defPPr>
      </a:lstStyle>
    </a:spDef>
    <a:ln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Narrow" charset="0"/>
            <a:ea typeface="SimSun" pitchFamily="2" charset="-122"/>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2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3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20_Office Theme">
  <a:themeElements>
    <a:clrScheme name="">
      <a:dk1>
        <a:srgbClr val="000000"/>
      </a:dk1>
      <a:lt1>
        <a:srgbClr val="FFFFFF"/>
      </a:lt1>
      <a:dk2>
        <a:srgbClr val="A7A7A7"/>
      </a:dk2>
      <a:lt2>
        <a:srgbClr val="535353"/>
      </a:lt2>
      <a:accent1>
        <a:srgbClr val="727DE0"/>
      </a:accent1>
      <a:accent2>
        <a:srgbClr val="D54F41"/>
      </a:accent2>
      <a:accent3>
        <a:srgbClr val="FFFFFF"/>
      </a:accent3>
      <a:accent4>
        <a:srgbClr val="000000"/>
      </a:accent4>
      <a:accent5>
        <a:srgbClr val="BCBFED"/>
      </a:accent5>
      <a:accent6>
        <a:srgbClr val="C1473A"/>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rgbClr val="727DE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45718" tIns="45718" rIns="45718" bIns="45718" numCol="1" anchor="t"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Helvetica" charset="0"/>
            <a:ea typeface="ＭＳ Ｐゴシック" charset="0"/>
            <a:cs typeface="Helvetica" charset="0"/>
            <a:sym typeface="Helvetica" charset="0"/>
          </a:defRPr>
        </a:defPPr>
      </a:lstStyle>
    </a:spDef>
    <a:lnDef>
      <a:spPr bwMode="auto">
        <a:xfrm>
          <a:off x="0" y="0"/>
          <a:ext cx="1" cy="1"/>
        </a:xfrm>
        <a:custGeom>
          <a:avLst/>
          <a:gdLst/>
          <a:ahLst/>
          <a:cxnLst/>
          <a:rect l="0" t="0" r="0" b="0"/>
          <a:pathLst/>
        </a:custGeom>
        <a:solidFill>
          <a:srgbClr val="E9E2B6"/>
        </a:solidFill>
        <a:ln w="25400" cap="flat" cmpd="sng" algn="ctr">
          <a:solidFill>
            <a:srgbClr val="727DE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45718" tIns="45718" rIns="45718" bIns="45718" numCol="1" anchor="t"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Helvetica" charset="0"/>
            <a:ea typeface="ＭＳ Ｐゴシック" charset="0"/>
            <a:cs typeface="Helvetica" charset="0"/>
            <a:sym typeface="Helvetica" charset="0"/>
          </a:defRPr>
        </a:defPPr>
      </a:lstStyle>
    </a:lnDef>
  </a:objectDefaults>
  <a:extraClrSchemeLst/>
</a:theme>
</file>

<file path=ppt/theme/theme131.xml><?xml version="1.0" encoding="utf-8"?>
<a:theme xmlns:a="http://schemas.openxmlformats.org/drawingml/2006/main" name="10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21_Office Theme">
  <a:themeElements>
    <a:clrScheme name="">
      <a:dk1>
        <a:srgbClr val="000000"/>
      </a:dk1>
      <a:lt1>
        <a:srgbClr val="FFFFFF"/>
      </a:lt1>
      <a:dk2>
        <a:srgbClr val="A7A7A7"/>
      </a:dk2>
      <a:lt2>
        <a:srgbClr val="535353"/>
      </a:lt2>
      <a:accent1>
        <a:srgbClr val="727DE0"/>
      </a:accent1>
      <a:accent2>
        <a:srgbClr val="D54F41"/>
      </a:accent2>
      <a:accent3>
        <a:srgbClr val="FFFFFF"/>
      </a:accent3>
      <a:accent4>
        <a:srgbClr val="000000"/>
      </a:accent4>
      <a:accent5>
        <a:srgbClr val="BCBFED"/>
      </a:accent5>
      <a:accent6>
        <a:srgbClr val="C1473A"/>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rgbClr val="727DE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45718" tIns="45718" rIns="45718" bIns="45718" numCol="1" anchor="t"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Helvetica" charset="0"/>
            <a:ea typeface="ＭＳ Ｐゴシック" charset="0"/>
            <a:cs typeface="Helvetica" charset="0"/>
            <a:sym typeface="Helvetica" charset="0"/>
          </a:defRPr>
        </a:defPPr>
      </a:lstStyle>
    </a:spDef>
    <a:lnDef>
      <a:spPr bwMode="auto">
        <a:xfrm>
          <a:off x="0" y="0"/>
          <a:ext cx="1" cy="1"/>
        </a:xfrm>
        <a:custGeom>
          <a:avLst/>
          <a:gdLst/>
          <a:ahLst/>
          <a:cxnLst/>
          <a:rect l="0" t="0" r="0" b="0"/>
          <a:pathLst/>
        </a:custGeom>
        <a:solidFill>
          <a:srgbClr val="E9E2B6"/>
        </a:solidFill>
        <a:ln w="25400" cap="flat" cmpd="sng" algn="ctr">
          <a:solidFill>
            <a:srgbClr val="727DE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45718" tIns="45718" rIns="45718" bIns="45718" numCol="1" anchor="t"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Helvetica" charset="0"/>
            <a:ea typeface="ＭＳ Ｐゴシック" charset="0"/>
            <a:cs typeface="Helvetica" charset="0"/>
            <a:sym typeface="Helvetica" charset="0"/>
          </a:defRPr>
        </a:defPPr>
      </a:lstStyle>
    </a:lnDef>
  </a:objectDefaults>
  <a:extraClrSchemeLst/>
</a:theme>
</file>

<file path=ppt/theme/theme133.xml><?xml version="1.0" encoding="utf-8"?>
<a:theme xmlns:a="http://schemas.openxmlformats.org/drawingml/2006/main" name="Concourse">
  <a:themeElements>
    <a:clrScheme name="Concourse">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Concourse">
      <a:maj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majorFont>
      <a:min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55000"/>
                <a:satMod val="300000"/>
              </a:schemeClr>
            </a:gs>
            <a:gs pos="40000">
              <a:schemeClr val="phClr">
                <a:tint val="65000"/>
                <a:satMod val="300000"/>
              </a:schemeClr>
            </a:gs>
            <a:gs pos="100000">
              <a:schemeClr val="phClr">
                <a:shade val="65000"/>
                <a:satMod val="300000"/>
              </a:schemeClr>
            </a:gs>
          </a:gsLst>
          <a:path path="circle">
            <a:fillToRect l="65000" b="98000"/>
          </a:path>
        </a:gradFill>
        <a:blipFill>
          <a:blip xmlns:r="http://schemas.openxmlformats.org/officeDocument/2006/relationships" r:embed="rId1">
            <a:duotone>
              <a:schemeClr val="phClr">
                <a:shade val="60000"/>
                <a:satMod val="110000"/>
              </a:schemeClr>
              <a:schemeClr val="phClr">
                <a:tint val="95000"/>
              </a:schemeClr>
            </a:duotone>
          </a:blip>
          <a:tile tx="0" ty="0" sx="50000" sy="50000" flip="none" algn="tl"/>
        </a:blipFill>
      </a:bgFillStyleLst>
    </a:fmtScheme>
  </a:themeElements>
  <a:objectDefaults/>
  <a:extraClrSchemeLst/>
</a:theme>
</file>

<file path=ppt/theme/theme13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6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6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6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7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1_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141.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142.xml><?xml version="1.0" encoding="utf-8"?>
<a:theme xmlns:a="http://schemas.openxmlformats.org/drawingml/2006/main" name="22_Office Theme">
  <a:themeElements>
    <a:clrScheme name="">
      <a:dk1>
        <a:srgbClr val="000000"/>
      </a:dk1>
      <a:lt1>
        <a:srgbClr val="CBBD83"/>
      </a:lt1>
      <a:dk2>
        <a:srgbClr val="A7A7A7"/>
      </a:dk2>
      <a:lt2>
        <a:srgbClr val="535353"/>
      </a:lt2>
      <a:accent1>
        <a:srgbClr val="A1BD69"/>
      </a:accent1>
      <a:accent2>
        <a:srgbClr val="3694B6"/>
      </a:accent2>
      <a:accent3>
        <a:srgbClr val="E2DBC1"/>
      </a:accent3>
      <a:accent4>
        <a:srgbClr val="000000"/>
      </a:accent4>
      <a:accent5>
        <a:srgbClr val="CDDBB9"/>
      </a:accent5>
      <a:accent6>
        <a:srgbClr val="3086A5"/>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EFDE3"/>
        </a:solidFill>
        <a:ln w="25400" cap="flat" cmpd="sng" algn="ctr">
          <a:solidFill>
            <a:srgbClr val="A1BD69"/>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t" anchorCtr="0" compatLnSpc="1">
        <a:prstTxWarp prst="textNoShape">
          <a:avLst/>
        </a:prstTxWarp>
      </a:bodyPr>
      <a:lstStyle>
        <a:defPPr marL="457200" marR="0" indent="0" algn="just" defTabSz="914400" rtl="0" eaLnBrk="1"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0000"/>
            </a:solidFill>
            <a:effectLst/>
            <a:latin typeface="Times New Roman Bold" charset="0"/>
            <a:ea typeface="ＭＳ Ｐゴシック" charset="0"/>
            <a:cs typeface="Times New Roman Bold" charset="0"/>
            <a:sym typeface="Times New Roman Bold" charset="0"/>
          </a:defRPr>
        </a:defPPr>
      </a:lstStyle>
    </a:spDef>
    <a:lnDef>
      <a:spPr bwMode="auto">
        <a:xfrm>
          <a:off x="0" y="0"/>
          <a:ext cx="1" cy="1"/>
        </a:xfrm>
        <a:custGeom>
          <a:avLst/>
          <a:gdLst/>
          <a:ahLst/>
          <a:cxnLst/>
          <a:rect l="0" t="0" r="0" b="0"/>
          <a:pathLst/>
        </a:custGeom>
        <a:solidFill>
          <a:srgbClr val="FEFDE3"/>
        </a:solidFill>
        <a:ln w="25400" cap="flat" cmpd="sng" algn="ctr">
          <a:solidFill>
            <a:srgbClr val="A1BD69"/>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t" anchorCtr="0" compatLnSpc="1">
        <a:prstTxWarp prst="textNoShape">
          <a:avLst/>
        </a:prstTxWarp>
      </a:bodyPr>
      <a:lstStyle>
        <a:defPPr marL="457200" marR="0" indent="0" algn="just" defTabSz="914400" rtl="0" eaLnBrk="1"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0000"/>
            </a:solidFill>
            <a:effectLst/>
            <a:latin typeface="Times New Roman Bold" charset="0"/>
            <a:ea typeface="ＭＳ Ｐゴシック" charset="0"/>
            <a:cs typeface="Times New Roman Bold" charset="0"/>
            <a:sym typeface="Times New Roman Bold" charset="0"/>
          </a:defRPr>
        </a:defPPr>
      </a:lstStyle>
    </a:lnDef>
  </a:objectDefaults>
  <a:extraClrSchemeLst/>
</a:theme>
</file>

<file path=ppt/theme/theme14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預設簡報設計">
      <a:majorFont>
        <a:latin typeface="Times New Roman"/>
        <a:ea typeface="細明體"/>
        <a:cs typeface="細明體"/>
      </a:majorFont>
      <a:minorFont>
        <a:latin typeface="Times New Roman"/>
        <a:ea typeface="細明體"/>
        <a:cs typeface="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0000"/>
          </a:lnSpc>
          <a:spcBef>
            <a:spcPct val="0"/>
          </a:spcBef>
          <a:spcAft>
            <a:spcPct val="0"/>
          </a:spcAft>
          <a:buClr>
            <a:srgbClr val="000000"/>
          </a:buClr>
          <a:buSzPct val="100000"/>
          <a:buFont typeface="Times New Roman" charset="0"/>
          <a:buNone/>
          <a:tabLst/>
          <a:defRPr kumimoji="0" lang="en-GB" sz="2800" b="0" i="0" u="none" strike="noStrike" cap="none" normalizeH="0" baseline="0">
            <a:ln>
              <a:noFill/>
            </a:ln>
            <a:solidFill>
              <a:srgbClr val="FFFF00"/>
            </a:solidFill>
            <a:effectLst/>
            <a:latin typeface="Times New Roman" charset="0"/>
            <a:ea typeface="細明體" charset="0"/>
            <a:cs typeface="細明體"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0000"/>
          </a:lnSpc>
          <a:spcBef>
            <a:spcPct val="0"/>
          </a:spcBef>
          <a:spcAft>
            <a:spcPct val="0"/>
          </a:spcAft>
          <a:buClr>
            <a:srgbClr val="000000"/>
          </a:buClr>
          <a:buSzPct val="100000"/>
          <a:buFont typeface="Times New Roman" charset="0"/>
          <a:buNone/>
          <a:tabLst/>
          <a:defRPr kumimoji="0" lang="en-GB" sz="2800" b="0" i="0" u="none" strike="noStrike" cap="none" normalizeH="0" baseline="0">
            <a:ln>
              <a:noFill/>
            </a:ln>
            <a:solidFill>
              <a:srgbClr val="FFFF00"/>
            </a:solidFill>
            <a:effectLst/>
            <a:latin typeface="Times New Roman" charset="0"/>
            <a:ea typeface="細明體" charset="0"/>
            <a:cs typeface="細明體" charset="0"/>
          </a:defRPr>
        </a:defPPr>
      </a:lstStyle>
    </a:lnDef>
  </a:objectDefaults>
  <a:extraClrSchemeLst>
    <a:extraClrScheme>
      <a:clrScheme name="預設簡報設計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預設簡報設計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預設簡報設計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預設簡報設計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2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Finance">
  <a:themeElements>
    <a:clrScheme name="Finance 2">
      <a:dk1>
        <a:srgbClr val="000000"/>
      </a:dk1>
      <a:lt1>
        <a:srgbClr val="287C26"/>
      </a:lt1>
      <a:dk2>
        <a:srgbClr val="000000"/>
      </a:dk2>
      <a:lt2>
        <a:srgbClr val="969696"/>
      </a:lt2>
      <a:accent1>
        <a:srgbClr val="FFFFFF"/>
      </a:accent1>
      <a:accent2>
        <a:srgbClr val="8DC6FF"/>
      </a:accent2>
      <a:accent3>
        <a:srgbClr val="ACBFAC"/>
      </a:accent3>
      <a:accent4>
        <a:srgbClr val="000000"/>
      </a:accent4>
      <a:accent5>
        <a:srgbClr val="FFFFFF"/>
      </a:accent5>
      <a:accent6>
        <a:srgbClr val="7FB3E7"/>
      </a:accent6>
      <a:hlink>
        <a:srgbClr val="0066CC"/>
      </a:hlink>
      <a:folHlink>
        <a:srgbClr val="00A800"/>
      </a:folHlink>
    </a:clrScheme>
    <a:fontScheme name="Finance">
      <a:majorFont>
        <a:latin typeface="Impact"/>
        <a:ea typeface="ＭＳ Ｐゴシック"/>
        <a:cs typeface=""/>
      </a:majorFont>
      <a:minorFont>
        <a:latin typeface="Impact"/>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Verdana"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Verdana" pitchFamily="8" charset="0"/>
          </a:defRPr>
        </a:defPPr>
      </a:lstStyle>
    </a:lnDef>
  </a:objectDefaults>
  <a:extraClrSchemeLst>
    <a:extraClrScheme>
      <a:clrScheme name="Finance 1">
        <a:dk1>
          <a:srgbClr val="000000"/>
        </a:dk1>
        <a:lt1>
          <a:srgbClr val="287C26"/>
        </a:lt1>
        <a:dk2>
          <a:srgbClr val="000000"/>
        </a:dk2>
        <a:lt2>
          <a:srgbClr val="808080"/>
        </a:lt2>
        <a:accent1>
          <a:srgbClr val="BBE0E3"/>
        </a:accent1>
        <a:accent2>
          <a:srgbClr val="333399"/>
        </a:accent2>
        <a:accent3>
          <a:srgbClr val="ACBFAC"/>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Finance 2">
        <a:dk1>
          <a:srgbClr val="000000"/>
        </a:dk1>
        <a:lt1>
          <a:srgbClr val="287C26"/>
        </a:lt1>
        <a:dk2>
          <a:srgbClr val="000000"/>
        </a:dk2>
        <a:lt2>
          <a:srgbClr val="969696"/>
        </a:lt2>
        <a:accent1>
          <a:srgbClr val="FFFFFF"/>
        </a:accent1>
        <a:accent2>
          <a:srgbClr val="8DC6FF"/>
        </a:accent2>
        <a:accent3>
          <a:srgbClr val="ACBFAC"/>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9_Default Design">
  <a:themeElements>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7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7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7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7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7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7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7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7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7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7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7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7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9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1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54.xml><?xml version="1.0" encoding="utf-8"?>
<a:theme xmlns:a="http://schemas.openxmlformats.org/drawingml/2006/main" name="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55.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6.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7.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8.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xml><?xml version="1.0" encoding="utf-8"?>
<a:theme xmlns:a="http://schemas.openxmlformats.org/drawingml/2006/main" name="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5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1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6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_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8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8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6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4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igital Dots">
  <a:themeElements>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Digital Do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Digital Dot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Digital Dot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gital Dot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Digital Dot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Digital Dot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Digital Dot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Digital Dot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Digital Dot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4.xml><?xml version="1.0" encoding="utf-8"?>
<a:theme xmlns:a="http://schemas.openxmlformats.org/drawingml/2006/main" name="7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6.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Highway">
  <a:themeElements>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fontScheme name="Highway">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Highway 2">
        <a:dk1>
          <a:srgbClr val="777777"/>
        </a:dk1>
        <a:lt1>
          <a:srgbClr val="FFFFFF"/>
        </a:lt1>
        <a:dk2>
          <a:srgbClr val="28863C"/>
        </a:dk2>
        <a:lt2>
          <a:srgbClr val="FFFFFF"/>
        </a:lt2>
        <a:accent1>
          <a:srgbClr val="909082"/>
        </a:accent1>
        <a:accent2>
          <a:srgbClr val="809EA8"/>
        </a:accent2>
        <a:accent3>
          <a:srgbClr val="ACC3A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3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5.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8.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4.xml><?xml version="1.0" encoding="utf-8"?>
<a:theme xmlns:a="http://schemas.openxmlformats.org/drawingml/2006/main" name="3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6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5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4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0.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3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2.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3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41.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42.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43.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4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5.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46595</TotalTime>
  <Words>25932</Words>
  <Application>Microsoft Macintosh PowerPoint</Application>
  <PresentationFormat>On-screen Show (4:3)</PresentationFormat>
  <Paragraphs>4603</Paragraphs>
  <Slides>542</Slides>
  <Notes>337</Notes>
  <HiddenSlides>0</HiddenSlides>
  <MMClips>0</MMClips>
  <ScaleCrop>false</ScaleCrop>
  <HeadingPairs>
    <vt:vector size="6" baseType="variant">
      <vt:variant>
        <vt:lpstr>Fonts Used</vt:lpstr>
      </vt:variant>
      <vt:variant>
        <vt:i4>40</vt:i4>
      </vt:variant>
      <vt:variant>
        <vt:lpstr>Theme</vt:lpstr>
      </vt:variant>
      <vt:variant>
        <vt:i4>158</vt:i4>
      </vt:variant>
      <vt:variant>
        <vt:lpstr>Slide Titles</vt:lpstr>
      </vt:variant>
      <vt:variant>
        <vt:i4>542</vt:i4>
      </vt:variant>
    </vt:vector>
  </HeadingPairs>
  <TitlesOfParts>
    <vt:vector size="740" baseType="lpstr">
      <vt:lpstr>26</vt:lpstr>
      <vt:lpstr>Apple LiGothic Medium</vt:lpstr>
      <vt:lpstr>BONES</vt:lpstr>
      <vt:lpstr>Crass</vt:lpstr>
      <vt:lpstr>KaiTi</vt:lpstr>
      <vt:lpstr>Kaiti SC</vt:lpstr>
      <vt:lpstr>Microsoft YaHei</vt:lpstr>
      <vt:lpstr>Microsoft YaHei UI</vt:lpstr>
      <vt:lpstr>MS Gothic</vt:lpstr>
      <vt:lpstr>MS PGothic</vt:lpstr>
      <vt:lpstr>MS PGothic</vt:lpstr>
      <vt:lpstr>Osaka</vt:lpstr>
      <vt:lpstr>新細明體</vt:lpstr>
      <vt:lpstr>Scholar</vt:lpstr>
      <vt:lpstr>SimHei</vt:lpstr>
      <vt:lpstr>宋体</vt:lpstr>
      <vt:lpstr>宋体</vt:lpstr>
      <vt:lpstr>Times</vt:lpstr>
      <vt:lpstr>Times New Roman Bold</vt:lpstr>
      <vt:lpstr>Arial</vt:lpstr>
      <vt:lpstr>Arial Black</vt:lpstr>
      <vt:lpstr>Arial Narrow</vt:lpstr>
      <vt:lpstr>Arial Narrow Bold</vt:lpstr>
      <vt:lpstr>Calibri</vt:lpstr>
      <vt:lpstr>Comic Sans MS</vt:lpstr>
      <vt:lpstr>Engravers MT</vt:lpstr>
      <vt:lpstr>Garamond</vt:lpstr>
      <vt:lpstr>Geneva</vt:lpstr>
      <vt:lpstr>Helvetica</vt:lpstr>
      <vt:lpstr>Helvetica Neue Black Condensed</vt:lpstr>
      <vt:lpstr>Impact</vt:lpstr>
      <vt:lpstr>Lucida Sans Unicode</vt:lpstr>
      <vt:lpstr>Monotype Sorts</vt:lpstr>
      <vt:lpstr>Symbol</vt:lpstr>
      <vt:lpstr>Tahoma</vt:lpstr>
      <vt:lpstr>Times New Roman</vt:lpstr>
      <vt:lpstr>Verdana</vt:lpstr>
      <vt:lpstr>Wingdings</vt:lpstr>
      <vt:lpstr>Wingdings 2</vt:lpstr>
      <vt:lpstr>Wingdings 3</vt:lpstr>
      <vt:lpstr>49_Blank Presentation</vt:lpstr>
      <vt:lpstr>1_Office Theme</vt:lpstr>
      <vt:lpstr>Post Modern</vt:lpstr>
      <vt:lpstr>Capsules</vt:lpstr>
      <vt:lpstr>Fireball</vt:lpstr>
      <vt:lpstr>Digital Dots</vt:lpstr>
      <vt:lpstr>13_Strategic</vt:lpstr>
      <vt:lpstr>53_Blank Presentation</vt:lpstr>
      <vt:lpstr>Whirlpool</vt:lpstr>
      <vt:lpstr>4_Notebook</vt:lpstr>
      <vt:lpstr>54_Blank Presentation</vt:lpstr>
      <vt:lpstr>Kimono</vt:lpstr>
      <vt:lpstr>1_Orbit</vt:lpstr>
      <vt:lpstr>2_Default Design</vt:lpstr>
      <vt:lpstr>29_Default Design</vt:lpstr>
      <vt:lpstr>Default Design</vt:lpstr>
      <vt:lpstr>50_Blank Presentation</vt:lpstr>
      <vt:lpstr>2_Office Theme</vt:lpstr>
      <vt:lpstr>5_Dad`s Tie</vt:lpstr>
      <vt:lpstr>3_Default Design</vt:lpstr>
      <vt:lpstr>Orbit</vt:lpstr>
      <vt:lpstr>4_Blank Presentation</vt:lpstr>
      <vt:lpstr>6_Office Theme</vt:lpstr>
      <vt:lpstr>14_Strategic</vt:lpstr>
      <vt:lpstr>5_Blank Presentation</vt:lpstr>
      <vt:lpstr>8_Office Theme</vt:lpstr>
      <vt:lpstr>1_Radar</vt:lpstr>
      <vt:lpstr>2_Orbit</vt:lpstr>
      <vt:lpstr>59_Blank Presentation</vt:lpstr>
      <vt:lpstr>11_Office Theme</vt:lpstr>
      <vt:lpstr>1_Expedition</vt:lpstr>
      <vt:lpstr>12_Expedition</vt:lpstr>
      <vt:lpstr>12_Office Theme</vt:lpstr>
      <vt:lpstr>3_Notebook</vt:lpstr>
      <vt:lpstr>7_Blank Presentation</vt:lpstr>
      <vt:lpstr>1_Default Design</vt:lpstr>
      <vt:lpstr>60_Blank Presentation</vt:lpstr>
      <vt:lpstr>2_Lock And Key</vt:lpstr>
      <vt:lpstr>13_Office Theme</vt:lpstr>
      <vt:lpstr>1_Notebook</vt:lpstr>
      <vt:lpstr>Balance</vt:lpstr>
      <vt:lpstr>16_Default Design</vt:lpstr>
      <vt:lpstr>Radar</vt:lpstr>
      <vt:lpstr>3_Orbit</vt:lpstr>
      <vt:lpstr>5_Default Design</vt:lpstr>
      <vt:lpstr>21-1 Peter</vt:lpstr>
      <vt:lpstr>2_21-1 Peter</vt:lpstr>
      <vt:lpstr>4_Lock And Key</vt:lpstr>
      <vt:lpstr>8_Lock And Key</vt:lpstr>
      <vt:lpstr>5_Lock And Key</vt:lpstr>
      <vt:lpstr>17_Default Design</vt:lpstr>
      <vt:lpstr>8_Strategic</vt:lpstr>
      <vt:lpstr>Ribbons</vt:lpstr>
      <vt:lpstr>52_Blank Presentation</vt:lpstr>
      <vt:lpstr>1_Globe</vt:lpstr>
      <vt:lpstr>9_Blank Presentation</vt:lpstr>
      <vt:lpstr>12_Strategic</vt:lpstr>
      <vt:lpstr>61_Blank Presentation</vt:lpstr>
      <vt:lpstr>4_Orbit</vt:lpstr>
      <vt:lpstr>2_Soaring</vt:lpstr>
      <vt:lpstr>62_Blank Presentation</vt:lpstr>
      <vt:lpstr>6_Strategic</vt:lpstr>
      <vt:lpstr>16_Office Theme</vt:lpstr>
      <vt:lpstr>7_Strategic</vt:lpstr>
      <vt:lpstr>17_Office Theme</vt:lpstr>
      <vt:lpstr>18_Default Design</vt:lpstr>
      <vt:lpstr>19_Default Design</vt:lpstr>
      <vt:lpstr>2_Nature</vt:lpstr>
      <vt:lpstr>Highway</vt:lpstr>
      <vt:lpstr>Stream</vt:lpstr>
      <vt:lpstr>1_Ripple</vt:lpstr>
      <vt:lpstr>Circuit</vt:lpstr>
      <vt:lpstr>5_Soaring</vt:lpstr>
      <vt:lpstr>3_Office Theme</vt:lpstr>
      <vt:lpstr>4_Default Design</vt:lpstr>
      <vt:lpstr>3_Capsules</vt:lpstr>
      <vt:lpstr>47_Blank Presentation</vt:lpstr>
      <vt:lpstr>4_Ribbons</vt:lpstr>
      <vt:lpstr>55_Blank Presentation</vt:lpstr>
      <vt:lpstr>9_Office Theme</vt:lpstr>
      <vt:lpstr>Blue Diagonal</vt:lpstr>
      <vt:lpstr>11_Default Design</vt:lpstr>
      <vt:lpstr>1_Post Modern</vt:lpstr>
      <vt:lpstr>15_Office Theme</vt:lpstr>
      <vt:lpstr>57_Blank Presentation</vt:lpstr>
      <vt:lpstr>3_Soaring</vt:lpstr>
      <vt:lpstr>18_Office Theme</vt:lpstr>
      <vt:lpstr>16_Blank Presentation</vt:lpstr>
      <vt:lpstr>2_Slit</vt:lpstr>
      <vt:lpstr>1_Nature</vt:lpstr>
      <vt:lpstr>Dad`s Tie</vt:lpstr>
      <vt:lpstr>1_Dad`s Tie</vt:lpstr>
      <vt:lpstr>7_Office Theme</vt:lpstr>
      <vt:lpstr>3_Nature</vt:lpstr>
      <vt:lpstr>63_Blank Presentation</vt:lpstr>
      <vt:lpstr>5_Ribbons</vt:lpstr>
      <vt:lpstr>4_Capsules</vt:lpstr>
      <vt:lpstr>Cactus</vt:lpstr>
      <vt:lpstr>14_Office Theme</vt:lpstr>
      <vt:lpstr>5_Notebook</vt:lpstr>
      <vt:lpstr>5_Strategic</vt:lpstr>
      <vt:lpstr>58_Blank Presentation</vt:lpstr>
      <vt:lpstr>10_Office Theme</vt:lpstr>
      <vt:lpstr>Blank Presentation</vt:lpstr>
      <vt:lpstr>6_Blank Presentation</vt:lpstr>
      <vt:lpstr>56_Blank Presentation</vt:lpstr>
      <vt:lpstr>2_Expedition</vt:lpstr>
      <vt:lpstr>5_Office Theme</vt:lpstr>
      <vt:lpstr>7_Default Design</vt:lpstr>
      <vt:lpstr>10_Default Design</vt:lpstr>
      <vt:lpstr>7_Executive</vt:lpstr>
      <vt:lpstr>21_Blank Presentation</vt:lpstr>
      <vt:lpstr>19_Office Theme</vt:lpstr>
      <vt:lpstr>4_Office Theme</vt:lpstr>
      <vt:lpstr>64_Blank Presentation</vt:lpstr>
      <vt:lpstr>65_Blank Presentation</vt:lpstr>
      <vt:lpstr>66_Blank Presentation</vt:lpstr>
      <vt:lpstr>untitled 3</vt:lpstr>
      <vt:lpstr>26_Default Design</vt:lpstr>
      <vt:lpstr>7_Soaring</vt:lpstr>
      <vt:lpstr>19_Office 主题</vt:lpstr>
      <vt:lpstr>15_Default Design</vt:lpstr>
      <vt:lpstr>Calm</vt:lpstr>
      <vt:lpstr>5_Expedition</vt:lpstr>
      <vt:lpstr>8_Expedition</vt:lpstr>
      <vt:lpstr>2_Notebook</vt:lpstr>
      <vt:lpstr>12_Default Design</vt:lpstr>
      <vt:lpstr>2_Whirlpool</vt:lpstr>
      <vt:lpstr>3_Lock And Key</vt:lpstr>
      <vt:lpstr>20_Office Theme</vt:lpstr>
      <vt:lpstr>10_Strategic</vt:lpstr>
      <vt:lpstr>21_Office Theme</vt:lpstr>
      <vt:lpstr>Concourse</vt:lpstr>
      <vt:lpstr>51_Blank Presentation</vt:lpstr>
      <vt:lpstr>67_Blank Presentation</vt:lpstr>
      <vt:lpstr>68_Blank Presentation</vt:lpstr>
      <vt:lpstr>69_Blank Presentation</vt:lpstr>
      <vt:lpstr>3_Blank Presentation</vt:lpstr>
      <vt:lpstr>70_Blank Presentation</vt:lpstr>
      <vt:lpstr>1_Cactus</vt:lpstr>
      <vt:lpstr>Globe</vt:lpstr>
      <vt:lpstr>22_Office Theme</vt:lpstr>
      <vt:lpstr>預設簡報設計</vt:lpstr>
      <vt:lpstr>2_Dad`s Tie</vt:lpstr>
      <vt:lpstr>8_Blank Presentation</vt:lpstr>
      <vt:lpstr>22_Blank Presentation</vt:lpstr>
      <vt:lpstr>Finance</vt:lpstr>
      <vt:lpstr>1_Compass</vt:lpstr>
      <vt:lpstr>1_Capsules</vt:lpstr>
      <vt:lpstr>9_Capsules</vt:lpstr>
      <vt:lpstr>11_Dad`s Tie</vt:lpstr>
      <vt:lpstr>15_Expedition</vt:lpstr>
      <vt:lpstr>3_Expedition</vt:lpstr>
      <vt:lpstr>4_Strategic</vt:lpstr>
      <vt:lpstr>25_Blank Presentation</vt:lpstr>
      <vt:lpstr>1_untitled 1</vt:lpstr>
      <vt:lpstr>1_Blank Presentation</vt:lpstr>
      <vt:lpstr>5_Orbit</vt:lpstr>
      <vt:lpstr>新约书卷主题与总结</vt:lpstr>
      <vt:lpstr>马太福音</vt:lpstr>
      <vt:lpstr>关键字</vt:lpstr>
      <vt:lpstr>主题</vt:lpstr>
      <vt:lpstr>关键节</vt:lpstr>
      <vt:lpstr>总结概要</vt:lpstr>
      <vt:lpstr>国度陈述</vt:lpstr>
      <vt:lpstr>圣约陈述 </vt:lpstr>
      <vt:lpstr>救赎陈述 </vt:lpstr>
      <vt:lpstr>耶稣在马太福音 （弥赛亚预言）</vt:lpstr>
      <vt:lpstr>马太福音图表</vt:lpstr>
      <vt:lpstr>马太福音（根据赫德尔斯顿）</vt:lpstr>
      <vt:lpstr>服事他人</vt:lpstr>
      <vt:lpstr>小组讨论…</vt:lpstr>
      <vt:lpstr>四福音书是几时写成的?</vt:lpstr>
      <vt:lpstr>为何服事耶稣？</vt:lpstr>
      <vt:lpstr>奇妙的名称</vt:lpstr>
      <vt:lpstr>马太福音的主要思想</vt:lpstr>
      <vt:lpstr>PowerPoint Presentation</vt:lpstr>
      <vt:lpstr>你现在信靠那君王吗?</vt:lpstr>
      <vt:lpstr>PowerPoint Presentation</vt:lpstr>
      <vt:lpstr>马可福音</vt:lpstr>
      <vt:lpstr>关键字</vt:lpstr>
      <vt:lpstr>主题</vt:lpstr>
      <vt:lpstr>关键节</vt:lpstr>
      <vt:lpstr>总结概要</vt:lpstr>
      <vt:lpstr>国度陈述</vt:lpstr>
      <vt:lpstr>圣约陈述</vt:lpstr>
      <vt:lpstr>救赎陈述</vt:lpstr>
      <vt:lpstr>耶稣 (弥赛亚的预言) </vt:lpstr>
      <vt:lpstr>马可福音大纲</vt:lpstr>
      <vt:lpstr>巴里 赫德尔斯顿 《藏头诗圣经》</vt:lpstr>
      <vt:lpstr>要作门徒</vt:lpstr>
      <vt:lpstr>门徒 = 跟随者</vt:lpstr>
      <vt:lpstr>门徒。</vt:lpstr>
      <vt:lpstr>你要怎么在这个凶狠的世界里成为耶稣真正的门徒?</vt:lpstr>
      <vt:lpstr>作为一个教会领袖，如果你的教会受到逼迫，一些人会被拖去喂狮子，大数被迫在地下聚会，所有人都害怕，你会怎么做？</vt:lpstr>
      <vt:lpstr>怎么在这个凶狠的世界里作主门徒</vt:lpstr>
      <vt:lpstr>主要思想</vt:lpstr>
      <vt:lpstr>你要怎么做一个如基督受苦的门徒?</vt:lpstr>
      <vt:lpstr>Black</vt:lpstr>
      <vt:lpstr>Luke Title Slide</vt:lpstr>
      <vt:lpstr>关键字</vt:lpstr>
      <vt:lpstr>主题</vt:lpstr>
      <vt:lpstr>关键节</vt:lpstr>
      <vt:lpstr>总结与应用</vt:lpstr>
      <vt:lpstr>国度陈述</vt:lpstr>
      <vt:lpstr>圣约陈述</vt:lpstr>
      <vt:lpstr>救赎陈述</vt:lpstr>
      <vt:lpstr>耶稣 (弥赛亚的预言) </vt:lpstr>
      <vt:lpstr>路加福音经书图 表</vt:lpstr>
      <vt:lpstr>“完全的人"</vt:lpstr>
      <vt:lpstr>要被</vt:lpstr>
      <vt:lpstr>上百万人 相信…</vt:lpstr>
      <vt:lpstr>要带着怀疑的心辨别是非</vt:lpstr>
      <vt:lpstr>我们在基督的信靠 怎么能够被确定?</vt:lpstr>
      <vt:lpstr>保罗事工的西游记</vt:lpstr>
      <vt:lpstr>路加福音读者的问题:  这位东方人(耶稣) 能救护 像我一样的一位西方人 (外邦人)吗?</vt:lpstr>
      <vt:lpstr>怎么 被确定…</vt:lpstr>
      <vt:lpstr>不变的圣经</vt:lpstr>
      <vt:lpstr>Black</vt:lpstr>
      <vt:lpstr>约翰福音</vt:lpstr>
      <vt:lpstr>关键字</vt:lpstr>
      <vt:lpstr>主题</vt:lpstr>
      <vt:lpstr>关键节</vt:lpstr>
      <vt:lpstr>总结概要</vt:lpstr>
      <vt:lpstr>国度陈述</vt:lpstr>
      <vt:lpstr>圣约陈述</vt:lpstr>
      <vt:lpstr>救赎陈述</vt:lpstr>
      <vt:lpstr>耶稣 (弥赛亚的预言) </vt:lpstr>
      <vt:lpstr>约翰福音概览</vt:lpstr>
      <vt:lpstr>约翰福音</vt:lpstr>
      <vt:lpstr>要相信</vt:lpstr>
      <vt:lpstr>什么是永生?</vt:lpstr>
      <vt:lpstr>怎么得着 永 生? </vt:lpstr>
      <vt:lpstr>I.  在基督里得永生的真理得到了 许都不一的 回应。</vt:lpstr>
      <vt:lpstr>II. 相信 耶稣为你受死，为你复活，就能得着永生。</vt:lpstr>
      <vt:lpstr>主要思想</vt:lpstr>
      <vt:lpstr>The Divine Code</vt:lpstr>
      <vt:lpstr>你要怎么认识祂?</vt:lpstr>
      <vt:lpstr>Black</vt:lpstr>
      <vt:lpstr>使徒行传</vt:lpstr>
      <vt:lpstr>关键字</vt:lpstr>
      <vt:lpstr>主题</vt:lpstr>
      <vt:lpstr>关键节</vt:lpstr>
      <vt:lpstr>总结 &amp; 应用</vt:lpstr>
      <vt:lpstr>国度陈述</vt:lpstr>
      <vt:lpstr>圣约陈述</vt:lpstr>
      <vt:lpstr>救赎陈述</vt:lpstr>
      <vt:lpstr>耶稣 (弥赛亚的预言) </vt:lpstr>
      <vt:lpstr>书中插图 (顶部)</vt:lpstr>
      <vt:lpstr>使徒行传</vt:lpstr>
      <vt:lpstr>要作主见证</vt:lpstr>
      <vt:lpstr>证人席</vt:lpstr>
      <vt:lpstr>我们为什么要 作见证?</vt:lpstr>
      <vt:lpstr>I. 神已经在我们的前面为我们铺路，所以我们可以从我们在的地方开始 (1:1–6:7)。</vt:lpstr>
      <vt:lpstr>II. 我们只有在我们的舒适区以外作见证， 神才会得到荣耀 (6:8–8:40)。 </vt:lpstr>
      <vt:lpstr>III. 神要使用我们把他的国度传到最后 未达到的地方 (9–28). </vt:lpstr>
      <vt:lpstr>主要思想</vt:lpstr>
      <vt:lpstr>你在神自初期教会开始的的计划中扮演什么角色？</vt:lpstr>
      <vt:lpstr>PowerPoint Presentation</vt:lpstr>
      <vt:lpstr>The Book of Romans</vt:lpstr>
      <vt:lpstr>关键字</vt:lpstr>
      <vt:lpstr>主题</vt:lpstr>
      <vt:lpstr>关键节</vt:lpstr>
      <vt:lpstr>总结概要</vt:lpstr>
      <vt:lpstr>国度陈述</vt:lpstr>
      <vt:lpstr>圣约陈述</vt:lpstr>
      <vt:lpstr>救赎陈述</vt:lpstr>
      <vt:lpstr>预言 (主, 神性) </vt:lpstr>
      <vt:lpstr>罗马书里的义</vt:lpstr>
      <vt:lpstr>Romans</vt:lpstr>
      <vt:lpstr>要接受他人</vt:lpstr>
      <vt:lpstr>我们经常不能接受与我们不相同的人。</vt:lpstr>
      <vt:lpstr>为什么要彼此接受?</vt:lpstr>
      <vt:lpstr>为什么要 彼此接受?</vt:lpstr>
      <vt:lpstr>Walk Thru the Pauline Epistles</vt:lpstr>
      <vt:lpstr>罗马书主要思想 </vt:lpstr>
      <vt:lpstr>接受他人。</vt:lpstr>
      <vt:lpstr>接受他人。怎么样?</vt:lpstr>
      <vt:lpstr>Black</vt:lpstr>
      <vt:lpstr>哥林多前书</vt:lpstr>
      <vt:lpstr>关键字</vt:lpstr>
      <vt:lpstr>主题</vt:lpstr>
      <vt:lpstr>关键节</vt:lpstr>
      <vt:lpstr>总结与应用</vt:lpstr>
      <vt:lpstr>国度陈述</vt:lpstr>
      <vt:lpstr>圣约陈述</vt:lpstr>
      <vt:lpstr>救赎陈述</vt:lpstr>
      <vt:lpstr>预言 (主, 神性) </vt:lpstr>
      <vt:lpstr>哥林多前书</vt:lpstr>
      <vt:lpstr>哥林多前书</vt:lpstr>
      <vt:lpstr>要不一样</vt:lpstr>
      <vt:lpstr>牛群心态</vt:lpstr>
      <vt:lpstr>我们怎么样在能与非信徒 不一样?</vt:lpstr>
      <vt:lpstr>哥林多: 污秽的交叉口</vt:lpstr>
      <vt:lpstr>哥林多地峡</vt:lpstr>
      <vt:lpstr>我们与非信徒相比，要怎么样才能…</vt:lpstr>
      <vt:lpstr>主要思想</vt:lpstr>
      <vt:lpstr>成圣 (1:2) = “被神分别为 祂的产业” </vt:lpstr>
      <vt:lpstr>Black</vt:lpstr>
      <vt:lpstr>2 Corinthians</vt:lpstr>
      <vt:lpstr>关键字</vt:lpstr>
      <vt:lpstr>主题</vt:lpstr>
      <vt:lpstr>关键节</vt:lpstr>
      <vt:lpstr>总结概要</vt:lpstr>
      <vt:lpstr>国度陈述</vt:lpstr>
      <vt:lpstr>圣约陈述</vt:lpstr>
      <vt:lpstr>救赎陈述</vt:lpstr>
      <vt:lpstr>预言 (主, 神性) </vt:lpstr>
      <vt:lpstr>2 Corinthians Book Chart</vt:lpstr>
      <vt:lpstr>哥林多后书 大纲</vt:lpstr>
      <vt:lpstr>反应灵敏</vt:lpstr>
      <vt:lpstr>开放</vt:lpstr>
      <vt:lpstr>新约综览(布道旅程+关键字)</vt:lpstr>
      <vt:lpstr>哥林多后书景况</vt:lpstr>
      <vt:lpstr>神对你不是麻木的。</vt:lpstr>
      <vt:lpstr>你怎么能够对 神对你的心意 反应灵敏?</vt:lpstr>
      <vt:lpstr>   要向…</vt:lpstr>
      <vt:lpstr>我能这样做来向神敞开心胸…</vt:lpstr>
      <vt:lpstr>Black</vt:lpstr>
      <vt:lpstr>加拉太书</vt:lpstr>
      <vt:lpstr>关键字</vt:lpstr>
      <vt:lpstr>主题</vt:lpstr>
      <vt:lpstr>关键节</vt:lpstr>
      <vt:lpstr>总结概要</vt:lpstr>
      <vt:lpstr>国度陈述</vt:lpstr>
      <vt:lpstr>圣约陈述</vt:lpstr>
      <vt:lpstr>救赎陈述</vt:lpstr>
      <vt:lpstr>预言 (主, 神性) </vt:lpstr>
      <vt:lpstr>Book Chart</vt:lpstr>
      <vt:lpstr>PowerPoint Presentation</vt:lpstr>
      <vt:lpstr>要自由</vt:lpstr>
      <vt:lpstr>做错误教导的奴隶是最惨的奴隶</vt:lpstr>
      <vt:lpstr>为什么救恩是单单靠信心？</vt:lpstr>
      <vt:lpstr>I. 耶稣吩咐 保罗 教导因信得救  (1–2章)。</vt:lpstr>
      <vt:lpstr>II. 救赎 一直以来 都是因信  (3–4章).</vt:lpstr>
      <vt:lpstr>III. 只有因信得救才会使我们有 心灵 的改变(5–6章).</vt:lpstr>
      <vt:lpstr>主要思想</vt:lpstr>
      <vt:lpstr>加拉太书的应用</vt:lpstr>
      <vt:lpstr>Black</vt:lpstr>
      <vt:lpstr>以弗所书</vt:lpstr>
      <vt:lpstr>关键字</vt:lpstr>
      <vt:lpstr>主题</vt:lpstr>
      <vt:lpstr>关键节</vt:lpstr>
      <vt:lpstr>PowerPoint Presentation</vt:lpstr>
      <vt:lpstr>国度陈述</vt:lpstr>
      <vt:lpstr>圣约陈述</vt:lpstr>
      <vt:lpstr>救赎陈述</vt:lpstr>
      <vt:lpstr>预言 (主, 神性) </vt:lpstr>
      <vt:lpstr>以弗所书</vt:lpstr>
      <vt:lpstr>以弗所书</vt:lpstr>
      <vt:lpstr>要合一</vt:lpstr>
      <vt:lpstr>我们的教会要怎么样 使诸般不同的人 合一?</vt:lpstr>
      <vt:lpstr>有时候，信徒会虐待某个种族的人</vt:lpstr>
      <vt:lpstr>怎么样合一…</vt:lpstr>
      <vt:lpstr>怎么样合一…</vt:lpstr>
      <vt:lpstr>怎么样合一…</vt:lpstr>
      <vt:lpstr>爱神, 同等地爱教会 及爱万国</vt:lpstr>
      <vt:lpstr>想一想</vt:lpstr>
      <vt:lpstr>Black</vt:lpstr>
      <vt:lpstr>效法主</vt:lpstr>
      <vt:lpstr>关键字</vt:lpstr>
      <vt:lpstr>主题</vt:lpstr>
      <vt:lpstr>关键节</vt:lpstr>
      <vt:lpstr>Summary Statement &amp; Application</vt:lpstr>
      <vt:lpstr>国度陈述</vt:lpstr>
      <vt:lpstr>圣约陈述</vt:lpstr>
      <vt:lpstr>救赎陈述</vt:lpstr>
      <vt:lpstr>预言 (主, 神性) </vt:lpstr>
      <vt:lpstr>Book Chart</vt:lpstr>
      <vt:lpstr>腓利比书</vt:lpstr>
      <vt:lpstr>要效法基督</vt:lpstr>
      <vt:lpstr>Most Admired People (2018)</vt:lpstr>
      <vt:lpstr>你最欣赏的人是谁?</vt:lpstr>
      <vt:lpstr>中心主题</vt:lpstr>
      <vt:lpstr>当我们效法基督复活的心态时， 会发生什么？ </vt:lpstr>
      <vt:lpstr>效法基督心态的果效</vt:lpstr>
      <vt:lpstr>腓利比书主要思想</vt:lpstr>
      <vt:lpstr>Summary Statement &amp; Application</vt:lpstr>
      <vt:lpstr>Black</vt:lpstr>
      <vt:lpstr>歌罗西书</vt:lpstr>
      <vt:lpstr>关键字</vt:lpstr>
      <vt:lpstr>主题</vt:lpstr>
      <vt:lpstr>关键节</vt:lpstr>
      <vt:lpstr>概要 &amp; 应用</vt:lpstr>
      <vt:lpstr>国度陈述</vt:lpstr>
      <vt:lpstr>圣约陈述</vt:lpstr>
      <vt:lpstr>救赎陈述</vt:lpstr>
      <vt:lpstr>预言 (主, 神性) </vt:lpstr>
      <vt:lpstr>书之分析表</vt:lpstr>
      <vt:lpstr>PowerPoint Presentation</vt:lpstr>
      <vt:lpstr>要受庇护</vt:lpstr>
      <vt:lpstr>假师傅否认基督的神性与作为</vt:lpstr>
      <vt:lpstr>写这封信的背景 </vt:lpstr>
      <vt:lpstr>你怎么能从假教导中受庇护?</vt:lpstr>
      <vt:lpstr>PowerPoint Presentation</vt:lpstr>
      <vt:lpstr>II. 追求圣洁的生活</vt:lpstr>
      <vt:lpstr>要追求什么</vt:lpstr>
      <vt:lpstr>主要思想</vt:lpstr>
      <vt:lpstr>Black</vt:lpstr>
      <vt:lpstr>1 Thessalonians</vt:lpstr>
      <vt:lpstr>关键字</vt:lpstr>
      <vt:lpstr>主题</vt:lpstr>
      <vt:lpstr>关键节</vt:lpstr>
      <vt:lpstr>总结概要</vt:lpstr>
      <vt:lpstr>国度陈述</vt:lpstr>
      <vt:lpstr>圣约陈述</vt:lpstr>
      <vt:lpstr>救赎陈述</vt:lpstr>
      <vt:lpstr>预言 (主, 神性) </vt:lpstr>
      <vt:lpstr>Book Chart</vt:lpstr>
      <vt:lpstr>PowerPoint Presentation</vt:lpstr>
      <vt:lpstr>做好准备</vt:lpstr>
      <vt:lpstr>Our Need</vt:lpstr>
      <vt:lpstr>要怎么为被提 做准备？</vt:lpstr>
      <vt:lpstr>（一）没有贪婪地服侍耶稣 (第1–3章）。 </vt:lpstr>
      <vt:lpstr>（二） 关心人和神学 (第 4–5章)。</vt:lpstr>
      <vt:lpstr>主要概念</vt:lpstr>
      <vt:lpstr>我们都得做交待。</vt:lpstr>
      <vt:lpstr>帖撒罗尼迦前书5:2</vt:lpstr>
      <vt:lpstr>Black</vt:lpstr>
      <vt:lpstr>帖撒罗尼迦后书</vt:lpstr>
      <vt:lpstr>关键字</vt:lpstr>
      <vt:lpstr>主题</vt:lpstr>
      <vt:lpstr>关键节</vt:lpstr>
      <vt:lpstr>总结与应用</vt:lpstr>
      <vt:lpstr>国度陈述</vt:lpstr>
      <vt:lpstr>圣约陈述</vt:lpstr>
      <vt:lpstr>救赎陈述</vt:lpstr>
      <vt:lpstr>预言  （主, 神性) </vt:lpstr>
      <vt:lpstr>Book Chart</vt:lpstr>
      <vt:lpstr>帖撒罗尼迦后书</vt:lpstr>
      <vt:lpstr>要被肯定</vt:lpstr>
      <vt:lpstr>自我肯定是否足够？</vt:lpstr>
      <vt:lpstr>神怎么在困难中肯定我们？</vt:lpstr>
      <vt:lpstr>神是全方面的肯定我们。  (帖撒罗尼迦后书的主要思想)</vt:lpstr>
      <vt:lpstr>（一）情绪：神赐毅力以让我们成熟 （帖撒罗尼迦后书 第1章）</vt:lpstr>
      <vt:lpstr>（二）神学：神赐真理以带给我们稳定  （帖撒罗尼迦后书 第2章）</vt:lpstr>
      <vt:lpstr>PowerPoint Presentation</vt:lpstr>
      <vt:lpstr>在鼓励别人这方面，你做得如何呢？</vt:lpstr>
      <vt:lpstr>Black</vt:lpstr>
      <vt:lpstr>提摩太前书</vt:lpstr>
      <vt:lpstr>关键字</vt:lpstr>
      <vt:lpstr>主题</vt:lpstr>
      <vt:lpstr>关键节</vt:lpstr>
      <vt:lpstr>总结概要</vt:lpstr>
      <vt:lpstr>国度陈述</vt:lpstr>
      <vt:lpstr>圣约陈述</vt:lpstr>
      <vt:lpstr>救赎陈述</vt:lpstr>
      <vt:lpstr>预言 (主, 神性) </vt:lpstr>
      <vt:lpstr>提摩太前 教会次序</vt:lpstr>
      <vt:lpstr>PowerPoint Presentation</vt:lpstr>
      <vt:lpstr>要有次序</vt:lpstr>
      <vt:lpstr>神对教会次序的优先重点 是什么？</vt:lpstr>
      <vt:lpstr>I. 你的生命要在律法与 恩典 中取得平衡  (第一章)。</vt:lpstr>
      <vt:lpstr>II. 需要在虔诚领袖的带领下有公共的敬拜生活 (第二至三章)。</vt:lpstr>
      <vt:lpstr>III. 谨守私生活与教义 (第四章)。 </vt:lpstr>
      <vt:lpstr>IV. 满足各教会群体的需要 (5:1–6:10)。</vt:lpstr>
      <vt:lpstr>V. 不要因为爱钱而毁了属灵生命 (6:11-21)</vt:lpstr>
      <vt:lpstr>主要思想</vt:lpstr>
      <vt:lpstr>Black</vt:lpstr>
      <vt:lpstr>提摩太后书</vt:lpstr>
      <vt:lpstr>关键字</vt:lpstr>
      <vt:lpstr>主题</vt:lpstr>
      <vt:lpstr>关键节</vt:lpstr>
      <vt:lpstr>PowerPoint Presentation</vt:lpstr>
      <vt:lpstr>国度陈述</vt:lpstr>
      <vt:lpstr>圣约陈述</vt:lpstr>
      <vt:lpstr>救赎陈述</vt:lpstr>
      <vt:lpstr>预言 (主, 神性) </vt:lpstr>
      <vt:lpstr>PowerPoint Presentation</vt:lpstr>
      <vt:lpstr>提摩太后书</vt:lpstr>
      <vt:lpstr>要坚持不懈</vt:lpstr>
      <vt:lpstr>叛教。</vt:lpstr>
      <vt:lpstr>你怎么能在叛教主义中 坚持不懈?</vt:lpstr>
      <vt:lpstr>PowerPoint Presentation</vt:lpstr>
      <vt:lpstr>怎么能坚持不懈:  忠实地...</vt:lpstr>
      <vt:lpstr>主要思想</vt:lpstr>
      <vt:lpstr>"因为时候要到、人必厌烦纯正的道理。耳朵发痒、就随从自己的情欲、增添好些师傅。 4 并且掩耳不听真道、偏向荒渺的言语" (4:3-4)。</vt:lpstr>
      <vt:lpstr>请问你的阅读，新闻，交友，电影，电视，尤其是互联网上所接触的, 是否是坚定还是削弱你的信仰？</vt:lpstr>
      <vt:lpstr>Black</vt:lpstr>
      <vt:lpstr>提多书</vt:lpstr>
      <vt:lpstr>关键字</vt:lpstr>
      <vt:lpstr>主题</vt:lpstr>
      <vt:lpstr>关键节</vt:lpstr>
      <vt:lpstr>提多书</vt:lpstr>
      <vt:lpstr>国度陈述</vt:lpstr>
      <vt:lpstr>圣约陈述</vt:lpstr>
      <vt:lpstr>救赎陈述</vt:lpstr>
      <vt:lpstr>预言 (主, 神性) </vt:lpstr>
      <vt:lpstr>PowerPoint Presentation</vt:lpstr>
      <vt:lpstr>提多书</vt:lpstr>
      <vt:lpstr>要信誉良好</vt:lpstr>
      <vt:lpstr>现代假福音</vt:lpstr>
      <vt:lpstr>信誉</vt:lpstr>
      <vt:lpstr>我们怎么能在诸多假教导中保持 信誉良好?</vt:lpstr>
      <vt:lpstr>I. 有虔诚的 长老 教导真理。 </vt:lpstr>
      <vt:lpstr>II. 按着你的岁数行事为人。</vt:lpstr>
      <vt:lpstr>III. 让恩典带来 虔诚的心。</vt:lpstr>
      <vt:lpstr>主要是想</vt:lpstr>
      <vt:lpstr>Black</vt:lpstr>
      <vt:lpstr>饶恕，还是不饶恕？</vt:lpstr>
      <vt:lpstr>关键字</vt:lpstr>
      <vt:lpstr>主题</vt:lpstr>
      <vt:lpstr>关键节</vt:lpstr>
      <vt:lpstr>PowerPoint Presentation</vt:lpstr>
      <vt:lpstr>国度陈述</vt:lpstr>
      <vt:lpstr>圣约陈述</vt:lpstr>
      <vt:lpstr>救赎陈述</vt:lpstr>
      <vt:lpstr>预言 （主，神）</vt:lpstr>
      <vt:lpstr>PowerPoint Presentation</vt:lpstr>
      <vt:lpstr>PowerPoint Presentation</vt:lpstr>
      <vt:lpstr>要饶恕他人</vt:lpstr>
      <vt:lpstr>有条件的宽恕：</vt:lpstr>
      <vt:lpstr>如何饶恕那些得罪我们的人......</vt:lpstr>
      <vt:lpstr>I. 开始以尽可能最好的方式看待人们（1-7）。</vt:lpstr>
      <vt:lpstr>II. 保罗呼吁腓利门饶恕他的回归失控的奴隶欧尼西慕 （8-21）。</vt:lpstr>
      <vt:lpstr>主要思想</vt:lpstr>
      <vt:lpstr>. 特征.</vt:lpstr>
      <vt:lpstr>• 应用 •</vt:lpstr>
      <vt:lpstr>Black</vt:lpstr>
      <vt:lpstr>希伯来书</vt:lpstr>
      <vt:lpstr>关键字</vt:lpstr>
      <vt:lpstr>主题</vt:lpstr>
      <vt:lpstr>关键节</vt:lpstr>
      <vt:lpstr>总结概要</vt:lpstr>
      <vt:lpstr>国度陈述</vt:lpstr>
      <vt:lpstr>圣约陈述</vt:lpstr>
      <vt:lpstr>救赎陈述</vt:lpstr>
      <vt:lpstr>预言 (主, 神性) </vt:lpstr>
      <vt:lpstr>希伯来书大纲</vt:lpstr>
      <vt:lpstr>PowerPoint Presentation</vt:lpstr>
      <vt:lpstr>要  毫不妥协</vt:lpstr>
      <vt:lpstr>有些人却退出了基督徒的赛事</vt:lpstr>
      <vt:lpstr>你呢?</vt:lpstr>
      <vt:lpstr>为什么要在基督的信仰上毫不妥协?</vt:lpstr>
      <vt:lpstr>I.  耶稣比任何人或事物更好  (1:1–10:18)。</vt:lpstr>
      <vt:lpstr>II. 不要妥协，但要以信心坚持  (10:19–13:25)。</vt:lpstr>
      <vt:lpstr>主要思想</vt:lpstr>
      <vt:lpstr>你在哪一方面需要加油？</vt:lpstr>
      <vt:lpstr>Black</vt:lpstr>
      <vt:lpstr>雅各书</vt:lpstr>
      <vt:lpstr>关键字</vt:lpstr>
      <vt:lpstr>主题</vt:lpstr>
      <vt:lpstr>关键节</vt:lpstr>
      <vt:lpstr>总结概要</vt:lpstr>
      <vt:lpstr>国度陈述</vt:lpstr>
      <vt:lpstr>圣约陈述</vt:lpstr>
      <vt:lpstr>救赎陈述</vt:lpstr>
      <vt:lpstr>预言 (主, 神性) </vt:lpstr>
      <vt:lpstr>以不同角度看信心…</vt:lpstr>
      <vt:lpstr>雅各书</vt:lpstr>
      <vt:lpstr>要有行为</vt:lpstr>
      <vt:lpstr>别人怎么知道你是信徒?</vt:lpstr>
      <vt:lpstr>别人怎么知道你是信徒?</vt:lpstr>
      <vt:lpstr>我们基督教信仰 的特征是什么?</vt:lpstr>
      <vt:lpstr>总结概要</vt:lpstr>
      <vt:lpstr>主要思想</vt:lpstr>
      <vt:lpstr>PowerPoint Presentation</vt:lpstr>
      <vt:lpstr>PowerPoint Presentation</vt:lpstr>
      <vt:lpstr>Black</vt:lpstr>
      <vt:lpstr>彼得前书</vt:lpstr>
      <vt:lpstr>关键字</vt:lpstr>
      <vt:lpstr>主题</vt:lpstr>
      <vt:lpstr>关键节</vt:lpstr>
      <vt:lpstr>总结概要</vt:lpstr>
      <vt:lpstr>国度陈述</vt:lpstr>
      <vt:lpstr>圣约陈述</vt:lpstr>
      <vt:lpstr>救赎陈述</vt:lpstr>
      <vt:lpstr>预言 (主, 神性) </vt:lpstr>
      <vt:lpstr>彼得前书大纲</vt:lpstr>
      <vt:lpstr>PowerPoint Presentation</vt:lpstr>
      <vt:lpstr>要吸引人</vt:lpstr>
      <vt:lpstr>你现在在受不公正 的苦难吗?</vt:lpstr>
      <vt:lpstr>论点与主题</vt:lpstr>
      <vt:lpstr>I. 以希望体现圣洁 (1:1–2:12)</vt:lpstr>
      <vt:lpstr>II. 要顺服神 (2:13–3:12)。</vt:lpstr>
      <vt:lpstr>III. 要如基督，无私 地生活 (3:13–5:14)。</vt:lpstr>
      <vt:lpstr>彼得前书主要思想</vt:lpstr>
      <vt:lpstr>以下的哪一个品质对你来说 是最有挑战性的?</vt:lpstr>
      <vt:lpstr>Black</vt:lpstr>
      <vt:lpstr>2 Peter</vt:lpstr>
      <vt:lpstr>关键字</vt:lpstr>
      <vt:lpstr>主题</vt:lpstr>
      <vt:lpstr>关键节</vt:lpstr>
      <vt:lpstr>Summary Statement</vt:lpstr>
      <vt:lpstr>国度陈述</vt:lpstr>
      <vt:lpstr>圣约陈述</vt:lpstr>
      <vt:lpstr>救赎陈述</vt:lpstr>
      <vt:lpstr>预言 (主, 神性)</vt:lpstr>
      <vt:lpstr>Summary Chart</vt:lpstr>
      <vt:lpstr>PowerPoint Presentation</vt:lpstr>
      <vt:lpstr>要有知识</vt:lpstr>
      <vt:lpstr>我们好像有非常多…</vt:lpstr>
      <vt:lpstr>关键节</vt:lpstr>
      <vt:lpstr>你需要知道什么才能在恩典里成长，而不要听信假教诲?</vt:lpstr>
      <vt:lpstr>I. 要知道基督 拣选  与完全地装备了你  (第一章)。</vt:lpstr>
      <vt:lpstr>主要思想</vt:lpstr>
      <vt:lpstr>为了改变生命:   在你的经历中，哪个师傅你要向你自己和你的家人警告？如何警告?</vt:lpstr>
      <vt:lpstr>神的华语是否在塑造你 在恩典与对神的认识中成长?</vt:lpstr>
      <vt:lpstr>Black</vt:lpstr>
      <vt:lpstr>约翰一书</vt:lpstr>
      <vt:lpstr>关键字</vt:lpstr>
      <vt:lpstr>主题</vt:lpstr>
      <vt:lpstr>关键节</vt:lpstr>
      <vt:lpstr>总结概要</vt:lpstr>
      <vt:lpstr>国度陈述</vt:lpstr>
      <vt:lpstr>圣约陈述</vt:lpstr>
      <vt:lpstr>救赎陈述</vt:lpstr>
      <vt:lpstr>预言 (主, 神性) </vt:lpstr>
      <vt:lpstr>PowerPoint Presentation</vt:lpstr>
      <vt:lpstr>Acrostic Bible – 1 John</vt:lpstr>
      <vt:lpstr>要互相服从</vt:lpstr>
      <vt:lpstr>羊趋向迷失方向</vt:lpstr>
      <vt:lpstr>怎么不因为假教诲而 迷失方向?</vt:lpstr>
      <vt:lpstr>I. 遵守 神的命令(1–2). </vt:lpstr>
      <vt:lpstr>II. 爱 他人(3:1–5:3)。 </vt:lpstr>
      <vt:lpstr>服从的好处:</vt:lpstr>
      <vt:lpstr>主要思想</vt:lpstr>
      <vt:lpstr>应用</vt:lpstr>
      <vt:lpstr>Black</vt:lpstr>
      <vt:lpstr>约翰二书</vt:lpstr>
      <vt:lpstr>关键字</vt:lpstr>
      <vt:lpstr>Theme</vt:lpstr>
      <vt:lpstr>关键节</vt:lpstr>
      <vt:lpstr>PowerPoint Presentation</vt:lpstr>
      <vt:lpstr>国度陈述</vt:lpstr>
      <vt:lpstr>圣约陈述</vt:lpstr>
      <vt:lpstr>救赎陈述</vt:lpstr>
      <vt:lpstr>预言 (主, 神性)</vt:lpstr>
      <vt:lpstr>PowerPoint Presentation</vt:lpstr>
      <vt:lpstr>Acrostic Bible – 2 John</vt:lpstr>
      <vt:lpstr>要有辨识能力</vt:lpstr>
      <vt:lpstr>专题研究时刻…</vt:lpstr>
      <vt:lpstr>福音</vt:lpstr>
      <vt:lpstr>你要怎么样活出福音?</vt:lpstr>
      <vt:lpstr>I. 帮助传真道的人(1-6)。 </vt:lpstr>
      <vt:lpstr>II. 避开传假道的人(7-13)。</vt:lpstr>
      <vt:lpstr>主要思想</vt:lpstr>
      <vt:lpstr>信徒怎么帮助异端?</vt:lpstr>
      <vt:lpstr>Black</vt:lpstr>
      <vt:lpstr>约翰三书</vt:lpstr>
      <vt:lpstr>关键字</vt:lpstr>
      <vt:lpstr>主题</vt:lpstr>
      <vt:lpstr>关键节</vt:lpstr>
      <vt:lpstr>总结概要</vt:lpstr>
      <vt:lpstr>国度陈述</vt:lpstr>
      <vt:lpstr>圣约陈述</vt:lpstr>
      <vt:lpstr>救赎陈述</vt:lpstr>
      <vt:lpstr>预言 (主, 神性) </vt:lpstr>
      <vt:lpstr>PowerPoint Presentation</vt:lpstr>
      <vt:lpstr>Acrostic Bible – 3 John</vt:lpstr>
      <vt:lpstr>要施舍</vt:lpstr>
      <vt:lpstr>“当每个人所看到的真理是不同的， 我要怎么样持守真理?"</vt:lpstr>
      <vt:lpstr>真理是真理</vt:lpstr>
      <vt:lpstr>新约二十七本书信</vt:lpstr>
      <vt:lpstr>你需要服从神的真理吗?</vt:lpstr>
      <vt:lpstr>PowerPoint Presentation</vt:lpstr>
      <vt:lpstr>借着上帝为你安排的方式支持传教事工 来活出神的真理。</vt:lpstr>
      <vt:lpstr>那么您又如何呢?</vt:lpstr>
      <vt:lpstr>PowerPoint Presentation</vt:lpstr>
      <vt:lpstr>犹大书</vt:lpstr>
      <vt:lpstr>关键字</vt:lpstr>
      <vt:lpstr>主题</vt:lpstr>
      <vt:lpstr>关键节</vt:lpstr>
      <vt:lpstr>总结概要</vt:lpstr>
      <vt:lpstr>国度陈述</vt:lpstr>
      <vt:lpstr>圣约陈述</vt:lpstr>
      <vt:lpstr>救赎陈述</vt:lpstr>
      <vt:lpstr>预言 (主, 神性) </vt:lpstr>
      <vt:lpstr>PowerPoint Presentation</vt:lpstr>
      <vt:lpstr>犹大书</vt:lpstr>
      <vt:lpstr>要为主争战</vt:lpstr>
      <vt:lpstr>你可以怎样抵挡伪装者 来维护信仰？</vt:lpstr>
      <vt:lpstr>I. 肯定 圣徒 (1-2)。</vt:lpstr>
      <vt:lpstr>II. 认出 仇敌 (3-16)。</vt:lpstr>
      <vt:lpstr>III. 在至圣的信仰上 建立自己 (17-23)。</vt:lpstr>
      <vt:lpstr>IV. 颂赞神的保守 (24-25)。</vt:lpstr>
      <vt:lpstr>犹大书主要思想</vt:lpstr>
      <vt:lpstr>Application</vt:lpstr>
      <vt:lpstr>Black</vt:lpstr>
      <vt:lpstr>启示录</vt:lpstr>
      <vt:lpstr>关键字</vt:lpstr>
      <vt:lpstr>主题</vt:lpstr>
      <vt:lpstr>关键节</vt:lpstr>
      <vt:lpstr>启示录</vt:lpstr>
      <vt:lpstr>国度陈述</vt:lpstr>
      <vt:lpstr>圣约陈述</vt:lpstr>
      <vt:lpstr>救赎陈述</vt:lpstr>
      <vt:lpstr>预言 (主, 神性) </vt:lpstr>
      <vt:lpstr>PowerPoint Presentation</vt:lpstr>
      <vt:lpstr>PowerPoint Presentation</vt:lpstr>
      <vt:lpstr>要常胜</vt:lpstr>
      <vt:lpstr>什么使你</vt:lpstr>
      <vt:lpstr>PowerPoint Presentation</vt:lpstr>
      <vt:lpstr>新约综览(书卷＋关键字)</vt:lpstr>
      <vt:lpstr>我们要怎么在基督里得胜?</vt:lpstr>
      <vt:lpstr>耶稣基督的主权</vt:lpstr>
      <vt:lpstr>我们若要得胜，就必须看到耶稣在以下的事中掌权…</vt:lpstr>
      <vt:lpstr>耶稣 统治全世界!   祂可定能解决你 任何的小问题。 </vt:lpstr>
      <vt:lpstr>Black</vt:lpstr>
      <vt:lpstr>新约全书链接地址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700</cp:revision>
  <dcterms:created xsi:type="dcterms:W3CDTF">2014-08-02T06:39:19Z</dcterms:created>
  <dcterms:modified xsi:type="dcterms:W3CDTF">2024-07-18T04:11:49Z</dcterms:modified>
</cp:coreProperties>
</file>