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theme/theme12.xml" ContentType="application/vnd.openxmlformats-officedocument.theme+xml"/>
  <Override PartName="/ppt/slideLayouts/slideLayout64.xml" ContentType="application/vnd.openxmlformats-officedocument.presentationml.slideLayout+xml"/>
  <Override PartName="/ppt/theme/theme1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0.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1.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2.xml" ContentType="application/vnd.openxmlformats-officedocument.theme+xml"/>
  <Override PartName="/ppt/slideLayouts/slideLayout172.xml" ContentType="application/vnd.openxmlformats-officedocument.presentationml.slideLayout+xml"/>
  <Override PartName="/ppt/theme/theme23.xml" ContentType="application/vnd.openxmlformats-officedocument.theme+xml"/>
  <Override PartName="/ppt/slideLayouts/slideLayout173.xml" ContentType="application/vnd.openxmlformats-officedocument.presentationml.slideLayout+xml"/>
  <Override PartName="/ppt/theme/theme2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3.xml" ContentType="application/vnd.openxmlformats-officedocument.themeOverride+xml"/>
  <Override PartName="/ppt/notesSlides/notesSlide24.xml" ContentType="application/vnd.openxmlformats-officedocument.presentationml.notesSlide+xml"/>
  <Override PartName="/ppt/theme/themeOverride4.xml" ContentType="application/vnd.openxmlformats-officedocument.themeOverride+xml"/>
  <Override PartName="/ppt/notesSlides/notesSlide25.xml" ContentType="application/vnd.openxmlformats-officedocument.presentationml.notesSlide+xml"/>
  <Override PartName="/ppt/theme/themeOverride5.xml" ContentType="application/vnd.openxmlformats-officedocument.themeOverride+xml"/>
  <Override PartName="/ppt/notesSlides/notesSlide26.xml" ContentType="application/vnd.openxmlformats-officedocument.presentationml.notesSlide+xml"/>
  <Override PartName="/ppt/theme/themeOverride6.xml" ContentType="application/vnd.openxmlformats-officedocument.themeOverride+xml"/>
  <Override PartName="/ppt/notesSlides/notesSlide27.xml" ContentType="application/vnd.openxmlformats-officedocument.presentationml.notesSlide+xml"/>
  <Override PartName="/ppt/theme/themeOverride7.xml" ContentType="application/vnd.openxmlformats-officedocument.themeOverride+xml"/>
  <Override PartName="/ppt/notesSlides/notesSlide28.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0.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1.xml" ContentType="application/vnd.openxmlformats-officedocument.themeOverr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78" r:id="rId2"/>
    <p:sldMasterId id="2147483720" r:id="rId3"/>
    <p:sldMasterId id="2147484602" r:id="rId4"/>
    <p:sldMasterId id="2147484615" r:id="rId5"/>
    <p:sldMasterId id="2147484630" r:id="rId6"/>
    <p:sldMasterId id="2147484762" r:id="rId7"/>
    <p:sldMasterId id="2147484895" r:id="rId8"/>
    <p:sldMasterId id="2147484908" r:id="rId9"/>
    <p:sldMasterId id="2147484911" r:id="rId10"/>
    <p:sldMasterId id="2147484916" r:id="rId11"/>
    <p:sldMasterId id="2147484920" r:id="rId12"/>
    <p:sldMasterId id="2147484922" r:id="rId13"/>
    <p:sldMasterId id="2147484924" r:id="rId14"/>
    <p:sldMasterId id="2147484937" r:id="rId15"/>
    <p:sldMasterId id="2147484950" r:id="rId16"/>
    <p:sldMasterId id="2147484964" r:id="rId17"/>
    <p:sldMasterId id="2147484976" r:id="rId18"/>
    <p:sldMasterId id="2147484988" r:id="rId19"/>
    <p:sldMasterId id="2147485001" r:id="rId20"/>
    <p:sldMasterId id="2147485014" r:id="rId21"/>
    <p:sldMasterId id="2147485027" r:id="rId22"/>
    <p:sldMasterId id="2147485040" r:id="rId23"/>
    <p:sldMasterId id="2147485042" r:id="rId24"/>
    <p:sldMasterId id="2147485044" r:id="rId25"/>
    <p:sldMasterId id="2147485055" r:id="rId26"/>
  </p:sldMasterIdLst>
  <p:notesMasterIdLst>
    <p:notesMasterId r:id="rId80"/>
  </p:notesMasterIdLst>
  <p:sldIdLst>
    <p:sldId id="282" r:id="rId27"/>
    <p:sldId id="355" r:id="rId28"/>
    <p:sldId id="356" r:id="rId29"/>
    <p:sldId id="365" r:id="rId30"/>
    <p:sldId id="357" r:id="rId31"/>
    <p:sldId id="358" r:id="rId32"/>
    <p:sldId id="359" r:id="rId33"/>
    <p:sldId id="360" r:id="rId34"/>
    <p:sldId id="361" r:id="rId35"/>
    <p:sldId id="362" r:id="rId36"/>
    <p:sldId id="363" r:id="rId37"/>
    <p:sldId id="364" r:id="rId38"/>
    <p:sldId id="366" r:id="rId39"/>
    <p:sldId id="367" r:id="rId40"/>
    <p:sldId id="372" r:id="rId41"/>
    <p:sldId id="373" r:id="rId42"/>
    <p:sldId id="368" r:id="rId43"/>
    <p:sldId id="379" r:id="rId44"/>
    <p:sldId id="380" r:id="rId45"/>
    <p:sldId id="381" r:id="rId46"/>
    <p:sldId id="382" r:id="rId47"/>
    <p:sldId id="383" r:id="rId48"/>
    <p:sldId id="384" r:id="rId49"/>
    <p:sldId id="385" r:id="rId50"/>
    <p:sldId id="386" r:id="rId51"/>
    <p:sldId id="369" r:id="rId52"/>
    <p:sldId id="370" r:id="rId53"/>
    <p:sldId id="371" r:id="rId54"/>
    <p:sldId id="389" r:id="rId55"/>
    <p:sldId id="354" r:id="rId56"/>
    <p:sldId id="271" r:id="rId57"/>
    <p:sldId id="351" r:id="rId58"/>
    <p:sldId id="378" r:id="rId59"/>
    <p:sldId id="374" r:id="rId60"/>
    <p:sldId id="375" r:id="rId61"/>
    <p:sldId id="376" r:id="rId62"/>
    <p:sldId id="377" r:id="rId63"/>
    <p:sldId id="273" r:id="rId64"/>
    <p:sldId id="336" r:id="rId65"/>
    <p:sldId id="388" r:id="rId66"/>
    <p:sldId id="338" r:id="rId67"/>
    <p:sldId id="339" r:id="rId68"/>
    <p:sldId id="394" r:id="rId69"/>
    <p:sldId id="390" r:id="rId70"/>
    <p:sldId id="395" r:id="rId71"/>
    <p:sldId id="391" r:id="rId72"/>
    <p:sldId id="392" r:id="rId73"/>
    <p:sldId id="393" r:id="rId74"/>
    <p:sldId id="396" r:id="rId75"/>
    <p:sldId id="397" r:id="rId76"/>
    <p:sldId id="398" r:id="rId77"/>
    <p:sldId id="387" r:id="rId78"/>
    <p:sldId id="343"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643" autoAdjust="0"/>
    <p:restoredTop sz="91892" autoAdjust="0"/>
  </p:normalViewPr>
  <p:slideViewPr>
    <p:cSldViewPr>
      <p:cViewPr>
        <p:scale>
          <a:sx n="84" d="100"/>
          <a:sy n="84" d="100"/>
        </p:scale>
        <p:origin x="3976" y="104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 d="1"/>
        <a:sy n="1" d="1"/>
      </p:scale>
      <p:origin x="0" y="101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s>
</file>

<file path=ppt/_rels/viewProps.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DE88720D-6B9C-634C-9232-9C2AB361483F}" type="presOf" srcId="{CCCC52AB-CFB4-904A-B94C-E1998826B4F9}" destId="{7C0589C6-43EC-854D-966B-B0C5FE9A8192}" srcOrd="0" destOrd="0" presId="urn:microsoft.com/office/officeart/2005/8/layout/cycle1"/>
    <dgm:cxn modelId="{477AC615-C396-774B-A8F9-E1382C3CACB6}" type="presOf" srcId="{325DB5A0-FE7A-8245-9663-7B515E4DF4C8}" destId="{EAEA7D1D-8D8A-4A4B-812D-D24179AFED27}" srcOrd="0" destOrd="0" presId="urn:microsoft.com/office/officeart/2005/8/layout/cycle1"/>
    <dgm:cxn modelId="{2FE02B17-1DBF-F647-AFD5-EC2F024E780E}" type="presOf" srcId="{580AAA11-E1E4-FC4E-A546-63E521F462A7}" destId="{DAE7F6D9-575B-6C47-9F2C-6177EB4BA541}"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E48AFA26-39B4-B744-8B16-DFA019A9A468}" type="presOf" srcId="{D805A741-31F4-6D45-A082-4AD4C7B066F1}" destId="{7D368AA8-A897-6A44-B2ED-5420DBBF55CD}" srcOrd="0" destOrd="0" presId="urn:microsoft.com/office/officeart/2005/8/layout/cycle1"/>
    <dgm:cxn modelId="{CBB4A331-3044-0F4E-9357-CAE2368999E9}" type="presOf" srcId="{B7792F1E-795A-8A40-9AF9-CBB036406804}" destId="{0EBEA1BD-8C57-A847-A4A1-BD492A397D4A}"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54714638-37C0-DF47-92B1-2EC65896C1AA}" type="presOf" srcId="{591E9484-33B2-714C-AA5D-D47E80DA12F9}" destId="{CDA9BE8C-41E5-BF45-BAB4-5B91BDDEFF8D}"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4428063B-1CC3-D24F-829F-0E5813744904}" type="presOf" srcId="{C62D126D-D94F-0A45-AAB3-A4A2804A9AA5}" destId="{49452468-AA65-834B-B75D-72A0A7810E13}"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280D3B60-1DA9-BD43-80A8-0B28C684CE6A}" type="presOf" srcId="{19401D75-4FA1-2642-9C39-67D34D8AB9EC}" destId="{37E24780-EDFC-1D4D-B756-C90BE821441B}" srcOrd="0" destOrd="0" presId="urn:microsoft.com/office/officeart/2005/8/layout/cycle1"/>
    <dgm:cxn modelId="{C423F468-FEFF-E940-A3E5-5F5906CE2003}" type="presOf" srcId="{F73B3211-1799-3F44-92B6-7CEE57ECB2D3}" destId="{BF6C208F-01F8-574D-980A-D40F886CF760}" srcOrd="0" destOrd="0" presId="urn:microsoft.com/office/officeart/2005/8/layout/cycle1"/>
    <dgm:cxn modelId="{269DFA6A-0109-534A-A99D-17749AF74439}" type="presOf" srcId="{8E1255C9-F847-A440-83FF-7AA254CCB896}" destId="{974F300E-4386-5845-9047-D2E50BE5B9DF}" srcOrd="0" destOrd="0" presId="urn:microsoft.com/office/officeart/2005/8/layout/cycle1"/>
    <dgm:cxn modelId="{B228516B-FCCF-284E-B58A-03F596EAD214}" type="presOf" srcId="{54471214-3ABC-B64E-8935-4F53AC7091F5}" destId="{2257407E-2335-6E46-9533-50F1A4869162}" srcOrd="0" destOrd="0" presId="urn:microsoft.com/office/officeart/2005/8/layout/cycle1"/>
    <dgm:cxn modelId="{0930B67C-AF18-DD44-BD5A-3C757798B0D4}" type="presOf" srcId="{12600BCB-5734-3F4B-9543-0CB09A3EC940}" destId="{92DA8A36-05F4-4B4C-B207-6FB4CBC9688F}" srcOrd="0" destOrd="0" presId="urn:microsoft.com/office/officeart/2005/8/layout/cycle1"/>
    <dgm:cxn modelId="{8E10B28D-7731-1842-92B1-4BB31F571CE6}" type="presOf" srcId="{6533DBF9-2933-D44A-B9F0-8FC24EC06F20}" destId="{C4FE94AE-AFAE-8743-9525-171FDA850E0F}"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CF604695-04E1-E84B-A6C6-21ED7C67B0BE}" type="presOf" srcId="{D548EBB6-B1A8-4E4A-94F3-38AFF917AA13}" destId="{A85B6194-0CD3-0046-9C07-12EA626BEFA3}" srcOrd="0" destOrd="0" presId="urn:microsoft.com/office/officeart/2005/8/layout/cycle1"/>
    <dgm:cxn modelId="{2A281499-D01B-1E41-83E0-79291E5B9A2F}" type="presOf" srcId="{55B5CCF6-1B65-AC49-B1EC-CD09807E71EF}" destId="{76EDA6DC-5A32-7640-86D9-A3D1F65AC2D3}" srcOrd="0" destOrd="0" presId="urn:microsoft.com/office/officeart/2005/8/layout/cycle1"/>
    <dgm:cxn modelId="{5E22F1A5-0210-4449-A9E8-846402640B03}" type="presOf" srcId="{81D20D5D-F15B-B844-BCE7-07FE2E88C5B6}" destId="{2467F156-8EB3-F044-8664-8B186FD19D40}"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F40380AC-A7B0-004E-91D7-887420D8CFC3}" type="presOf" srcId="{0858D728-97B0-1A41-82DA-1572CE14754F}" destId="{9BE0E30D-6CC1-3143-BC4A-4FF2C5039316}"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F928F4BF-FA74-B943-91D8-F5CE0735027F}" type="presOf" srcId="{D7E87DE1-03EB-D748-89C5-D76845DF9F58}" destId="{12C576B8-5B2D-B04B-98C4-29D5E499FD83}" srcOrd="0" destOrd="0" presId="urn:microsoft.com/office/officeart/2005/8/layout/cycle1"/>
    <dgm:cxn modelId="{557BFEC0-631B-CC46-9F88-6A187251C3E9}" type="presOf" srcId="{55E743FA-081E-B447-B4F2-DEEACC6857BC}" destId="{36444405-91CC-BC45-909E-8AE477F1EC7C}"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4F109ECA-059F-0E40-933B-51BFA3F2F652}" type="presOf" srcId="{610909C5-6334-264F-93E0-189A71FB6993}" destId="{54CDBF4B-9D09-3242-A1D5-0506BD1712C5}" srcOrd="0" destOrd="0" presId="urn:microsoft.com/office/officeart/2005/8/layout/cycle1"/>
    <dgm:cxn modelId="{8A8422D0-95E9-984E-9463-BFFEE4DF5775}" type="presOf" srcId="{63159F5F-19C4-974F-B4D9-6A8388E3A179}" destId="{DC85BF06-3190-2C49-B38C-CC01414F9567}" srcOrd="0" destOrd="0" presId="urn:microsoft.com/office/officeart/2005/8/layout/cycle1"/>
    <dgm:cxn modelId="{C58563D2-CF42-2943-A8E9-43FAF5824969}" type="presOf" srcId="{931AD6AD-68AD-1F4D-802F-C6CD780A0CDB}" destId="{19DCBC3D-EF34-4444-B52C-E59D1C44CC9D}"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A2C7D8D3-A5B0-6B46-803F-FCF9194DAB42}" type="presOf" srcId="{A9914442-2057-0542-A0EA-F935FCA28993}" destId="{B4CE740F-E5F8-1040-9068-3C0CA6A81D60}" srcOrd="0" destOrd="0" presId="urn:microsoft.com/office/officeart/2005/8/layout/cycle1"/>
    <dgm:cxn modelId="{226861DB-CB59-1441-8855-4C8C1F030A1F}" type="presOf" srcId="{B6065800-F57E-6842-B73C-614AFBC2DE05}" destId="{2990F259-A510-7044-A15A-189FB55AE5CB}"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51210CE9-883E-044B-9C8F-8DA4F93873C0}" type="presOf" srcId="{527799A3-6798-F14C-9108-A99B044124B3}" destId="{CE064FAD-9527-C04A-986D-ADE7F29D4AAF}" srcOrd="0" destOrd="0" presId="urn:microsoft.com/office/officeart/2005/8/layout/cycle1"/>
    <dgm:cxn modelId="{AF44B866-1868-0F43-A7FC-DAF75D3C5A47}" type="presParOf" srcId="{974F300E-4386-5845-9047-D2E50BE5B9DF}" destId="{BF1A72C0-4F23-214E-B2C0-EC3432C35438}" srcOrd="0" destOrd="0" presId="urn:microsoft.com/office/officeart/2005/8/layout/cycle1"/>
    <dgm:cxn modelId="{11935C98-1EA9-174F-88F7-6B83A257F831}" type="presParOf" srcId="{974F300E-4386-5845-9047-D2E50BE5B9DF}" destId="{92DA8A36-05F4-4B4C-B207-6FB4CBC9688F}" srcOrd="1" destOrd="0" presId="urn:microsoft.com/office/officeart/2005/8/layout/cycle1"/>
    <dgm:cxn modelId="{925A8EDB-A38E-244E-BFC8-A523D332B5D2}" type="presParOf" srcId="{974F300E-4386-5845-9047-D2E50BE5B9DF}" destId="{2990F259-A510-7044-A15A-189FB55AE5CB}" srcOrd="2" destOrd="0" presId="urn:microsoft.com/office/officeart/2005/8/layout/cycle1"/>
    <dgm:cxn modelId="{319D13F8-4FFA-554C-8820-D353B6230482}" type="presParOf" srcId="{974F300E-4386-5845-9047-D2E50BE5B9DF}" destId="{A7A1548F-03D0-7F43-8C4C-631804CE4126}" srcOrd="3" destOrd="0" presId="urn:microsoft.com/office/officeart/2005/8/layout/cycle1"/>
    <dgm:cxn modelId="{4E833B3C-5AAF-AB4E-A664-01FFA9F36A58}" type="presParOf" srcId="{974F300E-4386-5845-9047-D2E50BE5B9DF}" destId="{EAEA7D1D-8D8A-4A4B-812D-D24179AFED27}" srcOrd="4" destOrd="0" presId="urn:microsoft.com/office/officeart/2005/8/layout/cycle1"/>
    <dgm:cxn modelId="{3F63BDA4-97B5-694B-A804-7410B9BC62F3}" type="presParOf" srcId="{974F300E-4386-5845-9047-D2E50BE5B9DF}" destId="{2257407E-2335-6E46-9533-50F1A4869162}" srcOrd="5" destOrd="0" presId="urn:microsoft.com/office/officeart/2005/8/layout/cycle1"/>
    <dgm:cxn modelId="{A8AECCD9-D7B2-A249-BAD6-6F8844005CA2}" type="presParOf" srcId="{974F300E-4386-5845-9047-D2E50BE5B9DF}" destId="{3467B5D4-61EB-4C46-BB87-881C0920F2D1}" srcOrd="6" destOrd="0" presId="urn:microsoft.com/office/officeart/2005/8/layout/cycle1"/>
    <dgm:cxn modelId="{1B9603E2-1BDE-314D-B0B6-DCAC9C17BBDE}" type="presParOf" srcId="{974F300E-4386-5845-9047-D2E50BE5B9DF}" destId="{2467F156-8EB3-F044-8664-8B186FD19D40}" srcOrd="7" destOrd="0" presId="urn:microsoft.com/office/officeart/2005/8/layout/cycle1"/>
    <dgm:cxn modelId="{94262865-9493-AC46-B133-1FF7F7564E86}" type="presParOf" srcId="{974F300E-4386-5845-9047-D2E50BE5B9DF}" destId="{DC85BF06-3190-2C49-B38C-CC01414F9567}" srcOrd="8" destOrd="0" presId="urn:microsoft.com/office/officeart/2005/8/layout/cycle1"/>
    <dgm:cxn modelId="{BC99FFE1-BC4B-9E4E-816C-7FCB83DF7493}" type="presParOf" srcId="{974F300E-4386-5845-9047-D2E50BE5B9DF}" destId="{818521AB-CB19-3245-AC47-32330EC1D05A}" srcOrd="9" destOrd="0" presId="urn:microsoft.com/office/officeart/2005/8/layout/cycle1"/>
    <dgm:cxn modelId="{E0D0A108-2F77-7242-8F5B-B4DA306FD08A}" type="presParOf" srcId="{974F300E-4386-5845-9047-D2E50BE5B9DF}" destId="{A85B6194-0CD3-0046-9C07-12EA626BEFA3}" srcOrd="10" destOrd="0" presId="urn:microsoft.com/office/officeart/2005/8/layout/cycle1"/>
    <dgm:cxn modelId="{ACC3A887-0EC3-DD40-9FEC-0F9F05DAA64E}" type="presParOf" srcId="{974F300E-4386-5845-9047-D2E50BE5B9DF}" destId="{76EDA6DC-5A32-7640-86D9-A3D1F65AC2D3}" srcOrd="11" destOrd="0" presId="urn:microsoft.com/office/officeart/2005/8/layout/cycle1"/>
    <dgm:cxn modelId="{67386C36-F03E-FC48-AF4B-F3DF6A4DC13B}" type="presParOf" srcId="{974F300E-4386-5845-9047-D2E50BE5B9DF}" destId="{5FEB966B-5E78-494C-B5A1-6F18B3A362B7}" srcOrd="12" destOrd="0" presId="urn:microsoft.com/office/officeart/2005/8/layout/cycle1"/>
    <dgm:cxn modelId="{3A0C56FA-1B54-2D41-8A3A-6E9519CA6C96}" type="presParOf" srcId="{974F300E-4386-5845-9047-D2E50BE5B9DF}" destId="{9BE0E30D-6CC1-3143-BC4A-4FF2C5039316}" srcOrd="13" destOrd="0" presId="urn:microsoft.com/office/officeart/2005/8/layout/cycle1"/>
    <dgm:cxn modelId="{6043F235-0787-894B-928F-31AE1538985A}" type="presParOf" srcId="{974F300E-4386-5845-9047-D2E50BE5B9DF}" destId="{37E24780-EDFC-1D4D-B756-C90BE821441B}" srcOrd="14" destOrd="0" presId="urn:microsoft.com/office/officeart/2005/8/layout/cycle1"/>
    <dgm:cxn modelId="{E6588598-3852-3447-8549-104292F61BD6}" type="presParOf" srcId="{974F300E-4386-5845-9047-D2E50BE5B9DF}" destId="{788B510C-5C6F-7E4F-BD2A-4B0F37349509}" srcOrd="15" destOrd="0" presId="urn:microsoft.com/office/officeart/2005/8/layout/cycle1"/>
    <dgm:cxn modelId="{AEDC3A86-8362-B740-A8D6-ED085D22C2F8}" type="presParOf" srcId="{974F300E-4386-5845-9047-D2E50BE5B9DF}" destId="{BF6C208F-01F8-574D-980A-D40F886CF760}" srcOrd="16" destOrd="0" presId="urn:microsoft.com/office/officeart/2005/8/layout/cycle1"/>
    <dgm:cxn modelId="{EAD63B28-A143-8542-9F1A-5843C338FC07}" type="presParOf" srcId="{974F300E-4386-5845-9047-D2E50BE5B9DF}" destId="{DAE7F6D9-575B-6C47-9F2C-6177EB4BA541}" srcOrd="17" destOrd="0" presId="urn:microsoft.com/office/officeart/2005/8/layout/cycle1"/>
    <dgm:cxn modelId="{7CE14B0C-DD4E-FE46-B736-54F66192969C}" type="presParOf" srcId="{974F300E-4386-5845-9047-D2E50BE5B9DF}" destId="{3AD74439-13B4-6B4C-A74C-96BE28333D49}" srcOrd="18" destOrd="0" presId="urn:microsoft.com/office/officeart/2005/8/layout/cycle1"/>
    <dgm:cxn modelId="{813F8FBA-6E60-4748-A6AC-0EEF7B73D7A4}" type="presParOf" srcId="{974F300E-4386-5845-9047-D2E50BE5B9DF}" destId="{B4CE740F-E5F8-1040-9068-3C0CA6A81D60}" srcOrd="19" destOrd="0" presId="urn:microsoft.com/office/officeart/2005/8/layout/cycle1"/>
    <dgm:cxn modelId="{A051A974-1CC6-374C-819E-BDDE0067789C}" type="presParOf" srcId="{974F300E-4386-5845-9047-D2E50BE5B9DF}" destId="{7D368AA8-A897-6A44-B2ED-5420DBBF55CD}" srcOrd="20" destOrd="0" presId="urn:microsoft.com/office/officeart/2005/8/layout/cycle1"/>
    <dgm:cxn modelId="{C07BF031-983A-AB47-B8D5-A133F23AD91B}" type="presParOf" srcId="{974F300E-4386-5845-9047-D2E50BE5B9DF}" destId="{256A8A82-B1CB-EF43-AB66-A3D1C8A54B59}" srcOrd="21" destOrd="0" presId="urn:microsoft.com/office/officeart/2005/8/layout/cycle1"/>
    <dgm:cxn modelId="{B8710443-C2C0-8A44-8722-3019DF1BD5BC}" type="presParOf" srcId="{974F300E-4386-5845-9047-D2E50BE5B9DF}" destId="{36444405-91CC-BC45-909E-8AE477F1EC7C}" srcOrd="22" destOrd="0" presId="urn:microsoft.com/office/officeart/2005/8/layout/cycle1"/>
    <dgm:cxn modelId="{8AC2C1E1-1C1B-9248-BB15-560D9866934C}" type="presParOf" srcId="{974F300E-4386-5845-9047-D2E50BE5B9DF}" destId="{0EBEA1BD-8C57-A847-A4A1-BD492A397D4A}" srcOrd="23" destOrd="0" presId="urn:microsoft.com/office/officeart/2005/8/layout/cycle1"/>
    <dgm:cxn modelId="{D3C65ABC-DCC2-2D49-8BF6-AE445C1D0698}" type="presParOf" srcId="{974F300E-4386-5845-9047-D2E50BE5B9DF}" destId="{A1257670-91AA-B74E-AFCB-48382C466D43}" srcOrd="24" destOrd="0" presId="urn:microsoft.com/office/officeart/2005/8/layout/cycle1"/>
    <dgm:cxn modelId="{A28516CF-553F-1940-8C33-5CA72A5D6AFC}" type="presParOf" srcId="{974F300E-4386-5845-9047-D2E50BE5B9DF}" destId="{19DCBC3D-EF34-4444-B52C-E59D1C44CC9D}" srcOrd="25" destOrd="0" presId="urn:microsoft.com/office/officeart/2005/8/layout/cycle1"/>
    <dgm:cxn modelId="{DB6797E6-1138-7746-B7C8-398A5B98312D}" type="presParOf" srcId="{974F300E-4386-5845-9047-D2E50BE5B9DF}" destId="{CDA9BE8C-41E5-BF45-BAB4-5B91BDDEFF8D}" srcOrd="26" destOrd="0" presId="urn:microsoft.com/office/officeart/2005/8/layout/cycle1"/>
    <dgm:cxn modelId="{5E115CBD-8ED7-5944-9348-E347E88E7A66}" type="presParOf" srcId="{974F300E-4386-5845-9047-D2E50BE5B9DF}" destId="{731680F6-F070-374C-97C4-FB0156E03231}" srcOrd="27" destOrd="0" presId="urn:microsoft.com/office/officeart/2005/8/layout/cycle1"/>
    <dgm:cxn modelId="{DD54F9A1-3A3B-BF4C-BC02-CDF748DA70F0}" type="presParOf" srcId="{974F300E-4386-5845-9047-D2E50BE5B9DF}" destId="{12C576B8-5B2D-B04B-98C4-29D5E499FD83}" srcOrd="28" destOrd="0" presId="urn:microsoft.com/office/officeart/2005/8/layout/cycle1"/>
    <dgm:cxn modelId="{F834D2A0-D409-484C-9958-47E3270B5482}" type="presParOf" srcId="{974F300E-4386-5845-9047-D2E50BE5B9DF}" destId="{C4FE94AE-AFAE-8743-9525-171FDA850E0F}" srcOrd="29" destOrd="0" presId="urn:microsoft.com/office/officeart/2005/8/layout/cycle1"/>
    <dgm:cxn modelId="{C34A3AAB-405F-004D-905A-6C023182A489}" type="presParOf" srcId="{974F300E-4386-5845-9047-D2E50BE5B9DF}" destId="{FBD4D212-3E98-9843-8795-297F9EDDD657}" srcOrd="30" destOrd="0" presId="urn:microsoft.com/office/officeart/2005/8/layout/cycle1"/>
    <dgm:cxn modelId="{938DE22A-CAE0-554A-B9BD-F5C267A6C248}" type="presParOf" srcId="{974F300E-4386-5845-9047-D2E50BE5B9DF}" destId="{54CDBF4B-9D09-3242-A1D5-0506BD1712C5}" srcOrd="31" destOrd="0" presId="urn:microsoft.com/office/officeart/2005/8/layout/cycle1"/>
    <dgm:cxn modelId="{10026502-0746-8E4A-80DA-5CF7A08BADE1}" type="presParOf" srcId="{974F300E-4386-5845-9047-D2E50BE5B9DF}" destId="{49452468-AA65-834B-B75D-72A0A7810E13}" srcOrd="32" destOrd="0" presId="urn:microsoft.com/office/officeart/2005/8/layout/cycle1"/>
    <dgm:cxn modelId="{42D45FCE-B856-6A44-ACF6-1F7F793719FC}" type="presParOf" srcId="{974F300E-4386-5845-9047-D2E50BE5B9DF}" destId="{B0C742D0-6463-FF41-BE88-36D0AF1ED5D5}" srcOrd="33" destOrd="0" presId="urn:microsoft.com/office/officeart/2005/8/layout/cycle1"/>
    <dgm:cxn modelId="{F826990D-4E55-4A4F-9FD2-E4AF15FE6A5D}" type="presParOf" srcId="{974F300E-4386-5845-9047-D2E50BE5B9DF}" destId="{CE064FAD-9527-C04A-986D-ADE7F29D4AAF}" srcOrd="34" destOrd="0" presId="urn:microsoft.com/office/officeart/2005/8/layout/cycle1"/>
    <dgm:cxn modelId="{CDB7AE5E-3D8F-4E44-9BE7-420952563B2F}"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84576407-5D03-4047-87E6-C3E006F77632}" type="presOf" srcId="{6533DBF9-2933-D44A-B9F0-8FC24EC06F20}" destId="{C4FE94AE-AFAE-8743-9525-171FDA850E0F}" srcOrd="0" destOrd="0" presId="urn:microsoft.com/office/officeart/2005/8/layout/cycle1"/>
    <dgm:cxn modelId="{2DB1A30E-6F67-294A-869D-E3D6D3C34D09}" type="presOf" srcId="{8E1255C9-F847-A440-83FF-7AA254CCB896}" destId="{974F300E-4386-5845-9047-D2E50BE5B9DF}" srcOrd="0" destOrd="0" presId="urn:microsoft.com/office/officeart/2005/8/layout/cycle1"/>
    <dgm:cxn modelId="{15BBD80E-3D52-9143-ACB9-CB792A9A7552}" type="presOf" srcId="{C62D126D-D94F-0A45-AAB3-A4A2804A9AA5}" destId="{49452468-AA65-834B-B75D-72A0A7810E13}" srcOrd="0" destOrd="0" presId="urn:microsoft.com/office/officeart/2005/8/layout/cycle1"/>
    <dgm:cxn modelId="{98D1A515-2F64-1746-B28E-F01AB12C7367}" type="presOf" srcId="{D805A741-31F4-6D45-A082-4AD4C7B066F1}" destId="{7D368AA8-A897-6A44-B2ED-5420DBBF55CD}" srcOrd="0" destOrd="0" presId="urn:microsoft.com/office/officeart/2005/8/layout/cycle1"/>
    <dgm:cxn modelId="{2B1EAD18-18C3-974D-9074-94C8DE147C7E}" type="presOf" srcId="{931AD6AD-68AD-1F4D-802F-C6CD780A0CDB}" destId="{19DCBC3D-EF34-4444-B52C-E59D1C44CC9D}" srcOrd="0" destOrd="0" presId="urn:microsoft.com/office/officeart/2005/8/layout/cycle1"/>
    <dgm:cxn modelId="{A27AED1B-FB79-7A4B-A769-967ED183B9F1}" type="presOf" srcId="{591E9484-33B2-714C-AA5D-D47E80DA12F9}" destId="{CDA9BE8C-41E5-BF45-BAB4-5B91BDDEFF8D}"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59130A34-B4D6-A044-96F7-5346AB5CB5D8}" srcId="{8E1255C9-F847-A440-83FF-7AA254CCB896}" destId="{81D20D5D-F15B-B844-BCE7-07FE2E88C5B6}" srcOrd="2" destOrd="0" parTransId="{EDD06461-C2E5-A840-A887-FEA1BC169C5B}" sibTransId="{63159F5F-19C4-974F-B4D9-6A8388E3A179}"/>
    <dgm:cxn modelId="{80DD2A38-D3AD-BC4E-B715-772EADCAC2F6}" type="presOf" srcId="{B7792F1E-795A-8A40-9AF9-CBB036406804}" destId="{0EBEA1BD-8C57-A847-A4A1-BD492A397D4A}"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94AF8E44-9AAA-FA47-A38E-EFCD2FA78354}" type="presOf" srcId="{B6065800-F57E-6842-B73C-614AFBC2DE05}" destId="{2990F259-A510-7044-A15A-189FB55AE5CB}"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37FA2150-F578-8F43-A7B5-EA71FBB8ECE0}" type="presOf" srcId="{55E743FA-081E-B447-B4F2-DEEACC6857BC}" destId="{36444405-91CC-BC45-909E-8AE477F1EC7C}" srcOrd="0" destOrd="0" presId="urn:microsoft.com/office/officeart/2005/8/layout/cycle1"/>
    <dgm:cxn modelId="{5718B456-A44D-1448-87B9-4CFD81CC261E}" type="presOf" srcId="{D548EBB6-B1A8-4E4A-94F3-38AFF917AA13}" destId="{A85B6194-0CD3-0046-9C07-12EA626BEFA3}" srcOrd="0" destOrd="0" presId="urn:microsoft.com/office/officeart/2005/8/layout/cycle1"/>
    <dgm:cxn modelId="{F99E7279-FA63-B841-8EBF-A03245869402}" type="presOf" srcId="{CCCC52AB-CFB4-904A-B94C-E1998826B4F9}" destId="{7C0589C6-43EC-854D-966B-B0C5FE9A8192}" srcOrd="0" destOrd="0" presId="urn:microsoft.com/office/officeart/2005/8/layout/cycle1"/>
    <dgm:cxn modelId="{D118327C-321E-2946-8721-BC25591ED13A}" type="presOf" srcId="{55B5CCF6-1B65-AC49-B1EC-CD09807E71EF}" destId="{76EDA6DC-5A32-7640-86D9-A3D1F65AC2D3}" srcOrd="0" destOrd="0" presId="urn:microsoft.com/office/officeart/2005/8/layout/cycle1"/>
    <dgm:cxn modelId="{DFEA2F8B-4967-2B4A-A124-C069A8B9D639}" type="presOf" srcId="{81D20D5D-F15B-B844-BCE7-07FE2E88C5B6}" destId="{2467F156-8EB3-F044-8664-8B186FD19D40}"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6217BC99-12E4-3545-A32C-D13F724F09BD}" type="presOf" srcId="{54471214-3ABC-B64E-8935-4F53AC7091F5}" destId="{2257407E-2335-6E46-9533-50F1A4869162}" srcOrd="0" destOrd="0" presId="urn:microsoft.com/office/officeart/2005/8/layout/cycle1"/>
    <dgm:cxn modelId="{0B7396A0-9AC2-0A48-BF74-CB97C4BBE525}" type="presOf" srcId="{610909C5-6334-264F-93E0-189A71FB6993}" destId="{54CDBF4B-9D09-3242-A1D5-0506BD1712C5}"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2A64B2AC-62F1-C34D-98F5-05BB37D41825}" type="presOf" srcId="{63159F5F-19C4-974F-B4D9-6A8388E3A179}" destId="{DC85BF06-3190-2C49-B38C-CC01414F9567}" srcOrd="0" destOrd="0" presId="urn:microsoft.com/office/officeart/2005/8/layout/cycle1"/>
    <dgm:cxn modelId="{67F30EAE-1003-9543-B964-4B75D64C3F72}" type="presOf" srcId="{19401D75-4FA1-2642-9C39-67D34D8AB9EC}" destId="{37E24780-EDFC-1D4D-B756-C90BE821441B}" srcOrd="0" destOrd="0" presId="urn:microsoft.com/office/officeart/2005/8/layout/cycle1"/>
    <dgm:cxn modelId="{8C2DCEAE-8C53-ED4A-8750-E86C52039E97}" type="presOf" srcId="{A9914442-2057-0542-A0EA-F935FCA28993}" destId="{B4CE740F-E5F8-1040-9068-3C0CA6A81D60}"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1415D3C2-6E38-1240-9F31-D65E04B68135}" type="presOf" srcId="{F73B3211-1799-3F44-92B6-7CEE57ECB2D3}" destId="{BF6C208F-01F8-574D-980A-D40F886CF760}"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4D0E1ECF-F99F-AC45-B24D-A518FBFF751E}" type="presOf" srcId="{12600BCB-5734-3F4B-9543-0CB09A3EC940}" destId="{92DA8A36-05F4-4B4C-B207-6FB4CBC9688F}"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B263D5DB-FD9A-F845-A29A-1C25305A814B}" srcId="{8E1255C9-F847-A440-83FF-7AA254CCB896}" destId="{931AD6AD-68AD-1F4D-802F-C6CD780A0CDB}" srcOrd="8" destOrd="0" parTransId="{1C7C9849-E661-3747-A64F-D6BD82FBC8C6}" sibTransId="{591E9484-33B2-714C-AA5D-D47E80DA12F9}"/>
    <dgm:cxn modelId="{9ADB99E2-1A10-154F-B159-B82E88BC4DBB}" type="presOf" srcId="{325DB5A0-FE7A-8245-9663-7B515E4DF4C8}" destId="{EAEA7D1D-8D8A-4A4B-812D-D24179AFED27}" srcOrd="0" destOrd="0" presId="urn:microsoft.com/office/officeart/2005/8/layout/cycle1"/>
    <dgm:cxn modelId="{3C1C4FE5-95D9-9E4E-9C89-6026078561DD}" type="presOf" srcId="{527799A3-6798-F14C-9108-A99B044124B3}" destId="{CE064FAD-9527-C04A-986D-ADE7F29D4AAF}" srcOrd="0" destOrd="0" presId="urn:microsoft.com/office/officeart/2005/8/layout/cycle1"/>
    <dgm:cxn modelId="{6DB451E6-948B-714D-80E0-F84D28DDC37C}" type="presOf" srcId="{D7E87DE1-03EB-D748-89C5-D76845DF9F58}" destId="{12C576B8-5B2D-B04B-98C4-29D5E499FD83}" srcOrd="0" destOrd="0" presId="urn:microsoft.com/office/officeart/2005/8/layout/cycle1"/>
    <dgm:cxn modelId="{75A090EF-1639-DC4D-9BF2-92373E7DF632}" type="presOf" srcId="{580AAA11-E1E4-FC4E-A546-63E521F462A7}" destId="{DAE7F6D9-575B-6C47-9F2C-6177EB4BA541}" srcOrd="0" destOrd="0" presId="urn:microsoft.com/office/officeart/2005/8/layout/cycle1"/>
    <dgm:cxn modelId="{0A1B57F6-F576-A842-9B4C-607555F6B7A0}" type="presOf" srcId="{0858D728-97B0-1A41-82DA-1572CE14754F}" destId="{9BE0E30D-6CC1-3143-BC4A-4FF2C5039316}" srcOrd="0" destOrd="0" presId="urn:microsoft.com/office/officeart/2005/8/layout/cycle1"/>
    <dgm:cxn modelId="{67D55374-05F8-2F41-B439-78E88F67FE75}" type="presParOf" srcId="{974F300E-4386-5845-9047-D2E50BE5B9DF}" destId="{BF1A72C0-4F23-214E-B2C0-EC3432C35438}" srcOrd="0" destOrd="0" presId="urn:microsoft.com/office/officeart/2005/8/layout/cycle1"/>
    <dgm:cxn modelId="{534AB9C3-7F76-694E-B898-71744DB6E4D2}" type="presParOf" srcId="{974F300E-4386-5845-9047-D2E50BE5B9DF}" destId="{92DA8A36-05F4-4B4C-B207-6FB4CBC9688F}" srcOrd="1" destOrd="0" presId="urn:microsoft.com/office/officeart/2005/8/layout/cycle1"/>
    <dgm:cxn modelId="{F7AB01FA-A78C-0A45-BB90-DA54CCDCCCCF}" type="presParOf" srcId="{974F300E-4386-5845-9047-D2E50BE5B9DF}" destId="{2990F259-A510-7044-A15A-189FB55AE5CB}" srcOrd="2" destOrd="0" presId="urn:microsoft.com/office/officeart/2005/8/layout/cycle1"/>
    <dgm:cxn modelId="{74211419-99CF-AC4E-9450-943AFA335469}" type="presParOf" srcId="{974F300E-4386-5845-9047-D2E50BE5B9DF}" destId="{A7A1548F-03D0-7F43-8C4C-631804CE4126}" srcOrd="3" destOrd="0" presId="urn:microsoft.com/office/officeart/2005/8/layout/cycle1"/>
    <dgm:cxn modelId="{45137812-FF60-8740-99E3-75F779829D27}" type="presParOf" srcId="{974F300E-4386-5845-9047-D2E50BE5B9DF}" destId="{EAEA7D1D-8D8A-4A4B-812D-D24179AFED27}" srcOrd="4" destOrd="0" presId="urn:microsoft.com/office/officeart/2005/8/layout/cycle1"/>
    <dgm:cxn modelId="{7B4892E5-597D-7D40-B926-DFEC176464D9}" type="presParOf" srcId="{974F300E-4386-5845-9047-D2E50BE5B9DF}" destId="{2257407E-2335-6E46-9533-50F1A4869162}" srcOrd="5" destOrd="0" presId="urn:microsoft.com/office/officeart/2005/8/layout/cycle1"/>
    <dgm:cxn modelId="{B2479302-B9F5-8148-A9FE-39764A461F9C}" type="presParOf" srcId="{974F300E-4386-5845-9047-D2E50BE5B9DF}" destId="{3467B5D4-61EB-4C46-BB87-881C0920F2D1}" srcOrd="6" destOrd="0" presId="urn:microsoft.com/office/officeart/2005/8/layout/cycle1"/>
    <dgm:cxn modelId="{7F526E8F-534E-9C40-A575-418A142625B7}" type="presParOf" srcId="{974F300E-4386-5845-9047-D2E50BE5B9DF}" destId="{2467F156-8EB3-F044-8664-8B186FD19D40}" srcOrd="7" destOrd="0" presId="urn:microsoft.com/office/officeart/2005/8/layout/cycle1"/>
    <dgm:cxn modelId="{9D719C4B-0B8F-CC4F-B604-23D8C6415AA2}" type="presParOf" srcId="{974F300E-4386-5845-9047-D2E50BE5B9DF}" destId="{DC85BF06-3190-2C49-B38C-CC01414F9567}" srcOrd="8" destOrd="0" presId="urn:microsoft.com/office/officeart/2005/8/layout/cycle1"/>
    <dgm:cxn modelId="{91214563-2079-2141-8B4D-CB617D7DF0E8}" type="presParOf" srcId="{974F300E-4386-5845-9047-D2E50BE5B9DF}" destId="{818521AB-CB19-3245-AC47-32330EC1D05A}" srcOrd="9" destOrd="0" presId="urn:microsoft.com/office/officeart/2005/8/layout/cycle1"/>
    <dgm:cxn modelId="{111237E2-38D7-6048-BE96-8B3EA3B66109}" type="presParOf" srcId="{974F300E-4386-5845-9047-D2E50BE5B9DF}" destId="{A85B6194-0CD3-0046-9C07-12EA626BEFA3}" srcOrd="10" destOrd="0" presId="urn:microsoft.com/office/officeart/2005/8/layout/cycle1"/>
    <dgm:cxn modelId="{F3C0A2DB-4990-B445-A6D9-E7E3AABC937D}" type="presParOf" srcId="{974F300E-4386-5845-9047-D2E50BE5B9DF}" destId="{76EDA6DC-5A32-7640-86D9-A3D1F65AC2D3}" srcOrd="11" destOrd="0" presId="urn:microsoft.com/office/officeart/2005/8/layout/cycle1"/>
    <dgm:cxn modelId="{37725769-C32D-A548-8390-114142CF4A3E}" type="presParOf" srcId="{974F300E-4386-5845-9047-D2E50BE5B9DF}" destId="{5FEB966B-5E78-494C-B5A1-6F18B3A362B7}" srcOrd="12" destOrd="0" presId="urn:microsoft.com/office/officeart/2005/8/layout/cycle1"/>
    <dgm:cxn modelId="{5EECA4E5-EE84-F444-B6D0-1E79B84AFCAF}" type="presParOf" srcId="{974F300E-4386-5845-9047-D2E50BE5B9DF}" destId="{9BE0E30D-6CC1-3143-BC4A-4FF2C5039316}" srcOrd="13" destOrd="0" presId="urn:microsoft.com/office/officeart/2005/8/layout/cycle1"/>
    <dgm:cxn modelId="{30A5D477-66D0-5842-B656-18F2101E5C92}" type="presParOf" srcId="{974F300E-4386-5845-9047-D2E50BE5B9DF}" destId="{37E24780-EDFC-1D4D-B756-C90BE821441B}" srcOrd="14" destOrd="0" presId="urn:microsoft.com/office/officeart/2005/8/layout/cycle1"/>
    <dgm:cxn modelId="{0F17B2D6-4EA8-E944-9F9D-3103B7EEF1C6}" type="presParOf" srcId="{974F300E-4386-5845-9047-D2E50BE5B9DF}" destId="{788B510C-5C6F-7E4F-BD2A-4B0F37349509}" srcOrd="15" destOrd="0" presId="urn:microsoft.com/office/officeart/2005/8/layout/cycle1"/>
    <dgm:cxn modelId="{FC170C1D-51FE-514E-8FAB-F2CD9F2BFF24}" type="presParOf" srcId="{974F300E-4386-5845-9047-D2E50BE5B9DF}" destId="{BF6C208F-01F8-574D-980A-D40F886CF760}" srcOrd="16" destOrd="0" presId="urn:microsoft.com/office/officeart/2005/8/layout/cycle1"/>
    <dgm:cxn modelId="{D3A5BFD3-1BB2-9240-B3F0-932B62C33D82}" type="presParOf" srcId="{974F300E-4386-5845-9047-D2E50BE5B9DF}" destId="{DAE7F6D9-575B-6C47-9F2C-6177EB4BA541}" srcOrd="17" destOrd="0" presId="urn:microsoft.com/office/officeart/2005/8/layout/cycle1"/>
    <dgm:cxn modelId="{ED2CB1F7-12A0-F64D-94ED-C17C697E02CD}" type="presParOf" srcId="{974F300E-4386-5845-9047-D2E50BE5B9DF}" destId="{3AD74439-13B4-6B4C-A74C-96BE28333D49}" srcOrd="18" destOrd="0" presId="urn:microsoft.com/office/officeart/2005/8/layout/cycle1"/>
    <dgm:cxn modelId="{A87E76B2-1F5C-4F49-8ED4-49EDA70AD3A4}" type="presParOf" srcId="{974F300E-4386-5845-9047-D2E50BE5B9DF}" destId="{B4CE740F-E5F8-1040-9068-3C0CA6A81D60}" srcOrd="19" destOrd="0" presId="urn:microsoft.com/office/officeart/2005/8/layout/cycle1"/>
    <dgm:cxn modelId="{E970B6B6-6E33-024A-B507-1A063ABE8E01}" type="presParOf" srcId="{974F300E-4386-5845-9047-D2E50BE5B9DF}" destId="{7D368AA8-A897-6A44-B2ED-5420DBBF55CD}" srcOrd="20" destOrd="0" presId="urn:microsoft.com/office/officeart/2005/8/layout/cycle1"/>
    <dgm:cxn modelId="{46B99FD8-5E39-D044-B4F9-3FA74263FE64}" type="presParOf" srcId="{974F300E-4386-5845-9047-D2E50BE5B9DF}" destId="{256A8A82-B1CB-EF43-AB66-A3D1C8A54B59}" srcOrd="21" destOrd="0" presId="urn:microsoft.com/office/officeart/2005/8/layout/cycle1"/>
    <dgm:cxn modelId="{2ABD40CE-65F8-664C-A7E1-3095693C15B0}" type="presParOf" srcId="{974F300E-4386-5845-9047-D2E50BE5B9DF}" destId="{36444405-91CC-BC45-909E-8AE477F1EC7C}" srcOrd="22" destOrd="0" presId="urn:microsoft.com/office/officeart/2005/8/layout/cycle1"/>
    <dgm:cxn modelId="{C2029BC2-F79A-2947-BC73-BAA4AED525F0}" type="presParOf" srcId="{974F300E-4386-5845-9047-D2E50BE5B9DF}" destId="{0EBEA1BD-8C57-A847-A4A1-BD492A397D4A}" srcOrd="23" destOrd="0" presId="urn:microsoft.com/office/officeart/2005/8/layout/cycle1"/>
    <dgm:cxn modelId="{4A2EEEE2-D1F0-3C4B-884C-7FFF8166684E}" type="presParOf" srcId="{974F300E-4386-5845-9047-D2E50BE5B9DF}" destId="{A1257670-91AA-B74E-AFCB-48382C466D43}" srcOrd="24" destOrd="0" presId="urn:microsoft.com/office/officeart/2005/8/layout/cycle1"/>
    <dgm:cxn modelId="{B81BB74E-4ECC-9B45-81F7-F6337E5F51A7}" type="presParOf" srcId="{974F300E-4386-5845-9047-D2E50BE5B9DF}" destId="{19DCBC3D-EF34-4444-B52C-E59D1C44CC9D}" srcOrd="25" destOrd="0" presId="urn:microsoft.com/office/officeart/2005/8/layout/cycle1"/>
    <dgm:cxn modelId="{0728C08A-5934-C645-AAAA-652CB35BD4CA}" type="presParOf" srcId="{974F300E-4386-5845-9047-D2E50BE5B9DF}" destId="{CDA9BE8C-41E5-BF45-BAB4-5B91BDDEFF8D}" srcOrd="26" destOrd="0" presId="urn:microsoft.com/office/officeart/2005/8/layout/cycle1"/>
    <dgm:cxn modelId="{F94FB403-FD48-754F-88CB-40DE57874391}" type="presParOf" srcId="{974F300E-4386-5845-9047-D2E50BE5B9DF}" destId="{731680F6-F070-374C-97C4-FB0156E03231}" srcOrd="27" destOrd="0" presId="urn:microsoft.com/office/officeart/2005/8/layout/cycle1"/>
    <dgm:cxn modelId="{A51F89BA-EE0F-794C-9D77-450DE3C2002E}" type="presParOf" srcId="{974F300E-4386-5845-9047-D2E50BE5B9DF}" destId="{12C576B8-5B2D-B04B-98C4-29D5E499FD83}" srcOrd="28" destOrd="0" presId="urn:microsoft.com/office/officeart/2005/8/layout/cycle1"/>
    <dgm:cxn modelId="{7BA71E0A-BFFB-D049-A03D-CA181CDD01AA}" type="presParOf" srcId="{974F300E-4386-5845-9047-D2E50BE5B9DF}" destId="{C4FE94AE-AFAE-8743-9525-171FDA850E0F}" srcOrd="29" destOrd="0" presId="urn:microsoft.com/office/officeart/2005/8/layout/cycle1"/>
    <dgm:cxn modelId="{F1654E10-17CE-D243-A3B7-C76BE8785BE5}" type="presParOf" srcId="{974F300E-4386-5845-9047-D2E50BE5B9DF}" destId="{FBD4D212-3E98-9843-8795-297F9EDDD657}" srcOrd="30" destOrd="0" presId="urn:microsoft.com/office/officeart/2005/8/layout/cycle1"/>
    <dgm:cxn modelId="{D3395A64-B9AD-D24A-A686-F7EFC56021C7}" type="presParOf" srcId="{974F300E-4386-5845-9047-D2E50BE5B9DF}" destId="{54CDBF4B-9D09-3242-A1D5-0506BD1712C5}" srcOrd="31" destOrd="0" presId="urn:microsoft.com/office/officeart/2005/8/layout/cycle1"/>
    <dgm:cxn modelId="{10E4F10D-9681-9D4C-95A4-D214DC1F8CD6}" type="presParOf" srcId="{974F300E-4386-5845-9047-D2E50BE5B9DF}" destId="{49452468-AA65-834B-B75D-72A0A7810E13}" srcOrd="32" destOrd="0" presId="urn:microsoft.com/office/officeart/2005/8/layout/cycle1"/>
    <dgm:cxn modelId="{774BAC76-8D7A-D740-851C-56D46FDB1150}" type="presParOf" srcId="{974F300E-4386-5845-9047-D2E50BE5B9DF}" destId="{B0C742D0-6463-FF41-BE88-36D0AF1ED5D5}" srcOrd="33" destOrd="0" presId="urn:microsoft.com/office/officeart/2005/8/layout/cycle1"/>
    <dgm:cxn modelId="{178840E9-628F-DF4F-B980-2FBA6ECDA006}" type="presParOf" srcId="{974F300E-4386-5845-9047-D2E50BE5B9DF}" destId="{CE064FAD-9527-C04A-986D-ADE7F29D4AAF}" srcOrd="34" destOrd="0" presId="urn:microsoft.com/office/officeart/2005/8/layout/cycle1"/>
    <dgm:cxn modelId="{3ED85B3E-1CA4-E348-A2E7-339CFFEAE8BB}"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B2410F1-E8D9-A64B-8C06-B11FAB88814A}" type="datetime1">
              <a:rPr lang="en-US"/>
              <a:pPr>
                <a:defRPr/>
              </a:pPr>
              <a:t>7/17/24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BA815D2-EF79-0D4F-A92B-3E203F1A8EFF}" type="slidenum">
              <a:rPr lang="en-US"/>
              <a:pPr>
                <a:defRPr/>
              </a:pPr>
              <a:t>‹#›</a:t>
            </a:fld>
            <a:endParaRPr lang="en-US"/>
          </a:p>
        </p:txBody>
      </p:sp>
    </p:spTree>
    <p:extLst>
      <p:ext uri="{BB962C8B-B14F-4D97-AF65-F5344CB8AC3E}">
        <p14:creationId xmlns:p14="http://schemas.microsoft.com/office/powerpoint/2010/main" val="36959925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85E424-0F86-D94B-B474-EF88B00B12F1}" type="slidenum">
              <a:rPr lang="en-US" sz="1200">
                <a:solidFill>
                  <a:srgbClr val="000000"/>
                </a:solidFill>
              </a:rPr>
              <a:pPr eaLnBrk="1" hangingPunct="1"/>
              <a:t>1</a:t>
            </a:fld>
            <a:endParaRPr lang="en-US" sz="1200">
              <a:solidFill>
                <a:srgbClr val="000000"/>
              </a:solidFill>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913760" y="457932"/>
            <a:ext cx="5030482" cy="3885834"/>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latin typeface="Times New Roman" charset="0"/>
            </a:endParaRPr>
          </a:p>
        </p:txBody>
      </p:sp>
      <p:sp>
        <p:nvSpPr>
          <p:cNvPr id="96259" name="Text Box 2"/>
          <p:cNvSpPr>
            <a:spLocks noGrp="1" noChangeArrowheads="1"/>
          </p:cNvSpPr>
          <p:nvPr>
            <p:ph type="body"/>
          </p:nvPr>
        </p:nvSpPr>
        <p:spPr>
          <a:xfrm>
            <a:off x="913760" y="4343767"/>
            <a:ext cx="5030482" cy="411553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Follow the arrows as they link together the gospels of MATTHEW, MARK and LUKE.  Again…you</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ll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r>
              <a:rPr lang="en-US" b="1">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319542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913760" y="457932"/>
            <a:ext cx="5030482" cy="3885834"/>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latin typeface="Times New Roman" charset="0"/>
            </a:endParaRPr>
          </a:p>
        </p:txBody>
      </p:sp>
      <p:sp>
        <p:nvSpPr>
          <p:cNvPr id="98307" name="Text Box 2"/>
          <p:cNvSpPr>
            <a:spLocks noGrp="1" noChangeArrowheads="1"/>
          </p:cNvSpPr>
          <p:nvPr>
            <p:ph type="body"/>
          </p:nvPr>
        </p:nvSpPr>
        <p:spPr>
          <a:xfrm>
            <a:off x="913760" y="4343767"/>
            <a:ext cx="5030482" cy="411553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Gospels say things that the others don</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t...</a:t>
            </a:r>
          </a:p>
          <a:p>
            <a:r>
              <a:rPr lang="en-US" b="1">
                <a:latin typeface="Times" charset="0"/>
                <a:ea typeface="ＭＳ Ｐゴシック" charset="0"/>
                <a:cs typeface="ＭＳ Ｐゴシック" charset="0"/>
              </a:rPr>
              <a:t>////    MATTHEW was believed by the early church to have written first...</a:t>
            </a:r>
          </a:p>
          <a:p>
            <a:r>
              <a:rPr lang="en-US" b="1">
                <a:latin typeface="Times" charset="0"/>
                <a:ea typeface="ＭＳ Ｐゴシック" charset="0"/>
                <a:cs typeface="ＭＳ Ｐゴシック" charset="0"/>
              </a:rPr>
              <a:t>////    MARK shares a lot of material with Matthew, such as Christ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baptism and supper...</a:t>
            </a:r>
          </a:p>
          <a:p>
            <a:r>
              <a:rPr lang="en-US" b="1">
                <a:latin typeface="Times" charset="0"/>
                <a:ea typeface="ＭＳ Ｐゴシック" charset="0"/>
                <a:cs typeface="ＭＳ Ｐゴシック" charset="0"/>
              </a:rPr>
              <a:t>////    LUKE also has much overlap with Matthew and Mark, such as Christ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baptism and supper—but only Matthew and Luke record Christ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birth and genealogy.  However, the fourth…</a:t>
            </a:r>
          </a:p>
          <a:p>
            <a:r>
              <a:rPr lang="en-US" b="1">
                <a:latin typeface="Times" charset="0"/>
                <a:ea typeface="ＭＳ Ｐゴシック" charset="0"/>
                <a:cs typeface="ＭＳ Ｐゴシック" charset="0"/>
              </a:rPr>
              <a:t>////   JOHN, stands alone in terms of its material.  Only 8% of it repeats stories from the others—such as the feeding of the 5000, and, of course, His death and resurrection.</a:t>
            </a:r>
          </a:p>
          <a:p>
            <a:r>
              <a:rPr lang="en-US" b="1">
                <a:latin typeface="Times" charset="0"/>
                <a:ea typeface="ＭＳ Ｐゴシック" charset="0"/>
                <a:cs typeface="ＭＳ Ｐゴシック" charset="0"/>
              </a:rPr>
              <a:t>////  But the remaining 91% of JOHN you will find only in JOHN.</a:t>
            </a:r>
          </a:p>
          <a:p>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130346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492EC5-3557-6D4E-B29C-16C7A40F8BB3}" type="slidenum">
              <a:rPr lang="en-US" sz="1200">
                <a:solidFill>
                  <a:srgbClr val="000000"/>
                </a:solidFill>
                <a:latin typeface="Times New Roman" charset="0"/>
              </a:rPr>
              <a:pPr eaLnBrk="1" hangingPunct="1"/>
              <a:t>12</a:t>
            </a:fld>
            <a:endParaRPr lang="en-US" sz="1200">
              <a:solidFill>
                <a:srgbClr val="000000"/>
              </a:solidFill>
              <a:latin typeface="Times New Roman" charset="0"/>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349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11168-1778-8D42-8DCB-30BD366BF412}" type="slidenum">
              <a:rPr lang="en-US" sz="1200">
                <a:solidFill>
                  <a:srgbClr val="000000"/>
                </a:solidFill>
                <a:latin typeface="Times New Roman" charset="0"/>
              </a:rPr>
              <a:pPr eaLnBrk="1" hangingPunct="1"/>
              <a:t>13</a:t>
            </a:fld>
            <a:endParaRPr lang="en-US" sz="1200">
              <a:solidFill>
                <a:srgbClr val="000000"/>
              </a:solidFill>
              <a:latin typeface="Times New Roman" charset="0"/>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69684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7DF8D8-13AF-F945-A587-D56D32EFAFDA}" type="slidenum">
              <a:rPr lang="en-US" sz="1200">
                <a:solidFill>
                  <a:srgbClr val="000000"/>
                </a:solidFill>
                <a:latin typeface="Times New Roman" charset="0"/>
              </a:rPr>
              <a:pPr eaLnBrk="1" hangingPunct="1"/>
              <a:t>14</a:t>
            </a:fld>
            <a:endParaRPr lang="en-US" sz="1200">
              <a:solidFill>
                <a:srgbClr val="000000"/>
              </a:solidFill>
              <a:latin typeface="Times New Roman"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127413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F598FB89-FDC2-46BD-826D-35021C52BE7F}" type="slidenum">
              <a:rPr lang="en-US">
                <a:solidFill>
                  <a:prstClr val="black"/>
                </a:solidFill>
              </a:rPr>
              <a:pPr/>
              <a:t>15</a:t>
            </a:fld>
            <a:endParaRPr lang="en-US">
              <a:solidFill>
                <a:prstClr val="black"/>
              </a:solidFill>
            </a:endParaRPr>
          </a:p>
        </p:txBody>
      </p:sp>
      <p:sp>
        <p:nvSpPr>
          <p:cNvPr id="191490" name="Rectangle 2"/>
          <p:cNvSpPr>
            <a:spLocks noGrp="1" noRot="1" noChangeAspect="1" noChangeArrowheads="1"/>
          </p:cNvSpPr>
          <p:nvPr>
            <p:ph type="sldImg"/>
          </p:nvPr>
        </p:nvSpPr>
        <p:spPr>
          <a:solidFill>
            <a:srgbClr val="FFFFFF"/>
          </a:solidFill>
          <a:ln/>
        </p:spPr>
      </p:sp>
      <p:sp>
        <p:nvSpPr>
          <p:cNvPr id="191491"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p:spPr>
        <p:txBody>
          <a:bodyPr/>
          <a:lstStyle/>
          <a:p>
            <a:fld id="{3940B3C8-04F9-43DD-9DF6-CE2E21BC0D9B}" type="slidenum">
              <a:rPr lang="en-US">
                <a:solidFill>
                  <a:prstClr val="black"/>
                </a:solidFill>
              </a:rPr>
              <a:pPr/>
              <a:t>16</a:t>
            </a:fld>
            <a:endParaRPr lang="en-US">
              <a:solidFill>
                <a:prstClr val="black"/>
              </a:solidFill>
            </a:endParaRPr>
          </a:p>
        </p:txBody>
      </p:sp>
      <p:sp>
        <p:nvSpPr>
          <p:cNvPr id="193538" name="Rectangle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162819"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r>
              <a:rPr lang="en-US" b="1">
                <a:latin typeface="Times" charset="0"/>
                <a:ea typeface="ＭＳ Ｐゴシック" charset="0"/>
                <a:cs typeface="ＭＳ Ｐゴシック" charset="0"/>
              </a:rPr>
              <a:t>////	MATTHEW…composed sometime during the A.D. 40s…</a:t>
            </a:r>
          </a:p>
          <a:p>
            <a:r>
              <a:rPr lang="en-US" b="1">
                <a:latin typeface="Times" charset="0"/>
                <a:ea typeface="ＭＳ Ｐゴシック" charset="0"/>
                <a:cs typeface="ＭＳ Ｐゴシック" charset="0"/>
              </a:rPr>
              <a:t>////	LUKE is suggested as next, between the years A.D. 57 and 59 A.D…</a:t>
            </a:r>
          </a:p>
          <a:p>
            <a:r>
              <a:rPr lang="en-US" b="1">
                <a:latin typeface="Times" charset="0"/>
                <a:ea typeface="ＭＳ Ｐゴシック" charset="0"/>
                <a:cs typeface="ＭＳ Ｐゴシック" charset="0"/>
              </a:rPr>
              <a:t>////	Mark…in the next decade…between 64 and 68…</a:t>
            </a:r>
          </a:p>
          <a:p>
            <a:r>
              <a:rPr lang="en-US" b="1">
                <a:latin typeface="Times" charset="0"/>
                <a:ea typeface="ＭＳ Ｐゴシック" charset="0"/>
                <a:cs typeface="ＭＳ Ｐゴシック" charset="0"/>
              </a:rPr>
              <a:t>////	and finally…John</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149934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A7480C-B7B6-AE45-B5D9-6F2059F8B061}" type="slidenum">
              <a:rPr lang="en-US" sz="1200">
                <a:solidFill>
                  <a:prstClr val="black"/>
                </a:solidFill>
              </a:rPr>
              <a:pPr eaLnBrk="1" hangingPunct="1"/>
              <a:t>18</a:t>
            </a:fld>
            <a:endParaRPr lang="en-US" sz="1200">
              <a:solidFill>
                <a:prstClr val="black"/>
              </a:solidFill>
            </a:endParaRPr>
          </a:p>
        </p:txBody>
      </p:sp>
      <p:sp>
        <p:nvSpPr>
          <p:cNvPr id="177154" name="Rectangle 1026"/>
          <p:cNvSpPr>
            <a:spLocks noGrp="1" noRot="1" noChangeAspect="1" noChangeArrowheads="1" noTextEdit="1"/>
          </p:cNvSpPr>
          <p:nvPr>
            <p:ph type="sldImg"/>
          </p:nvPr>
        </p:nvSpPr>
        <p:spPr>
          <a:solidFill>
            <a:srgbClr val="FFFFFF"/>
          </a:solidFill>
          <a:ln/>
        </p:spPr>
      </p:sp>
      <p:sp>
        <p:nvSpPr>
          <p:cNvPr id="1771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C4B3763-7681-A643-A84C-4470D96BABA5}" type="slidenum">
              <a:rPr lang="en-US" sz="1200">
                <a:solidFill>
                  <a:prstClr val="black"/>
                </a:solidFill>
              </a:rPr>
              <a:pPr eaLnBrk="1" hangingPunct="1"/>
              <a:t>19</a:t>
            </a:fld>
            <a:endParaRPr lang="en-US" sz="1200">
              <a:solidFill>
                <a:prstClr val="black"/>
              </a:solidFill>
            </a:endParaRPr>
          </a:p>
        </p:txBody>
      </p:sp>
      <p:sp>
        <p:nvSpPr>
          <p:cNvPr id="179202" name="Rectangle 1026"/>
          <p:cNvSpPr>
            <a:spLocks noGrp="1" noRot="1" noChangeAspect="1" noChangeArrowheads="1" noTextEdit="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39B2E2-743A-714A-B156-C42A80D3AB3E}" type="slidenum">
              <a:rPr lang="en-US" sz="1200">
                <a:solidFill>
                  <a:srgbClr val="000000"/>
                </a:solidFill>
                <a:latin typeface="Times New Roman" charset="0"/>
              </a:rPr>
              <a:pPr eaLnBrk="1" hangingPunct="1"/>
              <a:t>2</a:t>
            </a:fld>
            <a:endParaRPr lang="en-US" sz="1200">
              <a:solidFill>
                <a:srgbClr val="000000"/>
              </a:solidFill>
              <a:latin typeface="Times New Roman"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57190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0973770-8B71-9144-8169-DB769892F7A3}" type="slidenum">
              <a:rPr lang="en-US" sz="1200">
                <a:solidFill>
                  <a:prstClr val="black"/>
                </a:solidFill>
              </a:rPr>
              <a:pPr eaLnBrk="1" hangingPunct="1"/>
              <a:t>20</a:t>
            </a:fld>
            <a:endParaRPr lang="en-US" sz="1200">
              <a:solidFill>
                <a:prstClr val="black"/>
              </a:solidFill>
            </a:endParaRPr>
          </a:p>
        </p:txBody>
      </p:sp>
      <p:sp>
        <p:nvSpPr>
          <p:cNvPr id="181250" name="Rectangle 1026"/>
          <p:cNvSpPr>
            <a:spLocks noGrp="1" noRot="1" noChangeAspect="1" noChangeArrowheads="1" noTextEdit="1"/>
          </p:cNvSpPr>
          <p:nvPr>
            <p:ph type="sldImg"/>
          </p:nvPr>
        </p:nvSpPr>
        <p:spPr>
          <a:solidFill>
            <a:srgbClr val="FFFFFF"/>
          </a:solidFill>
          <a:ln/>
        </p:spPr>
      </p:sp>
      <p:sp>
        <p:nvSpPr>
          <p:cNvPr id="181251" name="Rectangle 1027"/>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77EB4A-3BA7-1746-A538-A82415D58EB6}" type="slidenum">
              <a:rPr lang="en-US" sz="1200">
                <a:solidFill>
                  <a:prstClr val="black"/>
                </a:solidFill>
              </a:rPr>
              <a:pPr eaLnBrk="1" hangingPunct="1"/>
              <a:t>21</a:t>
            </a:fld>
            <a:endParaRPr lang="en-US" sz="1200">
              <a:solidFill>
                <a:prstClr val="black"/>
              </a:solidFill>
            </a:endParaRPr>
          </a:p>
        </p:txBody>
      </p:sp>
      <p:sp>
        <p:nvSpPr>
          <p:cNvPr id="183298" name="Rectangle 1026"/>
          <p:cNvSpPr>
            <a:spLocks noGrp="1" noRot="1" noChangeAspect="1" noChangeArrowheads="1" noTextEdit="1"/>
          </p:cNvSpPr>
          <p:nvPr>
            <p:ph type="sldImg"/>
          </p:nvPr>
        </p:nvSpPr>
        <p:spPr>
          <a:solidFill>
            <a:srgbClr val="FFFFFF"/>
          </a:solidFill>
          <a:ln/>
        </p:spPr>
      </p:sp>
      <p:sp>
        <p:nvSpPr>
          <p:cNvPr id="1832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FA6287-F97B-9349-9812-1EF99B90D921}" type="slidenum">
              <a:rPr lang="en-US" sz="1200">
                <a:solidFill>
                  <a:prstClr val="black"/>
                </a:solidFill>
              </a:rPr>
              <a:pPr eaLnBrk="1" hangingPunct="1"/>
              <a:t>22</a:t>
            </a:fld>
            <a:endParaRPr lang="en-US" sz="1200">
              <a:solidFill>
                <a:prstClr val="black"/>
              </a:solidFill>
            </a:endParaRPr>
          </a:p>
        </p:txBody>
      </p:sp>
      <p:sp>
        <p:nvSpPr>
          <p:cNvPr id="185346" name="Rectangle 1026"/>
          <p:cNvSpPr>
            <a:spLocks noGrp="1" noRot="1" noChangeAspect="1" noChangeArrowheads="1" noTextEdit="1"/>
          </p:cNvSpPr>
          <p:nvPr>
            <p:ph type="sldImg"/>
          </p:nvPr>
        </p:nvSpPr>
        <p:spPr>
          <a:solidFill>
            <a:srgbClr val="FFFFFF"/>
          </a:solidFill>
          <a:ln/>
        </p:spPr>
      </p:sp>
      <p:sp>
        <p:nvSpPr>
          <p:cNvPr id="185347" name="Rectangle 1027"/>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BDEE445-0874-A54A-AA32-16BAA0F22EF2}" type="slidenum">
              <a:rPr lang="en-US" sz="1200">
                <a:solidFill>
                  <a:prstClr val="black"/>
                </a:solidFill>
              </a:rPr>
              <a:pPr eaLnBrk="1" hangingPunct="1"/>
              <a:t>23</a:t>
            </a:fld>
            <a:endParaRPr lang="en-US" sz="1200">
              <a:solidFill>
                <a:prstClr val="black"/>
              </a:solidFill>
            </a:endParaRPr>
          </a:p>
        </p:txBody>
      </p:sp>
      <p:sp>
        <p:nvSpPr>
          <p:cNvPr id="187394" name="Rectangle 1026"/>
          <p:cNvSpPr>
            <a:spLocks noGrp="1" noRot="1" noChangeAspect="1" noChangeArrowheads="1" noTextEdit="1"/>
          </p:cNvSpPr>
          <p:nvPr>
            <p:ph type="sldImg"/>
          </p:nvPr>
        </p:nvSpPr>
        <p:spPr>
          <a:ln/>
        </p:spPr>
      </p:sp>
      <p:sp>
        <p:nvSpPr>
          <p:cNvPr id="187395"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1B7646-5EF6-6C4C-9014-ABDE57769BB9}" type="slidenum">
              <a:rPr lang="en-US" sz="1200">
                <a:solidFill>
                  <a:prstClr val="black"/>
                </a:solidFill>
              </a:rPr>
              <a:pPr eaLnBrk="1" hangingPunct="1"/>
              <a:t>24</a:t>
            </a:fld>
            <a:endParaRPr lang="en-US" sz="1200">
              <a:solidFill>
                <a:prstClr val="black"/>
              </a:solidFill>
            </a:endParaRPr>
          </a:p>
        </p:txBody>
      </p:sp>
      <p:sp>
        <p:nvSpPr>
          <p:cNvPr id="189442" name="Rectangle 1026"/>
          <p:cNvSpPr>
            <a:spLocks noGrp="1" noRot="1" noChangeAspect="1" noChangeArrowheads="1" noTextEdit="1"/>
          </p:cNvSpPr>
          <p:nvPr>
            <p:ph type="sldImg"/>
          </p:nvPr>
        </p:nvSpPr>
        <p:spPr>
          <a:ln/>
        </p:spPr>
      </p:sp>
      <p:sp>
        <p:nvSpPr>
          <p:cNvPr id="189443"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CD9C604-4881-1E4A-A1F3-D499EFD52CE0}" type="slidenum">
              <a:rPr lang="en-US" sz="1200">
                <a:solidFill>
                  <a:prstClr val="black"/>
                </a:solidFill>
              </a:rPr>
              <a:pPr eaLnBrk="1" hangingPunct="1"/>
              <a:t>25</a:t>
            </a:fld>
            <a:endParaRPr lang="en-US" sz="1200">
              <a:solidFill>
                <a:prstClr val="black"/>
              </a:solidFill>
            </a:endParaRPr>
          </a:p>
        </p:txBody>
      </p:sp>
      <p:sp>
        <p:nvSpPr>
          <p:cNvPr id="191490" name="Rectangle 1026"/>
          <p:cNvSpPr>
            <a:spLocks noGrp="1" noRot="1" noChangeAspect="1" noChangeArrowheads="1" noTextEdit="1"/>
          </p:cNvSpPr>
          <p:nvPr>
            <p:ph type="sldImg"/>
          </p:nvPr>
        </p:nvSpPr>
        <p:spPr>
          <a:ln/>
        </p:spPr>
      </p:sp>
      <p:sp>
        <p:nvSpPr>
          <p:cNvPr id="191491"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2A60F708-7CC2-E045-82A4-649AD8136A35}" type="slidenum">
              <a:rPr lang="en-US" altLang="zh-CN" smtClean="0">
                <a:solidFill>
                  <a:prstClr val="black"/>
                </a:solidFill>
              </a:rPr>
              <a:pPr>
                <a:defRPr/>
              </a:pPr>
              <a:t>26</a:t>
            </a:fld>
            <a:endParaRPr lang="en-US" altLang="zh-CN">
              <a:solidFill>
                <a:prstClr val="black"/>
              </a:solidFill>
            </a:endParaRPr>
          </a:p>
        </p:txBody>
      </p:sp>
    </p:spTree>
    <p:extLst>
      <p:ext uri="{BB962C8B-B14F-4D97-AF65-F5344CB8AC3E}">
        <p14:creationId xmlns:p14="http://schemas.microsoft.com/office/powerpoint/2010/main" val="398270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2A60F708-7CC2-E045-82A4-649AD8136A35}" type="slidenum">
              <a:rPr lang="en-US" altLang="zh-CN" smtClean="0">
                <a:solidFill>
                  <a:prstClr val="black"/>
                </a:solidFill>
              </a:rPr>
              <a:pPr>
                <a:defRPr/>
              </a:pPr>
              <a:t>27</a:t>
            </a:fld>
            <a:endParaRPr lang="en-US" altLang="zh-CN">
              <a:solidFill>
                <a:prstClr val="black"/>
              </a:solidFill>
            </a:endParaRPr>
          </a:p>
        </p:txBody>
      </p:sp>
    </p:spTree>
    <p:extLst>
      <p:ext uri="{BB962C8B-B14F-4D97-AF65-F5344CB8AC3E}">
        <p14:creationId xmlns:p14="http://schemas.microsoft.com/office/powerpoint/2010/main" val="985096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A60F708-7CC2-E045-82A4-649AD8136A35}" type="slidenum">
              <a:rPr lang="en-US" altLang="zh-CN" smtClean="0">
                <a:solidFill>
                  <a:prstClr val="black"/>
                </a:solidFill>
              </a:rPr>
              <a:pPr>
                <a:defRPr/>
              </a:pPr>
              <a:t>28</a:t>
            </a:fld>
            <a:endParaRPr lang="en-US" altLang="zh-CN">
              <a:solidFill>
                <a:prstClr val="black"/>
              </a:solidFill>
            </a:endParaRPr>
          </a:p>
        </p:txBody>
      </p:sp>
    </p:spTree>
    <p:extLst>
      <p:ext uri="{BB962C8B-B14F-4D97-AF65-F5344CB8AC3E}">
        <p14:creationId xmlns:p14="http://schemas.microsoft.com/office/powerpoint/2010/main" val="1314802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D303A4F-7C4B-43AE-B3A4-FE55C3F06924}" type="slidenum">
              <a:rPr lang="en-US" altLang="en-US" sz="1200">
                <a:solidFill>
                  <a:srgbClr val="000000"/>
                </a:solidFill>
                <a:latin typeface="Calibri" pitchFamily="34" charset="0"/>
              </a:rPr>
              <a:pPr eaLnBrk="1" hangingPunct="1"/>
              <a:t>35</a:t>
            </a:fld>
            <a:endParaRPr lang="en-US" altLang="en-US" sz="1200">
              <a:solidFill>
                <a:srgbClr val="000000"/>
              </a:solidFill>
              <a:latin typeface="Calibri" pitchFamily="34" charset="0"/>
            </a:endParaRPr>
          </a:p>
        </p:txBody>
      </p:sp>
      <p:sp>
        <p:nvSpPr>
          <p:cNvPr id="302082" name="AutoShape 2"/>
          <p:cNvSpPr>
            <a:spLocks noGrp="1" noRot="1" noChangeAspect="1" noChangeArrowheads="1" noTextEdit="1"/>
          </p:cNvSpPr>
          <p:nvPr>
            <p:ph type="sldImg"/>
          </p:nvPr>
        </p:nvSpPr>
        <p:spPr>
          <a:xfrm>
            <a:off x="841375" y="241300"/>
            <a:ext cx="5233988" cy="3925888"/>
          </a:xfrm>
          <a:ln/>
        </p:spPr>
      </p:sp>
      <p:sp>
        <p:nvSpPr>
          <p:cNvPr id="395267" name="Rectangle 3"/>
          <p:cNvSpPr>
            <a:spLocks noGrp="1" noChangeArrowheads="1"/>
          </p:cNvSpPr>
          <p:nvPr>
            <p:ph type="body" idx="1"/>
          </p:nvPr>
        </p:nvSpPr>
        <p:spPr>
          <a:xfrm>
            <a:off x="396875" y="4305300"/>
            <a:ext cx="5988050" cy="4184650"/>
          </a:xfrm>
          <a:solidFill>
            <a:srgbClr val="FFFFFF"/>
          </a:solidFill>
          <a:ln>
            <a:solidFill>
              <a:srgbClr val="000000"/>
            </a:solidFill>
            <a:miter lim="800000"/>
            <a:headEnd/>
            <a:tailEnd/>
          </a:ln>
        </p:spPr>
        <p:txBody>
          <a:bodyPr/>
          <a:lstStyle/>
          <a:p>
            <a:pPr marL="112713" indent="-112713" defTabSz="1020763" eaLnBrk="1" hangingPunct="1">
              <a:spcBef>
                <a:spcPct val="0"/>
              </a:spcBef>
            </a:pPr>
            <a:r>
              <a:rPr lang="en-US" altLang="en-US">
                <a:latin typeface="Arial" pitchFamily="34" charset="0"/>
                <a:ea typeface="ＭＳ Ｐゴシック" pitchFamily="34" charset="-128"/>
              </a:rPr>
              <a:t>Christ</a:t>
            </a:r>
            <a:r>
              <a:rPr lang="fr-FR" altLang="ja-JP">
                <a:latin typeface="Arial" pitchFamily="34" charset="0"/>
                <a:ea typeface="ＭＳ Ｐゴシック" pitchFamily="34" charset="-128"/>
              </a:rPr>
              <a:t>'</a:t>
            </a:r>
            <a:r>
              <a:rPr lang="en-US" altLang="en-US">
                <a:latin typeface="Arial" pitchFamily="34" charset="0"/>
                <a:ea typeface="ＭＳ Ｐゴシック" pitchFamily="34" charset="-128"/>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EBB270-0A13-8B41-97B5-05D1184B2D0F}" type="slidenum">
              <a:rPr lang="en-US" sz="1200">
                <a:solidFill>
                  <a:srgbClr val="000000"/>
                </a:solidFill>
                <a:latin typeface="Times New Roman" charset="0"/>
              </a:rPr>
              <a:pPr eaLnBrk="1" hangingPunct="1"/>
              <a:t>3</a:t>
            </a:fld>
            <a:endParaRPr lang="en-US" sz="1200">
              <a:solidFill>
                <a:srgbClr val="000000"/>
              </a:solidFill>
              <a:latin typeface="Times New Roman" charset="0"/>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89351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DDC32AA-15EB-4E3C-BD33-094EBE3CDCD5}" type="slidenum">
              <a:rPr lang="en-US" altLang="zh-CN" sz="1200">
                <a:solidFill>
                  <a:prstClr val="black"/>
                </a:solidFill>
              </a:rPr>
              <a:pPr/>
              <a:t>36</a:t>
            </a:fld>
            <a:endParaRPr lang="en-US" altLang="zh-CN" sz="1200">
              <a:solidFill>
                <a:prstClr val="black"/>
              </a:solidFill>
            </a:endParaRPr>
          </a:p>
        </p:txBody>
      </p:sp>
      <p:sp>
        <p:nvSpPr>
          <p:cNvPr id="696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973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en-US">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4C521D3-5EDF-4AC2-89F7-92BE7066212E}" type="slidenum">
              <a:rPr lang="en-US" altLang="zh-CN" sz="1200">
                <a:solidFill>
                  <a:prstClr val="black"/>
                </a:solidFill>
              </a:rPr>
              <a:pPr/>
              <a:t>37</a:t>
            </a:fld>
            <a:endParaRPr lang="en-US" altLang="zh-CN" sz="1200">
              <a:solidFill>
                <a:prstClr val="black"/>
              </a:solidFill>
            </a:endParaRPr>
          </a:p>
        </p:txBody>
      </p:sp>
      <p:sp>
        <p:nvSpPr>
          <p:cNvPr id="737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99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en-US">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D0FDF1-5BD7-DF46-887E-71B0D063738E}" type="slidenum">
              <a:rPr lang="en-US" sz="1200">
                <a:solidFill>
                  <a:prstClr val="black"/>
                </a:solidFill>
                <a:latin typeface="Arial" charset="0"/>
              </a:rPr>
              <a:pPr eaLnBrk="1" hangingPunct="1"/>
              <a:t>40</a:t>
            </a:fld>
            <a:endParaRPr lang="en-US" sz="1200">
              <a:solidFill>
                <a:prstClr val="black"/>
              </a:solidFill>
              <a:latin typeface="Arial" charset="0"/>
            </a:endParaRPr>
          </a:p>
        </p:txBody>
      </p:sp>
      <p:sp>
        <p:nvSpPr>
          <p:cNvPr id="303106" name="Rectangle 1026"/>
          <p:cNvSpPr>
            <a:spLocks noGrp="1" noRot="1" noChangeAspect="1" noChangeArrowheads="1" noTextEdit="1"/>
          </p:cNvSpPr>
          <p:nvPr>
            <p:ph type="sldImg"/>
          </p:nvPr>
        </p:nvSpPr>
        <p:spPr>
          <a:ln/>
        </p:spPr>
      </p:sp>
      <p:sp>
        <p:nvSpPr>
          <p:cNvPr id="303107"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Slide Image Placeholder 1"/>
          <p:cNvSpPr>
            <a:spLocks noGrp="1" noRot="1" noChangeAspect="1" noTextEdit="1"/>
          </p:cNvSpPr>
          <p:nvPr>
            <p:ph type="sldImg"/>
          </p:nvPr>
        </p:nvSpPr>
        <p:spPr>
          <a:ln/>
        </p:spPr>
      </p:sp>
      <p:sp>
        <p:nvSpPr>
          <p:cNvPr id="5427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p>
            <a:pPr eaLnBrk="1" hangingPunct="1"/>
            <a:endParaRPr lang="en-US"/>
          </a:p>
        </p:txBody>
      </p:sp>
      <p:sp>
        <p:nvSpPr>
          <p:cNvPr id="5427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fld id="{0F11E991-08F8-4E82-9FA0-5A8560E1DB62}" type="slidenum">
              <a:rPr lang="zh-CN" altLang="en-US" sz="1200">
                <a:solidFill>
                  <a:prstClr val="white"/>
                </a:solidFill>
                <a:ea typeface="SimSun" pitchFamily="2" charset="-122"/>
              </a:rPr>
              <a:pPr/>
              <a:t>44</a:t>
            </a:fld>
            <a:endParaRPr lang="en-US" altLang="zh-CN" sz="1200">
              <a:solidFill>
                <a:prstClr val="white"/>
              </a:solidFill>
              <a:ea typeface="SimSun" pitchFamily="2" charset="-122"/>
            </a:endParaRPr>
          </a:p>
        </p:txBody>
      </p:sp>
    </p:spTree>
    <p:extLst>
      <p:ext uri="{BB962C8B-B14F-4D97-AF65-F5344CB8AC3E}">
        <p14:creationId xmlns:p14="http://schemas.microsoft.com/office/powerpoint/2010/main" val="2132240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66FEDB-2FE9-854D-A5BD-4A977BA0704C}" type="slidenum">
              <a:rPr lang="en-US" sz="1200">
                <a:solidFill>
                  <a:srgbClr val="000000"/>
                </a:solidFill>
                <a:latin typeface="Times New Roman" charset="0"/>
              </a:rPr>
              <a:pPr/>
              <a:t>46</a:t>
            </a:fld>
            <a:endParaRPr lang="en-US" sz="1200">
              <a:solidFill>
                <a:srgbClr val="000000"/>
              </a:solidFill>
              <a:latin typeface="Times New Roman"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7356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8643EF-651C-8E44-969F-49D5D49F120C}" type="slidenum">
              <a:rPr lang="en-US" sz="1200">
                <a:solidFill>
                  <a:srgbClr val="000000"/>
                </a:solidFill>
              </a:rPr>
              <a:pPr eaLnBrk="1" hangingPunct="1"/>
              <a:t>47</a:t>
            </a:fld>
            <a:endParaRPr lang="en-US" sz="1200">
              <a:solidFill>
                <a:srgbClr val="000000"/>
              </a:solidFill>
            </a:endParaRP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94611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FED987F-4596-2C47-8ED3-4322224F3796}" type="slidenum">
              <a:rPr lang="en-US" sz="1200">
                <a:solidFill>
                  <a:srgbClr val="000000"/>
                </a:solidFill>
              </a:rPr>
              <a:pPr eaLnBrk="1" hangingPunct="1"/>
              <a:t>48</a:t>
            </a:fld>
            <a:endParaRPr lang="en-US" sz="1200">
              <a:solidFill>
                <a:srgbClr val="000000"/>
              </a:solidFill>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6093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84D6F42A-0F5E-4171-985F-47D0250D2A85}" type="slidenum">
              <a:rPr lang="en-US" altLang="en-US" sz="1200">
                <a:solidFill>
                  <a:prstClr val="black"/>
                </a:solidFill>
                <a:latin typeface="Arial" pitchFamily="34" charset="0"/>
              </a:rPr>
              <a:pPr/>
              <a:t>49</a:t>
            </a:fld>
            <a:endParaRPr lang="en-US" altLang="en-US" sz="1200">
              <a:solidFill>
                <a:prstClr val="black"/>
              </a:solidFill>
              <a:latin typeface="Arial" pitchFamily="34" charset="0"/>
            </a:endParaRPr>
          </a:p>
        </p:txBody>
      </p:sp>
      <p:sp>
        <p:nvSpPr>
          <p:cNvPr id="310274"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Survey link: http://biblestudydownloads.org/resource/</a:t>
            </a:r>
            <a:r>
              <a:rPr lang="en-US" dirty="0">
                <a:latin typeface="SimHei" panose="02010609060101010101" pitchFamily="49" charset="-122"/>
                <a:ea typeface="SimHei" panose="02010609060101010101" pitchFamily="49" charset="-122"/>
                <a:cs typeface="ＭＳ Ｐゴシック" charset="0"/>
              </a:rPr>
              <a:t>%e6%96%b0%e7%ba%a6%e5%85%a8%e4%b9%a6/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FD4F54-9DB4-2545-9BF5-C5C32885B38C}" type="slidenum">
              <a:rPr lang="en-US" sz="1200">
                <a:solidFill>
                  <a:srgbClr val="000000"/>
                </a:solidFill>
                <a:latin typeface="Times New Roman" charset="0"/>
              </a:rPr>
              <a:pPr eaLnBrk="1" hangingPunct="1"/>
              <a:t>4</a:t>
            </a:fld>
            <a:endParaRPr lang="en-US" sz="1200">
              <a:solidFill>
                <a:srgbClr val="000000"/>
              </a:solidFill>
              <a:latin typeface="Times New Roman" charset="0"/>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53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913760" y="457932"/>
            <a:ext cx="5030482" cy="3885834"/>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latin typeface="Times New Roman" charset="0"/>
            </a:endParaRPr>
          </a:p>
        </p:txBody>
      </p:sp>
      <p:sp>
        <p:nvSpPr>
          <p:cNvPr id="94211" name="Text Box 2"/>
          <p:cNvSpPr>
            <a:spLocks noGrp="1" noChangeArrowheads="1"/>
          </p:cNvSpPr>
          <p:nvPr>
            <p:ph type="body"/>
          </p:nvPr>
        </p:nvSpPr>
        <p:spPr>
          <a:xfrm>
            <a:off x="913760" y="4343767"/>
            <a:ext cx="5030482" cy="411553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Now comes that word that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a strange one to many...</a:t>
            </a:r>
          </a:p>
          <a:p>
            <a:r>
              <a:rPr lang="en-US" b="1">
                <a:latin typeface="Times" charset="0"/>
                <a:ea typeface="ＭＳ Ｐゴシック" charset="0"/>
                <a:cs typeface="ＭＳ Ｐゴシック" charset="0"/>
              </a:rPr>
              <a:t>////	SYNOPTIC…meaning…</a:t>
            </a:r>
          </a:p>
          <a:p>
            <a:r>
              <a:rPr lang="en-US" b="1">
                <a:latin typeface="Times" charset="0"/>
                <a:ea typeface="ＭＳ Ｐゴシック" charset="0"/>
                <a:cs typeface="ＭＳ Ｐゴシック" charset="0"/>
              </a:rPr>
              <a:t>////	…</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TO SEE TOGETHER</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…add these words to that triangle shape on your study help.</a:t>
            </a:r>
          </a:p>
          <a:p>
            <a:r>
              <a:rPr lang="en-US" b="1">
                <a:latin typeface="Times" charset="0"/>
                <a:ea typeface="ＭＳ Ｐゴシック" charset="0"/>
                <a:cs typeface="ＭＳ Ｐゴシック" charset="0"/>
              </a:rPr>
              <a:t>////	It is a term from Greek roots that means seeing a group of things together... from the same general perspective.  One word that, again, helps organize and categorize the enormous factual base that makes up our Bible.</a:t>
            </a:r>
          </a:p>
        </p:txBody>
      </p:sp>
    </p:spTree>
    <p:extLst>
      <p:ext uri="{BB962C8B-B14F-4D97-AF65-F5344CB8AC3E}">
        <p14:creationId xmlns:p14="http://schemas.microsoft.com/office/powerpoint/2010/main" val="22903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530"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8531"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frames now gets its name... MATTHEW in the first...</a:t>
            </a:r>
          </a:p>
          <a:p>
            <a:r>
              <a:rPr lang="en-US" b="1">
                <a:latin typeface="Times" charset="0"/>
                <a:ea typeface="ＭＳ Ｐゴシック" charset="0"/>
                <a:cs typeface="ＭＳ Ｐゴシック" charset="0"/>
              </a:rPr>
              <a:t>////	MARK, second...</a:t>
            </a:r>
          </a:p>
          <a:p>
            <a:r>
              <a:rPr lang="en-US" b="1">
                <a:latin typeface="Times" charset="0"/>
                <a:ea typeface="ＭＳ Ｐゴシック" charset="0"/>
                <a:cs typeface="ＭＳ Ｐゴシック" charset="0"/>
              </a:rPr>
              <a:t>////	LUKE, third...and finally, the fourth…</a:t>
            </a:r>
          </a:p>
          <a:p>
            <a:r>
              <a:rPr lang="en-US" b="1">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227859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0579"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normAutofit fontScale="85000" lnSpcReduction="20000"/>
          </a:bodyPr>
          <a:lstStyle/>
          <a:p>
            <a:r>
              <a:rPr lang="en-US" b="1">
                <a:latin typeface="Times" charset="0"/>
                <a:ea typeface="ＭＳ Ｐゴシック" charset="0"/>
                <a:cs typeface="ＭＳ Ｐゴシック" charset="0"/>
              </a:rPr>
              <a:t>Now comes an idea endorsed by Biblical scholars around the world…having to do with the audiences TO WHICH each Gospel was written.</a:t>
            </a:r>
          </a:p>
          <a:p>
            <a:r>
              <a:rPr lang="en-US" b="1">
                <a:latin typeface="Times" charset="0"/>
                <a:ea typeface="ＭＳ Ｐゴシック" charset="0"/>
                <a:cs typeface="ＭＳ Ｐゴシック" charset="0"/>
              </a:rPr>
              <a:t>For instance…</a:t>
            </a:r>
          </a:p>
          <a:p>
            <a:r>
              <a:rPr lang="en-US" b="1">
                <a:latin typeface="Times" charset="0"/>
                <a:ea typeface="ＭＳ Ｐゴシック"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a:latin typeface="Times" charset="0"/>
                <a:ea typeface="ＭＳ Ｐゴシック" charset="0"/>
                <a:cs typeface="ＭＳ Ｐゴシック" charset="0"/>
              </a:rPr>
              <a:t>////	For MARK, his work is widely regarded as directed toward the Romans, then occupying his native land and into the farther parts of the ancient world.  MARK is brief, to the point.  And, in fact, repeatedly he uses such term as "straightway" in early translations…all in a get-the-job-done mentality, which characterized the Roman way of thinking and doing things.</a:t>
            </a:r>
          </a:p>
          <a:p>
            <a:r>
              <a:rPr lang="en-US" b="1">
                <a:latin typeface="Times" charset="0"/>
                <a:ea typeface="ＭＳ Ｐゴシック"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a:latin typeface="Times" charset="0"/>
                <a:ea typeface="ＭＳ Ｐゴシック" charset="0"/>
                <a:cs typeface="ＭＳ Ｐゴシック" charset="0"/>
              </a:rPr>
              <a:t>Also as the author of The Acts, Luke set down for all time a detailed account of the development of the early church and its wide-spread missionary ministries, to which he was a witness.</a:t>
            </a:r>
          </a:p>
          <a:p>
            <a:r>
              <a:rPr lang="en-US" b="1">
                <a:latin typeface="Times" charset="0"/>
                <a:ea typeface="ＭＳ Ｐゴシック"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gospel, you are struck with the fact that his work carries with it a somewhat mystical quality, certainly not the quick, even terse recounting of facts as we find in Mark</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  John</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a:t>
            </a:r>
          </a:p>
          <a:p>
            <a:r>
              <a:rPr lang="en-US" b="1">
                <a:latin typeface="Times" charset="0"/>
                <a:ea typeface="ＭＳ Ｐゴシック"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extLst>
      <p:ext uri="{BB962C8B-B14F-4D97-AF65-F5344CB8AC3E}">
        <p14:creationId xmlns:p14="http://schemas.microsoft.com/office/powerpoint/2010/main" val="80637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6"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2627"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Another question: How does each Gospel portray The Lord as a Man and as Immanuel,</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God With Us?</a:t>
            </a:r>
            <a:r>
              <a:rPr lang="ja-JP" altLang="en-US" b="1">
                <a:latin typeface="Times" charset="0"/>
                <a:ea typeface="ＭＳ Ｐゴシック" charset="0"/>
                <a:cs typeface="ＭＳ Ｐゴシック" charset="0"/>
              </a:rPr>
              <a:t>”</a:t>
            </a:r>
            <a:endParaRPr lang="en-US" altLang="ja-JP"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a:latin typeface="Times" charset="0"/>
                <a:ea typeface="ＭＳ Ｐゴシック" charset="0"/>
                <a:cs typeface="ＭＳ Ｐゴシック" charset="0"/>
              </a:rPr>
              <a:t>////	Finally, John</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274506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4675"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Here is a last set of interesting ideas, with thanks to some anonymous believer who developed them years ago.</a:t>
            </a:r>
          </a:p>
          <a:p>
            <a:r>
              <a:rPr lang="en-US" b="1">
                <a:latin typeface="Times" charset="0"/>
                <a:ea typeface="ＭＳ Ｐゴシック" charset="0"/>
                <a:cs typeface="ＭＳ Ｐゴシック" charset="0"/>
              </a:rPr>
              <a:t>////	Call it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the message in a nutshell.</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  Question: what is the one single word that might characterize the message of each Gospel?</a:t>
            </a:r>
          </a:p>
          <a:p>
            <a:r>
              <a:rPr lang="en-US" b="1">
                <a:latin typeface="Times" charset="0"/>
                <a:ea typeface="ＭＳ Ｐゴシック" charset="0"/>
                <a:cs typeface="ＭＳ Ｐゴシック" charset="0"/>
              </a:rPr>
              <a:t>////	For MATTHEW...that book tells us what Jesus Christ SAID.</a:t>
            </a:r>
          </a:p>
          <a:p>
            <a:r>
              <a:rPr lang="en-US" b="1">
                <a:latin typeface="Times" charset="0"/>
                <a:ea typeface="ＭＳ Ｐゴシック" charset="0"/>
                <a:cs typeface="ＭＳ Ｐゴシック" charset="0"/>
              </a:rPr>
              <a:t>////	MARK tells us what He DID.</a:t>
            </a:r>
          </a:p>
          <a:p>
            <a:r>
              <a:rPr lang="en-US" b="1">
                <a:latin typeface="Times" charset="0"/>
                <a:ea typeface="ＭＳ Ｐゴシック" charset="0"/>
                <a:cs typeface="ＭＳ Ｐゴシック" charset="0"/>
              </a:rPr>
              <a:t>////	LUKE shows us clearly what the Messiah FELT.</a:t>
            </a:r>
          </a:p>
          <a:p>
            <a:r>
              <a:rPr lang="en-US" b="1">
                <a:latin typeface="Times" charset="0"/>
                <a:ea typeface="ＭＳ Ｐゴシック" charset="0"/>
                <a:cs typeface="ＭＳ Ｐゴシック" charset="0"/>
              </a:rPr>
              <a:t>////	And JOHN, with enormous clarity, tells us what Christ MEANT!</a:t>
            </a:r>
          </a:p>
          <a:p>
            <a:r>
              <a:rPr lang="en-US" b="1">
                <a:latin typeface="Times" charset="0"/>
                <a:ea typeface="ＭＳ Ｐゴシック" charset="0"/>
                <a:cs typeface="ＭＳ Ｐゴシック" charset="0"/>
              </a:rPr>
              <a:t>What he SAID...what He DID...what He FELT...and what He MEANT!</a:t>
            </a:r>
          </a:p>
          <a:p>
            <a:r>
              <a:rPr lang="en-US" b="1">
                <a:latin typeface="Times" charset="0"/>
                <a:ea typeface="ＭＳ Ｐゴシック" charset="0"/>
                <a:cs typeface="ＭＳ Ｐゴシック" charset="0"/>
              </a:rPr>
              <a:t>These single-word ideas help us to tightly focus on the remarkable differences that exist among the Gospel writings.  For many Bible readers, such distinctives are unfamiliar territory.</a:t>
            </a:r>
          </a:p>
        </p:txBody>
      </p:sp>
    </p:spTree>
    <p:extLst>
      <p:ext uri="{BB962C8B-B14F-4D97-AF65-F5344CB8AC3E}">
        <p14:creationId xmlns:p14="http://schemas.microsoft.com/office/powerpoint/2010/main" val="168832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7FB225AB-A1F3-8B41-A187-FD6A547AED31}" type="slidenum">
              <a:rPr lang="en-US"/>
              <a:pPr>
                <a:defRPr/>
              </a:pPr>
              <a:t>‹#›</a:t>
            </a:fld>
            <a:endParaRPr lang="en-US"/>
          </a:p>
        </p:txBody>
      </p:sp>
    </p:spTree>
    <p:extLst>
      <p:ext uri="{BB962C8B-B14F-4D97-AF65-F5344CB8AC3E}">
        <p14:creationId xmlns:p14="http://schemas.microsoft.com/office/powerpoint/2010/main" val="250342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CAF8DB-A72F-8C45-A865-F21DF2E7FFC2}" type="slidenum">
              <a:rPr lang="en-US"/>
              <a:pPr>
                <a:defRPr/>
              </a:pPr>
              <a:t>‹#›</a:t>
            </a:fld>
            <a:endParaRPr lang="en-US"/>
          </a:p>
        </p:txBody>
      </p:sp>
    </p:spTree>
    <p:extLst>
      <p:ext uri="{BB962C8B-B14F-4D97-AF65-F5344CB8AC3E}">
        <p14:creationId xmlns:p14="http://schemas.microsoft.com/office/powerpoint/2010/main" val="16977237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fld id="{2C6DA87D-B419-458C-95BE-8C98E0FF7B76}"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2934064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3533B6FA-8E47-4068-9FF4-4673B9B10DE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3272474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24200"/>
            <a:ext cx="5459413"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8" name="Rectangle 4"/>
          <p:cNvSpPr>
            <a:spLocks noGrp="1" noChangeArrowheads="1"/>
          </p:cNvSpPr>
          <p:nvPr>
            <p:ph type="ctrTitle"/>
          </p:nvPr>
        </p:nvSpPr>
        <p:spPr>
          <a:xfrm>
            <a:off x="1524000" y="1752600"/>
            <a:ext cx="7162800" cy="1371600"/>
          </a:xfrm>
        </p:spPr>
        <p:txBody>
          <a:bodyPr/>
          <a:lstStyle>
            <a:lvl1pPr>
              <a:defRPr>
                <a:solidFill>
                  <a:schemeClr val="tx2"/>
                </a:solidFill>
              </a:defRPr>
            </a:lvl1pPr>
          </a:lstStyle>
          <a:p>
            <a:pPr lvl="0"/>
            <a:r>
              <a:rPr lang="en-US" altLang="zh-CN" noProof="0"/>
              <a:t>Click to edit Master title style</a:t>
            </a:r>
          </a:p>
        </p:txBody>
      </p:sp>
      <p:sp>
        <p:nvSpPr>
          <p:cNvPr id="67589" name="Rectangle 5"/>
          <p:cNvSpPr>
            <a:spLocks noGrp="1" noChangeArrowheads="1"/>
          </p:cNvSpPr>
          <p:nvPr>
            <p:ph type="subTitle" idx="1"/>
          </p:nvPr>
        </p:nvSpPr>
        <p:spPr>
          <a:xfrm>
            <a:off x="1524000" y="3352800"/>
            <a:ext cx="7162800" cy="1752600"/>
          </a:xfrm>
        </p:spPr>
        <p:txBody>
          <a:bodyPr/>
          <a:lstStyle>
            <a:lvl1pPr marL="0" indent="0" algn="ctr">
              <a:buFontTx/>
              <a:buNone/>
              <a:defRPr>
                <a:solidFill>
                  <a:schemeClr val="tx2"/>
                </a:solidFill>
              </a:defRPr>
            </a:lvl1pPr>
          </a:lstStyle>
          <a:p>
            <a:pPr lvl="0"/>
            <a:r>
              <a:rPr lang="en-US" altLang="zh-CN" noProof="0"/>
              <a:t>Click to edit Master subtitle style</a:t>
            </a:r>
          </a:p>
        </p:txBody>
      </p:sp>
      <p:sp>
        <p:nvSpPr>
          <p:cNvPr id="6" name="Rectangle 6"/>
          <p:cNvSpPr>
            <a:spLocks noGrp="1" noChangeArrowheads="1"/>
          </p:cNvSpPr>
          <p:nvPr>
            <p:ph type="dt" sz="half" idx="10"/>
          </p:nvPr>
        </p:nvSpPr>
        <p:spPr>
          <a:xfrm>
            <a:off x="1524000" y="6248400"/>
            <a:ext cx="1905000" cy="4572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1" hangingPunct="1">
              <a:defRPr kumimoji="1">
                <a:solidFill>
                  <a:schemeClr val="tx2"/>
                </a:solidFill>
              </a:defRPr>
            </a:lvl1pPr>
          </a:lstStyle>
          <a:p>
            <a:endParaRPr lang="en-US" altLang="zh-CN">
              <a:solidFill>
                <a:srgbClr val="5D2204"/>
              </a:solidFill>
              <a:cs typeface="ＭＳ Ｐゴシック"/>
            </a:endParaRPr>
          </a:p>
        </p:txBody>
      </p:sp>
      <p:sp>
        <p:nvSpPr>
          <p:cNvPr id="7" name="Rectangle 7"/>
          <p:cNvSpPr>
            <a:spLocks noGrp="1" noChangeArrowheads="1"/>
          </p:cNvSpPr>
          <p:nvPr>
            <p:ph type="ftr" sz="quarter" idx="11"/>
          </p:nvPr>
        </p:nvSpPr>
        <p:spPr>
          <a:xfrm>
            <a:off x="3657600" y="6248400"/>
            <a:ext cx="2895600" cy="4572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1" hangingPunct="1">
              <a:defRPr kumimoji="1">
                <a:solidFill>
                  <a:schemeClr val="tx2"/>
                </a:solidFill>
              </a:defRPr>
            </a:lvl1pPr>
          </a:lstStyle>
          <a:p>
            <a:endParaRPr lang="en-US" altLang="zh-CN">
              <a:solidFill>
                <a:srgbClr val="5D2204"/>
              </a:solidFill>
              <a:cs typeface="ＭＳ Ｐゴシック"/>
            </a:endParaRPr>
          </a:p>
        </p:txBody>
      </p:sp>
      <p:sp>
        <p:nvSpPr>
          <p:cNvPr id="8" name="Rectangle 8"/>
          <p:cNvSpPr>
            <a:spLocks noGrp="1" noChangeArrowheads="1"/>
          </p:cNvSpPr>
          <p:nvPr>
            <p:ph type="sldNum" sz="quarter" idx="12"/>
          </p:nvPr>
        </p:nvSpPr>
        <p:spPr>
          <a:xfrm>
            <a:off x="6781800" y="6248400"/>
            <a:ext cx="1905000" cy="4572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1" hangingPunct="1">
              <a:defRPr kumimoji="1">
                <a:solidFill>
                  <a:schemeClr val="tx2"/>
                </a:solidFill>
              </a:defRPr>
            </a:lvl1pPr>
          </a:lstStyle>
          <a:p>
            <a:fld id="{2E39D505-D851-4A25-BE85-DC03B6F654EC}" type="slidenum">
              <a:rPr lang="en-US" altLang="zh-CN">
                <a:solidFill>
                  <a:srgbClr val="5D2204"/>
                </a:solidFill>
                <a:cs typeface="ＭＳ Ｐゴシック"/>
              </a:rPr>
              <a:pPr/>
              <a:t>‹#›</a:t>
            </a:fld>
            <a:endParaRPr lang="en-US" altLang="zh-CN">
              <a:solidFill>
                <a:srgbClr val="5D2204"/>
              </a:solidFill>
              <a:cs typeface="ＭＳ Ｐゴシック"/>
            </a:endParaRPr>
          </a:p>
        </p:txBody>
      </p:sp>
    </p:spTree>
    <p:extLst>
      <p:ext uri="{BB962C8B-B14F-4D97-AF65-F5344CB8AC3E}">
        <p14:creationId xmlns:p14="http://schemas.microsoft.com/office/powerpoint/2010/main" val="35676210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8CD28BE7-F202-4B8C-8724-005B92CEB8E6}"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4068863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6E8A8A5B-F3D7-4BB4-8E09-71A22DF4B40C}"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2078892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6"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7" name="Rectangle 8"/>
          <p:cNvSpPr>
            <a:spLocks noGrp="1" noChangeArrowheads="1"/>
          </p:cNvSpPr>
          <p:nvPr>
            <p:ph type="sldNum" sz="quarter" idx="12"/>
          </p:nvPr>
        </p:nvSpPr>
        <p:spPr>
          <a:ln/>
        </p:spPr>
        <p:txBody>
          <a:bodyPr/>
          <a:lstStyle>
            <a:lvl1pPr>
              <a:defRPr/>
            </a:lvl1pPr>
          </a:lstStyle>
          <a:p>
            <a:fld id="{0338B7EB-7911-404D-A437-B3447A99760D}"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1466391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8"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9" name="Rectangle 8"/>
          <p:cNvSpPr>
            <a:spLocks noGrp="1" noChangeArrowheads="1"/>
          </p:cNvSpPr>
          <p:nvPr>
            <p:ph type="sldNum" sz="quarter" idx="12"/>
          </p:nvPr>
        </p:nvSpPr>
        <p:spPr>
          <a:ln/>
        </p:spPr>
        <p:txBody>
          <a:bodyPr/>
          <a:lstStyle>
            <a:lvl1pPr>
              <a:defRPr/>
            </a:lvl1pPr>
          </a:lstStyle>
          <a:p>
            <a:fld id="{7B9EF1D9-C0AA-4E47-9660-F682B5115DBF}"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12083732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4"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5" name="Rectangle 8"/>
          <p:cNvSpPr>
            <a:spLocks noGrp="1" noChangeArrowheads="1"/>
          </p:cNvSpPr>
          <p:nvPr>
            <p:ph type="sldNum" sz="quarter" idx="12"/>
          </p:nvPr>
        </p:nvSpPr>
        <p:spPr>
          <a:ln/>
        </p:spPr>
        <p:txBody>
          <a:bodyPr/>
          <a:lstStyle>
            <a:lvl1pPr>
              <a:defRPr/>
            </a:lvl1pPr>
          </a:lstStyle>
          <a:p>
            <a:fld id="{74905976-F677-447D-B86A-74C8E4E213FD}"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29886925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3"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4" name="Rectangle 8"/>
          <p:cNvSpPr>
            <a:spLocks noGrp="1" noChangeArrowheads="1"/>
          </p:cNvSpPr>
          <p:nvPr>
            <p:ph type="sldNum" sz="quarter" idx="12"/>
          </p:nvPr>
        </p:nvSpPr>
        <p:spPr>
          <a:ln/>
        </p:spPr>
        <p:txBody>
          <a:bodyPr/>
          <a:lstStyle>
            <a:lvl1pPr>
              <a:defRPr/>
            </a:lvl1pPr>
          </a:lstStyle>
          <a:p>
            <a:fld id="{DC39279D-999A-4C3A-88CB-48B8295ABD28}"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9432595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6"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7" name="Rectangle 8"/>
          <p:cNvSpPr>
            <a:spLocks noGrp="1" noChangeArrowheads="1"/>
          </p:cNvSpPr>
          <p:nvPr>
            <p:ph type="sldNum" sz="quarter" idx="12"/>
          </p:nvPr>
        </p:nvSpPr>
        <p:spPr>
          <a:ln/>
        </p:spPr>
        <p:txBody>
          <a:bodyPr/>
          <a:lstStyle>
            <a:lvl1pPr>
              <a:defRPr/>
            </a:lvl1pPr>
          </a:lstStyle>
          <a:p>
            <a:fld id="{10ED2717-0608-4C7D-BAF6-095844B2E021}"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8477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60EEBCC-0FED-4246-8CC8-2B95167CF21D}" type="slidenum">
              <a:rPr lang="en-US"/>
              <a:pPr>
                <a:defRPr/>
              </a:pPr>
              <a:t>‹#›</a:t>
            </a:fld>
            <a:endParaRPr lang="en-US"/>
          </a:p>
        </p:txBody>
      </p:sp>
    </p:spTree>
    <p:extLst>
      <p:ext uri="{BB962C8B-B14F-4D97-AF65-F5344CB8AC3E}">
        <p14:creationId xmlns:p14="http://schemas.microsoft.com/office/powerpoint/2010/main" val="25600518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6"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7" name="Rectangle 8"/>
          <p:cNvSpPr>
            <a:spLocks noGrp="1" noChangeArrowheads="1"/>
          </p:cNvSpPr>
          <p:nvPr>
            <p:ph type="sldNum" sz="quarter" idx="12"/>
          </p:nvPr>
        </p:nvSpPr>
        <p:spPr>
          <a:ln/>
        </p:spPr>
        <p:txBody>
          <a:bodyPr/>
          <a:lstStyle>
            <a:lvl1pPr>
              <a:defRPr/>
            </a:lvl1pPr>
          </a:lstStyle>
          <a:p>
            <a:fld id="{1A5DFC11-B18D-49EF-A1F7-7D9803813C1A}"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914153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AB6C5D0D-91AC-43CF-B3F4-58215DD3A42D}"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4680718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0671DF65-3171-4E38-A810-E3EB83DC01BB}"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0795095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1690" name="Rectangle 10"/>
          <p:cNvSpPr>
            <a:spLocks noGrp="1" noChangeArrowheads="1"/>
          </p:cNvSpPr>
          <p:nvPr>
            <p:ph type="ctrTitle"/>
          </p:nvPr>
        </p:nvSpPr>
        <p:spPr>
          <a:xfrm>
            <a:off x="990600" y="1828800"/>
            <a:ext cx="7772400" cy="1143000"/>
          </a:xfrm>
        </p:spPr>
        <p:txBody>
          <a:bodyPr/>
          <a:lstStyle>
            <a:lvl1pPr>
              <a:defRPr/>
            </a:lvl1pPr>
          </a:lstStyle>
          <a:p>
            <a:pPr lvl="0"/>
            <a:r>
              <a:rPr lang="en-US" altLang="zh-CN" noProof="0"/>
              <a:t>Click to edit Master title style</a:t>
            </a:r>
          </a:p>
        </p:txBody>
      </p:sp>
      <p:sp>
        <p:nvSpPr>
          <p:cNvPr id="71691"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altLang="zh-CN" noProof="0"/>
              <a:t>Click to edit Master subtitle style</a:t>
            </a:r>
          </a:p>
        </p:txBody>
      </p:sp>
      <p:sp>
        <p:nvSpPr>
          <p:cNvPr id="13" name="Rectangle 12"/>
          <p:cNvSpPr>
            <a:spLocks noGrp="1" noChangeArrowheads="1"/>
          </p:cNvSpPr>
          <p:nvPr>
            <p:ph type="dt" sz="half" idx="10"/>
          </p:nvPr>
        </p:nvSpPr>
        <p:spPr>
          <a:xfrm>
            <a:off x="990600" y="6248400"/>
            <a:ext cx="1905000" cy="457200"/>
          </a:xfrm>
          <a:extLst>
            <a:ext uri="{FAA26D3D-D897-4be2-8F04-BA451C77F1D7}">
              <ma14:placeholderFlag xmlns:ma14="http://schemas.microsoft.com/office/mac/drawingml/2011/main" xmlns="" val="1"/>
            </a:ext>
          </a:extLst>
        </p:spPr>
        <p:txBody>
          <a:bodyPr/>
          <a:lstStyle>
            <a:lvl1pPr>
              <a:defRPr>
                <a:solidFill>
                  <a:schemeClr val="bg2"/>
                </a:solidFill>
              </a:defRPr>
            </a:lvl1pPr>
          </a:lstStyle>
          <a:p>
            <a:endParaRPr lang="en-US" altLang="zh-CN">
              <a:solidFill>
                <a:srgbClr val="1C1C1C"/>
              </a:solidFill>
            </a:endParaRPr>
          </a:p>
        </p:txBody>
      </p:sp>
      <p:sp>
        <p:nvSpPr>
          <p:cNvPr id="14" name="Rectangle 13"/>
          <p:cNvSpPr>
            <a:spLocks noGrp="1" noChangeArrowheads="1"/>
          </p:cNvSpPr>
          <p:nvPr>
            <p:ph type="ftr" sz="quarter" idx="11"/>
          </p:nvPr>
        </p:nvSpPr>
        <p:spPr>
          <a:xfrm>
            <a:off x="3429000" y="6248400"/>
            <a:ext cx="2895600" cy="457200"/>
          </a:xfrm>
          <a:extLst>
            <a:ext uri="{FAA26D3D-D897-4be2-8F04-BA451C77F1D7}">
              <ma14:placeholderFlag xmlns:ma14="http://schemas.microsoft.com/office/mac/drawingml/2011/main" xmlns="" val="1"/>
            </a:ext>
          </a:extLst>
        </p:spPr>
        <p:txBody>
          <a:bodyPr/>
          <a:lstStyle>
            <a:lvl1pPr>
              <a:defRPr>
                <a:solidFill>
                  <a:schemeClr val="bg2"/>
                </a:solidFill>
              </a:defRPr>
            </a:lvl1pPr>
          </a:lstStyle>
          <a:p>
            <a:endParaRPr lang="en-US" altLang="zh-CN">
              <a:solidFill>
                <a:srgbClr val="1C1C1C"/>
              </a:solidFill>
            </a:endParaRPr>
          </a:p>
        </p:txBody>
      </p:sp>
      <p:sp>
        <p:nvSpPr>
          <p:cNvPr id="15" name="Rectangle 14"/>
          <p:cNvSpPr>
            <a:spLocks noGrp="1" noChangeArrowheads="1"/>
          </p:cNvSpPr>
          <p:nvPr>
            <p:ph type="sldNum" sz="quarter" idx="12"/>
          </p:nvPr>
        </p:nvSpPr>
        <p:spPr>
          <a:xfrm>
            <a:off x="6858000" y="6248400"/>
            <a:ext cx="1905000" cy="457200"/>
          </a:xfrm>
          <a:extLst>
            <a:ext uri="{FAA26D3D-D897-4be2-8F04-BA451C77F1D7}">
              <ma14:placeholderFlag xmlns:ma14="http://schemas.microsoft.com/office/mac/drawingml/2011/main" xmlns="" val="1"/>
            </a:ext>
          </a:extLst>
        </p:spPr>
        <p:txBody>
          <a:bodyPr/>
          <a:lstStyle>
            <a:lvl1pPr>
              <a:defRPr>
                <a:solidFill>
                  <a:schemeClr val="bg2"/>
                </a:solidFill>
              </a:defRPr>
            </a:lvl1pPr>
          </a:lstStyle>
          <a:p>
            <a:fld id="{1FAC5AD6-3C64-40EC-AC6F-6077A4F88D56}" type="slidenum">
              <a:rPr lang="en-US" altLang="zh-CN">
                <a:solidFill>
                  <a:srgbClr val="1C1C1C"/>
                </a:solidFill>
              </a:rPr>
              <a:pPr/>
              <a:t>‹#›</a:t>
            </a:fld>
            <a:endParaRPr lang="en-US" altLang="zh-CN">
              <a:solidFill>
                <a:srgbClr val="1C1C1C"/>
              </a:solidFill>
            </a:endParaRPr>
          </a:p>
        </p:txBody>
      </p:sp>
    </p:spTree>
    <p:extLst>
      <p:ext uri="{BB962C8B-B14F-4D97-AF65-F5344CB8AC3E}">
        <p14:creationId xmlns:p14="http://schemas.microsoft.com/office/powerpoint/2010/main" val="1486199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7293E262-C79F-414F-BFF1-3FC498FAB7C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335849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35142048-4426-43D4-8F4E-E96432612AD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380960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0C534E59-7C4D-4CC5-9782-2CB65861566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431746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fld id="{C76AD782-5E26-48D5-ADAB-4BA7A66E7DC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410232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fld id="{BDE7E64A-1B74-4A1D-A07C-644009C6220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286549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fld id="{CD572712-0ABE-49E8-B5AC-3212DF6B3CC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7896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3E202B-80D4-3746-9607-25A032510E6F}" type="slidenum">
              <a:rPr lang="en-US"/>
              <a:pPr>
                <a:defRPr/>
              </a:pPr>
              <a:t>‹#›</a:t>
            </a:fld>
            <a:endParaRPr lang="en-US"/>
          </a:p>
        </p:txBody>
      </p:sp>
    </p:spTree>
    <p:extLst>
      <p:ext uri="{BB962C8B-B14F-4D97-AF65-F5344CB8AC3E}">
        <p14:creationId xmlns:p14="http://schemas.microsoft.com/office/powerpoint/2010/main" val="24377122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D82704AA-6BDF-414B-9E66-1EAB0B199C6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262960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1E5D43D1-F52F-4923-8A81-BE75F3B76EC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233352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EDCB0DF8-D083-43AB-A416-730FB55E8FD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439850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C5B982E3-735C-4E0E-809B-2B97DE7AD7D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142222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CC"/>
                </a:solidFill>
                <a:latin typeface="Times New Roman" pitchFamily="18" charset="0"/>
                <a:cs typeface="+mn-cs"/>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endParaRPr lang="en-US" altLang="zh-CN"/>
          </a:p>
        </p:txBody>
      </p:sp>
      <p:sp>
        <p:nvSpPr>
          <p:cNvPr id="10"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11" name="Rectangle 11"/>
          <p:cNvSpPr>
            <a:spLocks noGrp="1" noChangeArrowheads="1"/>
          </p:cNvSpPr>
          <p:nvPr>
            <p:ph type="sldNum" sz="quarter" idx="12"/>
          </p:nvPr>
        </p:nvSpPr>
        <p:spPr/>
        <p:txBody>
          <a:bodyPr/>
          <a:lstStyle>
            <a:lvl1pPr eaLnBrk="0" hangingPunct="0">
              <a:defRPr/>
            </a:lvl1pPr>
          </a:lstStyle>
          <a:p>
            <a:fld id="{73A845C8-5E78-4DEC-9F34-C824EA2763C7}" type="slidenum">
              <a:rPr lang="en-US" altLang="zh-CN"/>
              <a:pPr/>
              <a:t>‹#›</a:t>
            </a:fld>
            <a:endParaRPr lang="en-US" altLang="zh-CN"/>
          </a:p>
        </p:txBody>
      </p:sp>
    </p:spTree>
    <p:extLst>
      <p:ext uri="{BB962C8B-B14F-4D97-AF65-F5344CB8AC3E}">
        <p14:creationId xmlns:p14="http://schemas.microsoft.com/office/powerpoint/2010/main" val="27392263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83B6B812-0205-4381-B9A1-8739D53DBEE7}" type="slidenum">
              <a:rPr lang="en-US" altLang="zh-CN"/>
              <a:pPr/>
              <a:t>‹#›</a:t>
            </a:fld>
            <a:endParaRPr lang="en-US" altLang="zh-CN"/>
          </a:p>
        </p:txBody>
      </p:sp>
    </p:spTree>
    <p:extLst>
      <p:ext uri="{BB962C8B-B14F-4D97-AF65-F5344CB8AC3E}">
        <p14:creationId xmlns:p14="http://schemas.microsoft.com/office/powerpoint/2010/main" val="3157487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F8E059DF-732C-4937-9175-3FA4D282301B}" type="slidenum">
              <a:rPr lang="en-US" altLang="zh-CN"/>
              <a:pPr/>
              <a:t>‹#›</a:t>
            </a:fld>
            <a:endParaRPr lang="en-US" altLang="zh-CN"/>
          </a:p>
        </p:txBody>
      </p:sp>
    </p:spTree>
    <p:extLst>
      <p:ext uri="{BB962C8B-B14F-4D97-AF65-F5344CB8AC3E}">
        <p14:creationId xmlns:p14="http://schemas.microsoft.com/office/powerpoint/2010/main" val="5455855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eaLnBrk="0" hangingPunct="0">
              <a:defRPr/>
            </a:lvl1pPr>
          </a:lstStyle>
          <a:p>
            <a:endParaRPr lang="en-US" altLang="zh-CN"/>
          </a:p>
        </p:txBody>
      </p:sp>
      <p:sp>
        <p:nvSpPr>
          <p:cNvPr id="6"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7" name="Rectangle 11"/>
          <p:cNvSpPr>
            <a:spLocks noGrp="1" noChangeArrowheads="1"/>
          </p:cNvSpPr>
          <p:nvPr>
            <p:ph type="sldNum" sz="quarter" idx="12"/>
          </p:nvPr>
        </p:nvSpPr>
        <p:spPr/>
        <p:txBody>
          <a:bodyPr/>
          <a:lstStyle>
            <a:lvl1pPr eaLnBrk="0" hangingPunct="0">
              <a:defRPr/>
            </a:lvl1pPr>
          </a:lstStyle>
          <a:p>
            <a:fld id="{47640A48-E533-4252-AD38-2D47ABF40CBA}" type="slidenum">
              <a:rPr lang="en-US" altLang="zh-CN"/>
              <a:pPr/>
              <a:t>‹#›</a:t>
            </a:fld>
            <a:endParaRPr lang="en-US" altLang="zh-CN"/>
          </a:p>
        </p:txBody>
      </p:sp>
    </p:spTree>
    <p:extLst>
      <p:ext uri="{BB962C8B-B14F-4D97-AF65-F5344CB8AC3E}">
        <p14:creationId xmlns:p14="http://schemas.microsoft.com/office/powerpoint/2010/main" val="39840578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eaLnBrk="0" hangingPunct="0">
              <a:defRPr/>
            </a:lvl1pPr>
          </a:lstStyle>
          <a:p>
            <a:endParaRPr lang="en-US" altLang="zh-CN"/>
          </a:p>
        </p:txBody>
      </p:sp>
      <p:sp>
        <p:nvSpPr>
          <p:cNvPr id="8"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9" name="Rectangle 11"/>
          <p:cNvSpPr>
            <a:spLocks noGrp="1" noChangeArrowheads="1"/>
          </p:cNvSpPr>
          <p:nvPr>
            <p:ph type="sldNum" sz="quarter" idx="12"/>
          </p:nvPr>
        </p:nvSpPr>
        <p:spPr/>
        <p:txBody>
          <a:bodyPr/>
          <a:lstStyle>
            <a:lvl1pPr eaLnBrk="0" hangingPunct="0">
              <a:defRPr/>
            </a:lvl1pPr>
          </a:lstStyle>
          <a:p>
            <a:fld id="{35E1E196-E741-4756-8419-BEB30F8504A0}" type="slidenum">
              <a:rPr lang="en-US" altLang="zh-CN"/>
              <a:pPr/>
              <a:t>‹#›</a:t>
            </a:fld>
            <a:endParaRPr lang="en-US" altLang="zh-CN"/>
          </a:p>
        </p:txBody>
      </p:sp>
    </p:spTree>
    <p:extLst>
      <p:ext uri="{BB962C8B-B14F-4D97-AF65-F5344CB8AC3E}">
        <p14:creationId xmlns:p14="http://schemas.microsoft.com/office/powerpoint/2010/main" val="21830146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eaLnBrk="0" hangingPunct="0">
              <a:defRPr/>
            </a:lvl1pPr>
          </a:lstStyle>
          <a:p>
            <a:endParaRPr lang="en-US" altLang="zh-CN"/>
          </a:p>
        </p:txBody>
      </p:sp>
      <p:sp>
        <p:nvSpPr>
          <p:cNvPr id="4"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5" name="Rectangle 11"/>
          <p:cNvSpPr>
            <a:spLocks noGrp="1" noChangeArrowheads="1"/>
          </p:cNvSpPr>
          <p:nvPr>
            <p:ph type="sldNum" sz="quarter" idx="12"/>
          </p:nvPr>
        </p:nvSpPr>
        <p:spPr/>
        <p:txBody>
          <a:bodyPr/>
          <a:lstStyle>
            <a:lvl1pPr eaLnBrk="0" hangingPunct="0">
              <a:defRPr/>
            </a:lvl1pPr>
          </a:lstStyle>
          <a:p>
            <a:fld id="{87C183D6-663A-4189-B1D7-41EB64EBFD84}" type="slidenum">
              <a:rPr lang="en-US" altLang="zh-CN"/>
              <a:pPr/>
              <a:t>‹#›</a:t>
            </a:fld>
            <a:endParaRPr lang="en-US" altLang="zh-CN"/>
          </a:p>
        </p:txBody>
      </p:sp>
    </p:spTree>
    <p:extLst>
      <p:ext uri="{BB962C8B-B14F-4D97-AF65-F5344CB8AC3E}">
        <p14:creationId xmlns:p14="http://schemas.microsoft.com/office/powerpoint/2010/main" val="174280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81E12057-AD8A-FA44-8AE9-EA9D926CE364}" type="slidenum">
              <a:rPr lang="en-US"/>
              <a:pPr>
                <a:defRPr/>
              </a:pPr>
              <a:t>‹#›</a:t>
            </a:fld>
            <a:endParaRPr lang="en-US"/>
          </a:p>
        </p:txBody>
      </p:sp>
    </p:spTree>
    <p:extLst>
      <p:ext uri="{BB962C8B-B14F-4D97-AF65-F5344CB8AC3E}">
        <p14:creationId xmlns:p14="http://schemas.microsoft.com/office/powerpoint/2010/main" val="17726361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endParaRPr lang="en-US" altLang="zh-CN"/>
          </a:p>
        </p:txBody>
      </p:sp>
      <p:sp>
        <p:nvSpPr>
          <p:cNvPr id="3"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4" name="Rectangle 11"/>
          <p:cNvSpPr>
            <a:spLocks noGrp="1" noChangeArrowheads="1"/>
          </p:cNvSpPr>
          <p:nvPr>
            <p:ph type="sldNum" sz="quarter" idx="12"/>
          </p:nvPr>
        </p:nvSpPr>
        <p:spPr/>
        <p:txBody>
          <a:bodyPr/>
          <a:lstStyle>
            <a:lvl1pPr eaLnBrk="0" hangingPunct="0">
              <a:defRPr/>
            </a:lvl1pPr>
          </a:lstStyle>
          <a:p>
            <a:fld id="{224B4940-08F4-4715-98C7-92C6282D6E0C}" type="slidenum">
              <a:rPr lang="en-US" altLang="zh-CN"/>
              <a:pPr/>
              <a:t>‹#›</a:t>
            </a:fld>
            <a:endParaRPr lang="en-US" altLang="zh-CN"/>
          </a:p>
        </p:txBody>
      </p:sp>
    </p:spTree>
    <p:extLst>
      <p:ext uri="{BB962C8B-B14F-4D97-AF65-F5344CB8AC3E}">
        <p14:creationId xmlns:p14="http://schemas.microsoft.com/office/powerpoint/2010/main" val="29329310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endParaRPr lang="en-US" altLang="zh-CN"/>
          </a:p>
        </p:txBody>
      </p:sp>
      <p:sp>
        <p:nvSpPr>
          <p:cNvPr id="6"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7" name="Rectangle 11"/>
          <p:cNvSpPr>
            <a:spLocks noGrp="1" noChangeArrowheads="1"/>
          </p:cNvSpPr>
          <p:nvPr>
            <p:ph type="sldNum" sz="quarter" idx="12"/>
          </p:nvPr>
        </p:nvSpPr>
        <p:spPr/>
        <p:txBody>
          <a:bodyPr/>
          <a:lstStyle>
            <a:lvl1pPr eaLnBrk="0" hangingPunct="0">
              <a:defRPr/>
            </a:lvl1pPr>
          </a:lstStyle>
          <a:p>
            <a:fld id="{36832D0F-AFC4-4A9B-880A-95A77AEA06E7}" type="slidenum">
              <a:rPr lang="en-US" altLang="zh-CN"/>
              <a:pPr/>
              <a:t>‹#›</a:t>
            </a:fld>
            <a:endParaRPr lang="en-US" altLang="zh-CN"/>
          </a:p>
        </p:txBody>
      </p:sp>
    </p:spTree>
    <p:extLst>
      <p:ext uri="{BB962C8B-B14F-4D97-AF65-F5344CB8AC3E}">
        <p14:creationId xmlns:p14="http://schemas.microsoft.com/office/powerpoint/2010/main" val="37355558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endParaRPr lang="en-US" altLang="zh-CN"/>
          </a:p>
        </p:txBody>
      </p:sp>
      <p:sp>
        <p:nvSpPr>
          <p:cNvPr id="6"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7" name="Rectangle 11"/>
          <p:cNvSpPr>
            <a:spLocks noGrp="1" noChangeArrowheads="1"/>
          </p:cNvSpPr>
          <p:nvPr>
            <p:ph type="sldNum" sz="quarter" idx="12"/>
          </p:nvPr>
        </p:nvSpPr>
        <p:spPr/>
        <p:txBody>
          <a:bodyPr/>
          <a:lstStyle>
            <a:lvl1pPr eaLnBrk="0" hangingPunct="0">
              <a:defRPr/>
            </a:lvl1pPr>
          </a:lstStyle>
          <a:p>
            <a:fld id="{8DBB466B-C060-4446-8523-8EA4ED48FF05}" type="slidenum">
              <a:rPr lang="en-US" altLang="zh-CN"/>
              <a:pPr/>
              <a:t>‹#›</a:t>
            </a:fld>
            <a:endParaRPr lang="en-US" altLang="zh-CN"/>
          </a:p>
        </p:txBody>
      </p:sp>
    </p:spTree>
    <p:extLst>
      <p:ext uri="{BB962C8B-B14F-4D97-AF65-F5344CB8AC3E}">
        <p14:creationId xmlns:p14="http://schemas.microsoft.com/office/powerpoint/2010/main" val="4564484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52DD7D75-4D25-49BC-AC34-50FE7FFDCF93}" type="slidenum">
              <a:rPr lang="en-US" altLang="zh-CN"/>
              <a:pPr/>
              <a:t>‹#›</a:t>
            </a:fld>
            <a:endParaRPr lang="en-US" altLang="zh-CN"/>
          </a:p>
        </p:txBody>
      </p:sp>
    </p:spTree>
    <p:extLst>
      <p:ext uri="{BB962C8B-B14F-4D97-AF65-F5344CB8AC3E}">
        <p14:creationId xmlns:p14="http://schemas.microsoft.com/office/powerpoint/2010/main" val="17596632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74F94CE1-A196-4AB2-BF7C-B9B094A0B85B}" type="slidenum">
              <a:rPr lang="en-US" altLang="zh-CN"/>
              <a:pPr/>
              <a:t>‹#›</a:t>
            </a:fld>
            <a:endParaRPr lang="en-US" altLang="zh-CN"/>
          </a:p>
        </p:txBody>
      </p:sp>
    </p:spTree>
    <p:extLst>
      <p:ext uri="{BB962C8B-B14F-4D97-AF65-F5344CB8AC3E}">
        <p14:creationId xmlns:p14="http://schemas.microsoft.com/office/powerpoint/2010/main" val="32405604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E8194B89-A34F-47D8-91F2-8D654FC09EEE}" type="slidenum">
              <a:rPr lang="en-US" altLang="zh-CN"/>
              <a:pPr/>
              <a:t>‹#›</a:t>
            </a:fld>
            <a:endParaRPr lang="en-US" altLang="zh-CN"/>
          </a:p>
        </p:txBody>
      </p:sp>
    </p:spTree>
    <p:extLst>
      <p:ext uri="{BB962C8B-B14F-4D97-AF65-F5344CB8AC3E}">
        <p14:creationId xmlns:p14="http://schemas.microsoft.com/office/powerpoint/2010/main" val="24035688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780 w 21600"/>
                <a:gd name="T1" fmla="*/ 0 h 21231"/>
                <a:gd name="T2" fmla="*/ 4237 w 21600"/>
                <a:gd name="T3" fmla="*/ 3342 h 21231"/>
                <a:gd name="T4" fmla="*/ 0 w 21600"/>
                <a:gd name="T5" fmla="*/ 3342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smtClean="0"/>
            </a:lvl1pPr>
          </a:lstStyle>
          <a:p>
            <a:pPr>
              <a:defRPr/>
            </a:pPr>
            <a:fld id="{2EE910E1-6C42-C441-A63B-15F69E40BD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11220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9B85293-A2CC-2247-88E6-360BEC6332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6515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8AA2B57-CF5F-7048-A71B-51F8346606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5085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489EA23-691A-0F47-BFA3-C37DEADADC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8923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7195234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A3AF5ABD-4F46-8642-AC06-79B96C50DA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08915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5E6C26F6-6E63-7F41-A1C1-7AB7BF3EBE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37825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E3D98421-F803-524F-AE99-9811C4AE54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13111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C0C7EF40-7CDA-5E4C-A6AB-63A6F06EF8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58514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878DFC0-F9F2-1641-8CC8-91F1CACC76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6955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C42F85F-B956-4D4B-A461-770BBB8F89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55924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66908FD-2479-F341-BFA8-C5E9C4417B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10311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E973156B-6E67-5A42-B8A1-1031BEBB78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57921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DCFBC9-6C76-1A4C-A68F-50AEC8D7784F}" type="slidenum">
              <a:rPr lang="en-US"/>
              <a:pPr>
                <a:defRPr/>
              </a:pPr>
              <a:t>‹#›</a:t>
            </a:fld>
            <a:endParaRPr lang="en-US"/>
          </a:p>
        </p:txBody>
      </p:sp>
    </p:spTree>
    <p:extLst>
      <p:ext uri="{BB962C8B-B14F-4D97-AF65-F5344CB8AC3E}">
        <p14:creationId xmlns:p14="http://schemas.microsoft.com/office/powerpoint/2010/main" val="19268855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A91A8-189E-D64D-BF78-33D1B5FB8F28}" type="slidenum">
              <a:rPr lang="en-US"/>
              <a:pPr>
                <a:defRPr/>
              </a:pPr>
              <a:t>‹#›</a:t>
            </a:fld>
            <a:endParaRPr lang="en-US"/>
          </a:p>
        </p:txBody>
      </p:sp>
    </p:spTree>
    <p:extLst>
      <p:ext uri="{BB962C8B-B14F-4D97-AF65-F5344CB8AC3E}">
        <p14:creationId xmlns:p14="http://schemas.microsoft.com/office/powerpoint/2010/main" val="3276205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40F895C4-4D4E-A74C-BFCB-C2D4E74A7AED}" type="slidenum">
              <a:rPr lang="en-US"/>
              <a:pPr>
                <a:defRPr/>
              </a:pPr>
              <a:t>‹#›</a:t>
            </a:fld>
            <a:endParaRPr lang="en-US"/>
          </a:p>
        </p:txBody>
      </p:sp>
    </p:spTree>
    <p:extLst>
      <p:ext uri="{BB962C8B-B14F-4D97-AF65-F5344CB8AC3E}">
        <p14:creationId xmlns:p14="http://schemas.microsoft.com/office/powerpoint/2010/main" val="10931861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FCEABF-8CCE-0C40-AD2B-F743F9904F37}" type="slidenum">
              <a:rPr lang="en-US"/>
              <a:pPr>
                <a:defRPr/>
              </a:pPr>
              <a:t>‹#›</a:t>
            </a:fld>
            <a:endParaRPr lang="en-US"/>
          </a:p>
        </p:txBody>
      </p:sp>
    </p:spTree>
    <p:extLst>
      <p:ext uri="{BB962C8B-B14F-4D97-AF65-F5344CB8AC3E}">
        <p14:creationId xmlns:p14="http://schemas.microsoft.com/office/powerpoint/2010/main" val="36274526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F841B1-AA5B-E145-8133-808329DA235F}" type="slidenum">
              <a:rPr lang="en-US"/>
              <a:pPr>
                <a:defRPr/>
              </a:pPr>
              <a:t>‹#›</a:t>
            </a:fld>
            <a:endParaRPr lang="en-US"/>
          </a:p>
        </p:txBody>
      </p:sp>
    </p:spTree>
    <p:extLst>
      <p:ext uri="{BB962C8B-B14F-4D97-AF65-F5344CB8AC3E}">
        <p14:creationId xmlns:p14="http://schemas.microsoft.com/office/powerpoint/2010/main" val="37970577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8855AC-62F8-E742-B6AC-25A42CE20AB2}" type="slidenum">
              <a:rPr lang="en-US"/>
              <a:pPr>
                <a:defRPr/>
              </a:pPr>
              <a:t>‹#›</a:t>
            </a:fld>
            <a:endParaRPr lang="en-US"/>
          </a:p>
        </p:txBody>
      </p:sp>
    </p:spTree>
    <p:extLst>
      <p:ext uri="{BB962C8B-B14F-4D97-AF65-F5344CB8AC3E}">
        <p14:creationId xmlns:p14="http://schemas.microsoft.com/office/powerpoint/2010/main" val="17811277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758C95-5938-FA4B-9321-B5650158C39D}" type="slidenum">
              <a:rPr lang="en-US"/>
              <a:pPr>
                <a:defRPr/>
              </a:pPr>
              <a:t>‹#›</a:t>
            </a:fld>
            <a:endParaRPr lang="en-US"/>
          </a:p>
        </p:txBody>
      </p:sp>
    </p:spTree>
    <p:extLst>
      <p:ext uri="{BB962C8B-B14F-4D97-AF65-F5344CB8AC3E}">
        <p14:creationId xmlns:p14="http://schemas.microsoft.com/office/powerpoint/2010/main" val="26256281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A0401BF-86C3-5C42-8276-64C1199C9276}" type="slidenum">
              <a:rPr lang="en-US"/>
              <a:pPr>
                <a:defRPr/>
              </a:pPr>
              <a:t>‹#›</a:t>
            </a:fld>
            <a:endParaRPr lang="en-US"/>
          </a:p>
        </p:txBody>
      </p:sp>
    </p:spTree>
    <p:extLst>
      <p:ext uri="{BB962C8B-B14F-4D97-AF65-F5344CB8AC3E}">
        <p14:creationId xmlns:p14="http://schemas.microsoft.com/office/powerpoint/2010/main" val="8246492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0BB768-E1B2-0841-9DE4-E42D3F5224F0}" type="slidenum">
              <a:rPr lang="en-US"/>
              <a:pPr>
                <a:defRPr/>
              </a:pPr>
              <a:t>‹#›</a:t>
            </a:fld>
            <a:endParaRPr lang="en-US"/>
          </a:p>
        </p:txBody>
      </p:sp>
    </p:spTree>
    <p:extLst>
      <p:ext uri="{BB962C8B-B14F-4D97-AF65-F5344CB8AC3E}">
        <p14:creationId xmlns:p14="http://schemas.microsoft.com/office/powerpoint/2010/main" val="12318947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B754BA-DC0A-8E43-93FC-6DBA2B4A9715}" type="slidenum">
              <a:rPr lang="en-US"/>
              <a:pPr>
                <a:defRPr/>
              </a:pPr>
              <a:t>‹#›</a:t>
            </a:fld>
            <a:endParaRPr lang="en-US"/>
          </a:p>
        </p:txBody>
      </p:sp>
    </p:spTree>
    <p:extLst>
      <p:ext uri="{BB962C8B-B14F-4D97-AF65-F5344CB8AC3E}">
        <p14:creationId xmlns:p14="http://schemas.microsoft.com/office/powerpoint/2010/main" val="21531067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5FD2B4-3DEE-0843-8DCD-F437BE8B5A9E}" type="slidenum">
              <a:rPr lang="en-US"/>
              <a:pPr>
                <a:defRPr/>
              </a:pPr>
              <a:t>‹#›</a:t>
            </a:fld>
            <a:endParaRPr lang="en-US"/>
          </a:p>
        </p:txBody>
      </p:sp>
    </p:spTree>
    <p:extLst>
      <p:ext uri="{BB962C8B-B14F-4D97-AF65-F5344CB8AC3E}">
        <p14:creationId xmlns:p14="http://schemas.microsoft.com/office/powerpoint/2010/main" val="16014653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E23DA4-76CC-A04C-9A4C-1467E8EA13FF}" type="slidenum">
              <a:rPr lang="en-US"/>
              <a:pPr>
                <a:defRPr/>
              </a:pPr>
              <a:t>‹#›</a:t>
            </a:fld>
            <a:endParaRPr lang="en-US"/>
          </a:p>
        </p:txBody>
      </p:sp>
    </p:spTree>
    <p:extLst>
      <p:ext uri="{BB962C8B-B14F-4D97-AF65-F5344CB8AC3E}">
        <p14:creationId xmlns:p14="http://schemas.microsoft.com/office/powerpoint/2010/main" val="1192256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p:spPr>
        <p:txBody>
          <a:bodyPr/>
          <a:lstStyle/>
          <a:p>
            <a:endParaRPr lang="en-US">
              <a:solidFill>
                <a:prstClr val="black"/>
              </a:solidFill>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a:lvl1pPr>
          </a:lstStyle>
          <a:p>
            <a:fld id="{0B07F29E-9447-4E2A-835B-291BBE73A2BA}" type="datetime1">
              <a:rPr lang="en-US"/>
              <a:pPr/>
              <a:t>7/17/24</a:t>
            </a:fld>
            <a:endParaRPr lang="en-US"/>
          </a:p>
        </p:txBody>
      </p:sp>
      <p:sp>
        <p:nvSpPr>
          <p:cNvPr id="5" name="Rectangle 7"/>
          <p:cNvSpPr>
            <a:spLocks noGrp="1" noChangeArrowheads="1"/>
          </p:cNvSpPr>
          <p:nvPr>
            <p:ph type="ftr" sz="quarter" idx="11"/>
          </p:nvPr>
        </p:nvSpPr>
        <p:spPr/>
        <p:txBody>
          <a:bodyPr/>
          <a:lstStyle>
            <a:lvl1pPr>
              <a:defRPr/>
            </a:lvl1pPr>
          </a:lstStyle>
          <a:p>
            <a:endParaRPr lang="en-US"/>
          </a:p>
        </p:txBody>
      </p:sp>
      <p:sp>
        <p:nvSpPr>
          <p:cNvPr id="6" name="Rectangle 8"/>
          <p:cNvSpPr>
            <a:spLocks noGrp="1" noChangeArrowheads="1"/>
          </p:cNvSpPr>
          <p:nvPr>
            <p:ph type="sldNum" sz="quarter" idx="12"/>
          </p:nvPr>
        </p:nvSpPr>
        <p:spPr/>
        <p:txBody>
          <a:bodyPr/>
          <a:lstStyle>
            <a:lvl1pPr>
              <a:defRPr/>
            </a:lvl1pPr>
          </a:lstStyle>
          <a:p>
            <a:fld id="{686FABE6-736B-49C1-89B7-8AB4479D9781}" type="slidenum">
              <a:rPr lang="en-US"/>
              <a:pPr/>
              <a:t>‹#›</a:t>
            </a:fld>
            <a:endParaRPr lang="en-US"/>
          </a:p>
        </p:txBody>
      </p:sp>
    </p:spTree>
    <p:extLst>
      <p:ext uri="{BB962C8B-B14F-4D97-AF65-F5344CB8AC3E}">
        <p14:creationId xmlns:p14="http://schemas.microsoft.com/office/powerpoint/2010/main" val="3871010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EFA8F3-28AE-1646-9DC7-034CD5878337}" type="slidenum">
              <a:rPr lang="en-US"/>
              <a:pPr>
                <a:defRPr/>
              </a:pPr>
              <a:t>‹#›</a:t>
            </a:fld>
            <a:endParaRPr lang="en-US"/>
          </a:p>
        </p:txBody>
      </p:sp>
    </p:spTree>
    <p:extLst>
      <p:ext uri="{BB962C8B-B14F-4D97-AF65-F5344CB8AC3E}">
        <p14:creationId xmlns:p14="http://schemas.microsoft.com/office/powerpoint/2010/main" val="29193443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15931238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20978575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17560331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8037535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1897185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29447867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40281802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22957730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6894548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47923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B6C7A6-35B5-9F41-9BF7-4CFF71576464}" type="slidenum">
              <a:rPr lang="en-US"/>
              <a:pPr>
                <a:defRPr/>
              </a:pPr>
              <a:t>‹#›</a:t>
            </a:fld>
            <a:endParaRPr lang="en-US"/>
          </a:p>
        </p:txBody>
      </p:sp>
    </p:spTree>
    <p:extLst>
      <p:ext uri="{BB962C8B-B14F-4D97-AF65-F5344CB8AC3E}">
        <p14:creationId xmlns:p14="http://schemas.microsoft.com/office/powerpoint/2010/main" val="10307072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10349550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25196254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F014B6A4-2520-7E42-A674-213B8F88681D}" type="slidenum">
              <a:rPr lang="en-US"/>
              <a:pPr>
                <a:defRPr/>
              </a:pPr>
              <a:t>‹#›</a:t>
            </a:fld>
            <a:endParaRPr lang="en-US"/>
          </a:p>
        </p:txBody>
      </p:sp>
    </p:spTree>
    <p:extLst>
      <p:ext uri="{BB962C8B-B14F-4D97-AF65-F5344CB8AC3E}">
        <p14:creationId xmlns:p14="http://schemas.microsoft.com/office/powerpoint/2010/main" val="1415380245"/>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32267C2-3D10-DF4D-B529-DCE5C86AE2C9}" type="slidenum">
              <a:rPr lang="en-US"/>
              <a:pPr>
                <a:defRPr/>
              </a:pPr>
              <a:t>‹#›</a:t>
            </a:fld>
            <a:endParaRPr lang="en-US"/>
          </a:p>
        </p:txBody>
      </p:sp>
    </p:spTree>
    <p:extLst>
      <p:ext uri="{BB962C8B-B14F-4D97-AF65-F5344CB8AC3E}">
        <p14:creationId xmlns:p14="http://schemas.microsoft.com/office/powerpoint/2010/main" val="17501602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63F901-3D4F-B040-AFAF-3CE4F2BECC89}"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2968930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8FFE3F-5029-5C4E-BFFE-D838C65AAB89}"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41048229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15342-17D6-8449-A594-A976358C40EE}"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914215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21AFBD-7890-8742-87BB-00644D033D61}"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42238050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5C8100-820D-C74A-B82A-D19D9F9DAE24}"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032889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E3EB36-DA58-324E-B353-82A32AE31712}"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29073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FCBB58-4464-E747-9AC9-2CC82CE54C8B}" type="slidenum">
              <a:rPr lang="en-US"/>
              <a:pPr>
                <a:defRPr/>
              </a:pPr>
              <a:t>‹#›</a:t>
            </a:fld>
            <a:endParaRPr lang="en-US"/>
          </a:p>
        </p:txBody>
      </p:sp>
    </p:spTree>
    <p:extLst>
      <p:ext uri="{BB962C8B-B14F-4D97-AF65-F5344CB8AC3E}">
        <p14:creationId xmlns:p14="http://schemas.microsoft.com/office/powerpoint/2010/main" val="38621200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50DF5-F8A9-D14E-9963-0EF49E58519A}"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5667006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C25996-8E84-7C4D-A678-392B139FDBE2}"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2804374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99EACA-C00F-F440-8977-4955921FE2A0}"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3939198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5EE30-B445-2B4D-AC51-1746A24B55E6}"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08888810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endParaRPr lang="en-US" altLang="en-US"/>
          </a:p>
        </p:txBody>
      </p:sp>
      <p:sp>
        <p:nvSpPr>
          <p:cNvPr id="40" name="Rectangle 38"/>
          <p:cNvSpPr>
            <a:spLocks noGrp="1" noChangeArrowheads="1"/>
          </p:cNvSpPr>
          <p:nvPr>
            <p:ph type="ftr" sz="quarter" idx="11"/>
          </p:nvPr>
        </p:nvSpPr>
        <p:spPr/>
        <p:txBody>
          <a:bodyPr/>
          <a:lstStyle>
            <a:lvl1pPr>
              <a:defRPr/>
            </a:lvl1pPr>
          </a:lstStyle>
          <a:p>
            <a:endParaRPr lang="en-US" altLang="en-US"/>
          </a:p>
        </p:txBody>
      </p:sp>
      <p:sp>
        <p:nvSpPr>
          <p:cNvPr id="41" name="Rectangle 41"/>
          <p:cNvSpPr>
            <a:spLocks noGrp="1" noChangeArrowheads="1"/>
          </p:cNvSpPr>
          <p:nvPr>
            <p:ph type="sldNum" sz="quarter" idx="12"/>
          </p:nvPr>
        </p:nvSpPr>
        <p:spPr/>
        <p:txBody>
          <a:bodyPr/>
          <a:lstStyle>
            <a:lvl1pPr>
              <a:defRPr/>
            </a:lvl1pPr>
          </a:lstStyle>
          <a:p>
            <a:fld id="{F7F51B6F-7218-47D7-9ED5-10FBD201FA5F}" type="slidenum">
              <a:rPr lang="en-US" altLang="en-US"/>
              <a:pPr/>
              <a:t>‹#›</a:t>
            </a:fld>
            <a:endParaRPr lang="en-US" altLang="en-US"/>
          </a:p>
        </p:txBody>
      </p:sp>
    </p:spTree>
    <p:extLst>
      <p:ext uri="{BB962C8B-B14F-4D97-AF65-F5344CB8AC3E}">
        <p14:creationId xmlns:p14="http://schemas.microsoft.com/office/powerpoint/2010/main" val="8271410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D766DBF9-174C-429F-8D76-FA9A389D52D5}" type="slidenum">
              <a:rPr lang="en-US" altLang="en-US"/>
              <a:pPr/>
              <a:t>‹#›</a:t>
            </a:fld>
            <a:endParaRPr lang="en-US" altLang="en-US"/>
          </a:p>
        </p:txBody>
      </p:sp>
    </p:spTree>
    <p:extLst>
      <p:ext uri="{BB962C8B-B14F-4D97-AF65-F5344CB8AC3E}">
        <p14:creationId xmlns:p14="http://schemas.microsoft.com/office/powerpoint/2010/main" val="33068203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1E294B64-34ED-4706-9800-9EAA8A7F99BD}" type="slidenum">
              <a:rPr lang="en-US" altLang="en-US"/>
              <a:pPr/>
              <a:t>‹#›</a:t>
            </a:fld>
            <a:endParaRPr lang="en-US" altLang="en-US"/>
          </a:p>
        </p:txBody>
      </p:sp>
    </p:spTree>
    <p:extLst>
      <p:ext uri="{BB962C8B-B14F-4D97-AF65-F5344CB8AC3E}">
        <p14:creationId xmlns:p14="http://schemas.microsoft.com/office/powerpoint/2010/main" val="29778338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6B1EDE57-4318-4EFB-9ABA-C8634CFFAD01}" type="slidenum">
              <a:rPr lang="en-US" altLang="en-US"/>
              <a:pPr/>
              <a:t>‹#›</a:t>
            </a:fld>
            <a:endParaRPr lang="en-US" altLang="en-US"/>
          </a:p>
        </p:txBody>
      </p:sp>
    </p:spTree>
    <p:extLst>
      <p:ext uri="{BB962C8B-B14F-4D97-AF65-F5344CB8AC3E}">
        <p14:creationId xmlns:p14="http://schemas.microsoft.com/office/powerpoint/2010/main" val="17355087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endParaRPr lang="en-US" altLang="en-US"/>
          </a:p>
        </p:txBody>
      </p:sp>
      <p:sp>
        <p:nvSpPr>
          <p:cNvPr id="8" name="Rectangle 40"/>
          <p:cNvSpPr>
            <a:spLocks noGrp="1" noChangeArrowheads="1"/>
          </p:cNvSpPr>
          <p:nvPr>
            <p:ph type="ftr" sz="quarter" idx="11"/>
          </p:nvPr>
        </p:nvSpPr>
        <p:spPr>
          <a:ln/>
        </p:spPr>
        <p:txBody>
          <a:bodyPr/>
          <a:lstStyle>
            <a:lvl1pPr>
              <a:defRPr/>
            </a:lvl1pPr>
          </a:lstStyle>
          <a:p>
            <a:endParaRPr lang="en-US" altLang="en-US"/>
          </a:p>
        </p:txBody>
      </p:sp>
      <p:sp>
        <p:nvSpPr>
          <p:cNvPr id="9" name="Rectangle 41"/>
          <p:cNvSpPr>
            <a:spLocks noGrp="1" noChangeArrowheads="1"/>
          </p:cNvSpPr>
          <p:nvPr>
            <p:ph type="sldNum" sz="quarter" idx="12"/>
          </p:nvPr>
        </p:nvSpPr>
        <p:spPr>
          <a:ln/>
        </p:spPr>
        <p:txBody>
          <a:bodyPr/>
          <a:lstStyle>
            <a:lvl1pPr>
              <a:defRPr/>
            </a:lvl1pPr>
          </a:lstStyle>
          <a:p>
            <a:fld id="{9167B18A-4D63-4307-AB78-28096B680611}" type="slidenum">
              <a:rPr lang="en-US" altLang="en-US"/>
              <a:pPr/>
              <a:t>‹#›</a:t>
            </a:fld>
            <a:endParaRPr lang="en-US" altLang="en-US"/>
          </a:p>
        </p:txBody>
      </p:sp>
    </p:spTree>
    <p:extLst>
      <p:ext uri="{BB962C8B-B14F-4D97-AF65-F5344CB8AC3E}">
        <p14:creationId xmlns:p14="http://schemas.microsoft.com/office/powerpoint/2010/main" val="2971351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endParaRPr lang="en-US" altLang="en-US"/>
          </a:p>
        </p:txBody>
      </p:sp>
      <p:sp>
        <p:nvSpPr>
          <p:cNvPr id="4" name="Rectangle 40"/>
          <p:cNvSpPr>
            <a:spLocks noGrp="1" noChangeArrowheads="1"/>
          </p:cNvSpPr>
          <p:nvPr>
            <p:ph type="ftr" sz="quarter" idx="11"/>
          </p:nvPr>
        </p:nvSpPr>
        <p:spPr>
          <a:ln/>
        </p:spPr>
        <p:txBody>
          <a:bodyPr/>
          <a:lstStyle>
            <a:lvl1pPr>
              <a:defRPr/>
            </a:lvl1pPr>
          </a:lstStyle>
          <a:p>
            <a:endParaRPr lang="en-US" altLang="en-US"/>
          </a:p>
        </p:txBody>
      </p:sp>
      <p:sp>
        <p:nvSpPr>
          <p:cNvPr id="5" name="Rectangle 41"/>
          <p:cNvSpPr>
            <a:spLocks noGrp="1" noChangeArrowheads="1"/>
          </p:cNvSpPr>
          <p:nvPr>
            <p:ph type="sldNum" sz="quarter" idx="12"/>
          </p:nvPr>
        </p:nvSpPr>
        <p:spPr>
          <a:ln/>
        </p:spPr>
        <p:txBody>
          <a:bodyPr/>
          <a:lstStyle>
            <a:lvl1pPr>
              <a:defRPr/>
            </a:lvl1pPr>
          </a:lstStyle>
          <a:p>
            <a:fld id="{2E61D82D-991A-4E72-8EAB-4F4C2395939A}" type="slidenum">
              <a:rPr lang="en-US" altLang="en-US"/>
              <a:pPr/>
              <a:t>‹#›</a:t>
            </a:fld>
            <a:endParaRPr lang="en-US" altLang="en-US"/>
          </a:p>
        </p:txBody>
      </p:sp>
    </p:spTree>
    <p:extLst>
      <p:ext uri="{BB962C8B-B14F-4D97-AF65-F5344CB8AC3E}">
        <p14:creationId xmlns:p14="http://schemas.microsoft.com/office/powerpoint/2010/main" val="2424712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4F0AA90-E9DD-2B45-89D1-2B2E8614C7D7}" type="slidenum">
              <a:rPr lang="en-US"/>
              <a:pPr>
                <a:defRPr/>
              </a:pPr>
              <a:t>‹#›</a:t>
            </a:fld>
            <a:endParaRPr lang="en-US"/>
          </a:p>
        </p:txBody>
      </p:sp>
    </p:spTree>
    <p:extLst>
      <p:ext uri="{BB962C8B-B14F-4D97-AF65-F5344CB8AC3E}">
        <p14:creationId xmlns:p14="http://schemas.microsoft.com/office/powerpoint/2010/main" val="228655235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endParaRPr lang="en-US" altLang="en-US"/>
          </a:p>
        </p:txBody>
      </p:sp>
      <p:sp>
        <p:nvSpPr>
          <p:cNvPr id="3" name="Rectangle 40"/>
          <p:cNvSpPr>
            <a:spLocks noGrp="1" noChangeArrowheads="1"/>
          </p:cNvSpPr>
          <p:nvPr>
            <p:ph type="ftr" sz="quarter" idx="11"/>
          </p:nvPr>
        </p:nvSpPr>
        <p:spPr>
          <a:ln/>
        </p:spPr>
        <p:txBody>
          <a:bodyPr/>
          <a:lstStyle>
            <a:lvl1pPr>
              <a:defRPr/>
            </a:lvl1pPr>
          </a:lstStyle>
          <a:p>
            <a:endParaRPr lang="en-US" altLang="en-US"/>
          </a:p>
        </p:txBody>
      </p:sp>
      <p:sp>
        <p:nvSpPr>
          <p:cNvPr id="4" name="Rectangle 41"/>
          <p:cNvSpPr>
            <a:spLocks noGrp="1" noChangeArrowheads="1"/>
          </p:cNvSpPr>
          <p:nvPr>
            <p:ph type="sldNum" sz="quarter" idx="12"/>
          </p:nvPr>
        </p:nvSpPr>
        <p:spPr>
          <a:ln/>
        </p:spPr>
        <p:txBody>
          <a:bodyPr/>
          <a:lstStyle>
            <a:lvl1pPr>
              <a:defRPr/>
            </a:lvl1pPr>
          </a:lstStyle>
          <a:p>
            <a:fld id="{B147C25A-FDE2-4548-A2C0-586C37252FBF}" type="slidenum">
              <a:rPr lang="en-US" altLang="en-US"/>
              <a:pPr/>
              <a:t>‹#›</a:t>
            </a:fld>
            <a:endParaRPr lang="en-US" altLang="en-US"/>
          </a:p>
        </p:txBody>
      </p:sp>
    </p:spTree>
    <p:extLst>
      <p:ext uri="{BB962C8B-B14F-4D97-AF65-F5344CB8AC3E}">
        <p14:creationId xmlns:p14="http://schemas.microsoft.com/office/powerpoint/2010/main" val="56270869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15978BB3-87E7-4E7E-8DBB-DB733E9A5B9B}" type="slidenum">
              <a:rPr lang="en-US" altLang="en-US"/>
              <a:pPr/>
              <a:t>‹#›</a:t>
            </a:fld>
            <a:endParaRPr lang="en-US" altLang="en-US"/>
          </a:p>
        </p:txBody>
      </p:sp>
    </p:spTree>
    <p:extLst>
      <p:ext uri="{BB962C8B-B14F-4D97-AF65-F5344CB8AC3E}">
        <p14:creationId xmlns:p14="http://schemas.microsoft.com/office/powerpoint/2010/main" val="40050608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B15966BF-157F-4AB1-8E65-BC32D0AE2EAC}" type="slidenum">
              <a:rPr lang="en-US" altLang="en-US"/>
              <a:pPr/>
              <a:t>‹#›</a:t>
            </a:fld>
            <a:endParaRPr lang="en-US" altLang="en-US"/>
          </a:p>
        </p:txBody>
      </p:sp>
    </p:spTree>
    <p:extLst>
      <p:ext uri="{BB962C8B-B14F-4D97-AF65-F5344CB8AC3E}">
        <p14:creationId xmlns:p14="http://schemas.microsoft.com/office/powerpoint/2010/main" val="214687471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B35E91A6-0E90-4C28-ADDC-99147ECCEE16}" type="slidenum">
              <a:rPr lang="en-US" altLang="en-US"/>
              <a:pPr/>
              <a:t>‹#›</a:t>
            </a:fld>
            <a:endParaRPr lang="en-US" altLang="en-US"/>
          </a:p>
        </p:txBody>
      </p:sp>
    </p:spTree>
    <p:extLst>
      <p:ext uri="{BB962C8B-B14F-4D97-AF65-F5344CB8AC3E}">
        <p14:creationId xmlns:p14="http://schemas.microsoft.com/office/powerpoint/2010/main" val="420848442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BDBB0F25-D0D9-4AC5-BF0D-004CC0D9AA78}" type="slidenum">
              <a:rPr lang="en-US" altLang="en-US"/>
              <a:pPr/>
              <a:t>‹#›</a:t>
            </a:fld>
            <a:endParaRPr lang="en-US" altLang="en-US"/>
          </a:p>
        </p:txBody>
      </p:sp>
    </p:spTree>
    <p:extLst>
      <p:ext uri="{BB962C8B-B14F-4D97-AF65-F5344CB8AC3E}">
        <p14:creationId xmlns:p14="http://schemas.microsoft.com/office/powerpoint/2010/main" val="29694679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a:ln/>
        </p:spPr>
        <p:txBody>
          <a:bodyPr/>
          <a:lstStyle>
            <a:lvl1pPr>
              <a:defRPr/>
            </a:lvl1pPr>
          </a:lstStyle>
          <a:p>
            <a:endParaRPr lang="en-US" altLang="en-US"/>
          </a:p>
        </p:txBody>
      </p:sp>
      <p:sp>
        <p:nvSpPr>
          <p:cNvPr id="7" name="Rectangle 40"/>
          <p:cNvSpPr>
            <a:spLocks noGrp="1" noChangeArrowheads="1"/>
          </p:cNvSpPr>
          <p:nvPr>
            <p:ph type="ftr" sz="quarter" idx="11"/>
          </p:nvPr>
        </p:nvSpPr>
        <p:spPr>
          <a:ln/>
        </p:spPr>
        <p:txBody>
          <a:bodyPr/>
          <a:lstStyle>
            <a:lvl1pPr>
              <a:defRPr/>
            </a:lvl1pPr>
          </a:lstStyle>
          <a:p>
            <a:endParaRPr lang="en-US" altLang="en-US"/>
          </a:p>
        </p:txBody>
      </p:sp>
      <p:sp>
        <p:nvSpPr>
          <p:cNvPr id="8" name="Rectangle 41"/>
          <p:cNvSpPr>
            <a:spLocks noGrp="1" noChangeArrowheads="1"/>
          </p:cNvSpPr>
          <p:nvPr>
            <p:ph type="sldNum" sz="quarter" idx="12"/>
          </p:nvPr>
        </p:nvSpPr>
        <p:spPr>
          <a:ln/>
        </p:spPr>
        <p:txBody>
          <a:bodyPr/>
          <a:lstStyle>
            <a:lvl1pPr>
              <a:defRPr/>
            </a:lvl1pPr>
          </a:lstStyle>
          <a:p>
            <a:fld id="{F1031DB5-ABB3-4E16-9C98-BC7F58D987DB}" type="slidenum">
              <a:rPr lang="en-US" altLang="en-US"/>
              <a:pPr/>
              <a:t>‹#›</a:t>
            </a:fld>
            <a:endParaRPr lang="en-US" altLang="en-US"/>
          </a:p>
        </p:txBody>
      </p:sp>
    </p:spTree>
    <p:extLst>
      <p:ext uri="{BB962C8B-B14F-4D97-AF65-F5344CB8AC3E}">
        <p14:creationId xmlns:p14="http://schemas.microsoft.com/office/powerpoint/2010/main" val="4084558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45BC5DD2-072B-4D11-9D4E-99DECF8CC1B6}" type="slidenum">
              <a:rPr lang="en-US" altLang="en-US"/>
              <a:pPr/>
              <a:t>‹#›</a:t>
            </a:fld>
            <a:endParaRPr lang="en-US" altLang="en-US"/>
          </a:p>
        </p:txBody>
      </p:sp>
    </p:spTree>
    <p:extLst>
      <p:ext uri="{BB962C8B-B14F-4D97-AF65-F5344CB8AC3E}">
        <p14:creationId xmlns:p14="http://schemas.microsoft.com/office/powerpoint/2010/main" val="360722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12AF59-9D71-004E-9F21-50A220EB8B75}" type="slidenum">
              <a:rPr lang="en-US"/>
              <a:pPr>
                <a:defRPr/>
              </a:pPr>
              <a:t>‹#›</a:t>
            </a:fld>
            <a:endParaRPr lang="en-US"/>
          </a:p>
        </p:txBody>
      </p:sp>
    </p:spTree>
    <p:extLst>
      <p:ext uri="{BB962C8B-B14F-4D97-AF65-F5344CB8AC3E}">
        <p14:creationId xmlns:p14="http://schemas.microsoft.com/office/powerpoint/2010/main" val="139364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E5FD7DD-797E-9947-A35B-31E51FA4862E}" type="slidenum">
              <a:rPr lang="en-US"/>
              <a:pPr>
                <a:defRPr/>
              </a:pPr>
              <a:t>‹#›</a:t>
            </a:fld>
            <a:endParaRPr lang="en-US"/>
          </a:p>
        </p:txBody>
      </p:sp>
    </p:spTree>
    <p:extLst>
      <p:ext uri="{BB962C8B-B14F-4D97-AF65-F5344CB8AC3E}">
        <p14:creationId xmlns:p14="http://schemas.microsoft.com/office/powerpoint/2010/main" val="3615841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89062DC-2EF2-A247-86B0-146C2FBCEA8C}" type="slidenum">
              <a:rPr lang="en-US"/>
              <a:pPr>
                <a:defRPr/>
              </a:pPr>
              <a:t>‹#›</a:t>
            </a:fld>
            <a:endParaRPr lang="en-US"/>
          </a:p>
        </p:txBody>
      </p:sp>
    </p:spTree>
    <p:extLst>
      <p:ext uri="{BB962C8B-B14F-4D97-AF65-F5344CB8AC3E}">
        <p14:creationId xmlns:p14="http://schemas.microsoft.com/office/powerpoint/2010/main" val="1086980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03A718E-8254-5C4B-B6B1-D460CF186906}" type="slidenum">
              <a:rPr lang="en-US"/>
              <a:pPr>
                <a:defRPr/>
              </a:pPr>
              <a:t>‹#›</a:t>
            </a:fld>
            <a:endParaRPr lang="en-US"/>
          </a:p>
        </p:txBody>
      </p:sp>
    </p:spTree>
    <p:extLst>
      <p:ext uri="{BB962C8B-B14F-4D97-AF65-F5344CB8AC3E}">
        <p14:creationId xmlns:p14="http://schemas.microsoft.com/office/powerpoint/2010/main" val="2545245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C5E92B-E506-1D47-B169-17C9D5B2CE35}" type="slidenum">
              <a:rPr lang="en-US"/>
              <a:pPr>
                <a:defRPr/>
              </a:pPr>
              <a:t>‹#›</a:t>
            </a:fld>
            <a:endParaRPr lang="en-US"/>
          </a:p>
        </p:txBody>
      </p:sp>
    </p:spTree>
    <p:extLst>
      <p:ext uri="{BB962C8B-B14F-4D97-AF65-F5344CB8AC3E}">
        <p14:creationId xmlns:p14="http://schemas.microsoft.com/office/powerpoint/2010/main" val="237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FE4548A-B15C-5E42-83B7-E5E91DB70C23}" type="slidenum">
              <a:rPr lang="en-US"/>
              <a:pPr>
                <a:defRPr/>
              </a:pPr>
              <a:t>‹#›</a:t>
            </a:fld>
            <a:endParaRPr lang="en-US"/>
          </a:p>
        </p:txBody>
      </p:sp>
    </p:spTree>
    <p:extLst>
      <p:ext uri="{BB962C8B-B14F-4D97-AF65-F5344CB8AC3E}">
        <p14:creationId xmlns:p14="http://schemas.microsoft.com/office/powerpoint/2010/main" val="3383188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85C77B4-0241-384C-B53D-8699ACA72247}" type="slidenum">
              <a:rPr lang="en-US"/>
              <a:pPr>
                <a:defRPr/>
              </a:pPr>
              <a:t>‹#›</a:t>
            </a:fld>
            <a:endParaRPr lang="en-US"/>
          </a:p>
        </p:txBody>
      </p:sp>
    </p:spTree>
    <p:extLst>
      <p:ext uri="{BB962C8B-B14F-4D97-AF65-F5344CB8AC3E}">
        <p14:creationId xmlns:p14="http://schemas.microsoft.com/office/powerpoint/2010/main" val="3430731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772729F-6C52-B848-9D18-9012D9A121B0}" type="slidenum">
              <a:rPr lang="en-US"/>
              <a:pPr>
                <a:defRPr/>
              </a:pPr>
              <a:t>‹#›</a:t>
            </a:fld>
            <a:endParaRPr lang="en-US"/>
          </a:p>
        </p:txBody>
      </p:sp>
    </p:spTree>
    <p:extLst>
      <p:ext uri="{BB962C8B-B14F-4D97-AF65-F5344CB8AC3E}">
        <p14:creationId xmlns:p14="http://schemas.microsoft.com/office/powerpoint/2010/main" val="607865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4A2202C4-696D-C440-A10D-BE2C57D12545}" type="slidenum">
              <a:rPr lang="en-US"/>
              <a:pPr>
                <a:defRPr/>
              </a:pPr>
              <a:t>‹#›</a:t>
            </a:fld>
            <a:endParaRPr lang="en-US"/>
          </a:p>
        </p:txBody>
      </p:sp>
    </p:spTree>
    <p:extLst>
      <p:ext uri="{BB962C8B-B14F-4D97-AF65-F5344CB8AC3E}">
        <p14:creationId xmlns:p14="http://schemas.microsoft.com/office/powerpoint/2010/main" val="187601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E68DDC1-BBF6-484B-B205-9B4F58C9D43E}" type="slidenum">
              <a:rPr lang="en-US"/>
              <a:pPr>
                <a:defRPr/>
              </a:pPr>
              <a:t>‹#›</a:t>
            </a:fld>
            <a:endParaRPr lang="en-US"/>
          </a:p>
        </p:txBody>
      </p:sp>
    </p:spTree>
    <p:extLst>
      <p:ext uri="{BB962C8B-B14F-4D97-AF65-F5344CB8AC3E}">
        <p14:creationId xmlns:p14="http://schemas.microsoft.com/office/powerpoint/2010/main" val="1789784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B731599-222D-7143-BBB2-D3B8BFE843F5}" type="slidenum">
              <a:rPr lang="en-US"/>
              <a:pPr>
                <a:defRPr/>
              </a:pPr>
              <a:t>‹#›</a:t>
            </a:fld>
            <a:endParaRPr lang="en-US"/>
          </a:p>
        </p:txBody>
      </p:sp>
    </p:spTree>
    <p:extLst>
      <p:ext uri="{BB962C8B-B14F-4D97-AF65-F5344CB8AC3E}">
        <p14:creationId xmlns:p14="http://schemas.microsoft.com/office/powerpoint/2010/main" val="354593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172CA69-FFBB-104C-B2AF-9DC6FE14C6E8}" type="slidenum">
              <a:rPr lang="en-US"/>
              <a:pPr>
                <a:defRPr/>
              </a:pPr>
              <a:t>‹#›</a:t>
            </a:fld>
            <a:endParaRPr lang="en-US"/>
          </a:p>
        </p:txBody>
      </p:sp>
    </p:spTree>
    <p:extLst>
      <p:ext uri="{BB962C8B-B14F-4D97-AF65-F5344CB8AC3E}">
        <p14:creationId xmlns:p14="http://schemas.microsoft.com/office/powerpoint/2010/main" val="2205836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6E7FF87-8E18-A244-A967-01B17AE37633}" type="slidenum">
              <a:rPr lang="en-US"/>
              <a:pPr>
                <a:defRPr/>
              </a:pPr>
              <a:t>‹#›</a:t>
            </a:fld>
            <a:endParaRPr lang="en-US"/>
          </a:p>
        </p:txBody>
      </p:sp>
    </p:spTree>
    <p:extLst>
      <p:ext uri="{BB962C8B-B14F-4D97-AF65-F5344CB8AC3E}">
        <p14:creationId xmlns:p14="http://schemas.microsoft.com/office/powerpoint/2010/main" val="1827316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5400CD7-C334-1744-B11C-5C9BECAB6B0A}" type="slidenum">
              <a:rPr lang="en-US"/>
              <a:pPr>
                <a:defRPr/>
              </a:pPr>
              <a:t>‹#›</a:t>
            </a:fld>
            <a:endParaRPr lang="en-US"/>
          </a:p>
        </p:txBody>
      </p:sp>
    </p:spTree>
    <p:extLst>
      <p:ext uri="{BB962C8B-B14F-4D97-AF65-F5344CB8AC3E}">
        <p14:creationId xmlns:p14="http://schemas.microsoft.com/office/powerpoint/2010/main" val="3656281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4B88DCA-9916-244B-9364-D3E31FFD2F6C}" type="slidenum">
              <a:rPr lang="en-US"/>
              <a:pPr>
                <a:defRPr/>
              </a:pPr>
              <a:t>‹#›</a:t>
            </a:fld>
            <a:endParaRPr lang="en-US"/>
          </a:p>
        </p:txBody>
      </p:sp>
    </p:spTree>
    <p:extLst>
      <p:ext uri="{BB962C8B-B14F-4D97-AF65-F5344CB8AC3E}">
        <p14:creationId xmlns:p14="http://schemas.microsoft.com/office/powerpoint/2010/main" val="505918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8C1D1BB1-A3D3-F749-A5F1-B48F20A6C67E}" type="slidenum">
              <a:rPr lang="en-US"/>
              <a:pPr>
                <a:defRPr/>
              </a:pPr>
              <a:t>‹#›</a:t>
            </a:fld>
            <a:endParaRPr lang="en-US"/>
          </a:p>
        </p:txBody>
      </p:sp>
    </p:spTree>
    <p:extLst>
      <p:ext uri="{BB962C8B-B14F-4D97-AF65-F5344CB8AC3E}">
        <p14:creationId xmlns:p14="http://schemas.microsoft.com/office/powerpoint/2010/main" val="683454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85BF1A9-DA3B-BB46-BBD1-DEA694AB9FA9}" type="slidenum">
              <a:rPr lang="en-US"/>
              <a:pPr>
                <a:defRPr/>
              </a:pPr>
              <a:t>‹#›</a:t>
            </a:fld>
            <a:endParaRPr lang="en-US"/>
          </a:p>
        </p:txBody>
      </p:sp>
    </p:spTree>
    <p:extLst>
      <p:ext uri="{BB962C8B-B14F-4D97-AF65-F5344CB8AC3E}">
        <p14:creationId xmlns:p14="http://schemas.microsoft.com/office/powerpoint/2010/main" val="1623959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68B17DB-0FC1-AB43-B033-98D1DDE6D9CC}" type="slidenum">
              <a:rPr lang="en-US"/>
              <a:pPr>
                <a:defRPr/>
              </a:pPr>
              <a:t>‹#›</a:t>
            </a:fld>
            <a:endParaRPr lang="en-US"/>
          </a:p>
        </p:txBody>
      </p:sp>
    </p:spTree>
    <p:extLst>
      <p:ext uri="{BB962C8B-B14F-4D97-AF65-F5344CB8AC3E}">
        <p14:creationId xmlns:p14="http://schemas.microsoft.com/office/powerpoint/2010/main" val="3560523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5A8E131-640B-5149-B8A2-5F0E9E5328F1}" type="slidenum">
              <a:rPr lang="en-US"/>
              <a:pPr>
                <a:defRPr/>
              </a:pPr>
              <a:t>‹#›</a:t>
            </a:fld>
            <a:endParaRPr lang="en-US"/>
          </a:p>
        </p:txBody>
      </p:sp>
    </p:spTree>
    <p:extLst>
      <p:ext uri="{BB962C8B-B14F-4D97-AF65-F5344CB8AC3E}">
        <p14:creationId xmlns:p14="http://schemas.microsoft.com/office/powerpoint/2010/main" val="1593198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7243966-9AFE-F248-9E76-CBA1D7DCCE6C}" type="slidenum">
              <a:rPr lang="en-US"/>
              <a:pPr>
                <a:defRPr/>
              </a:pPr>
              <a:t>‹#›</a:t>
            </a:fld>
            <a:endParaRPr lang="en-US"/>
          </a:p>
        </p:txBody>
      </p:sp>
    </p:spTree>
    <p:extLst>
      <p:ext uri="{BB962C8B-B14F-4D97-AF65-F5344CB8AC3E}">
        <p14:creationId xmlns:p14="http://schemas.microsoft.com/office/powerpoint/2010/main" val="416182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D240CA81-7600-1944-B483-0D8EEB17FAD3}" type="slidenum">
              <a:rPr lang="en-US"/>
              <a:pPr>
                <a:defRPr/>
              </a:pPr>
              <a:t>‹#›</a:t>
            </a:fld>
            <a:endParaRPr lang="en-US"/>
          </a:p>
        </p:txBody>
      </p:sp>
    </p:spTree>
    <p:extLst>
      <p:ext uri="{BB962C8B-B14F-4D97-AF65-F5344CB8AC3E}">
        <p14:creationId xmlns:p14="http://schemas.microsoft.com/office/powerpoint/2010/main" val="466265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373028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20721F4-4ED4-F94E-9754-8C24C8D799CE}" type="slidenum">
              <a:rPr lang="en-US"/>
              <a:pPr>
                <a:defRPr/>
              </a:pPr>
              <a:t>‹#›</a:t>
            </a:fld>
            <a:endParaRPr lang="en-US"/>
          </a:p>
        </p:txBody>
      </p:sp>
    </p:spTree>
    <p:extLst>
      <p:ext uri="{BB962C8B-B14F-4D97-AF65-F5344CB8AC3E}">
        <p14:creationId xmlns:p14="http://schemas.microsoft.com/office/powerpoint/2010/main" val="3040010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0D426F4B-D289-FE4F-B701-A626156177C8}" type="slidenum">
              <a:rPr lang="en-US"/>
              <a:pPr>
                <a:defRPr/>
              </a:pPr>
              <a:t>‹#›</a:t>
            </a:fld>
            <a:endParaRPr lang="en-US"/>
          </a:p>
        </p:txBody>
      </p:sp>
    </p:spTree>
    <p:extLst>
      <p:ext uri="{BB962C8B-B14F-4D97-AF65-F5344CB8AC3E}">
        <p14:creationId xmlns:p14="http://schemas.microsoft.com/office/powerpoint/2010/main" val="258726493"/>
      </p:ext>
    </p:extLst>
  </p:cSld>
  <p:clrMapOvr>
    <a:masterClrMapping/>
  </p:clrMapOvr>
  <p:transitio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9294199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E46E4E46-7FD6-B74C-8D11-FD835B0A2D3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79459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4F48EF9-0700-3746-A1EF-ABC6ACC85F0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39559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E1BA7BB-779B-8B49-9F75-0AA14172CA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90687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563586E-B522-9A47-A003-73E3BA764A7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5451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4636978-BA00-1B43-8ABF-AABAFE49F2A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54546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12A5DF6-DE2A-6E47-A003-2D6F6E83D8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89666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B99B925-47E3-F148-92B9-F332CB59FDB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77423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C557563-BCE5-B740-840B-3554EA18164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3284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D42B678-FADE-6F47-95B5-0CD0F49F930B}" type="slidenum">
              <a:rPr lang="en-US"/>
              <a:pPr>
                <a:defRPr/>
              </a:pPr>
              <a:t>‹#›</a:t>
            </a:fld>
            <a:endParaRPr lang="en-US"/>
          </a:p>
        </p:txBody>
      </p:sp>
    </p:spTree>
    <p:extLst>
      <p:ext uri="{BB962C8B-B14F-4D97-AF65-F5344CB8AC3E}">
        <p14:creationId xmlns:p14="http://schemas.microsoft.com/office/powerpoint/2010/main" val="2263190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A16E8BC-496E-D042-B988-01E233E125D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32576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C58B90E-E3CC-AF47-9489-5535A5D0C96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52044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11BEDAF-DCB1-E146-A0D1-878B2244A5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2307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EAE818D-BD13-A944-899C-91604FEB331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22042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8"/>
          <p:cNvSpPr>
            <a:spLocks noGrp="1" noChangeArrowheads="1"/>
          </p:cNvSpPr>
          <p:nvPr>
            <p:ph type="sldNum" sz="quarter" idx="12"/>
          </p:nvPr>
        </p:nvSpPr>
        <p:spPr/>
        <p:txBody>
          <a:bodyPr/>
          <a:lstStyle>
            <a:lvl1pPr eaLnBrk="0" hangingPunct="0">
              <a:defRPr/>
            </a:lvl1pPr>
          </a:lstStyle>
          <a:p>
            <a:pPr>
              <a:defRPr/>
            </a:pPr>
            <a:fld id="{3C8ED650-DC63-1C4A-A63F-0376D754A48D}" type="slidenum">
              <a:rPr lang="en-US"/>
              <a:pPr>
                <a:defRPr/>
              </a:pPr>
              <a:t>‹#›</a:t>
            </a:fld>
            <a:endParaRPr lang="en-US"/>
          </a:p>
        </p:txBody>
      </p:sp>
    </p:spTree>
    <p:extLst>
      <p:ext uri="{BB962C8B-B14F-4D97-AF65-F5344CB8AC3E}">
        <p14:creationId xmlns:p14="http://schemas.microsoft.com/office/powerpoint/2010/main" val="3746636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1038"/>
          <p:cNvSpPr>
            <a:spLocks noGrp="1" noChangeArrowheads="1"/>
          </p:cNvSpPr>
          <p:nvPr>
            <p:ph type="sldNum" sz="quarter" idx="12"/>
          </p:nvPr>
        </p:nvSpPr>
        <p:spPr/>
        <p:txBody>
          <a:bodyPr/>
          <a:lstStyle>
            <a:lvl1pPr eaLnBrk="0" hangingPunct="0">
              <a:defRPr/>
            </a:lvl1pPr>
          </a:lstStyle>
          <a:p>
            <a:pPr>
              <a:defRPr/>
            </a:pPr>
            <a:fld id="{CF727AEA-AED6-6948-9E6A-A64D47956A8B}" type="slidenum">
              <a:rPr lang="en-US"/>
              <a:pPr>
                <a:defRPr/>
              </a:pPr>
              <a:t>‹#›</a:t>
            </a:fld>
            <a:endParaRPr lang="en-US"/>
          </a:p>
        </p:txBody>
      </p:sp>
    </p:spTree>
    <p:extLst>
      <p:ext uri="{BB962C8B-B14F-4D97-AF65-F5344CB8AC3E}">
        <p14:creationId xmlns:p14="http://schemas.microsoft.com/office/powerpoint/2010/main" val="1964305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10592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xfrm>
            <a:off x="6553200" y="6248400"/>
            <a:ext cx="1903413" cy="455613"/>
          </a:xfrm>
          <a:prstGeom prst="rect">
            <a:avLst/>
          </a:prstGeom>
        </p:spPr>
        <p:txBody>
          <a:bodyPr/>
          <a:lstStyle>
            <a:lvl1pPr defTabSz="914400" eaLnBrk="0" hangingPunct="0">
              <a:defRPr/>
            </a:lvl1pPr>
          </a:lstStyle>
          <a:p>
            <a:pPr>
              <a:defRPr/>
            </a:pPr>
            <a:fld id="{9F509352-FE87-3E4C-9E6A-82BF3D892262}" type="slidenum">
              <a:rPr lang="en-GB">
                <a:solidFill>
                  <a:srgbClr val="FFFFFF"/>
                </a:solidFill>
                <a:latin typeface="Arial" charset="0"/>
              </a:rPr>
              <a:pPr>
                <a:defRPr/>
              </a:pPr>
              <a:t>‹#›</a:t>
            </a:fld>
            <a:endParaRPr lang="en-GB">
              <a:solidFill>
                <a:srgbClr val="FFFFFF"/>
              </a:solidFill>
              <a:latin typeface="Arial" charset="0"/>
            </a:endParaRPr>
          </a:p>
        </p:txBody>
      </p:sp>
    </p:spTree>
    <p:extLst>
      <p:ext uri="{BB962C8B-B14F-4D97-AF65-F5344CB8AC3E}">
        <p14:creationId xmlns:p14="http://schemas.microsoft.com/office/powerpoint/2010/main" val="2604034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
        <p:nvSpPr>
          <p:cNvPr id="4" name="Rectangle 9"/>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hangingPunct="0">
              <a:defRPr/>
            </a:pPr>
            <a:endParaRPr lang="en-US" altLang="zh-CN">
              <a:solidFill>
                <a:srgbClr val="FFFFFF"/>
              </a:solidFill>
              <a:latin typeface="Arial" charset="0"/>
            </a:endParaRPr>
          </a:p>
        </p:txBody>
      </p:sp>
      <p:sp>
        <p:nvSpPr>
          <p:cNvPr id="5" name="Rectangle 1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hangingPunct="0">
              <a:defRPr/>
            </a:pPr>
            <a:endParaRPr lang="en-US" altLang="zh-CN">
              <a:solidFill>
                <a:srgbClr val="FFFFFF"/>
              </a:solidFill>
              <a:latin typeface="Arial" charset="0"/>
            </a:endParaRPr>
          </a:p>
        </p:txBody>
      </p:sp>
      <p:sp>
        <p:nvSpPr>
          <p:cNvPr id="6" name="Rectangle 11"/>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eaLnBrk="0" hangingPunct="0">
              <a:defRPr/>
            </a:pPr>
            <a:fld id="{898C7DE7-E4B7-4F49-A621-E6F1A18D617F}" type="slidenum">
              <a:rPr lang="en-US" altLang="zh-CN">
                <a:solidFill>
                  <a:srgbClr val="FFFFFF"/>
                </a:solidFill>
                <a:latin typeface="Arial" charset="0"/>
              </a:rPr>
              <a:pPr eaLnBrk="0" hangingPunct="0">
                <a:defRPr/>
              </a:pPr>
              <a:t>‹#›</a:t>
            </a:fld>
            <a:endParaRPr lang="en-US" altLang="zh-CN">
              <a:solidFill>
                <a:srgbClr val="FFFFFF"/>
              </a:solidFill>
              <a:latin typeface="Arial" charset="0"/>
            </a:endParaRPr>
          </a:p>
        </p:txBody>
      </p:sp>
    </p:spTree>
    <p:extLst>
      <p:ext uri="{BB962C8B-B14F-4D97-AF65-F5344CB8AC3E}">
        <p14:creationId xmlns:p14="http://schemas.microsoft.com/office/powerpoint/2010/main" val="3101205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eaLnBrk="0" hangingPunct="0">
              <a:defRPr/>
            </a:pPr>
            <a:endParaRPr lang="en-US">
              <a:solidFill>
                <a:srgbClr val="000000"/>
              </a:solidFill>
              <a:latin typeface="Arial"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eaLnBrk="0" hangingPunct="0">
              <a:defRPr/>
            </a:pPr>
            <a:endParaRPr lang="en-US">
              <a:solidFill>
                <a:srgbClr val="000000"/>
              </a:solidFill>
              <a:latin typeface="Arial" charset="0"/>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eaLnBrk="0" hangingPunct="0">
              <a:defRPr/>
            </a:pPr>
            <a:fld id="{3C90EBF2-CAB3-B540-A4F4-2884CBFD461B}" type="slidenum">
              <a:rPr lang="en-US">
                <a:solidFill>
                  <a:srgbClr val="000000"/>
                </a:solidFill>
                <a:latin typeface="Arial"/>
              </a:rPr>
              <a:pPr eaLnBrk="0" hangingPunct="0">
                <a:defRPr/>
              </a:pPr>
              <a:t>‹#›</a:t>
            </a:fld>
            <a:endParaRPr lang="en-US">
              <a:solidFill>
                <a:srgbClr val="000000"/>
              </a:solidFill>
              <a:latin typeface="Arial"/>
            </a:endParaRPr>
          </a:p>
        </p:txBody>
      </p:sp>
    </p:spTree>
    <p:extLst>
      <p:ext uri="{BB962C8B-B14F-4D97-AF65-F5344CB8AC3E}">
        <p14:creationId xmlns:p14="http://schemas.microsoft.com/office/powerpoint/2010/main" val="129585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2E717FE-833C-3548-A3F7-824B2D218853}" type="slidenum">
              <a:rPr lang="en-US"/>
              <a:pPr>
                <a:defRPr/>
              </a:pPr>
              <a:t>‹#›</a:t>
            </a:fld>
            <a:endParaRPr lang="en-US"/>
          </a:p>
        </p:txBody>
      </p:sp>
    </p:spTree>
    <p:extLst>
      <p:ext uri="{BB962C8B-B14F-4D97-AF65-F5344CB8AC3E}">
        <p14:creationId xmlns:p14="http://schemas.microsoft.com/office/powerpoint/2010/main" val="3495269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38"/>
          <p:cNvSpPr>
            <a:spLocks noGrp="1" noChangeArrowheads="1"/>
          </p:cNvSpPr>
          <p:nvPr>
            <p:ph type="sldNum" sz="quarter" idx="12"/>
          </p:nvPr>
        </p:nvSpPr>
        <p:spPr/>
        <p:txBody>
          <a:bodyPr/>
          <a:lstStyle>
            <a:lvl1pPr eaLnBrk="0" hangingPunct="0">
              <a:defRPr/>
            </a:lvl1pPr>
          </a:lstStyle>
          <a:p>
            <a:pPr>
              <a:defRPr/>
            </a:pPr>
            <a:fld id="{95217E66-C0C4-9D40-8A3E-43D1D0D6B173}" type="slidenum">
              <a:rPr lang="en-US"/>
              <a:pPr>
                <a:defRPr/>
              </a:pPr>
              <a:t>‹#›</a:t>
            </a:fld>
            <a:endParaRPr lang="en-US"/>
          </a:p>
        </p:txBody>
      </p:sp>
    </p:spTree>
    <p:extLst>
      <p:ext uri="{BB962C8B-B14F-4D97-AF65-F5344CB8AC3E}">
        <p14:creationId xmlns:p14="http://schemas.microsoft.com/office/powerpoint/2010/main" val="2891194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8"/>
          <p:cNvSpPr>
            <a:spLocks noGrp="1" noChangeArrowheads="1"/>
          </p:cNvSpPr>
          <p:nvPr>
            <p:ph type="sldNum" sz="quarter" idx="12"/>
          </p:nvPr>
        </p:nvSpPr>
        <p:spPr/>
        <p:txBody>
          <a:bodyPr/>
          <a:lstStyle>
            <a:lvl1pPr eaLnBrk="0" hangingPunct="0">
              <a:defRPr/>
            </a:lvl1pPr>
          </a:lstStyle>
          <a:p>
            <a:pPr>
              <a:defRPr/>
            </a:pPr>
            <a:fld id="{CB3B021D-AFCD-4249-94E0-91C5D0DE3130}" type="slidenum">
              <a:rPr lang="en-US"/>
              <a:pPr>
                <a:defRPr/>
              </a:pPr>
              <a:t>‹#›</a:t>
            </a:fld>
            <a:endParaRPr lang="en-US"/>
          </a:p>
        </p:txBody>
      </p:sp>
    </p:spTree>
    <p:extLst>
      <p:ext uri="{BB962C8B-B14F-4D97-AF65-F5344CB8AC3E}">
        <p14:creationId xmlns:p14="http://schemas.microsoft.com/office/powerpoint/2010/main" val="2954657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1038"/>
          <p:cNvSpPr>
            <a:spLocks noGrp="1" noChangeArrowheads="1"/>
          </p:cNvSpPr>
          <p:nvPr>
            <p:ph type="sldNum" sz="quarter" idx="12"/>
          </p:nvPr>
        </p:nvSpPr>
        <p:spPr/>
        <p:txBody>
          <a:bodyPr/>
          <a:lstStyle>
            <a:lvl1pPr eaLnBrk="0" hangingPunct="0">
              <a:defRPr/>
            </a:lvl1pPr>
          </a:lstStyle>
          <a:p>
            <a:pPr>
              <a:defRPr/>
            </a:pPr>
            <a:fld id="{5DCFCBAE-4BC9-754E-AAD1-C11B3C8598C7}" type="slidenum">
              <a:rPr lang="en-US"/>
              <a:pPr>
                <a:defRPr/>
              </a:pPr>
              <a:t>‹#›</a:t>
            </a:fld>
            <a:endParaRPr lang="en-US"/>
          </a:p>
        </p:txBody>
      </p:sp>
    </p:spTree>
    <p:extLst>
      <p:ext uri="{BB962C8B-B14F-4D97-AF65-F5344CB8AC3E}">
        <p14:creationId xmlns:p14="http://schemas.microsoft.com/office/powerpoint/2010/main" val="1500668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4"/>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5"/>
          <p:cNvSpPr>
            <a:spLocks noGrp="1" noChangeArrowheads="1"/>
          </p:cNvSpPr>
          <p:nvPr>
            <p:ph type="sldNum" sz="quarter" idx="12"/>
          </p:nvPr>
        </p:nvSpPr>
        <p:spPr/>
        <p:txBody>
          <a:bodyPr/>
          <a:lstStyle>
            <a:lvl1pPr eaLnBrk="0" hangingPunct="0">
              <a:defRPr/>
            </a:lvl1pPr>
          </a:lstStyle>
          <a:p>
            <a:pPr>
              <a:defRPr/>
            </a:pPr>
            <a:fld id="{A45D5B64-8AB6-AF4D-9B57-688DF44FE850}" type="slidenum">
              <a:rPr lang="en-GB" smtClean="0"/>
              <a:pPr>
                <a:defRPr/>
              </a:pPr>
              <a:t>‹#›</a:t>
            </a:fld>
            <a:endParaRPr lang="en-GB"/>
          </a:p>
        </p:txBody>
      </p:sp>
    </p:spTree>
    <p:extLst>
      <p:ext uri="{BB962C8B-B14F-4D97-AF65-F5344CB8AC3E}">
        <p14:creationId xmlns:p14="http://schemas.microsoft.com/office/powerpoint/2010/main" val="559869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0499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pPr>
              <a:defRPr/>
            </a:pPr>
            <a:endParaRPr lang="en-US"/>
          </a:p>
        </p:txBody>
      </p:sp>
      <p:sp>
        <p:nvSpPr>
          <p:cNvPr id="10"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11" name="Rectangle 11"/>
          <p:cNvSpPr>
            <a:spLocks noGrp="1" noChangeArrowheads="1"/>
          </p:cNvSpPr>
          <p:nvPr>
            <p:ph type="sldNum" sz="quarter" idx="12"/>
          </p:nvPr>
        </p:nvSpPr>
        <p:spPr/>
        <p:txBody>
          <a:bodyPr/>
          <a:lstStyle>
            <a:lvl1pPr eaLnBrk="0" hangingPunct="0">
              <a:defRPr/>
            </a:lvl1pPr>
          </a:lstStyle>
          <a:p>
            <a:pPr>
              <a:defRPr/>
            </a:pPr>
            <a:fld id="{9F509352-FE87-3E4C-9E6A-82BF3D892262}" type="slidenum">
              <a:rPr lang="en-GB" smtClean="0"/>
              <a:pPr>
                <a:defRPr/>
              </a:pPr>
              <a:t>‹#›</a:t>
            </a:fld>
            <a:endParaRPr lang="en-GB"/>
          </a:p>
        </p:txBody>
      </p:sp>
    </p:spTree>
    <p:extLst>
      <p:ext uri="{BB962C8B-B14F-4D97-AF65-F5344CB8AC3E}">
        <p14:creationId xmlns:p14="http://schemas.microsoft.com/office/powerpoint/2010/main" val="4018174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A45D5B64-8AB6-AF4D-9B57-688DF44FE850}" type="slidenum">
              <a:rPr lang="en-GB" smtClean="0"/>
              <a:pPr>
                <a:defRPr/>
              </a:pPr>
              <a:t>‹#›</a:t>
            </a:fld>
            <a:endParaRPr lang="en-GB"/>
          </a:p>
        </p:txBody>
      </p:sp>
    </p:spTree>
    <p:extLst>
      <p:ext uri="{BB962C8B-B14F-4D97-AF65-F5344CB8AC3E}">
        <p14:creationId xmlns:p14="http://schemas.microsoft.com/office/powerpoint/2010/main" val="34433901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6575734A-E792-B741-8B48-3E739EF55566}" type="slidenum">
              <a:rPr lang="en-US"/>
              <a:pPr>
                <a:defRPr/>
              </a:pPr>
              <a:t>‹#›</a:t>
            </a:fld>
            <a:endParaRPr lang="en-US"/>
          </a:p>
        </p:txBody>
      </p:sp>
    </p:spTree>
    <p:extLst>
      <p:ext uri="{BB962C8B-B14F-4D97-AF65-F5344CB8AC3E}">
        <p14:creationId xmlns:p14="http://schemas.microsoft.com/office/powerpoint/2010/main" val="1884835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B9DD9A0F-7526-A242-87E0-A18EC4F40D7C}" type="slidenum">
              <a:rPr lang="en-US"/>
              <a:pPr>
                <a:defRPr/>
              </a:pPr>
              <a:t>‹#›</a:t>
            </a:fld>
            <a:endParaRPr lang="en-US"/>
          </a:p>
        </p:txBody>
      </p:sp>
    </p:spTree>
    <p:extLst>
      <p:ext uri="{BB962C8B-B14F-4D97-AF65-F5344CB8AC3E}">
        <p14:creationId xmlns:p14="http://schemas.microsoft.com/office/powerpoint/2010/main" val="469400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1"/>
          <p:cNvSpPr>
            <a:spLocks noGrp="1" noChangeArrowheads="1"/>
          </p:cNvSpPr>
          <p:nvPr>
            <p:ph type="sldNum" sz="quarter" idx="12"/>
          </p:nvPr>
        </p:nvSpPr>
        <p:spPr/>
        <p:txBody>
          <a:bodyPr/>
          <a:lstStyle>
            <a:lvl1pPr eaLnBrk="0" hangingPunct="0">
              <a:defRPr/>
            </a:lvl1pPr>
          </a:lstStyle>
          <a:p>
            <a:pPr>
              <a:defRPr/>
            </a:pPr>
            <a:fld id="{F01EFD8B-FE4F-C34E-BCE7-AEA9E07901CD}" type="slidenum">
              <a:rPr lang="en-US"/>
              <a:pPr>
                <a:defRPr/>
              </a:pPr>
              <a:t>‹#›</a:t>
            </a:fld>
            <a:endParaRPr lang="en-US"/>
          </a:p>
        </p:txBody>
      </p:sp>
    </p:spTree>
    <p:extLst>
      <p:ext uri="{BB962C8B-B14F-4D97-AF65-F5344CB8AC3E}">
        <p14:creationId xmlns:p14="http://schemas.microsoft.com/office/powerpoint/2010/main" val="32051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C9EE9CF-490B-1748-8CF4-6562B9DA665D}" type="slidenum">
              <a:rPr lang="en-US"/>
              <a:pPr>
                <a:defRPr/>
              </a:pPr>
              <a:t>‹#›</a:t>
            </a:fld>
            <a:endParaRPr lang="en-US"/>
          </a:p>
        </p:txBody>
      </p:sp>
    </p:spTree>
    <p:extLst>
      <p:ext uri="{BB962C8B-B14F-4D97-AF65-F5344CB8AC3E}">
        <p14:creationId xmlns:p14="http://schemas.microsoft.com/office/powerpoint/2010/main" val="3111045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1"/>
          <p:cNvSpPr>
            <a:spLocks noGrp="1" noChangeArrowheads="1"/>
          </p:cNvSpPr>
          <p:nvPr>
            <p:ph type="sldNum" sz="quarter" idx="12"/>
          </p:nvPr>
        </p:nvSpPr>
        <p:spPr/>
        <p:txBody>
          <a:bodyPr/>
          <a:lstStyle>
            <a:lvl1pPr eaLnBrk="0" hangingPunct="0">
              <a:defRPr/>
            </a:lvl1pPr>
          </a:lstStyle>
          <a:p>
            <a:pPr>
              <a:defRPr/>
            </a:pPr>
            <a:fld id="{5E744030-95FE-5141-923C-A5972FFE2E66}" type="slidenum">
              <a:rPr lang="en-GB" smtClean="0"/>
              <a:pPr>
                <a:defRPr/>
              </a:pPr>
              <a:t>‹#›</a:t>
            </a:fld>
            <a:endParaRPr lang="en-GB"/>
          </a:p>
        </p:txBody>
      </p:sp>
    </p:spTree>
    <p:extLst>
      <p:ext uri="{BB962C8B-B14F-4D97-AF65-F5344CB8AC3E}">
        <p14:creationId xmlns:p14="http://schemas.microsoft.com/office/powerpoint/2010/main" val="7283542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1"/>
          <p:cNvSpPr>
            <a:spLocks noGrp="1" noChangeArrowheads="1"/>
          </p:cNvSpPr>
          <p:nvPr>
            <p:ph type="sldNum" sz="quarter" idx="12"/>
          </p:nvPr>
        </p:nvSpPr>
        <p:spPr/>
        <p:txBody>
          <a:bodyPr/>
          <a:lstStyle>
            <a:lvl1pPr eaLnBrk="0" hangingPunct="0">
              <a:defRPr/>
            </a:lvl1pPr>
          </a:lstStyle>
          <a:p>
            <a:pPr>
              <a:defRPr/>
            </a:pPr>
            <a:fld id="{79558746-2534-D44E-BB7C-8503CFBF55E6}" type="slidenum">
              <a:rPr lang="en-US"/>
              <a:pPr>
                <a:defRPr/>
              </a:pPr>
              <a:t>‹#›</a:t>
            </a:fld>
            <a:endParaRPr lang="en-US"/>
          </a:p>
        </p:txBody>
      </p:sp>
    </p:spTree>
    <p:extLst>
      <p:ext uri="{BB962C8B-B14F-4D97-AF65-F5344CB8AC3E}">
        <p14:creationId xmlns:p14="http://schemas.microsoft.com/office/powerpoint/2010/main" val="20136577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A890BF98-E56E-424F-A6F8-57C2D5540D4C}" type="slidenum">
              <a:rPr lang="en-US"/>
              <a:pPr>
                <a:defRPr/>
              </a:pPr>
              <a:t>‹#›</a:t>
            </a:fld>
            <a:endParaRPr lang="en-US"/>
          </a:p>
        </p:txBody>
      </p:sp>
    </p:spTree>
    <p:extLst>
      <p:ext uri="{BB962C8B-B14F-4D97-AF65-F5344CB8AC3E}">
        <p14:creationId xmlns:p14="http://schemas.microsoft.com/office/powerpoint/2010/main" val="31337654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6F063868-FFDD-3048-98C9-D144CCD5F67E}" type="slidenum">
              <a:rPr lang="en-US"/>
              <a:pPr>
                <a:defRPr/>
              </a:pPr>
              <a:t>‹#›</a:t>
            </a:fld>
            <a:endParaRPr lang="en-US"/>
          </a:p>
        </p:txBody>
      </p:sp>
    </p:spTree>
    <p:extLst>
      <p:ext uri="{BB962C8B-B14F-4D97-AF65-F5344CB8AC3E}">
        <p14:creationId xmlns:p14="http://schemas.microsoft.com/office/powerpoint/2010/main" val="1019626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25A4457B-4361-6048-B4EB-1817DEC4DBB8}" type="slidenum">
              <a:rPr lang="en-US"/>
              <a:pPr>
                <a:defRPr/>
              </a:pPr>
              <a:t>‹#›</a:t>
            </a:fld>
            <a:endParaRPr lang="en-US"/>
          </a:p>
        </p:txBody>
      </p:sp>
    </p:spTree>
    <p:extLst>
      <p:ext uri="{BB962C8B-B14F-4D97-AF65-F5344CB8AC3E}">
        <p14:creationId xmlns:p14="http://schemas.microsoft.com/office/powerpoint/2010/main" val="3385517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8B6D94C6-AB44-6F42-868A-941E3D6034F3}" type="slidenum">
              <a:rPr lang="en-US"/>
              <a:pPr>
                <a:defRPr/>
              </a:pPr>
              <a:t>‹#›</a:t>
            </a:fld>
            <a:endParaRPr lang="en-US"/>
          </a:p>
        </p:txBody>
      </p:sp>
    </p:spTree>
    <p:extLst>
      <p:ext uri="{BB962C8B-B14F-4D97-AF65-F5344CB8AC3E}">
        <p14:creationId xmlns:p14="http://schemas.microsoft.com/office/powerpoint/2010/main" val="648511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898C7DE7-E4B7-4F49-A621-E6F1A18D617F}" type="slidenum">
              <a:rPr lang="en-US" altLang="zh-CN" smtClean="0"/>
              <a:pPr>
                <a:defRPr/>
              </a:pPr>
              <a:t>‹#›</a:t>
            </a:fld>
            <a:endParaRPr lang="en-US" altLang="zh-CN"/>
          </a:p>
        </p:txBody>
      </p:sp>
    </p:spTree>
    <p:extLst>
      <p:ext uri="{BB962C8B-B14F-4D97-AF65-F5344CB8AC3E}">
        <p14:creationId xmlns:p14="http://schemas.microsoft.com/office/powerpoint/2010/main" val="40284208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grpSp>
      <p:sp>
        <p:nvSpPr>
          <p:cNvPr id="7988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988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fld id="{66587711-9DA3-4CC5-B948-6FCFE7B21EE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366284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27747CD8-E21C-4472-B39E-03043A89248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85372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FF66E537-5ECB-4CE2-A919-1834CCC3CD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328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FFD0041-402C-8340-A66C-372432B783A2}" type="slidenum">
              <a:rPr lang="en-US"/>
              <a:pPr>
                <a:defRPr/>
              </a:pPr>
              <a:t>‹#›</a:t>
            </a:fld>
            <a:endParaRPr lang="en-US"/>
          </a:p>
        </p:txBody>
      </p:sp>
    </p:spTree>
    <p:extLst>
      <p:ext uri="{BB962C8B-B14F-4D97-AF65-F5344CB8AC3E}">
        <p14:creationId xmlns:p14="http://schemas.microsoft.com/office/powerpoint/2010/main" val="3038247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1107BDFC-39DF-4889-8117-EB0777D5076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3740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fld id="{63EDE9C3-DD10-4964-A851-39D92D1EBA0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23917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fld id="{37E5805E-6C98-45F0-9885-BCE31E8A25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03614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fld id="{9159019D-35EB-415A-A812-0A5D2BC75B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85392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B9722FE5-61D8-4E01-B6DD-077E7E4182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98109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A7533FC1-9CF3-4462-B417-32F4059660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596190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B4243509-5582-4350-8179-B8F6C3453FE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450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62D58BB4-C1C0-428D-9400-A99135F6980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01538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7"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8" name="Rectangle 14"/>
          <p:cNvSpPr>
            <a:spLocks noGrp="1" noChangeArrowheads="1"/>
          </p:cNvSpPr>
          <p:nvPr>
            <p:ph type="sldNum" sz="quarter" idx="12"/>
          </p:nvPr>
        </p:nvSpPr>
        <p:spPr>
          <a:ln/>
        </p:spPr>
        <p:txBody>
          <a:bodyPr/>
          <a:lstStyle>
            <a:lvl1pPr>
              <a:defRPr/>
            </a:lvl1pPr>
          </a:lstStyle>
          <a:p>
            <a:fld id="{90E1238C-3787-4084-804D-F7AC50F1BC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83428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FFFFCC"/>
                </a:solidFill>
                <a:cs typeface="+mn-cs"/>
              </a:endParaRPr>
            </a:p>
          </p:txBody>
        </p:sp>
        <p:sp>
          <p:nvSpPr>
            <p:cNvPr id="6"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7"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8"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9" name="Freeform 7"/>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10" name="Freeform 8"/>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11"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12" name="Freeform 10"/>
            <p:cNvSpPr>
              <a:spLocks/>
            </p:cNvSpPr>
            <p:nvPr/>
          </p:nvSpPr>
          <p:spPr bwMode="white">
            <a:xfrm>
              <a:off x="0" y="2238"/>
              <a:ext cx="3929" cy="2120"/>
            </a:xfrm>
            <a:custGeom>
              <a:avLst/>
              <a:gdLst>
                <a:gd name="T0" fmla="*/ 0 w 4196"/>
                <a:gd name="T1" fmla="*/ 415 h 2120"/>
                <a:gd name="T2" fmla="*/ 0 w 4196"/>
                <a:gd name="T3" fmla="*/ 508 h 2120"/>
                <a:gd name="T4" fmla="*/ 1810 w 4196"/>
                <a:gd name="T5" fmla="*/ 229 h 2120"/>
                <a:gd name="T6" fmla="*/ 3671 w 4196"/>
                <a:gd name="T7" fmla="*/ 1055 h 2120"/>
                <a:gd name="T8" fmla="*/ 3359 w 4196"/>
                <a:gd name="T9" fmla="*/ 2082 h 2120"/>
                <a:gd name="T10" fmla="*/ 3696 w 4196"/>
                <a:gd name="T11" fmla="*/ 829 h 2120"/>
                <a:gd name="T12" fmla="*/ 2110 w 4196"/>
                <a:gd name="T13" fmla="*/ 69 h 2120"/>
                <a:gd name="T14" fmla="*/ 0 w 4196"/>
                <a:gd name="T15" fmla="*/ 415 h 2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pPr lvl="0"/>
            <a:r>
              <a:rPr lang="en-US" altLang="zh-CN" noProof="0"/>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zh-CN" noProof="0"/>
              <a:t>Click to edit Master subtitle style</a:t>
            </a:r>
          </a:p>
        </p:txBody>
      </p:sp>
      <p:sp>
        <p:nvSpPr>
          <p:cNvPr id="13" name="Rectangle 13"/>
          <p:cNvSpPr>
            <a:spLocks noGrp="1" noChangeArrowheads="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spcBef>
                <a:spcPct val="0"/>
              </a:spcBef>
              <a:defRPr/>
            </a:lvl1pPr>
          </a:lstStyle>
          <a:p>
            <a:endParaRPr lang="en-US" altLang="zh-CN">
              <a:solidFill>
                <a:srgbClr val="FFFFCC"/>
              </a:solidFill>
            </a:endParaRPr>
          </a:p>
        </p:txBody>
      </p:sp>
      <p:sp>
        <p:nvSpPr>
          <p:cNvPr id="14" name="Rectangle 14"/>
          <p:cNvSpPr>
            <a:spLocks noGrp="1" noChangeArrowheads="1"/>
          </p:cNvSpPr>
          <p:nvPr>
            <p:ph type="ftr" sz="quarter" idx="1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spcBef>
                <a:spcPct val="0"/>
              </a:spcBef>
              <a:defRPr/>
            </a:lvl1pPr>
          </a:lstStyle>
          <a:p>
            <a:endParaRPr lang="en-US" altLang="zh-CN">
              <a:solidFill>
                <a:srgbClr val="FFFFCC"/>
              </a:solidFill>
            </a:endParaRPr>
          </a:p>
        </p:txBody>
      </p:sp>
      <p:sp>
        <p:nvSpPr>
          <p:cNvPr id="15" name="Rectangle 15"/>
          <p:cNvSpPr>
            <a:spLocks noGrp="1" noChangeArrowheads="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spcBef>
                <a:spcPct val="0"/>
              </a:spcBef>
              <a:defRPr/>
            </a:lvl1pPr>
          </a:lstStyle>
          <a:p>
            <a:fld id="{D0B8D989-D273-47D4-A5F8-633BFBDEA010}"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69885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DEEE41B-A339-F34F-9E3F-D5575156ABEE}" type="slidenum">
              <a:rPr lang="en-US"/>
              <a:pPr>
                <a:defRPr/>
              </a:pPr>
              <a:t>‹#›</a:t>
            </a:fld>
            <a:endParaRPr lang="en-US"/>
          </a:p>
        </p:txBody>
      </p:sp>
    </p:spTree>
    <p:extLst>
      <p:ext uri="{BB962C8B-B14F-4D97-AF65-F5344CB8AC3E}">
        <p14:creationId xmlns:p14="http://schemas.microsoft.com/office/powerpoint/2010/main" val="1730823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EC2F5452-C58A-4CD9-91D8-EB09495384A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3601352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B403FCB1-5709-45C5-9200-40B83065B1C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5233480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fld id="{164C964F-059B-41C3-8F81-46A2B457F922}"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8243408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fld id="{17253788-3CF4-4D44-881C-4E4F9D843E31}"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3479253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fld id="{EF8DDDC1-25A8-4D37-96D9-D4D9D3C3AF8E}"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576765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fld id="{A8912D6B-8DE1-4966-B0D2-3066B89E1DE8}"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6177640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fld id="{48B531CF-8570-4BB1-9281-A43161EAE1E2}"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2461038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fld id="{4EE6CF9B-1029-45F9-87E3-92E94F0015E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779365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98C780ED-5EA4-4B8E-B5FA-B33B0234C41A}"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0772593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B2E9B186-3E39-4051-ABC2-074ABC86B802}"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204862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theme" Target="../theme/theme10.xml"/><Relationship Id="rId4"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6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6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14.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15.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2.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7.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8.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9.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20.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21.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2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7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7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theme" Target="../theme/theme25.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image" Target="../media/image6.jpeg"/><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theme" Target="../theme/theme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8.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77B28565-C876-FD48-95E8-BA980AFD49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0"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7200"/>
            <a:endParaRPr lang="en-US" sz="1800">
              <a:solidFill>
                <a:srgbClr val="FFFFFF"/>
              </a:solidFill>
              <a:latin typeface="Times" charset="0"/>
            </a:endParaRPr>
          </a:p>
        </p:txBody>
      </p:sp>
      <p:grpSp>
        <p:nvGrpSpPr>
          <p:cNvPr id="72707" name="Group 26"/>
          <p:cNvGrpSpPr>
            <a:grpSpLocks/>
          </p:cNvGrpSpPr>
          <p:nvPr/>
        </p:nvGrpSpPr>
        <p:grpSpPr bwMode="auto">
          <a:xfrm>
            <a:off x="390525" y="323850"/>
            <a:ext cx="8378825" cy="6186488"/>
            <a:chOff x="246" y="204"/>
            <a:chExt cx="5271" cy="3889"/>
          </a:xfrm>
        </p:grpSpPr>
        <p:sp>
          <p:nvSpPr>
            <p:cNvPr id="7271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7200"/>
              <a:endParaRPr lang="en-US" sz="1800">
                <a:solidFill>
                  <a:srgbClr val="FFFFFF"/>
                </a:solidFill>
                <a:latin typeface="Times" charset="0"/>
              </a:endParaRPr>
            </a:p>
          </p:txBody>
        </p:sp>
        <p:sp>
          <p:nvSpPr>
            <p:cNvPr id="7271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1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17" name="Freeform 6"/>
            <p:cNvSpPr>
              <a:spLocks/>
            </p:cNvSpPr>
            <p:nvPr/>
          </p:nvSpPr>
          <p:spPr bwMode="auto">
            <a:xfrm>
              <a:off x="4384" y="399"/>
              <a:ext cx="1045" cy="1764"/>
            </a:xfrm>
            <a:custGeom>
              <a:avLst/>
              <a:gdLst>
                <a:gd name="T0" fmla="*/ 1007 w 1042"/>
                <a:gd name="T1" fmla="*/ 76 h 1764"/>
                <a:gd name="T2" fmla="*/ 937 w 1042"/>
                <a:gd name="T3" fmla="*/ 152 h 1764"/>
                <a:gd name="T4" fmla="*/ 846 w 1042"/>
                <a:gd name="T5" fmla="*/ 131 h 1764"/>
                <a:gd name="T6" fmla="*/ 765 w 1042"/>
                <a:gd name="T7" fmla="*/ 152 h 1764"/>
                <a:gd name="T8" fmla="*/ 705 w 1042"/>
                <a:gd name="T9" fmla="*/ 229 h 1764"/>
                <a:gd name="T10" fmla="*/ 624 w 1042"/>
                <a:gd name="T11" fmla="*/ 250 h 1764"/>
                <a:gd name="T12" fmla="*/ 544 w 1042"/>
                <a:gd name="T13" fmla="*/ 283 h 1764"/>
                <a:gd name="T14" fmla="*/ 453 w 1042"/>
                <a:gd name="T15" fmla="*/ 348 h 1764"/>
                <a:gd name="T16" fmla="*/ 393 w 1042"/>
                <a:gd name="T17" fmla="*/ 435 h 1764"/>
                <a:gd name="T18" fmla="*/ 353 w 1042"/>
                <a:gd name="T19" fmla="*/ 511 h 1764"/>
                <a:gd name="T20" fmla="*/ 312 w 1042"/>
                <a:gd name="T21" fmla="*/ 599 h 1764"/>
                <a:gd name="T22" fmla="*/ 23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32 w 1042"/>
                <a:gd name="T35" fmla="*/ 816 h 1764"/>
                <a:gd name="T36" fmla="*/ 312 w 1042"/>
                <a:gd name="T37" fmla="*/ 860 h 1764"/>
                <a:gd name="T38" fmla="*/ 393 w 1042"/>
                <a:gd name="T39" fmla="*/ 914 h 1764"/>
                <a:gd name="T40" fmla="*/ 473 w 1042"/>
                <a:gd name="T41" fmla="*/ 914 h 1764"/>
                <a:gd name="T42" fmla="*/ 544 w 1042"/>
                <a:gd name="T43" fmla="*/ 882 h 1764"/>
                <a:gd name="T44" fmla="*/ 604 w 1042"/>
                <a:gd name="T45" fmla="*/ 816 h 1764"/>
                <a:gd name="T46" fmla="*/ 675 w 1042"/>
                <a:gd name="T47" fmla="*/ 784 h 1764"/>
                <a:gd name="T48" fmla="*/ 725 w 1042"/>
                <a:gd name="T49" fmla="*/ 871 h 1764"/>
                <a:gd name="T50" fmla="*/ 755 w 1042"/>
                <a:gd name="T51" fmla="*/ 958 h 1764"/>
                <a:gd name="T52" fmla="*/ 816 w 1042"/>
                <a:gd name="T53" fmla="*/ 1088 h 1764"/>
                <a:gd name="T54" fmla="*/ 866 w 1042"/>
                <a:gd name="T55" fmla="*/ 1186 h 1764"/>
                <a:gd name="T56" fmla="*/ 906 w 1042"/>
                <a:gd name="T57" fmla="*/ 1273 h 1764"/>
                <a:gd name="T58" fmla="*/ 937 w 1042"/>
                <a:gd name="T59" fmla="*/ 1360 h 1764"/>
                <a:gd name="T60" fmla="*/ 947 w 1042"/>
                <a:gd name="T61" fmla="*/ 1447 h 1764"/>
                <a:gd name="T62" fmla="*/ 987 w 1042"/>
                <a:gd name="T63" fmla="*/ 1534 h 1764"/>
                <a:gd name="T64" fmla="*/ 1007 w 1042"/>
                <a:gd name="T65" fmla="*/ 1622 h 1764"/>
                <a:gd name="T66" fmla="*/ 1047 w 1042"/>
                <a:gd name="T67" fmla="*/ 1709 h 1764"/>
                <a:gd name="T68" fmla="*/ 107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1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28 w 4882"/>
                <a:gd name="T11" fmla="*/ 739 h 1403"/>
                <a:gd name="T12" fmla="*/ 1018 w 4882"/>
                <a:gd name="T13" fmla="*/ 815 h 1403"/>
                <a:gd name="T14" fmla="*/ 1220 w 4882"/>
                <a:gd name="T15" fmla="*/ 869 h 1403"/>
                <a:gd name="T16" fmla="*/ 1341 w 4882"/>
                <a:gd name="T17" fmla="*/ 772 h 1403"/>
                <a:gd name="T18" fmla="*/ 1422 w 4882"/>
                <a:gd name="T19" fmla="*/ 565 h 1403"/>
                <a:gd name="T20" fmla="*/ 1301 w 4882"/>
                <a:gd name="T21" fmla="*/ 359 h 1403"/>
                <a:gd name="T22" fmla="*/ 1422 w 4882"/>
                <a:gd name="T23" fmla="*/ 163 h 1403"/>
                <a:gd name="T24" fmla="*/ 1613 w 4882"/>
                <a:gd name="T25" fmla="*/ 206 h 1403"/>
                <a:gd name="T26" fmla="*/ 1795 w 4882"/>
                <a:gd name="T27" fmla="*/ 250 h 1403"/>
                <a:gd name="T28" fmla="*/ 1977 w 4882"/>
                <a:gd name="T29" fmla="*/ 250 h 1403"/>
                <a:gd name="T30" fmla="*/ 2098 w 4882"/>
                <a:gd name="T31" fmla="*/ 217 h 1403"/>
                <a:gd name="T32" fmla="*/ 2229 w 4882"/>
                <a:gd name="T33" fmla="*/ 120 h 1403"/>
                <a:gd name="T34" fmla="*/ 2430 w 4882"/>
                <a:gd name="T35" fmla="*/ 261 h 1403"/>
                <a:gd name="T36" fmla="*/ 2632 w 4882"/>
                <a:gd name="T37" fmla="*/ 348 h 1403"/>
                <a:gd name="T38" fmla="*/ 2803 w 4882"/>
                <a:gd name="T39" fmla="*/ 478 h 1403"/>
                <a:gd name="T40" fmla="*/ 3005 w 4882"/>
                <a:gd name="T41" fmla="*/ 576 h 1403"/>
                <a:gd name="T42" fmla="*/ 3197 w 4882"/>
                <a:gd name="T43" fmla="*/ 652 h 1403"/>
                <a:gd name="T44" fmla="*/ 3398 w 4882"/>
                <a:gd name="T45" fmla="*/ 772 h 1403"/>
                <a:gd name="T46" fmla="*/ 3600 w 4882"/>
                <a:gd name="T47" fmla="*/ 706 h 1403"/>
                <a:gd name="T48" fmla="*/ 3802 w 4882"/>
                <a:gd name="T49" fmla="*/ 772 h 1403"/>
                <a:gd name="T50" fmla="*/ 4003 w 4882"/>
                <a:gd name="T51" fmla="*/ 706 h 1403"/>
                <a:gd name="T52" fmla="*/ 4225 w 4882"/>
                <a:gd name="T53" fmla="*/ 696 h 1403"/>
                <a:gd name="T54" fmla="*/ 4427 w 4882"/>
                <a:gd name="T55" fmla="*/ 783 h 1403"/>
                <a:gd name="T56" fmla="*/ 4629 w 4882"/>
                <a:gd name="T57" fmla="*/ 783 h 1403"/>
                <a:gd name="T58" fmla="*/ 4830 w 4882"/>
                <a:gd name="T59" fmla="*/ 761 h 1403"/>
                <a:gd name="T60" fmla="*/ 4790 w 4882"/>
                <a:gd name="T61" fmla="*/ 848 h 1403"/>
                <a:gd name="T62" fmla="*/ 4528 w 4882"/>
                <a:gd name="T63" fmla="*/ 924 h 1403"/>
                <a:gd name="T64" fmla="*/ 4326 w 4882"/>
                <a:gd name="T65" fmla="*/ 978 h 1403"/>
                <a:gd name="T66" fmla="*/ 4306 w 4882"/>
                <a:gd name="T67" fmla="*/ 1130 h 1403"/>
                <a:gd name="T68" fmla="*/ 4195 w 4882"/>
                <a:gd name="T69" fmla="*/ 1293 h 1403"/>
                <a:gd name="T70" fmla="*/ 3953 w 4882"/>
                <a:gd name="T71" fmla="*/ 1337 h 1403"/>
                <a:gd name="T72" fmla="*/ 3640 w 4882"/>
                <a:gd name="T73" fmla="*/ 1185 h 1403"/>
                <a:gd name="T74" fmla="*/ 3429 w 4882"/>
                <a:gd name="T75" fmla="*/ 1011 h 1403"/>
                <a:gd name="T76" fmla="*/ 3197 w 4882"/>
                <a:gd name="T77" fmla="*/ 978 h 1403"/>
                <a:gd name="T78" fmla="*/ 2975 w 4882"/>
                <a:gd name="T79" fmla="*/ 859 h 1403"/>
                <a:gd name="T80" fmla="*/ 2723 w 4882"/>
                <a:gd name="T81" fmla="*/ 848 h 1403"/>
                <a:gd name="T82" fmla="*/ 2491 w 4882"/>
                <a:gd name="T83" fmla="*/ 924 h 1403"/>
                <a:gd name="T84" fmla="*/ 2249 w 4882"/>
                <a:gd name="T85" fmla="*/ 859 h 1403"/>
                <a:gd name="T86" fmla="*/ 2037 w 4882"/>
                <a:gd name="T87" fmla="*/ 772 h 1403"/>
                <a:gd name="T88" fmla="*/ 1936 w 4882"/>
                <a:gd name="T89" fmla="*/ 946 h 1403"/>
                <a:gd name="T90" fmla="*/ 1926 w 4882"/>
                <a:gd name="T91" fmla="*/ 1163 h 1403"/>
                <a:gd name="T92" fmla="*/ 1815 w 4882"/>
                <a:gd name="T93" fmla="*/ 1359 h 1403"/>
                <a:gd name="T94" fmla="*/ 1603 w 4882"/>
                <a:gd name="T95" fmla="*/ 1402 h 1403"/>
                <a:gd name="T96" fmla="*/ 1392 w 4882"/>
                <a:gd name="T97" fmla="*/ 1326 h 1403"/>
                <a:gd name="T98" fmla="*/ 1190 w 4882"/>
                <a:gd name="T99" fmla="*/ 1239 h 1403"/>
                <a:gd name="T100" fmla="*/ 98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19" name="Freeform 8"/>
            <p:cNvSpPr>
              <a:spLocks/>
            </p:cNvSpPr>
            <p:nvPr/>
          </p:nvSpPr>
          <p:spPr bwMode="auto">
            <a:xfrm>
              <a:off x="418" y="549"/>
              <a:ext cx="4993" cy="3250"/>
            </a:xfrm>
            <a:custGeom>
              <a:avLst/>
              <a:gdLst>
                <a:gd name="T0" fmla="*/ 968 w 4993"/>
                <a:gd name="T1" fmla="*/ 2666 h 3253"/>
                <a:gd name="T2" fmla="*/ 766 w 4993"/>
                <a:gd name="T3" fmla="*/ 3015 h 3253"/>
                <a:gd name="T4" fmla="*/ 474 w 4993"/>
                <a:gd name="T5" fmla="*/ 3091 h 3253"/>
                <a:gd name="T6" fmla="*/ 161 w 4993"/>
                <a:gd name="T7" fmla="*/ 3037 h 3253"/>
                <a:gd name="T8" fmla="*/ 182 w 4993"/>
                <a:gd name="T9" fmla="*/ 2863 h 3253"/>
                <a:gd name="T10" fmla="*/ 504 w 4993"/>
                <a:gd name="T11" fmla="*/ 2798 h 3253"/>
                <a:gd name="T12" fmla="*/ 807 w 4993"/>
                <a:gd name="T13" fmla="*/ 2688 h 3253"/>
                <a:gd name="T14" fmla="*/ 958 w 4993"/>
                <a:gd name="T15" fmla="*/ 2427 h 3253"/>
                <a:gd name="T16" fmla="*/ 645 w 4993"/>
                <a:gd name="T17" fmla="*/ 2166 h 3253"/>
                <a:gd name="T18" fmla="*/ 303 w 4993"/>
                <a:gd name="T19" fmla="*/ 1981 h 3253"/>
                <a:gd name="T20" fmla="*/ 444 w 4993"/>
                <a:gd name="T21" fmla="*/ 1992 h 3253"/>
                <a:gd name="T22" fmla="*/ 837 w 4993"/>
                <a:gd name="T23" fmla="*/ 2057 h 3253"/>
                <a:gd name="T24" fmla="*/ 1190 w 4993"/>
                <a:gd name="T25" fmla="*/ 2166 h 3253"/>
                <a:gd name="T26" fmla="*/ 1291 w 4993"/>
                <a:gd name="T27" fmla="*/ 2210 h 3253"/>
                <a:gd name="T28" fmla="*/ 1553 w 4993"/>
                <a:gd name="T29" fmla="*/ 1970 h 3253"/>
                <a:gd name="T30" fmla="*/ 1896 w 4993"/>
                <a:gd name="T31" fmla="*/ 1775 h 3253"/>
                <a:gd name="T32" fmla="*/ 2047 w 4993"/>
                <a:gd name="T33" fmla="*/ 1458 h 3253"/>
                <a:gd name="T34" fmla="*/ 2148 w 4993"/>
                <a:gd name="T35" fmla="*/ 1513 h 3253"/>
                <a:gd name="T36" fmla="*/ 2350 w 4993"/>
                <a:gd name="T37" fmla="*/ 1360 h 3253"/>
                <a:gd name="T38" fmla="*/ 2158 w 4993"/>
                <a:gd name="T39" fmla="*/ 1078 h 3253"/>
                <a:gd name="T40" fmla="*/ 2077 w 4993"/>
                <a:gd name="T41" fmla="*/ 64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64 h 3253"/>
                <a:gd name="T52" fmla="*/ 2309 w 4993"/>
                <a:gd name="T53" fmla="*/ 904 h 3253"/>
                <a:gd name="T54" fmla="*/ 2562 w 4993"/>
                <a:gd name="T55" fmla="*/ 697 h 3253"/>
                <a:gd name="T56" fmla="*/ 2400 w 4993"/>
                <a:gd name="T57" fmla="*/ 326 h 3253"/>
                <a:gd name="T58" fmla="*/ 2794 w 4993"/>
                <a:gd name="T59" fmla="*/ 163 h 3253"/>
                <a:gd name="T60" fmla="*/ 3207 w 4993"/>
                <a:gd name="T61" fmla="*/ 196 h 3253"/>
                <a:gd name="T62" fmla="*/ 3247 w 4993"/>
                <a:gd name="T63" fmla="*/ 545 h 3253"/>
                <a:gd name="T64" fmla="*/ 3086 w 4993"/>
                <a:gd name="T65" fmla="*/ 773 h 3253"/>
                <a:gd name="T66" fmla="*/ 2783 w 4993"/>
                <a:gd name="T67" fmla="*/ 871 h 3253"/>
                <a:gd name="T68" fmla="*/ 3096 w 4993"/>
                <a:gd name="T69" fmla="*/ 1045 h 3253"/>
                <a:gd name="T70" fmla="*/ 3499 w 4993"/>
                <a:gd name="T71" fmla="*/ 1023 h 3253"/>
                <a:gd name="T72" fmla="*/ 3741 w 4993"/>
                <a:gd name="T73" fmla="*/ 1273 h 3253"/>
                <a:gd name="T74" fmla="*/ 3661 w 4993"/>
                <a:gd name="T75" fmla="*/ 1644 h 3253"/>
                <a:gd name="T76" fmla="*/ 3873 w 4993"/>
                <a:gd name="T77" fmla="*/ 1883 h 3253"/>
                <a:gd name="T78" fmla="*/ 4175 w 4993"/>
                <a:gd name="T79" fmla="*/ 1764 h 3253"/>
                <a:gd name="T80" fmla="*/ 4468 w 4993"/>
                <a:gd name="T81" fmla="*/ 1618 h 3253"/>
                <a:gd name="T82" fmla="*/ 4720 w 4993"/>
                <a:gd name="T83" fmla="*/ 1382 h 3253"/>
                <a:gd name="T84" fmla="*/ 4992 w 4993"/>
                <a:gd name="T85" fmla="*/ 1480 h 3253"/>
                <a:gd name="T86" fmla="*/ 4730 w 4993"/>
                <a:gd name="T87" fmla="*/ 1742 h 3253"/>
                <a:gd name="T88" fmla="*/ 4518 w 4993"/>
                <a:gd name="T89" fmla="*/ 2112 h 3253"/>
                <a:gd name="T90" fmla="*/ 4266 w 4993"/>
                <a:gd name="T91" fmla="*/ 2471 h 3253"/>
                <a:gd name="T92" fmla="*/ 3812 w 4993"/>
                <a:gd name="T93" fmla="*/ 2449 h 3253"/>
                <a:gd name="T94" fmla="*/ 3560 w 4993"/>
                <a:gd name="T95" fmla="*/ 2297 h 3253"/>
                <a:gd name="T96" fmla="*/ 3550 w 4993"/>
                <a:gd name="T97" fmla="*/ 1829 h 3253"/>
                <a:gd name="T98" fmla="*/ 3348 w 4993"/>
                <a:gd name="T99" fmla="*/ 1556 h 3253"/>
                <a:gd name="T100" fmla="*/ 3005 w 4993"/>
                <a:gd name="T101" fmla="*/ 1753 h 3253"/>
                <a:gd name="T102" fmla="*/ 2824 w 4993"/>
                <a:gd name="T103" fmla="*/ 1556 h 3253"/>
                <a:gd name="T104" fmla="*/ 2582 w 4993"/>
                <a:gd name="T105" fmla="*/ 1284 h 3253"/>
                <a:gd name="T106" fmla="*/ 2279 w 4993"/>
                <a:gd name="T107" fmla="*/ 1567 h 3253"/>
                <a:gd name="T108" fmla="*/ 2158 w 4993"/>
                <a:gd name="T109" fmla="*/ 1981 h 3253"/>
                <a:gd name="T110" fmla="*/ 1896 w 4993"/>
                <a:gd name="T111" fmla="*/ 2308 h 3253"/>
                <a:gd name="T112" fmla="*/ 1755 w 4993"/>
                <a:gd name="T113" fmla="*/ 2623 h 3253"/>
                <a:gd name="T114" fmla="*/ 1392 w 4993"/>
                <a:gd name="T115" fmla="*/ 241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32 h 2540"/>
                <a:gd name="T10" fmla="*/ 1054 w 1136"/>
                <a:gd name="T11" fmla="*/ 648 h 2540"/>
                <a:gd name="T12" fmla="*/ 1028 w 1136"/>
                <a:gd name="T13" fmla="*/ 764 h 2540"/>
                <a:gd name="T14" fmla="*/ 947 w 1136"/>
                <a:gd name="T15" fmla="*/ 873 h 2540"/>
                <a:gd name="T16" fmla="*/ 913 w 1136"/>
                <a:gd name="T17" fmla="*/ 989 h 2540"/>
                <a:gd name="T18" fmla="*/ 860 w 1136"/>
                <a:gd name="T19" fmla="*/ 1113 h 2540"/>
                <a:gd name="T20" fmla="*/ 813 w 1136"/>
                <a:gd name="T21" fmla="*/ 1229 h 2540"/>
                <a:gd name="T22" fmla="*/ 719 w 1136"/>
                <a:gd name="T23" fmla="*/ 1333 h 2540"/>
                <a:gd name="T24" fmla="*/ 611 w 1136"/>
                <a:gd name="T25" fmla="*/ 1340 h 2540"/>
                <a:gd name="T26" fmla="*/ 504 w 1136"/>
                <a:gd name="T27" fmla="*/ 1340 h 2540"/>
                <a:gd name="T28" fmla="*/ 396 w 1136"/>
                <a:gd name="T29" fmla="*/ 1384 h 2540"/>
                <a:gd name="T30" fmla="*/ 316 w 1136"/>
                <a:gd name="T31" fmla="*/ 1258 h 2540"/>
                <a:gd name="T32" fmla="*/ 208 w 1136"/>
                <a:gd name="T33" fmla="*/ 1185 h 2540"/>
                <a:gd name="T34" fmla="*/ 101 w 1136"/>
                <a:gd name="T35" fmla="*/ 1185 h 2540"/>
                <a:gd name="T36" fmla="*/ 40 w 1136"/>
                <a:gd name="T37" fmla="*/ 1192 h 2540"/>
                <a:gd name="T38" fmla="*/ 141 w 1136"/>
                <a:gd name="T39" fmla="*/ 1250 h 2540"/>
                <a:gd name="T40" fmla="*/ 235 w 1136"/>
                <a:gd name="T41" fmla="*/ 1348 h 2540"/>
                <a:gd name="T42" fmla="*/ 349 w 1136"/>
                <a:gd name="T43" fmla="*/ 1406 h 2540"/>
                <a:gd name="T44" fmla="*/ 356 w 1136"/>
                <a:gd name="T45" fmla="*/ 1551 h 2540"/>
                <a:gd name="T46" fmla="*/ 349 w 1136"/>
                <a:gd name="T47" fmla="*/ 1710 h 2540"/>
                <a:gd name="T48" fmla="*/ 296 w 1136"/>
                <a:gd name="T49" fmla="*/ 1841 h 2540"/>
                <a:gd name="T50" fmla="*/ 235 w 1136"/>
                <a:gd name="T51" fmla="*/ 1971 h 2540"/>
                <a:gd name="T52" fmla="*/ 168 w 1136"/>
                <a:gd name="T53" fmla="*/ 2102 h 2540"/>
                <a:gd name="T54" fmla="*/ 134 w 1136"/>
                <a:gd name="T55" fmla="*/ 2243 h 2540"/>
                <a:gd name="T56" fmla="*/ 67 w 1136"/>
                <a:gd name="T57" fmla="*/ 2359 h 2540"/>
                <a:gd name="T58" fmla="*/ 27 w 1136"/>
                <a:gd name="T59" fmla="*/ 2482 h 2540"/>
                <a:gd name="T60" fmla="*/ 20 w 1136"/>
                <a:gd name="T61" fmla="*/ 2540 h 2540"/>
                <a:gd name="T62" fmla="*/ 81 w 1136"/>
                <a:gd name="T63" fmla="*/ 2417 h 2540"/>
                <a:gd name="T64" fmla="*/ 148 w 1136"/>
                <a:gd name="T65" fmla="*/ 2301 h 2540"/>
                <a:gd name="T66" fmla="*/ 201 w 1136"/>
                <a:gd name="T67" fmla="*/ 2177 h 2540"/>
                <a:gd name="T68" fmla="*/ 242 w 1136"/>
                <a:gd name="T69" fmla="*/ 2022 h 2540"/>
                <a:gd name="T70" fmla="*/ 316 w 1136"/>
                <a:gd name="T71" fmla="*/ 1906 h 2540"/>
                <a:gd name="T72" fmla="*/ 403 w 1136"/>
                <a:gd name="T73" fmla="*/ 1783 h 2540"/>
                <a:gd name="T74" fmla="*/ 430 w 1136"/>
                <a:gd name="T75" fmla="*/ 1659 h 2540"/>
                <a:gd name="T76" fmla="*/ 423 w 1136"/>
                <a:gd name="T77" fmla="*/ 1543 h 2540"/>
                <a:gd name="T78" fmla="*/ 497 w 1136"/>
                <a:gd name="T79" fmla="*/ 1464 h 2540"/>
                <a:gd name="T80" fmla="*/ 651 w 1136"/>
                <a:gd name="T81" fmla="*/ 1427 h 2540"/>
                <a:gd name="T82" fmla="*/ 792 w 1136"/>
                <a:gd name="T83" fmla="*/ 1384 h 2540"/>
                <a:gd name="T84" fmla="*/ 866 w 1136"/>
                <a:gd name="T85" fmla="*/ 1265 h 2540"/>
                <a:gd name="T86" fmla="*/ 907 w 1136"/>
                <a:gd name="T87" fmla="*/ 1084 h 2540"/>
                <a:gd name="T88" fmla="*/ 1014 w 1136"/>
                <a:gd name="T89" fmla="*/ 989 h 2540"/>
                <a:gd name="T90" fmla="*/ 1048 w 1136"/>
                <a:gd name="T91" fmla="*/ 866 h 2540"/>
                <a:gd name="T92" fmla="*/ 1088 w 1136"/>
                <a:gd name="T93" fmla="*/ 743 h 2540"/>
                <a:gd name="T94" fmla="*/ 1115 w 1136"/>
                <a:gd name="T95" fmla="*/ 627 h 2540"/>
                <a:gd name="T96" fmla="*/ 1108 w 1136"/>
                <a:gd name="T97" fmla="*/ 50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32 w 1827"/>
                <a:gd name="T9" fmla="*/ 726 h 880"/>
                <a:gd name="T10" fmla="*/ 386 w 1827"/>
                <a:gd name="T11" fmla="*/ 697 h 880"/>
                <a:gd name="T12" fmla="*/ 440 w 1827"/>
                <a:gd name="T13" fmla="*/ 661 h 880"/>
                <a:gd name="T14" fmla="*/ 507 w 1827"/>
                <a:gd name="T15" fmla="*/ 625 h 880"/>
                <a:gd name="T16" fmla="*/ 587 w 1827"/>
                <a:gd name="T17" fmla="*/ 610 h 880"/>
                <a:gd name="T18" fmla="*/ 661 w 1827"/>
                <a:gd name="T19" fmla="*/ 588 h 880"/>
                <a:gd name="T20" fmla="*/ 715 w 1827"/>
                <a:gd name="T21" fmla="*/ 559 h 880"/>
                <a:gd name="T22" fmla="*/ 775 w 1827"/>
                <a:gd name="T23" fmla="*/ 501 h 880"/>
                <a:gd name="T24" fmla="*/ 849 w 1827"/>
                <a:gd name="T25" fmla="*/ 465 h 880"/>
                <a:gd name="T26" fmla="*/ 896 w 1827"/>
                <a:gd name="T27" fmla="*/ 407 h 880"/>
                <a:gd name="T28" fmla="*/ 932 w 1827"/>
                <a:gd name="T29" fmla="*/ 341 h 880"/>
                <a:gd name="T30" fmla="*/ 987 w 1827"/>
                <a:gd name="T31" fmla="*/ 283 h 880"/>
                <a:gd name="T32" fmla="*/ 1047 w 1827"/>
                <a:gd name="T33" fmla="*/ 240 h 880"/>
                <a:gd name="T34" fmla="*/ 1114 w 1827"/>
                <a:gd name="T35" fmla="*/ 203 h 880"/>
                <a:gd name="T36" fmla="*/ 1195 w 1827"/>
                <a:gd name="T37" fmla="*/ 174 h 880"/>
                <a:gd name="T38" fmla="*/ 1262 w 1827"/>
                <a:gd name="T39" fmla="*/ 174 h 880"/>
                <a:gd name="T40" fmla="*/ 1356 w 1827"/>
                <a:gd name="T41" fmla="*/ 145 h 880"/>
                <a:gd name="T42" fmla="*/ 1410 w 1827"/>
                <a:gd name="T43" fmla="*/ 123 h 880"/>
                <a:gd name="T44" fmla="*/ 1463 w 1827"/>
                <a:gd name="T45" fmla="*/ 109 h 880"/>
                <a:gd name="T46" fmla="*/ 1517 w 1827"/>
                <a:gd name="T47" fmla="*/ 94 h 880"/>
                <a:gd name="T48" fmla="*/ 1614 w 1827"/>
                <a:gd name="T49" fmla="*/ 94 h 880"/>
                <a:gd name="T50" fmla="*/ 1668 w 1827"/>
                <a:gd name="T51" fmla="*/ 73 h 880"/>
                <a:gd name="T52" fmla="*/ 1728 w 1827"/>
                <a:gd name="T53" fmla="*/ 44 h 880"/>
                <a:gd name="T54" fmla="*/ 1796 w 1827"/>
                <a:gd name="T55" fmla="*/ 22 h 880"/>
                <a:gd name="T56" fmla="*/ 1856 w 1827"/>
                <a:gd name="T57" fmla="*/ 0 h 880"/>
                <a:gd name="T58" fmla="*/ 1796 w 1827"/>
                <a:gd name="T59" fmla="*/ 22 h 880"/>
                <a:gd name="T60" fmla="*/ 1735 w 1827"/>
                <a:gd name="T61" fmla="*/ 80 h 880"/>
                <a:gd name="T62" fmla="*/ 1655 w 1827"/>
                <a:gd name="T63" fmla="*/ 102 h 880"/>
                <a:gd name="T64" fmla="*/ 1594 w 1827"/>
                <a:gd name="T65" fmla="*/ 116 h 880"/>
                <a:gd name="T66" fmla="*/ 1504 w 1827"/>
                <a:gd name="T67" fmla="*/ 138 h 880"/>
                <a:gd name="T68" fmla="*/ 1450 w 1827"/>
                <a:gd name="T69" fmla="*/ 145 h 880"/>
                <a:gd name="T70" fmla="*/ 1390 w 1827"/>
                <a:gd name="T71" fmla="*/ 160 h 880"/>
                <a:gd name="T72" fmla="*/ 1322 w 1827"/>
                <a:gd name="T73" fmla="*/ 174 h 880"/>
                <a:gd name="T74" fmla="*/ 1262 w 1827"/>
                <a:gd name="T75" fmla="*/ 203 h 880"/>
                <a:gd name="T76" fmla="*/ 1195 w 1827"/>
                <a:gd name="T77" fmla="*/ 218 h 880"/>
                <a:gd name="T78" fmla="*/ 1141 w 1827"/>
                <a:gd name="T79" fmla="*/ 240 h 880"/>
                <a:gd name="T80" fmla="*/ 1087 w 1827"/>
                <a:gd name="T81" fmla="*/ 262 h 880"/>
                <a:gd name="T82" fmla="*/ 1034 w 1827"/>
                <a:gd name="T83" fmla="*/ 298 h 880"/>
                <a:gd name="T84" fmla="*/ 980 w 1827"/>
                <a:gd name="T85" fmla="*/ 327 h 880"/>
                <a:gd name="T86" fmla="*/ 932 w 1827"/>
                <a:gd name="T87" fmla="*/ 370 h 880"/>
                <a:gd name="T88" fmla="*/ 896 w 1827"/>
                <a:gd name="T89" fmla="*/ 443 h 880"/>
                <a:gd name="T90" fmla="*/ 856 w 1827"/>
                <a:gd name="T91" fmla="*/ 509 h 880"/>
                <a:gd name="T92" fmla="*/ 802 w 1827"/>
                <a:gd name="T93" fmla="*/ 545 h 880"/>
                <a:gd name="T94" fmla="*/ 742 w 1827"/>
                <a:gd name="T95" fmla="*/ 567 h 880"/>
                <a:gd name="T96" fmla="*/ 675 w 1827"/>
                <a:gd name="T97" fmla="*/ 588 h 880"/>
                <a:gd name="T98" fmla="*/ 601 w 1827"/>
                <a:gd name="T99" fmla="*/ 610 h 880"/>
                <a:gd name="T100" fmla="*/ 547 w 1827"/>
                <a:gd name="T101" fmla="*/ 647 h 880"/>
                <a:gd name="T102" fmla="*/ 487 w 1827"/>
                <a:gd name="T103" fmla="*/ 654 h 880"/>
                <a:gd name="T104" fmla="*/ 413 w 1827"/>
                <a:gd name="T105" fmla="*/ 676 h 880"/>
                <a:gd name="T106" fmla="*/ 36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4" name="Freeform 13"/>
            <p:cNvSpPr>
              <a:spLocks/>
            </p:cNvSpPr>
            <p:nvPr/>
          </p:nvSpPr>
          <p:spPr bwMode="auto">
            <a:xfrm>
              <a:off x="531" y="356"/>
              <a:ext cx="4815" cy="3462"/>
            </a:xfrm>
            <a:custGeom>
              <a:avLst/>
              <a:gdLst>
                <a:gd name="T0" fmla="*/ 444 w 4812"/>
                <a:gd name="T1" fmla="*/ 348 h 3462"/>
                <a:gd name="T2" fmla="*/ 827 w 4812"/>
                <a:gd name="T3" fmla="*/ 664 h 3462"/>
                <a:gd name="T4" fmla="*/ 1200 w 4812"/>
                <a:gd name="T5" fmla="*/ 925 h 3462"/>
                <a:gd name="T6" fmla="*/ 1624 w 4812"/>
                <a:gd name="T7" fmla="*/ 1252 h 3462"/>
                <a:gd name="T8" fmla="*/ 2068 w 4812"/>
                <a:gd name="T9" fmla="*/ 1611 h 3462"/>
                <a:gd name="T10" fmla="*/ 2441 w 4812"/>
                <a:gd name="T11" fmla="*/ 1926 h 3462"/>
                <a:gd name="T12" fmla="*/ 2693 w 4812"/>
                <a:gd name="T13" fmla="*/ 2362 h 3462"/>
                <a:gd name="T14" fmla="*/ 2259 w 4812"/>
                <a:gd name="T15" fmla="*/ 2318 h 3462"/>
                <a:gd name="T16" fmla="*/ 1825 w 4812"/>
                <a:gd name="T17" fmla="*/ 2307 h 3462"/>
                <a:gd name="T18" fmla="*/ 1321 w 4812"/>
                <a:gd name="T19" fmla="*/ 2373 h 3462"/>
                <a:gd name="T20" fmla="*/ 928 w 4812"/>
                <a:gd name="T21" fmla="*/ 2318 h 3462"/>
                <a:gd name="T22" fmla="*/ 474 w 4812"/>
                <a:gd name="T23" fmla="*/ 2122 h 3462"/>
                <a:gd name="T24" fmla="*/ 30 w 4812"/>
                <a:gd name="T25" fmla="*/ 1752 h 3462"/>
                <a:gd name="T26" fmla="*/ 403 w 4812"/>
                <a:gd name="T27" fmla="*/ 2090 h 3462"/>
                <a:gd name="T28" fmla="*/ 83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9 w 4812"/>
                <a:gd name="T39" fmla="*/ 2405 h 3462"/>
                <a:gd name="T40" fmla="*/ 1563 w 4812"/>
                <a:gd name="T41" fmla="*/ 2569 h 3462"/>
                <a:gd name="T42" fmla="*/ 1634 w 4812"/>
                <a:gd name="T43" fmla="*/ 3004 h 3462"/>
                <a:gd name="T44" fmla="*/ 107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51 w 4812"/>
                <a:gd name="T55" fmla="*/ 3189 h 3462"/>
                <a:gd name="T56" fmla="*/ 1664 w 4812"/>
                <a:gd name="T57" fmla="*/ 2982 h 3462"/>
                <a:gd name="T58" fmla="*/ 2098 w 4812"/>
                <a:gd name="T59" fmla="*/ 2917 h 3462"/>
                <a:gd name="T60" fmla="*/ 2541 w 4812"/>
                <a:gd name="T61" fmla="*/ 3058 h 3462"/>
                <a:gd name="T62" fmla="*/ 2995 w 4812"/>
                <a:gd name="T63" fmla="*/ 3200 h 3462"/>
                <a:gd name="T64" fmla="*/ 3510 w 4812"/>
                <a:gd name="T65" fmla="*/ 3309 h 3462"/>
                <a:gd name="T66" fmla="*/ 3964 w 4812"/>
                <a:gd name="T67" fmla="*/ 3385 h 3462"/>
                <a:gd name="T68" fmla="*/ 4438 w 4812"/>
                <a:gd name="T69" fmla="*/ 3450 h 3462"/>
                <a:gd name="T70" fmla="*/ 4327 w 4812"/>
                <a:gd name="T71" fmla="*/ 3439 h 3462"/>
                <a:gd name="T72" fmla="*/ 3802 w 4812"/>
                <a:gd name="T73" fmla="*/ 3330 h 3462"/>
                <a:gd name="T74" fmla="*/ 3217 w 4812"/>
                <a:gd name="T75" fmla="*/ 3200 h 3462"/>
                <a:gd name="T76" fmla="*/ 2753 w 4812"/>
                <a:gd name="T77" fmla="*/ 3124 h 3462"/>
                <a:gd name="T78" fmla="*/ 2209 w 4812"/>
                <a:gd name="T79" fmla="*/ 2884 h 3462"/>
                <a:gd name="T80" fmla="*/ 1694 w 4812"/>
                <a:gd name="T81" fmla="*/ 2677 h 3462"/>
                <a:gd name="T82" fmla="*/ 1230 w 4812"/>
                <a:gd name="T83" fmla="*/ 2471 h 3462"/>
                <a:gd name="T84" fmla="*/ 1503 w 4812"/>
                <a:gd name="T85" fmla="*/ 2394 h 3462"/>
                <a:gd name="T86" fmla="*/ 2088 w 4812"/>
                <a:gd name="T87" fmla="*/ 2318 h 3462"/>
                <a:gd name="T88" fmla="*/ 2602 w 4812"/>
                <a:gd name="T89" fmla="*/ 2362 h 3462"/>
                <a:gd name="T90" fmla="*/ 3076 w 4812"/>
                <a:gd name="T91" fmla="*/ 2569 h 3462"/>
                <a:gd name="T92" fmla="*/ 3520 w 4812"/>
                <a:gd name="T93" fmla="*/ 2743 h 3462"/>
                <a:gd name="T94" fmla="*/ 4105 w 4812"/>
                <a:gd name="T95" fmla="*/ 3004 h 3462"/>
                <a:gd name="T96" fmla="*/ 4599 w 4812"/>
                <a:gd name="T97" fmla="*/ 3243 h 3462"/>
                <a:gd name="T98" fmla="*/ 4680 w 4812"/>
                <a:gd name="T99" fmla="*/ 3265 h 3462"/>
                <a:gd name="T100" fmla="*/ 4226 w 4812"/>
                <a:gd name="T101" fmla="*/ 3015 h 3462"/>
                <a:gd name="T102" fmla="*/ 3762 w 4812"/>
                <a:gd name="T103" fmla="*/ 2764 h 3462"/>
                <a:gd name="T104" fmla="*/ 3298 w 4812"/>
                <a:gd name="T105" fmla="*/ 2634 h 3462"/>
                <a:gd name="T106" fmla="*/ 2753 w 4812"/>
                <a:gd name="T107" fmla="*/ 2362 h 3462"/>
                <a:gd name="T108" fmla="*/ 2481 w 4812"/>
                <a:gd name="T109" fmla="*/ 1959 h 3462"/>
                <a:gd name="T110" fmla="*/ 2178 w 4812"/>
                <a:gd name="T111" fmla="*/ 1600 h 3462"/>
                <a:gd name="T112" fmla="*/ 1775 w 4812"/>
                <a:gd name="T113" fmla="*/ 1317 h 3462"/>
                <a:gd name="T114" fmla="*/ 1372 w 4812"/>
                <a:gd name="T115" fmla="*/ 969 h 3462"/>
                <a:gd name="T116" fmla="*/ 94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1" name="Freeform 20"/>
            <p:cNvSpPr>
              <a:spLocks/>
            </p:cNvSpPr>
            <p:nvPr/>
          </p:nvSpPr>
          <p:spPr bwMode="auto">
            <a:xfrm>
              <a:off x="2773" y="3976"/>
              <a:ext cx="1725" cy="81"/>
            </a:xfrm>
            <a:custGeom>
              <a:avLst/>
              <a:gdLst>
                <a:gd name="T0" fmla="*/ 0 w 1722"/>
                <a:gd name="T1" fmla="*/ 0 h 81"/>
                <a:gd name="T2" fmla="*/ 1751 w 1722"/>
                <a:gd name="T3" fmla="*/ 0 h 81"/>
                <a:gd name="T4" fmla="*/ 1751 w 1722"/>
                <a:gd name="T5" fmla="*/ 0 h 81"/>
                <a:gd name="T6" fmla="*/ 1670 w 1722"/>
                <a:gd name="T7" fmla="*/ 22 h 81"/>
                <a:gd name="T8" fmla="*/ 1643 w 1722"/>
                <a:gd name="T9" fmla="*/ 7 h 81"/>
                <a:gd name="T10" fmla="*/ 1617 w 1722"/>
                <a:gd name="T11" fmla="*/ 0 h 81"/>
                <a:gd name="T12" fmla="*/ 1590 w 1722"/>
                <a:gd name="T13" fmla="*/ 15 h 81"/>
                <a:gd name="T14" fmla="*/ 1563 w 1722"/>
                <a:gd name="T15" fmla="*/ 44 h 81"/>
                <a:gd name="T16" fmla="*/ 1536 w 1722"/>
                <a:gd name="T17" fmla="*/ 58 h 81"/>
                <a:gd name="T18" fmla="*/ 1509 w 1722"/>
                <a:gd name="T19" fmla="*/ 73 h 81"/>
                <a:gd name="T20" fmla="*/ 1439 w 1722"/>
                <a:gd name="T21" fmla="*/ 80 h 81"/>
                <a:gd name="T22" fmla="*/ 1371 w 1722"/>
                <a:gd name="T23" fmla="*/ 80 h 81"/>
                <a:gd name="T24" fmla="*/ 1331 w 1722"/>
                <a:gd name="T25" fmla="*/ 73 h 81"/>
                <a:gd name="T26" fmla="*/ 1304 w 1722"/>
                <a:gd name="T27" fmla="*/ 65 h 81"/>
                <a:gd name="T28" fmla="*/ 1270 w 1722"/>
                <a:gd name="T29" fmla="*/ 73 h 81"/>
                <a:gd name="T30" fmla="*/ 1244 w 1722"/>
                <a:gd name="T31" fmla="*/ 73 h 81"/>
                <a:gd name="T32" fmla="*/ 1190 w 1722"/>
                <a:gd name="T33" fmla="*/ 73 h 81"/>
                <a:gd name="T34" fmla="*/ 1143 w 1722"/>
                <a:gd name="T35" fmla="*/ 65 h 81"/>
                <a:gd name="T36" fmla="*/ 1116 w 1722"/>
                <a:gd name="T37" fmla="*/ 65 h 81"/>
                <a:gd name="T38" fmla="*/ 1075 w 1722"/>
                <a:gd name="T39" fmla="*/ 58 h 81"/>
                <a:gd name="T40" fmla="*/ 1049 w 1722"/>
                <a:gd name="T41" fmla="*/ 58 h 81"/>
                <a:gd name="T42" fmla="*/ 1022 w 1722"/>
                <a:gd name="T43" fmla="*/ 36 h 81"/>
                <a:gd name="T44" fmla="*/ 988 w 1722"/>
                <a:gd name="T45" fmla="*/ 15 h 81"/>
                <a:gd name="T46" fmla="*/ 954 w 1722"/>
                <a:gd name="T47" fmla="*/ 15 h 81"/>
                <a:gd name="T48" fmla="*/ 928 w 1722"/>
                <a:gd name="T49" fmla="*/ 15 h 81"/>
                <a:gd name="T50" fmla="*/ 901 w 1722"/>
                <a:gd name="T51" fmla="*/ 15 h 81"/>
                <a:gd name="T52" fmla="*/ 857 w 1722"/>
                <a:gd name="T53" fmla="*/ 29 h 81"/>
                <a:gd name="T54" fmla="*/ 797 w 1722"/>
                <a:gd name="T55" fmla="*/ 44 h 81"/>
                <a:gd name="T56" fmla="*/ 763 w 1722"/>
                <a:gd name="T57" fmla="*/ 51 h 81"/>
                <a:gd name="T58" fmla="*/ 736 w 1722"/>
                <a:gd name="T59" fmla="*/ 51 h 81"/>
                <a:gd name="T60" fmla="*/ 696 w 1722"/>
                <a:gd name="T61" fmla="*/ 44 h 81"/>
                <a:gd name="T62" fmla="*/ 669 w 1722"/>
                <a:gd name="T63" fmla="*/ 29 h 81"/>
                <a:gd name="T64" fmla="*/ 642 w 1722"/>
                <a:gd name="T65" fmla="*/ 22 h 81"/>
                <a:gd name="T66" fmla="*/ 608 w 1722"/>
                <a:gd name="T67" fmla="*/ 22 h 81"/>
                <a:gd name="T68" fmla="*/ 575 w 1722"/>
                <a:gd name="T69" fmla="*/ 22 h 81"/>
                <a:gd name="T70" fmla="*/ 541 w 1722"/>
                <a:gd name="T71" fmla="*/ 29 h 81"/>
                <a:gd name="T72" fmla="*/ 487 w 1722"/>
                <a:gd name="T73" fmla="*/ 29 h 81"/>
                <a:gd name="T74" fmla="*/ 447 w 1722"/>
                <a:gd name="T75" fmla="*/ 36 h 81"/>
                <a:gd name="T76" fmla="*/ 413 w 1722"/>
                <a:gd name="T77" fmla="*/ 44 h 81"/>
                <a:gd name="T78" fmla="*/ 386 w 1722"/>
                <a:gd name="T79" fmla="*/ 44 h 81"/>
                <a:gd name="T80" fmla="*/ 35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9 h 1699"/>
                <a:gd name="T18" fmla="*/ 53 w 93"/>
                <a:gd name="T19" fmla="*/ 547 h 1699"/>
                <a:gd name="T20" fmla="*/ 39 w 93"/>
                <a:gd name="T21" fmla="*/ 620 h 1699"/>
                <a:gd name="T22" fmla="*/ 39 w 93"/>
                <a:gd name="T23" fmla="*/ 678 h 1699"/>
                <a:gd name="T24" fmla="*/ 39 w 93"/>
                <a:gd name="T25" fmla="*/ 736 h 1699"/>
                <a:gd name="T26" fmla="*/ 39 w 93"/>
                <a:gd name="T27" fmla="*/ 794 h 1699"/>
                <a:gd name="T28" fmla="*/ 13 w 93"/>
                <a:gd name="T29" fmla="*/ 866 h 1699"/>
                <a:gd name="T30" fmla="*/ 0 w 93"/>
                <a:gd name="T31" fmla="*/ 924 h 1699"/>
                <a:gd name="T32" fmla="*/ 0 w 93"/>
                <a:gd name="T33" fmla="*/ 982 h 1699"/>
                <a:gd name="T34" fmla="*/ 26 w 93"/>
                <a:gd name="T35" fmla="*/ 1040 h 1699"/>
                <a:gd name="T36" fmla="*/ 26 w 93"/>
                <a:gd name="T37" fmla="*/ 1113 h 1699"/>
                <a:gd name="T38" fmla="*/ 13 w 93"/>
                <a:gd name="T39" fmla="*/ 1186 h 1699"/>
                <a:gd name="T40" fmla="*/ 13 w 93"/>
                <a:gd name="T41" fmla="*/ 1244 h 1699"/>
                <a:gd name="T42" fmla="*/ 13 w 93"/>
                <a:gd name="T43" fmla="*/ 1312 h 1699"/>
                <a:gd name="T44" fmla="*/ 13 w 93"/>
                <a:gd name="T45" fmla="*/ 1370 h 1699"/>
                <a:gd name="T46" fmla="*/ 0 w 93"/>
                <a:gd name="T47" fmla="*/ 1428 h 1699"/>
                <a:gd name="T48" fmla="*/ 0 w 93"/>
                <a:gd name="T49" fmla="*/ 1486 h 1699"/>
                <a:gd name="T50" fmla="*/ 13 w 93"/>
                <a:gd name="T51" fmla="*/ 1544 h 1699"/>
                <a:gd name="T52" fmla="*/ 53 w 93"/>
                <a:gd name="T53" fmla="*/ 1602 h 1699"/>
                <a:gd name="T54" fmla="*/ 53 w 93"/>
                <a:gd name="T55" fmla="*/ 1660 h 1699"/>
                <a:gd name="T56" fmla="*/ 26 w 93"/>
                <a:gd name="T57" fmla="*/ 1718 h 1699"/>
                <a:gd name="T58" fmla="*/ 53 w 93"/>
                <a:gd name="T59" fmla="*/ 1660 h 1699"/>
                <a:gd name="T60" fmla="*/ 39 w 93"/>
                <a:gd name="T61" fmla="*/ 1587 h 1699"/>
                <a:gd name="T62" fmla="*/ 26 w 93"/>
                <a:gd name="T63" fmla="*/ 1529 h 1699"/>
                <a:gd name="T64" fmla="*/ 26 w 93"/>
                <a:gd name="T65" fmla="*/ 1457 h 1699"/>
                <a:gd name="T66" fmla="*/ 26 w 93"/>
                <a:gd name="T67" fmla="*/ 1399 h 1699"/>
                <a:gd name="T68" fmla="*/ 26 w 93"/>
                <a:gd name="T69" fmla="*/ 1341 h 1699"/>
                <a:gd name="T70" fmla="*/ 26 w 93"/>
                <a:gd name="T71" fmla="*/ 1273 h 1699"/>
                <a:gd name="T72" fmla="*/ 26 w 93"/>
                <a:gd name="T73" fmla="*/ 1215 h 1699"/>
                <a:gd name="T74" fmla="*/ 53 w 93"/>
                <a:gd name="T75" fmla="*/ 1157 h 1699"/>
                <a:gd name="T76" fmla="*/ 66 w 93"/>
                <a:gd name="T77" fmla="*/ 1098 h 1699"/>
                <a:gd name="T78" fmla="*/ 39 w 93"/>
                <a:gd name="T79" fmla="*/ 1040 h 1699"/>
                <a:gd name="T80" fmla="*/ 13 w 93"/>
                <a:gd name="T81" fmla="*/ 982 h 1699"/>
                <a:gd name="T82" fmla="*/ 13 w 93"/>
                <a:gd name="T83" fmla="*/ 924 h 1699"/>
                <a:gd name="T84" fmla="*/ 26 w 93"/>
                <a:gd name="T85" fmla="*/ 866 h 1699"/>
                <a:gd name="T86" fmla="*/ 39 w 93"/>
                <a:gd name="T87" fmla="*/ 808 h 1699"/>
                <a:gd name="T88" fmla="*/ 39 w 93"/>
                <a:gd name="T89" fmla="*/ 750 h 1699"/>
                <a:gd name="T90" fmla="*/ 53 w 93"/>
                <a:gd name="T91" fmla="*/ 692 h 1699"/>
                <a:gd name="T92" fmla="*/ 66 w 93"/>
                <a:gd name="T93" fmla="*/ 634 h 1699"/>
                <a:gd name="T94" fmla="*/ 66 w 93"/>
                <a:gd name="T95" fmla="*/ 576 h 1699"/>
                <a:gd name="T96" fmla="*/ 53 w 93"/>
                <a:gd name="T97" fmla="*/ 518 h 1699"/>
                <a:gd name="T98" fmla="*/ 39 w 93"/>
                <a:gd name="T99" fmla="*/ 46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34 w 2527"/>
                <a:gd name="T9" fmla="*/ 87 h 117"/>
                <a:gd name="T10" fmla="*/ 655 w 2527"/>
                <a:gd name="T11" fmla="*/ 73 h 117"/>
                <a:gd name="T12" fmla="*/ 843 w 2527"/>
                <a:gd name="T13" fmla="*/ 58 h 117"/>
                <a:gd name="T14" fmla="*/ 951 w 2527"/>
                <a:gd name="T15" fmla="*/ 44 h 117"/>
                <a:gd name="T16" fmla="*/ 1071 w 2527"/>
                <a:gd name="T17" fmla="*/ 58 h 117"/>
                <a:gd name="T18" fmla="*/ 1219 w 2527"/>
                <a:gd name="T19" fmla="*/ 58 h 117"/>
                <a:gd name="T20" fmla="*/ 1364 w 2527"/>
                <a:gd name="T21" fmla="*/ 44 h 117"/>
                <a:gd name="T22" fmla="*/ 1471 w 2527"/>
                <a:gd name="T23" fmla="*/ 44 h 117"/>
                <a:gd name="T24" fmla="*/ 1579 w 2527"/>
                <a:gd name="T25" fmla="*/ 0 h 117"/>
                <a:gd name="T26" fmla="*/ 2502 w 2527"/>
                <a:gd name="T27" fmla="*/ 0 h 117"/>
                <a:gd name="T28" fmla="*/ 2502 w 2527"/>
                <a:gd name="T29" fmla="*/ 58 h 117"/>
                <a:gd name="T30" fmla="*/ 2381 w 2527"/>
                <a:gd name="T31" fmla="*/ 58 h 117"/>
                <a:gd name="T32" fmla="*/ 2274 w 2527"/>
                <a:gd name="T33" fmla="*/ 58 h 117"/>
                <a:gd name="T34" fmla="*/ 2153 w 2527"/>
                <a:gd name="T35" fmla="*/ 73 h 117"/>
                <a:gd name="T36" fmla="*/ 2035 w 2527"/>
                <a:gd name="T37" fmla="*/ 87 h 117"/>
                <a:gd name="T38" fmla="*/ 1888 w 2527"/>
                <a:gd name="T39" fmla="*/ 73 h 117"/>
                <a:gd name="T40" fmla="*/ 1780 w 2527"/>
                <a:gd name="T41" fmla="*/ 58 h 117"/>
                <a:gd name="T42" fmla="*/ 1659 w 2527"/>
                <a:gd name="T43" fmla="*/ 58 h 117"/>
                <a:gd name="T44" fmla="*/ 1552 w 2527"/>
                <a:gd name="T45" fmla="*/ 73 h 117"/>
                <a:gd name="T46" fmla="*/ 1444 w 2527"/>
                <a:gd name="T47" fmla="*/ 73 h 117"/>
                <a:gd name="T48" fmla="*/ 1337 w 2527"/>
                <a:gd name="T49" fmla="*/ 58 h 117"/>
                <a:gd name="T50" fmla="*/ 1098 w 2527"/>
                <a:gd name="T51" fmla="*/ 73 h 117"/>
                <a:gd name="T52" fmla="*/ 977 w 2527"/>
                <a:gd name="T53" fmla="*/ 73 h 117"/>
                <a:gd name="T54" fmla="*/ 856 w 2527"/>
                <a:gd name="T55" fmla="*/ 87 h 117"/>
                <a:gd name="T56" fmla="*/ 736 w 2527"/>
                <a:gd name="T57" fmla="*/ 73 h 117"/>
                <a:gd name="T58" fmla="*/ 601 w 2527"/>
                <a:gd name="T59" fmla="*/ 73 h 117"/>
                <a:gd name="T60" fmla="*/ 48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grpSp>
      <p:grpSp>
        <p:nvGrpSpPr>
          <p:cNvPr id="72708" name="Group 30"/>
          <p:cNvGrpSpPr>
            <a:grpSpLocks/>
          </p:cNvGrpSpPr>
          <p:nvPr/>
        </p:nvGrpSpPr>
        <p:grpSpPr bwMode="auto">
          <a:xfrm>
            <a:off x="0" y="0"/>
            <a:ext cx="1981200" cy="1958975"/>
            <a:chOff x="0" y="0"/>
            <a:chExt cx="1246" cy="1232"/>
          </a:xfrm>
        </p:grpSpPr>
        <p:sp>
          <p:nvSpPr>
            <p:cNvPr id="7271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7200"/>
              <a:endParaRPr lang="en-US" sz="1800">
                <a:solidFill>
                  <a:srgbClr val="FFFFFF"/>
                </a:solidFill>
                <a:latin typeface="Times" charset="0"/>
              </a:endParaRPr>
            </a:p>
          </p:txBody>
        </p:sp>
        <p:sp>
          <p:nvSpPr>
            <p:cNvPr id="7271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7200"/>
              <a:endParaRPr lang="en-US" sz="1800">
                <a:solidFill>
                  <a:srgbClr val="FFFFFF"/>
                </a:solidFill>
                <a:latin typeface="Times" charset="0"/>
              </a:endParaRPr>
            </a:p>
          </p:txBody>
        </p:sp>
        <p:sp>
          <p:nvSpPr>
            <p:cNvPr id="7271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7200"/>
              <a:endParaRPr lang="en-US" sz="1800">
                <a:solidFill>
                  <a:srgbClr val="FFFFFF"/>
                </a:solidFill>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defTabSz="457200">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defTabSz="457200">
              <a:defRPr/>
            </a:pPr>
            <a:r>
              <a:rPr lang="en-US" sz="1000">
                <a:solidFill>
                  <a:srgbClr val="FFFFFF"/>
                </a:solidFill>
                <a:effectLst>
                  <a:outerShdw blurRad="38100" dist="38100" dir="2700000" algn="tl">
                    <a:srgbClr val="000000"/>
                  </a:outerShdw>
                </a:effectLst>
                <a:latin typeface="Comic Sans MS" charset="0"/>
              </a:rPr>
              <a:t>9.65.03f.</a:t>
            </a:r>
          </a:p>
        </p:txBody>
      </p:sp>
    </p:spTree>
    <p:extLst>
      <p:ext uri="{BB962C8B-B14F-4D97-AF65-F5344CB8AC3E}">
        <p14:creationId xmlns:p14="http://schemas.microsoft.com/office/powerpoint/2010/main" val="2444855312"/>
      </p:ext>
    </p:extLst>
  </p:cSld>
  <p:clrMap bg1="dk2" tx1="lt1" bg2="dk1" tx2="lt2" accent1="accent1" accent2="accent2" accent3="accent3" accent4="accent4" accent5="accent5" accent6="accent6" hlink="hlink" folHlink="folHlink"/>
  <p:sldLayoutIdLst>
    <p:sldLayoutId id="2147484912" r:id="rId1"/>
    <p:sldLayoutId id="2147484913" r:id="rId2"/>
    <p:sldLayoutId id="2147484914" r:id="rId3"/>
    <p:sldLayoutId id="2147484915" r:id="rId4"/>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9114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9114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9115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9113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A9074EB8-8594-254B-815F-2994E685C1B5}" type="slidenum">
              <a:rPr lang="en-US"/>
              <a:pPr>
                <a:defRPr/>
              </a:pPr>
              <a:t>‹#›</a:t>
            </a:fld>
            <a:endParaRPr lang="en-US"/>
          </a:p>
        </p:txBody>
      </p:sp>
    </p:spTree>
    <p:extLst>
      <p:ext uri="{BB962C8B-B14F-4D97-AF65-F5344CB8AC3E}">
        <p14:creationId xmlns:p14="http://schemas.microsoft.com/office/powerpoint/2010/main" val="950165191"/>
      </p:ext>
    </p:extLst>
  </p:cSld>
  <p:clrMap bg1="dk2" tx1="lt1" bg2="dk1" tx2="lt2" accent1="accent1" accent2="accent2" accent3="accent3" accent4="accent4" accent5="accent5" accent6="accent6" hlink="hlink" folHlink="folHlink"/>
  <p:sldLayoutIdLst>
    <p:sldLayoutId id="2147484917" r:id="rId1"/>
    <p:sldLayoutId id="2147484918" r:id="rId2"/>
    <p:sldLayoutId id="2147484919"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7282" name="Group 1026"/>
          <p:cNvGrpSpPr>
            <a:grpSpLocks/>
          </p:cNvGrpSpPr>
          <p:nvPr/>
        </p:nvGrpSpPr>
        <p:grpSpPr bwMode="auto">
          <a:xfrm>
            <a:off x="457200" y="992188"/>
            <a:ext cx="8153400" cy="1600200"/>
            <a:chOff x="288" y="625"/>
            <a:chExt cx="5136" cy="1008"/>
          </a:xfrm>
        </p:grpSpPr>
        <p:sp>
          <p:nvSpPr>
            <p:cNvPr id="9728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728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729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729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9728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728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ltLang="zh-CN"/>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ltLang="zh-CN"/>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206F1806-E1C4-C040-B778-8336D1E915CD}" type="slidenum">
              <a:rPr lang="en-US" altLang="zh-CN" smtClean="0"/>
              <a:pPr>
                <a:defRPr/>
              </a:pPr>
              <a:t>‹#›</a:t>
            </a:fld>
            <a:endParaRPr lang="en-US" altLang="zh-CN"/>
          </a:p>
        </p:txBody>
      </p:sp>
    </p:spTree>
    <p:extLst>
      <p:ext uri="{BB962C8B-B14F-4D97-AF65-F5344CB8AC3E}">
        <p14:creationId xmlns:p14="http://schemas.microsoft.com/office/powerpoint/2010/main" val="1457325200"/>
      </p:ext>
    </p:extLst>
  </p:cSld>
  <p:clrMap bg1="dk2" tx1="lt1" bg2="dk1" tx2="lt2" accent1="accent1" accent2="accent2" accent3="accent3" accent4="accent4" accent5="accent5" accent6="accent6" hlink="hlink" folHlink="folHlink"/>
  <p:sldLayoutIdLst>
    <p:sldLayoutId id="2147484921" r:id="rId1"/>
  </p:sldLayoutIdLst>
  <p:transition>
    <p:fade/>
  </p:transition>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7200" algn="r" rtl="0" fontAlgn="base">
        <a:spcBef>
          <a:spcPct val="0"/>
        </a:spcBef>
        <a:spcAft>
          <a:spcPct val="0"/>
        </a:spcAft>
        <a:defRPr sz="4400" i="1">
          <a:solidFill>
            <a:schemeClr val="tx2"/>
          </a:solidFill>
          <a:latin typeface="Times New Roman" pitchFamily="-108" charset="0"/>
        </a:defRPr>
      </a:lvl6pPr>
      <a:lvl7pPr marL="914400" algn="r" rtl="0" fontAlgn="base">
        <a:spcBef>
          <a:spcPct val="0"/>
        </a:spcBef>
        <a:spcAft>
          <a:spcPct val="0"/>
        </a:spcAft>
        <a:defRPr sz="4400" i="1">
          <a:solidFill>
            <a:schemeClr val="tx2"/>
          </a:solidFill>
          <a:latin typeface="Times New Roman" pitchFamily="-108" charset="0"/>
        </a:defRPr>
      </a:lvl7pPr>
      <a:lvl8pPr marL="1371600" algn="r" rtl="0" fontAlgn="base">
        <a:spcBef>
          <a:spcPct val="0"/>
        </a:spcBef>
        <a:spcAft>
          <a:spcPct val="0"/>
        </a:spcAft>
        <a:defRPr sz="4400" i="1">
          <a:solidFill>
            <a:schemeClr val="tx2"/>
          </a:solidFill>
          <a:latin typeface="Times New Roman" pitchFamily="-108" charset="0"/>
        </a:defRPr>
      </a:lvl8pPr>
      <a:lvl9pPr marL="1828800" algn="r" rtl="0" fontAlgn="base">
        <a:spcBef>
          <a:spcPct val="0"/>
        </a:spcBef>
        <a:spcAft>
          <a:spcPct val="0"/>
        </a:spcAft>
        <a:defRPr sz="4400" i="1">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950" indent="-285750"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129028"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cs typeface="MS Gothic" charset="0"/>
              </a:rPr>
              <a:t>9.65.08.</a:t>
            </a:r>
          </a:p>
        </p:txBody>
      </p:sp>
      <p:sp>
        <p:nvSpPr>
          <p:cNvPr id="129029"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cs typeface="MS Gothic" charset="0"/>
              </a:rPr>
              <a:t>The  New Testament          Comes Together</a:t>
            </a:r>
          </a:p>
        </p:txBody>
      </p:sp>
    </p:spTree>
    <p:extLst>
      <p:ext uri="{BB962C8B-B14F-4D97-AF65-F5344CB8AC3E}">
        <p14:creationId xmlns:p14="http://schemas.microsoft.com/office/powerpoint/2010/main" val="1691371294"/>
      </p:ext>
    </p:extLst>
  </p:cSld>
  <p:clrMap bg1="lt1" tx1="dk1" bg2="lt2" tx2="dk2" accent1="accent1" accent2="accent2" accent3="accent3" accent4="accent4" accent5="accent5" accent6="accent6" hlink="hlink" folHlink="folHlink"/>
  <p:sldLayoutIdLst>
    <p:sldLayoutId id="2147484923"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9330" name="Group 2"/>
          <p:cNvGrpSpPr>
            <a:grpSpLocks/>
          </p:cNvGrpSpPr>
          <p:nvPr/>
        </p:nvGrpSpPr>
        <p:grpSpPr bwMode="auto">
          <a:xfrm>
            <a:off x="457200" y="992188"/>
            <a:ext cx="8153400" cy="1600200"/>
            <a:chOff x="288" y="625"/>
            <a:chExt cx="5136" cy="1008"/>
          </a:xfrm>
        </p:grpSpPr>
        <p:sp>
          <p:nvSpPr>
            <p:cNvPr id="9933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933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933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933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9933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933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ltLang="zh-CN"/>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ltLang="zh-CN"/>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206F1806-E1C4-C040-B778-8336D1E915CD}" type="slidenum">
              <a:rPr lang="en-US" altLang="zh-CN" smtClean="0"/>
              <a:pPr>
                <a:defRPr/>
              </a:pPr>
              <a:t>‹#›</a:t>
            </a:fld>
            <a:endParaRPr lang="en-US" altLang="zh-CN"/>
          </a:p>
        </p:txBody>
      </p:sp>
    </p:spTree>
    <p:extLst>
      <p:ext uri="{BB962C8B-B14F-4D97-AF65-F5344CB8AC3E}">
        <p14:creationId xmlns:p14="http://schemas.microsoft.com/office/powerpoint/2010/main" val="854359420"/>
      </p:ext>
    </p:extLst>
  </p:cSld>
  <p:clrMap bg1="dk2" tx1="lt1" bg2="dk1" tx2="lt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 id="2147484936" r:id="rId12"/>
  </p:sldLayoutIdLst>
  <p:transition>
    <p:fade/>
  </p:transition>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7885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885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885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885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grpSp>
      <p:sp>
        <p:nvSpPr>
          <p:cNvPr id="7885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pitchFamily="34" charset="0"/>
              </a:defRPr>
            </a:lvl1pPr>
          </a:lstStyle>
          <a:p>
            <a:endParaRPr lang="en-US">
              <a:solidFill>
                <a:srgbClr val="FFFFFF"/>
              </a:solidFill>
              <a:ea typeface="MS PGothic" pitchFamily="34" charset="-128"/>
              <a:cs typeface="+mn-cs"/>
            </a:endParaRPr>
          </a:p>
        </p:txBody>
      </p:sp>
      <p:sp>
        <p:nvSpPr>
          <p:cNvPr id="788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pitchFamily="34" charset="0"/>
              </a:defRPr>
            </a:lvl1pPr>
          </a:lstStyle>
          <a:p>
            <a:endParaRPr lang="en-US">
              <a:solidFill>
                <a:srgbClr val="FFFFFF"/>
              </a:solidFill>
              <a:ea typeface="MS PGothic" pitchFamily="34" charset="-128"/>
              <a:cs typeface="+mn-cs"/>
            </a:endParaRPr>
          </a:p>
        </p:txBody>
      </p:sp>
      <p:sp>
        <p:nvSpPr>
          <p:cNvPr id="7886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pitchFamily="34" charset="0"/>
              </a:defRPr>
            </a:lvl1pPr>
          </a:lstStyle>
          <a:p>
            <a:fld id="{6D570854-9ADE-4038-B0E9-754F41C16250}" type="slidenum">
              <a:rPr lang="en-US">
                <a:solidFill>
                  <a:srgbClr val="FFFFFF"/>
                </a:solidFill>
                <a:ea typeface="MS PGothic" pitchFamily="34" charset="-128"/>
                <a:cs typeface="+mn-cs"/>
              </a:rPr>
              <a:pPr/>
              <a:t>‹#›</a:t>
            </a:fld>
            <a:endParaRPr lang="en-US">
              <a:solidFill>
                <a:srgbClr val="FFFFFF"/>
              </a:solidFill>
              <a:ea typeface="MS PGothic" pitchFamily="34" charset="-128"/>
              <a:cs typeface="+mn-cs"/>
            </a:endParaRPr>
          </a:p>
        </p:txBody>
      </p:sp>
    </p:spTree>
    <p:extLst>
      <p:ext uri="{BB962C8B-B14F-4D97-AF65-F5344CB8AC3E}">
        <p14:creationId xmlns:p14="http://schemas.microsoft.com/office/powerpoint/2010/main" val="1680318838"/>
      </p:ext>
    </p:extLst>
  </p:cSld>
  <p:clrMap bg1="dk2" tx1="lt1" bg2="dk1" tx2="lt2" accent1="accent1" accent2="accent2" accent3="accent3" accent4="accent4" accent5="accent5" accent6="accent6" hlink="hlink" folHlink="folHlink"/>
  <p:sldLayoutIdLst>
    <p:sldLayoutId id="2147484938" r:id="rId1"/>
    <p:sldLayoutId id="2147484939" r:id="rId2"/>
    <p:sldLayoutId id="2147484940" r:id="rId3"/>
    <p:sldLayoutId id="2147484941" r:id="rId4"/>
    <p:sldLayoutId id="2147484942" r:id="rId5"/>
    <p:sldLayoutId id="2147484943" r:id="rId6"/>
    <p:sldLayoutId id="2147484944" r:id="rId7"/>
    <p:sldLayoutId id="2147484945" r:id="rId8"/>
    <p:sldLayoutId id="2147484946" r:id="rId9"/>
    <p:sldLayoutId id="2147484947" r:id="rId10"/>
    <p:sldLayoutId id="2147484948" r:id="rId11"/>
    <p:sldLayoutId id="214748494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S PGothic" pitchFamily="34" charset="-128"/>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S PGothic" pitchFamily="34" charset="-128"/>
        </a:defRPr>
      </a:lvl5pPr>
      <a:lvl6pPr marL="25146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6pPr>
      <a:lvl7pPr marL="29718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7pPr>
      <a:lvl8pPr marL="34290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8pPr>
      <a:lvl9pPr marL="38862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0"/>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FFFFCC"/>
                </a:solidFill>
                <a:cs typeface="+mn-cs"/>
              </a:endParaRPr>
            </a:p>
          </p:txBody>
        </p:sp>
        <p:sp>
          <p:nvSpPr>
            <p:cNvPr id="3076"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3077"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3078"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3079" name="Freeform 7"/>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3080" name="Freeform 8"/>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3081"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3082" name="Freeform 10"/>
            <p:cNvSpPr>
              <a:spLocks/>
            </p:cNvSpPr>
            <p:nvPr/>
          </p:nvSpPr>
          <p:spPr bwMode="invGray">
            <a:xfrm>
              <a:off x="0" y="2238"/>
              <a:ext cx="3929" cy="2120"/>
            </a:xfrm>
            <a:custGeom>
              <a:avLst/>
              <a:gdLst>
                <a:gd name="T0" fmla="*/ 0 w 4196"/>
                <a:gd name="T1" fmla="*/ 415 h 2120"/>
                <a:gd name="T2" fmla="*/ 0 w 4196"/>
                <a:gd name="T3" fmla="*/ 508 h 2120"/>
                <a:gd name="T4" fmla="*/ 1810 w 4196"/>
                <a:gd name="T5" fmla="*/ 229 h 2120"/>
                <a:gd name="T6" fmla="*/ 3671 w 4196"/>
                <a:gd name="T7" fmla="*/ 1055 h 2120"/>
                <a:gd name="T8" fmla="*/ 3359 w 4196"/>
                <a:gd name="T9" fmla="*/ 2082 h 2120"/>
                <a:gd name="T10" fmla="*/ 3696 w 4196"/>
                <a:gd name="T11" fmla="*/ 829 h 2120"/>
                <a:gd name="T12" fmla="*/ 2110 w 4196"/>
                <a:gd name="T13" fmla="*/ 69 h 2120"/>
                <a:gd name="T14" fmla="*/ 0 w 4196"/>
                <a:gd name="T15" fmla="*/ 415 h 2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grpSp>
      <p:sp>
        <p:nvSpPr>
          <p:cNvPr id="74755"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spcBef>
                <a:spcPct val="50000"/>
              </a:spcBef>
              <a:defRPr sz="1400">
                <a:latin typeface="Times New Roman" pitchFamily="18" charset="0"/>
                <a:ea typeface="SimSun" pitchFamily="2" charset="-122"/>
              </a:defRPr>
            </a:lvl1pPr>
          </a:lstStyle>
          <a:p>
            <a:endParaRPr lang="en-US" altLang="zh-CN">
              <a:solidFill>
                <a:srgbClr val="FFFFCC"/>
              </a:solidFill>
              <a:cs typeface="+mn-cs"/>
            </a:endParaRPr>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400">
                <a:latin typeface="Times New Roman" pitchFamily="18" charset="0"/>
                <a:ea typeface="SimSun" pitchFamily="2" charset="-122"/>
              </a:defRPr>
            </a:lvl1pPr>
          </a:lstStyle>
          <a:p>
            <a:endParaRPr lang="en-US" altLang="zh-CN">
              <a:solidFill>
                <a:srgbClr val="FFFFCC"/>
              </a:solidFill>
              <a:cs typeface="+mn-cs"/>
            </a:endParaRPr>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400">
                <a:latin typeface="Times New Roman" pitchFamily="18" charset="0"/>
                <a:ea typeface="SimSun" pitchFamily="2" charset="-122"/>
              </a:defRPr>
            </a:lvl1pPr>
          </a:lstStyle>
          <a:p>
            <a:fld id="{6F2483EF-FE2C-4E4A-8B2D-073E48A96E40}" type="slidenum">
              <a:rPr lang="en-US" altLang="zh-CN">
                <a:solidFill>
                  <a:srgbClr val="FFFFCC"/>
                </a:solidFill>
                <a:cs typeface="+mn-cs"/>
              </a:rPr>
              <a:pPr/>
              <a:t>‹#›</a:t>
            </a:fld>
            <a:endParaRPr lang="en-US" altLang="zh-CN">
              <a:solidFill>
                <a:srgbClr val="FFFFCC"/>
              </a:solidFill>
              <a:cs typeface="+mn-cs"/>
            </a:endParaRPr>
          </a:p>
        </p:txBody>
      </p:sp>
      <p:sp>
        <p:nvSpPr>
          <p:cNvPr id="3087" name="Rectangle 1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1776951331"/>
      </p:ext>
    </p:extLst>
  </p:cSld>
  <p:clrMap bg1="dk2" tx1="lt1" bg2="dk1" tx2="lt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 id="2147484962" r:id="rId12"/>
    <p:sldLayoutId id="2147484963"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7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4" name="Rectangle 4"/>
          <p:cNvSpPr>
            <a:spLocks noGrp="1" noChangeArrowheads="1"/>
          </p:cNvSpPr>
          <p:nvPr>
            <p:ph type="title"/>
          </p:nvPr>
        </p:nvSpPr>
        <p:spPr bwMode="auto">
          <a:xfrm>
            <a:off x="685800" y="533400"/>
            <a:ext cx="77724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66565" name="Rectangle 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6566" name="Rectangle 6"/>
          <p:cNvSpPr>
            <a:spLocks noGrp="1" noChangeArrowheads="1"/>
          </p:cNvSpPr>
          <p:nvPr>
            <p:ph type="dt" sz="half" idx="2"/>
          </p:nvPr>
        </p:nvSpPr>
        <p:spPr bwMode="auto">
          <a:xfrm>
            <a:off x="685800" y="6137275"/>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altLang="zh-CN">
              <a:solidFill>
                <a:srgbClr val="212164"/>
              </a:solidFill>
              <a:latin typeface="Arial" pitchFamily="34" charset="0"/>
              <a:ea typeface="ＭＳ Ｐゴシック" pitchFamily="34" charset="-128"/>
              <a:cs typeface="ＭＳ Ｐゴシック"/>
            </a:endParaRPr>
          </a:p>
        </p:txBody>
      </p:sp>
      <p:sp>
        <p:nvSpPr>
          <p:cNvPr id="66567" name="Rectangle 7"/>
          <p:cNvSpPr>
            <a:spLocks noGrp="1" noChangeArrowheads="1"/>
          </p:cNvSpPr>
          <p:nvPr>
            <p:ph type="ftr" sz="quarter" idx="3"/>
          </p:nvPr>
        </p:nvSpPr>
        <p:spPr bwMode="auto">
          <a:xfrm>
            <a:off x="3124200" y="6137275"/>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altLang="zh-CN">
              <a:solidFill>
                <a:srgbClr val="212164"/>
              </a:solidFill>
              <a:latin typeface="Arial" pitchFamily="34" charset="0"/>
              <a:ea typeface="ＭＳ Ｐゴシック" pitchFamily="34" charset="-128"/>
              <a:cs typeface="ＭＳ Ｐゴシック"/>
            </a:endParaRPr>
          </a:p>
        </p:txBody>
      </p:sp>
      <p:sp>
        <p:nvSpPr>
          <p:cNvPr id="66568" name="Rectangle 8"/>
          <p:cNvSpPr>
            <a:spLocks noGrp="1" noChangeArrowheads="1"/>
          </p:cNvSpPr>
          <p:nvPr>
            <p:ph type="sldNum" sz="quarter" idx="4"/>
          </p:nvPr>
        </p:nvSpPr>
        <p:spPr bwMode="auto">
          <a:xfrm>
            <a:off x="6553200" y="6137275"/>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0E262B45-7E61-4F32-BAE6-B6B10113A5F0}" type="slidenum">
              <a:rPr lang="en-US" altLang="zh-CN">
                <a:solidFill>
                  <a:srgbClr val="212164"/>
                </a:solidFill>
                <a:latin typeface="Arial" pitchFamily="34" charset="0"/>
                <a:ea typeface="ＭＳ Ｐゴシック" pitchFamily="34" charset="-128"/>
                <a:cs typeface="ＭＳ Ｐゴシック"/>
              </a:rPr>
              <a:pPr eaLnBrk="0" hangingPunct="0"/>
              <a:t>‹#›</a:t>
            </a:fld>
            <a:endParaRPr lang="en-US" altLang="zh-CN">
              <a:solidFill>
                <a:srgbClr val="212164"/>
              </a:solidFill>
              <a:latin typeface="Arial" pitchFamily="34" charset="0"/>
              <a:ea typeface="ＭＳ Ｐゴシック" pitchFamily="34" charset="-128"/>
              <a:cs typeface="ＭＳ Ｐゴシック"/>
            </a:endParaRPr>
          </a:p>
        </p:txBody>
      </p:sp>
    </p:spTree>
    <p:extLst>
      <p:ext uri="{BB962C8B-B14F-4D97-AF65-F5344CB8AC3E}">
        <p14:creationId xmlns:p14="http://schemas.microsoft.com/office/powerpoint/2010/main" val="289021776"/>
      </p:ext>
    </p:extLst>
  </p:cSld>
  <p:clrMap bg1="lt1" tx1="dk1" bg2="lt2" tx2="dk2" accent1="accent1" accent2="accent2" accent3="accent3" accent4="accent4" accent5="accent5" accent6="accent6" hlink="hlink" folHlink="folHlink"/>
  <p:sldLayoutIdLst>
    <p:sldLayoutId id="2147484965"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5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0"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3"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4"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5"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70666"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0667"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400">
                <a:ea typeface="SimSun" pitchFamily="2" charset="-122"/>
              </a:defRPr>
            </a:lvl1pPr>
          </a:lstStyle>
          <a:p>
            <a:endParaRPr lang="en-US" altLang="zh-CN">
              <a:solidFill>
                <a:srgbClr val="000000"/>
              </a:solidFill>
              <a:latin typeface="Arial" pitchFamily="34" charset="0"/>
              <a:cs typeface="+mn-cs"/>
            </a:endParaRPr>
          </a:p>
        </p:txBody>
      </p:sp>
      <p:sp>
        <p:nvSpPr>
          <p:cNvPr id="70668"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400">
                <a:ea typeface="SimSun" pitchFamily="2" charset="-122"/>
              </a:defRPr>
            </a:lvl1pPr>
          </a:lstStyle>
          <a:p>
            <a:endParaRPr lang="en-US" altLang="zh-CN">
              <a:solidFill>
                <a:srgbClr val="000000"/>
              </a:solidFill>
              <a:latin typeface="Arial" pitchFamily="34" charset="0"/>
              <a:cs typeface="+mn-cs"/>
            </a:endParaRPr>
          </a:p>
        </p:txBody>
      </p:sp>
      <p:sp>
        <p:nvSpPr>
          <p:cNvPr id="70669"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400">
                <a:ea typeface="SimSun" pitchFamily="2" charset="-122"/>
              </a:defRPr>
            </a:lvl1pPr>
          </a:lstStyle>
          <a:p>
            <a:fld id="{5ADBB5AE-3EC4-49FF-B5D9-68831E4E69A1}" type="slidenum">
              <a:rPr lang="en-US" altLang="zh-CN">
                <a:solidFill>
                  <a:srgbClr val="000000"/>
                </a:solidFill>
                <a:latin typeface="Arial" pitchFamily="34" charset="0"/>
                <a:cs typeface="+mn-cs"/>
              </a:rPr>
              <a:pPr/>
              <a:t>‹#›</a:t>
            </a:fld>
            <a:endParaRPr lang="en-US" altLang="zh-CN">
              <a:solidFill>
                <a:srgbClr val="000000"/>
              </a:solidFill>
              <a:latin typeface="Arial" pitchFamily="34" charset="0"/>
              <a:cs typeface="+mn-cs"/>
            </a:endParaRPr>
          </a:p>
        </p:txBody>
      </p:sp>
    </p:spTree>
    <p:extLst>
      <p:ext uri="{BB962C8B-B14F-4D97-AF65-F5344CB8AC3E}">
        <p14:creationId xmlns:p14="http://schemas.microsoft.com/office/powerpoint/2010/main" val="550471639"/>
      </p:ext>
    </p:extLst>
  </p:cSld>
  <p:clrMap bg1="lt1" tx1="dk1" bg2="lt2" tx2="dk2" accent1="accent1" accent2="accent2" accent3="accent3" accent4="accent4" accent5="accent5" accent6="accent6" hlink="hlink" folHlink="folHlink"/>
  <p:sldLayoutIdLst>
    <p:sldLayoutId id="2147484977" r:id="rId1"/>
    <p:sldLayoutId id="2147484978" r:id="rId2"/>
    <p:sldLayoutId id="2147484979" r:id="rId3"/>
    <p:sldLayoutId id="2147484980" r:id="rId4"/>
    <p:sldLayoutId id="2147484981" r:id="rId5"/>
    <p:sldLayoutId id="2147484982" r:id="rId6"/>
    <p:sldLayoutId id="2147484983" r:id="rId7"/>
    <p:sldLayoutId id="2147484984" r:id="rId8"/>
    <p:sldLayoutId id="2147484985" r:id="rId9"/>
    <p:sldLayoutId id="2147484986" r:id="rId10"/>
    <p:sldLayoutId id="2147484987"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1666" name="Group 2"/>
          <p:cNvGrpSpPr>
            <a:grpSpLocks/>
          </p:cNvGrpSpPr>
          <p:nvPr/>
        </p:nvGrpSpPr>
        <p:grpSpPr bwMode="auto">
          <a:xfrm>
            <a:off x="457200" y="992188"/>
            <a:ext cx="8153400" cy="1600200"/>
            <a:chOff x="288" y="625"/>
            <a:chExt cx="5136" cy="1008"/>
          </a:xfrm>
        </p:grpSpPr>
        <p:sp>
          <p:nvSpPr>
            <p:cNvPr id="24167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24167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24167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24167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CC"/>
                </a:solidFill>
                <a:latin typeface="Times New Roman" pitchFamily="18" charset="0"/>
                <a:cs typeface="+mn-cs"/>
              </a:endParaRPr>
            </a:p>
          </p:txBody>
        </p:sp>
      </p:grpSp>
      <p:sp>
        <p:nvSpPr>
          <p:cNvPr id="24166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24166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defRPr>
            </a:lvl1pPr>
          </a:lstStyle>
          <a:p>
            <a:endParaRPr lang="en-US" altLang="zh-CN">
              <a:latin typeface="Arial" pitchFamily="34" charset="0"/>
              <a:ea typeface="ＭＳ Ｐゴシック" pitchFamily="34" charset="-128"/>
              <a:cs typeface="+mn-cs"/>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defRPr>
            </a:lvl1pPr>
          </a:lstStyle>
          <a:p>
            <a:endParaRPr lang="en-US" altLang="zh-CN">
              <a:latin typeface="Arial" pitchFamily="34" charset="0"/>
              <a:ea typeface="ＭＳ Ｐゴシック" pitchFamily="34" charset="-128"/>
              <a:cs typeface="+mn-cs"/>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defRPr>
            </a:lvl1pPr>
          </a:lstStyle>
          <a:p>
            <a:fld id="{B53C182C-C47B-4DC4-8E3A-B2BC40E2E9D7}" type="slidenum">
              <a:rPr lang="en-US" altLang="zh-CN">
                <a:latin typeface="Arial" pitchFamily="34" charset="0"/>
                <a:ea typeface="ＭＳ Ｐゴシック" pitchFamily="34" charset="-128"/>
                <a:cs typeface="+mn-cs"/>
              </a:rPr>
              <a:pPr/>
              <a:t>‹#›</a:t>
            </a:fld>
            <a:endParaRPr lang="en-US" altLang="zh-CN">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810900502"/>
      </p:ext>
    </p:extLst>
  </p:cSld>
  <p:clrMap bg1="dk2" tx1="lt1" bg2="dk1" tx2="lt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r" rtl="0" eaLnBrk="0" fontAlgn="base" hangingPunct="0">
        <a:spcBef>
          <a:spcPct val="0"/>
        </a:spcBef>
        <a:spcAft>
          <a:spcPct val="0"/>
        </a:spcAft>
        <a:defRPr sz="4400" i="1">
          <a:solidFill>
            <a:schemeClr val="tx2"/>
          </a:solidFill>
          <a:latin typeface="Arial"/>
          <a:ea typeface="ＭＳ Ｐゴシック" charset="0"/>
          <a:cs typeface="Arial"/>
        </a:defRPr>
      </a:lvl1pPr>
      <a:lvl2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lr>
          <a:schemeClr val="tx2"/>
        </a:buClr>
        <a:buChar char="–"/>
        <a:defRPr sz="2800">
          <a:solidFill>
            <a:schemeClr val="tx1"/>
          </a:solidFill>
          <a:latin typeface="Arial"/>
          <a:ea typeface="Geneva" charset="-128"/>
          <a:cs typeface="Arial"/>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n-ea"/>
                <a:cs typeface="+mn-cs"/>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1434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34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35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B3857FA2-ACAE-524F-A890-E44839C781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0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1033" name="Arc 4"/>
            <p:cNvSpPr>
              <a:spLocks/>
            </p:cNvSpPr>
            <p:nvPr/>
          </p:nvSpPr>
          <p:spPr bwMode="auto">
            <a:xfrm>
              <a:off x="0" y="1"/>
              <a:ext cx="5298" cy="4312"/>
            </a:xfrm>
            <a:custGeom>
              <a:avLst/>
              <a:gdLst>
                <a:gd name="T0" fmla="*/ 0 w 21600"/>
                <a:gd name="T1" fmla="*/ 0 h 21600"/>
                <a:gd name="T2" fmla="*/ 5298 w 21600"/>
                <a:gd name="T3" fmla="*/ 4312 h 21600"/>
                <a:gd name="T4" fmla="*/ 0 w 21600"/>
                <a:gd name="T5" fmla="*/ 43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FFFFFF"/>
              </a:solidFill>
            </a:endParaRPr>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FFFFFF"/>
              </a:solidFill>
            </a:endParaRPr>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vl1pPr>
          </a:lstStyle>
          <a:p>
            <a:pPr>
              <a:defRPr/>
            </a:pPr>
            <a:fld id="{F4DCD7E4-86BC-C74E-880A-E1A4A1DC98A6}" type="slidenum">
              <a:rPr lang="en-US">
                <a:solidFill>
                  <a:srgbClr val="FFFFFF"/>
                </a:solidFill>
              </a:rPr>
              <a:pPr>
                <a:defRPr/>
              </a:pPr>
              <a:t>‹#›</a:t>
            </a:fld>
            <a:endParaRPr lang="en-US">
              <a:solidFill>
                <a:srgbClr val="FFFFFF"/>
              </a:solidFill>
            </a:endParaRPr>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533671"/>
      </p:ext>
    </p:extLst>
  </p:cSld>
  <p:clrMap bg1="dk2" tx1="lt1" bg2="dk1" tx2="lt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 id="214748501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B3B5A3FF-14F9-154B-86EE-005E44F03221}" type="slidenum">
              <a:rPr lang="en-US"/>
              <a:pPr>
                <a:defRPr/>
              </a:pPr>
              <a:t>‹#›</a:t>
            </a:fld>
            <a:endParaRPr lang="en-US"/>
          </a:p>
        </p:txBody>
      </p:sp>
    </p:spTree>
    <p:extLst>
      <p:ext uri="{BB962C8B-B14F-4D97-AF65-F5344CB8AC3E}">
        <p14:creationId xmlns:p14="http://schemas.microsoft.com/office/powerpoint/2010/main" val="3853178679"/>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1E7AAACD-A194-C748-9EA0-CC9110D5B0BD}" type="slidenum">
              <a:rPr lang="en-US"/>
              <a:pPr>
                <a:defRPr/>
              </a:pPr>
              <a:t>‹#›</a:t>
            </a:fld>
            <a:endParaRPr lang="en-US"/>
          </a:p>
        </p:txBody>
      </p:sp>
    </p:spTree>
    <p:extLst>
      <p:ext uri="{BB962C8B-B14F-4D97-AF65-F5344CB8AC3E}">
        <p14:creationId xmlns:p14="http://schemas.microsoft.com/office/powerpoint/2010/main" val="663571818"/>
      </p:ext>
    </p:extLst>
  </p:cSld>
  <p:clrMap bg1="dk2" tx1="lt1" bg2="dk1" tx2="lt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 id="2147485039"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4690" name="Group 2"/>
          <p:cNvGrpSpPr>
            <a:grpSpLocks/>
          </p:cNvGrpSpPr>
          <p:nvPr/>
        </p:nvGrpSpPr>
        <p:grpSpPr bwMode="auto">
          <a:xfrm>
            <a:off x="0" y="0"/>
            <a:ext cx="8478838" cy="6173788"/>
            <a:chOff x="0" y="0"/>
            <a:chExt cx="5341" cy="3889"/>
          </a:xfrm>
        </p:grpSpPr>
        <p:sp>
          <p:nvSpPr>
            <p:cNvPr id="11469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sp>
          <p:nvSpPr>
            <p:cNvPr id="11469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sp>
          <p:nvSpPr>
            <p:cNvPr id="11469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sp>
          <p:nvSpPr>
            <p:cNvPr id="11469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rgbClr val="FFFFFF"/>
                </a:solidFill>
                <a:latin typeface="Times New Roman" pitchFamily="-105" charset="0"/>
                <a:ea typeface="+mn-ea"/>
                <a:cs typeface="+mn-cs"/>
              </a:defRPr>
            </a:lvl1pPr>
          </a:lstStyle>
          <a:p>
            <a:pPr>
              <a:defRPr/>
            </a:pPr>
            <a:endParaRPr lang="en-US" altLang="zh-CN"/>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solidFill>
                  <a:srgbClr val="FFFFFF"/>
                </a:solidFill>
                <a:latin typeface="Times New Roman" pitchFamily="-105" charset="0"/>
                <a:ea typeface="+mn-ea"/>
                <a:cs typeface="+mn-cs"/>
              </a:defRPr>
            </a:lvl1pPr>
          </a:lstStyle>
          <a:p>
            <a:pPr>
              <a:defRPr/>
            </a:pPr>
            <a:endParaRPr lang="en-US" altLang="zh-CN"/>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FFFFFF"/>
                </a:solidFill>
                <a:latin typeface="Times New Roman" charset="0"/>
              </a:defRPr>
            </a:lvl1pPr>
          </a:lstStyle>
          <a:p>
            <a:pPr>
              <a:defRPr/>
            </a:pPr>
            <a:fld id="{206F1806-E1C4-C040-B778-8336D1E915CD}" type="slidenum">
              <a:rPr lang="en-US" altLang="zh-CN" smtClean="0"/>
              <a:pPr>
                <a:defRPr/>
              </a:pPr>
              <a:t>‹#›</a:t>
            </a:fld>
            <a:endParaRPr lang="en-US" altLang="zh-CN"/>
          </a:p>
        </p:txBody>
      </p:sp>
      <p:sp>
        <p:nvSpPr>
          <p:cNvPr id="17419"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672280"/>
      </p:ext>
    </p:extLst>
  </p:cSld>
  <p:clrMap bg1="dk2" tx1="lt1" bg2="dk1" tx2="lt2" accent1="accent1" accent2="accent2" accent3="accent3" accent4="accent4" accent5="accent5" accent6="accent6" hlink="hlink" folHlink="folHlink"/>
  <p:sldLayoutIdLst>
    <p:sldLayoutId id="2147485041" r:id="rId1"/>
  </p:sldLayoutIdLst>
  <p:transition>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8478838" cy="6173788"/>
            <a:chOff x="0" y="0"/>
            <a:chExt cx="5341" cy="3889"/>
          </a:xfrm>
        </p:grpSpPr>
        <p:sp>
          <p:nvSpPr>
            <p:cNvPr id="2765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2765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2765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2765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solidFill>
                  <a:srgbClr val="FFFFFF"/>
                </a:solidFill>
              </a:endParaRPr>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defRPr>
            </a:lvl1pPr>
          </a:lstStyle>
          <a:p>
            <a:pPr>
              <a:defRPr/>
            </a:pPr>
            <a:fld id="{1F891283-1B31-FF4E-B177-E7A2DD278F53}" type="slidenum">
              <a:rPr lang="en-US"/>
              <a:pPr>
                <a:defRPr/>
              </a:pPr>
              <a:t>‹#›</a:t>
            </a:fld>
            <a:endParaRPr lang="en-US"/>
          </a:p>
        </p:txBody>
      </p:sp>
      <p:sp>
        <p:nvSpPr>
          <p:cNvPr id="17419"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570142"/>
      </p:ext>
    </p:extLst>
  </p:cSld>
  <p:clrMap bg1="dk2" tx1="lt1" bg2="dk1" tx2="lt2" accent1="accent1" accent2="accent2" accent3="accent3" accent4="accent4" accent5="accent5" accent6="accent6" hlink="hlink" folHlink="folHlink"/>
  <p:sldLayoutIdLst>
    <p:sldLayoutId id="214748504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bwMode="invGray">
      <p:bgPr>
        <a:solidFill>
          <a:srgbClr val="000000"/>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533400"/>
            <a:ext cx="7772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5779" name="Rectangle 3"/>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46820" name="Rectangle 4"/>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chemeClr val="tx1"/>
                </a:solidFill>
                <a:latin typeface="Arial" charset="0"/>
                <a:ea typeface="ＭＳ Ｐゴシック" charset="-128"/>
                <a:cs typeface="ＭＳ Ｐゴシック" charset="-128"/>
              </a:defRPr>
            </a:lvl1pPr>
          </a:lstStyle>
          <a:p>
            <a:pPr>
              <a:defRPr/>
            </a:pPr>
            <a:endParaRPr lang="zh-CN" altLang="en-US">
              <a:solidFill>
                <a:srgbClr val="FFFFFF"/>
              </a:solidFill>
            </a:endParaRPr>
          </a:p>
        </p:txBody>
      </p:sp>
      <p:sp>
        <p:nvSpPr>
          <p:cNvPr id="546821" name="Rectangle 5"/>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chemeClr val="tx1"/>
                </a:solidFill>
                <a:latin typeface="Arial" charset="0"/>
                <a:ea typeface="ＭＳ Ｐゴシック" charset="-128"/>
                <a:cs typeface="ＭＳ Ｐゴシック" charset="-128"/>
              </a:defRPr>
            </a:lvl1pPr>
          </a:lstStyle>
          <a:p>
            <a:pPr>
              <a:defRPr/>
            </a:pPr>
            <a:endParaRPr lang="zh-CN" altLang="en-US">
              <a:solidFill>
                <a:srgbClr val="FFFFFF"/>
              </a:solidFill>
            </a:endParaRPr>
          </a:p>
        </p:txBody>
      </p:sp>
      <p:sp>
        <p:nvSpPr>
          <p:cNvPr id="546822" name="Rectangle 6"/>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chemeClr val="tx1"/>
                </a:solidFill>
                <a:latin typeface="Arial" charset="0"/>
                <a:ea typeface="ＭＳ Ｐゴシック" charset="0"/>
                <a:cs typeface="ＭＳ Ｐゴシック" charset="0"/>
              </a:defRPr>
            </a:lvl1pPr>
          </a:lstStyle>
          <a:p>
            <a:pPr>
              <a:defRPr/>
            </a:pPr>
            <a:fld id="{2043F38E-E40A-3D4B-A77A-125FFC81CBD7}"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997336521"/>
      </p:ext>
    </p:extLst>
  </p:cSld>
  <p:clrMap bg1="dk2" tx1="lt1" bg2="dk1" tx2="lt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400">
          <a:solidFill>
            <a:schemeClr val="tx2"/>
          </a:solidFill>
          <a:latin typeface="Times New Roman" pitchFamily="-111" charset="0"/>
        </a:defRPr>
      </a:lvl6pPr>
      <a:lvl7pPr marL="914400" algn="l" rtl="0" eaLnBrk="0" fontAlgn="base" hangingPunct="0">
        <a:lnSpc>
          <a:spcPct val="90000"/>
        </a:lnSpc>
        <a:spcBef>
          <a:spcPct val="0"/>
        </a:spcBef>
        <a:spcAft>
          <a:spcPct val="0"/>
        </a:spcAft>
        <a:defRPr sz="4400">
          <a:solidFill>
            <a:schemeClr val="tx2"/>
          </a:solidFill>
          <a:latin typeface="Times New Roman" pitchFamily="-111" charset="0"/>
        </a:defRPr>
      </a:lvl7pPr>
      <a:lvl8pPr marL="1371600" algn="l" rtl="0" eaLnBrk="0" fontAlgn="base" hangingPunct="0">
        <a:lnSpc>
          <a:spcPct val="90000"/>
        </a:lnSpc>
        <a:spcBef>
          <a:spcPct val="0"/>
        </a:spcBef>
        <a:spcAft>
          <a:spcPct val="0"/>
        </a:spcAft>
        <a:defRPr sz="4400">
          <a:solidFill>
            <a:schemeClr val="tx2"/>
          </a:solidFill>
          <a:latin typeface="Times New Roman" pitchFamily="-111" charset="0"/>
        </a:defRPr>
      </a:lvl8pPr>
      <a:lvl9pPr marL="1828800" algn="l" rtl="0" eaLnBrk="0" fontAlgn="base" hangingPunct="0">
        <a:lnSpc>
          <a:spcPct val="90000"/>
        </a:lnSpc>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pitchFamily="34"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0"/>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0"/>
          <a:cs typeface="Geneva" charset="0"/>
        </a:defRPr>
      </a:lvl5pPr>
      <a:lvl6pPr marL="25146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defRPr>
            </a:lvl1pPr>
          </a:lstStyle>
          <a:p>
            <a:endParaRPr lang="en-US" altLang="en-US">
              <a:latin typeface="Tahoma" pitchFamily="34" charset="0"/>
              <a:ea typeface="MS PGothic" pitchFamily="34" charset="-128"/>
              <a:cs typeface="+mn-cs"/>
            </a:endParaRPr>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defRPr>
            </a:lvl1pPr>
          </a:lstStyle>
          <a:p>
            <a:endParaRPr lang="en-US" altLang="en-US">
              <a:latin typeface="Tahoma" pitchFamily="34" charset="0"/>
              <a:ea typeface="MS PGothic" pitchFamily="34" charset="-128"/>
              <a:cs typeface="+mn-cs"/>
            </a:endParaRPr>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fld id="{A1110299-A60B-434F-96A8-A8DD1AA2647D}" type="slidenum">
              <a:rPr lang="en-US" altLang="en-US">
                <a:latin typeface="Tahoma" pitchFamily="34" charset="0"/>
                <a:ea typeface="MS PGothic" pitchFamily="34" charset="-128"/>
                <a:cs typeface="+mn-cs"/>
              </a:rPr>
              <a:pPr/>
              <a:t>‹#›</a:t>
            </a:fld>
            <a:endParaRPr lang="en-US" altLang="en-US">
              <a:latin typeface="Tahoma" pitchFamily="34" charset="0"/>
              <a:ea typeface="MS PGothic" pitchFamily="34" charset="-128"/>
              <a:cs typeface="+mn-cs"/>
            </a:endParaRPr>
          </a:p>
        </p:txBody>
      </p:sp>
    </p:spTree>
    <p:extLst>
      <p:ext uri="{BB962C8B-B14F-4D97-AF65-F5344CB8AC3E}">
        <p14:creationId xmlns:p14="http://schemas.microsoft.com/office/powerpoint/2010/main" val="2365254912"/>
      </p:ext>
    </p:extLst>
  </p:cSld>
  <p:clrMap bg1="dk2" tx1="lt1" bg2="dk1" tx2="lt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 id="2147485067" r:id="rId12"/>
    <p:sldLayoutId id="214748506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457200" y="992188"/>
            <a:ext cx="8153400" cy="1600200"/>
            <a:chOff x="288" y="625"/>
            <a:chExt cx="5136" cy="1008"/>
          </a:xfrm>
        </p:grpSpPr>
        <p:sp>
          <p:nvSpPr>
            <p:cNvPr id="604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604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604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26BC4954-98CE-6649-A259-F21B487926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7"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73737"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BDBE2F70-C53A-334D-BA1F-962DE4E8DE43}" type="slidenum">
              <a:rPr lang="en-US"/>
              <a:pPr>
                <a:defRPr/>
              </a:pPr>
              <a:t>‹#›</a:t>
            </a:fld>
            <a:endParaRPr lang="en-US"/>
          </a:p>
        </p:txBody>
      </p:sp>
      <p:sp>
        <p:nvSpPr>
          <p:cNvPr id="73735"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68"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 id="214748485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5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a:defRPr/>
            </a:pPr>
            <a:fld id="{AF59B39B-8B6A-6342-B58D-82ACFC5058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3" r:id="rId1"/>
    <p:sldLayoutId id="2147484894" r:id="rId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3584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584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3584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defRPr sz="1400">
                <a:latin typeface="Arial" charset="0"/>
                <a:cs typeface="+mn-cs"/>
              </a:defRPr>
            </a:lvl1pPr>
          </a:lstStyle>
          <a:p>
            <a:pPr>
              <a:defRPr/>
            </a:pPr>
            <a:endParaRPr lang="en-US">
              <a:solidFill>
                <a:srgbClr val="FFFFCC"/>
              </a:solidFill>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ctr">
              <a:defRPr sz="1400">
                <a:latin typeface="Arial" charset="0"/>
                <a:cs typeface="+mn-cs"/>
              </a:defRPr>
            </a:lvl1pPr>
          </a:lstStyle>
          <a:p>
            <a:pPr>
              <a:defRPr/>
            </a:pPr>
            <a:endParaRPr lang="en-US">
              <a:solidFill>
                <a:srgbClr val="FFFFCC"/>
              </a:solidFill>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r">
              <a:defRPr sz="1400">
                <a:latin typeface="Arial" charset="0"/>
                <a:cs typeface="+mn-cs"/>
              </a:defRPr>
            </a:lvl1pPr>
          </a:lstStyle>
          <a:p>
            <a:pPr>
              <a:defRPr/>
            </a:pPr>
            <a:fld id="{98C92AFE-2C14-6E4F-9D31-EA8303792BE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53464391"/>
      </p:ext>
    </p:extLst>
  </p:cSld>
  <p:clrMap bg1="dk2" tx1="lt1" bg2="dk1" tx2="lt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 id="2147484907" r:id="rId12"/>
  </p:sldLayoutIdLst>
  <p:txStyles>
    <p:titleStyle>
      <a:lvl1pPr algn="r" rtl="0" eaLnBrk="0" fontAlgn="base" hangingPunct="0">
        <a:spcBef>
          <a:spcPct val="0"/>
        </a:spcBef>
        <a:spcAft>
          <a:spcPct val="0"/>
        </a:spcAft>
        <a:defRPr sz="4400" i="1">
          <a:solidFill>
            <a:schemeClr val="tx2"/>
          </a:solidFill>
          <a:latin typeface="+mj-lt"/>
          <a:ea typeface="+mj-ea"/>
          <a:cs typeface="ＭＳ Ｐゴシック" charset="0"/>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860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60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60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31E4410F-38B2-2944-AA3A-80DEB0FEA5A2}" type="slidenum">
              <a:rPr lang="en-US"/>
              <a:pPr>
                <a:defRPr/>
              </a:pPr>
              <a:t>‹#›</a:t>
            </a:fld>
            <a:endParaRPr lang="en-US"/>
          </a:p>
        </p:txBody>
      </p:sp>
    </p:spTree>
    <p:extLst>
      <p:ext uri="{BB962C8B-B14F-4D97-AF65-F5344CB8AC3E}">
        <p14:creationId xmlns:p14="http://schemas.microsoft.com/office/powerpoint/2010/main" val="147332046"/>
      </p:ext>
    </p:extLst>
  </p:cSld>
  <p:clrMap bg1="dk2" tx1="lt1" bg2="dk1" tx2="lt2" accent1="accent1" accent2="accent2" accent3="accent3" accent4="accent4" accent5="accent5" accent6="accent6" hlink="hlink" folHlink="folHlink"/>
  <p:sldLayoutIdLst>
    <p:sldLayoutId id="2147484909" r:id="rId1"/>
    <p:sldLayoutId id="2147484910"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3.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4.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4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54.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3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49.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4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8.xml"/><Relationship Id="rId1" Type="http://schemas.openxmlformats.org/officeDocument/2006/relationships/themeOverride" Target="../theme/themeOverride3.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8.xml"/><Relationship Id="rId1" Type="http://schemas.openxmlformats.org/officeDocument/2006/relationships/themeOverride" Target="../theme/themeOverride4.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6.xml"/><Relationship Id="rId1" Type="http://schemas.openxmlformats.org/officeDocument/2006/relationships/themeOverride" Target="../theme/themeOverride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6.xml"/><Relationship Id="rId1" Type="http://schemas.openxmlformats.org/officeDocument/2006/relationships/themeOverride" Target="../theme/themeOverride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6.xml"/><Relationship Id="rId1" Type="http://schemas.openxmlformats.org/officeDocument/2006/relationships/themeOverride" Target="../theme/themeOverride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0.xml"/><Relationship Id="rId1" Type="http://schemas.openxmlformats.org/officeDocument/2006/relationships/themeOverride" Target="../theme/themeOverr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9.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2.xml"/><Relationship Id="rId1" Type="http://schemas.openxmlformats.org/officeDocument/2006/relationships/themeOverride" Target="../theme/themeOverride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3.jpeg"/><Relationship Id="rId2" Type="http://schemas.openxmlformats.org/officeDocument/2006/relationships/slideLayout" Target="../slideLayouts/slideLayout195.xml"/><Relationship Id="rId1" Type="http://schemas.openxmlformats.org/officeDocument/2006/relationships/themeOverride" Target="../theme/themeOverride11.xml"/><Relationship Id="rId6"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 Id="rId5" Type="http://schemas.openxmlformats.org/officeDocument/2006/relationships/image" Target="../media/image32.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eg"/><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4.jpeg"/><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41.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91304-4812-A1B7-0E77-8768F1661D65}"/>
              </a:ext>
            </a:extLst>
          </p:cNvPr>
          <p:cNvSpPr/>
          <p:nvPr/>
        </p:nvSpPr>
        <p:spPr bwMode="auto">
          <a:xfrm>
            <a:off x="0" y="0"/>
            <a:ext cx="9144000" cy="639838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ndParaRPr>
          </a:p>
        </p:txBody>
      </p:sp>
      <p:sp>
        <p:nvSpPr>
          <p:cNvPr id="106497" name="Rectangle 2"/>
          <p:cNvSpPr>
            <a:spLocks noChangeArrowheads="1"/>
          </p:cNvSpPr>
          <p:nvPr/>
        </p:nvSpPr>
        <p:spPr bwMode="auto">
          <a:xfrm>
            <a:off x="2171700" y="-6381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endParaRPr lang="en-US">
              <a:solidFill>
                <a:srgbClr val="FFFFFF"/>
              </a:solidFill>
            </a:endParaRPr>
          </a:p>
        </p:txBody>
      </p:sp>
      <p:sp>
        <p:nvSpPr>
          <p:cNvPr id="106498" name="Rectangle 4"/>
          <p:cNvSpPr>
            <a:spLocks noChangeArrowheads="1"/>
          </p:cNvSpPr>
          <p:nvPr/>
        </p:nvSpPr>
        <p:spPr bwMode="auto">
          <a:xfrm>
            <a:off x="2000250" y="13430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endParaRPr lang="en-US">
              <a:solidFill>
                <a:srgbClr val="FFFFFF"/>
              </a:solidFill>
            </a:endParaRPr>
          </a:p>
        </p:txBody>
      </p:sp>
      <p:pic>
        <p:nvPicPr>
          <p:cNvPr id="106499" name="Picture 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 y="-63500"/>
            <a:ext cx="8534400" cy="69215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6500" name="Rectangle 7"/>
          <p:cNvSpPr>
            <a:spLocks noGrp="1" noChangeArrowheads="1"/>
          </p:cNvSpPr>
          <p:nvPr>
            <p:ph type="title" idx="4294967295"/>
          </p:nvPr>
        </p:nvSpPr>
        <p:spPr>
          <a:xfrm>
            <a:off x="2778125" y="221159"/>
            <a:ext cx="4232275" cy="769441"/>
          </a:xfrm>
          <a:solidFill>
            <a:schemeClr val="tx1"/>
          </a:solidFill>
          <a:extLst>
            <a:ext uri="{91240B29-F687-4f45-9708-019B960494DF}">
              <a14:hiddenLine xmlns:a14="http://schemas.microsoft.com/office/drawing/2010/main" xmlns="" w="9525">
                <a:solidFill>
                  <a:srgbClr val="000000"/>
                </a:solidFill>
                <a:miter lim="800000"/>
                <a:headEnd/>
                <a:tailEnd/>
              </a14:hiddenLine>
            </a:ext>
          </a:extLst>
        </p:spPr>
        <p:txBody>
          <a:bodyPr anchor="t" anchorCtr="0">
            <a:spAutoFit/>
          </a:bodyPr>
          <a:lstStyle/>
          <a:p>
            <a:pPr eaLnBrk="1" hangingPunct="1"/>
            <a:r>
              <a:rPr lang="zh-CN" altLang="en-US" b="1" dirty="0">
                <a:solidFill>
                  <a:schemeClr val="bg1"/>
                </a:solidFill>
                <a:effectLst/>
                <a:latin typeface="Times" charset="0"/>
                <a:ea typeface="隶变" pitchFamily="2" charset="-122"/>
              </a:rPr>
              <a:t>新约书卷</a:t>
            </a:r>
            <a:r>
              <a:rPr lang="en-US" altLang="zh-CN" b="1" dirty="0">
                <a:solidFill>
                  <a:schemeClr val="bg1"/>
                </a:solidFill>
                <a:effectLst/>
                <a:latin typeface="Times" charset="0"/>
                <a:ea typeface="隶变" pitchFamily="2" charset="-122"/>
              </a:rPr>
              <a:t> </a:t>
            </a:r>
            <a:r>
              <a:rPr lang="zh-CN" altLang="en-US" b="1" dirty="0">
                <a:solidFill>
                  <a:schemeClr val="bg1"/>
                </a:solidFill>
                <a:effectLst/>
                <a:latin typeface="Times" charset="0"/>
                <a:ea typeface="隶变" pitchFamily="2" charset="-122"/>
              </a:rPr>
              <a:t>研读</a:t>
            </a:r>
            <a:endParaRPr lang="en-US" b="1" dirty="0">
              <a:solidFill>
                <a:schemeClr val="bg1"/>
              </a:solidFill>
              <a:effectLst/>
              <a:latin typeface="Times" charset="0"/>
              <a:ea typeface="SimSun" charset="0"/>
              <a:cs typeface="SimSun" charset="0"/>
            </a:endParaRPr>
          </a:p>
        </p:txBody>
      </p:sp>
      <p:sp>
        <p:nvSpPr>
          <p:cNvPr id="8"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52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95234"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9" name="AutoShape 7"/>
          <p:cNvSpPr>
            <a:spLocks noChangeArrowheads="1"/>
          </p:cNvSpPr>
          <p:nvPr/>
        </p:nvSpPr>
        <p:spPr bwMode="auto">
          <a:xfrm>
            <a:off x="1475656" y="90872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40"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2</a:t>
            </a:r>
          </a:p>
        </p:txBody>
      </p:sp>
      <p:sp>
        <p:nvSpPr>
          <p:cNvPr id="95241"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3</a:t>
            </a:r>
          </a:p>
        </p:txBody>
      </p:sp>
      <p:sp>
        <p:nvSpPr>
          <p:cNvPr id="95242" name="Rectangle 10"/>
          <p:cNvSpPr>
            <a:spLocks noChangeArrowheads="1"/>
          </p:cNvSpPr>
          <p:nvPr/>
        </p:nvSpPr>
        <p:spPr bwMode="auto">
          <a:xfrm>
            <a:off x="4860925"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cs typeface="MS Gothic" charset="0"/>
              </a:rPr>
              <a:t>4</a:t>
            </a:r>
          </a:p>
        </p:txBody>
      </p:sp>
      <p:sp>
        <p:nvSpPr>
          <p:cNvPr id="95243"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1</a:t>
            </a:r>
          </a:p>
        </p:txBody>
      </p:sp>
      <p:grpSp>
        <p:nvGrpSpPr>
          <p:cNvPr id="95244" name="Group 12"/>
          <p:cNvGrpSpPr>
            <a:grpSpLocks/>
          </p:cNvGrpSpPr>
          <p:nvPr/>
        </p:nvGrpSpPr>
        <p:grpSpPr bwMode="auto">
          <a:xfrm>
            <a:off x="1547665" y="1628800"/>
            <a:ext cx="1152512" cy="1296908"/>
            <a:chOff x="1056" y="1176"/>
            <a:chExt cx="798" cy="927"/>
          </a:xfrm>
        </p:grpSpPr>
        <p:sp>
          <p:nvSpPr>
            <p:cNvPr id="95286"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FF00"/>
                  </a:solidFill>
                  <a:latin typeface="KaiTi" pitchFamily="49" charset="-122"/>
                  <a:ea typeface="KaiTi" pitchFamily="49" charset="-122"/>
                  <a:cs typeface="SimHei" charset="0"/>
                </a:rPr>
                <a:t>对</a:t>
              </a:r>
              <a:r>
                <a:rPr lang="zh-CN" altLang="en-US" sz="1800" b="1">
                  <a:solidFill>
                    <a:srgbClr val="FFFF00"/>
                  </a:solidFill>
                  <a:latin typeface="KaiTi" pitchFamily="49" charset="-122"/>
                  <a:ea typeface="KaiTi" pitchFamily="49" charset="-122"/>
                  <a:cs typeface="SimHei" charset="0"/>
                </a:rPr>
                <a:t>象</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7" name="Rectangle 14"/>
            <p:cNvSpPr>
              <a:spLocks noChangeArrowheads="1"/>
            </p:cNvSpPr>
            <p:nvPr/>
          </p:nvSpPr>
          <p:spPr bwMode="auto">
            <a:xfrm>
              <a:off x="1056" y="1530"/>
              <a:ext cx="798"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a:solidFill>
                    <a:srgbClr val="FAFD00"/>
                  </a:solidFill>
                  <a:latin typeface="KaiTi" pitchFamily="49" charset="-122"/>
                  <a:ea typeface="KaiTi" pitchFamily="49" charset="-122"/>
                  <a:cs typeface="SimHei" charset="0"/>
                </a:rPr>
                <a:t>基</a:t>
              </a:r>
              <a:r>
                <a:rPr lang="zh-CN" altLang="en-US" sz="1800" b="1" dirty="0">
                  <a:solidFill>
                    <a:srgbClr val="FAFD00"/>
                  </a:solidFill>
                  <a:latin typeface="KaiTi" pitchFamily="49" charset="-122"/>
                  <a:ea typeface="KaiTi" pitchFamily="49" charset="-122"/>
                  <a:cs typeface="SimHei" charset="0"/>
                </a:rPr>
                <a:t>督</a:t>
              </a:r>
              <a:r>
                <a:rPr lang="zh-TW" altLang="en-US" sz="1800" b="1" dirty="0">
                  <a:solidFill>
                    <a:srgbClr val="FAFD00"/>
                  </a:solidFill>
                  <a:latin typeface="KaiTi" pitchFamily="49" charset="-122"/>
                  <a:ea typeface="KaiTi" pitchFamily="49" charset="-122"/>
                  <a:cs typeface="SimHei" charset="0"/>
                </a:rPr>
                <a:t>是</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8" name="Rectangle 15"/>
            <p:cNvSpPr>
              <a:spLocks noChangeArrowheads="1"/>
            </p:cNvSpPr>
            <p:nvPr/>
          </p:nvSpPr>
          <p:spPr bwMode="auto">
            <a:xfrm>
              <a:off x="1109" y="1959"/>
              <a:ext cx="61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grpSp>
      <p:grpSp>
        <p:nvGrpSpPr>
          <p:cNvPr id="95245" name="Group 16"/>
          <p:cNvGrpSpPr>
            <a:grpSpLocks/>
          </p:cNvGrpSpPr>
          <p:nvPr/>
        </p:nvGrpSpPr>
        <p:grpSpPr bwMode="auto">
          <a:xfrm>
            <a:off x="4876800" y="1658937"/>
            <a:ext cx="1042988" cy="1285385"/>
            <a:chOff x="3379" y="1184"/>
            <a:chExt cx="722" cy="919"/>
          </a:xfrm>
        </p:grpSpPr>
        <p:sp>
          <p:nvSpPr>
            <p:cNvPr id="95283"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FF00"/>
                  </a:solidFill>
                  <a:latin typeface="KaiTi" pitchFamily="49" charset="-122"/>
                  <a:ea typeface="KaiTi" pitchFamily="49" charset="-122"/>
                  <a:cs typeface="SimHei" charset="0"/>
                </a:rPr>
                <a:t>对</a:t>
              </a:r>
              <a:r>
                <a:rPr lang="zh-CN" altLang="en-US" sz="1800" b="1">
                  <a:solidFill>
                    <a:srgbClr val="FFFF00"/>
                  </a:solidFill>
                  <a:latin typeface="KaiTi" pitchFamily="49" charset="-122"/>
                  <a:ea typeface="KaiTi" pitchFamily="49" charset="-122"/>
                  <a:cs typeface="SimHei" charset="0"/>
                </a:rPr>
                <a:t>象</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4" name="Rectangle 18"/>
            <p:cNvSpPr>
              <a:spLocks noChangeArrowheads="1"/>
            </p:cNvSpPr>
            <p:nvPr/>
          </p:nvSpPr>
          <p:spPr bwMode="auto">
            <a:xfrm>
              <a:off x="3379" y="1538"/>
              <a:ext cx="72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基督是</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5" name="Rectangle 19"/>
            <p:cNvSpPr>
              <a:spLocks noChangeArrowheads="1"/>
            </p:cNvSpPr>
            <p:nvPr/>
          </p:nvSpPr>
          <p:spPr bwMode="auto">
            <a:xfrm>
              <a:off x="3484" y="1959"/>
              <a:ext cx="61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a:t>
              </a:r>
              <a:r>
                <a:rPr lang="en-GB" altLang="ja-JP" sz="1800" b="1" dirty="0">
                  <a:solidFill>
                    <a:srgbClr val="FAFD00"/>
                  </a:solidFill>
                  <a:latin typeface="KaiTi" pitchFamily="49" charset="-122"/>
                  <a:ea typeface="KaiTi" pitchFamily="49" charset="-122"/>
                  <a:cs typeface="MS Gothic" charset="0"/>
                </a:rPr>
                <a:t> :</a:t>
              </a:r>
              <a:endParaRPr lang="en-GB" sz="1800" b="1" dirty="0">
                <a:solidFill>
                  <a:srgbClr val="FAFD00"/>
                </a:solidFill>
                <a:latin typeface="KaiTi" pitchFamily="49" charset="-122"/>
                <a:ea typeface="KaiTi" pitchFamily="49" charset="-122"/>
                <a:cs typeface="MS Gothic" charset="0"/>
              </a:endParaRPr>
            </a:p>
          </p:txBody>
        </p:sp>
      </p:grpSp>
      <p:grpSp>
        <p:nvGrpSpPr>
          <p:cNvPr id="95246" name="Group 20"/>
          <p:cNvGrpSpPr>
            <a:grpSpLocks/>
          </p:cNvGrpSpPr>
          <p:nvPr/>
        </p:nvGrpSpPr>
        <p:grpSpPr bwMode="auto">
          <a:xfrm>
            <a:off x="1475656" y="4365105"/>
            <a:ext cx="1074738" cy="1281597"/>
            <a:chOff x="1004" y="3088"/>
            <a:chExt cx="744" cy="916"/>
          </a:xfrm>
        </p:grpSpPr>
        <p:sp>
          <p:nvSpPr>
            <p:cNvPr id="95280"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FF00"/>
                  </a:solidFill>
                  <a:latin typeface="KaiTi" pitchFamily="49" charset="-122"/>
                  <a:ea typeface="KaiTi" pitchFamily="49" charset="-122"/>
                  <a:cs typeface="SimHei" charset="0"/>
                </a:rPr>
                <a:t>对</a:t>
              </a:r>
              <a:r>
                <a:rPr lang="zh-CN" altLang="en-US" sz="1800" b="1">
                  <a:solidFill>
                    <a:srgbClr val="FFFF00"/>
                  </a:solidFill>
                  <a:latin typeface="KaiTi" pitchFamily="49" charset="-122"/>
                  <a:ea typeface="KaiTi" pitchFamily="49" charset="-122"/>
                  <a:cs typeface="SimHei" charset="0"/>
                </a:rPr>
                <a:t>象</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1" name="Rectangle 22"/>
            <p:cNvSpPr>
              <a:spLocks noChangeArrowheads="1"/>
            </p:cNvSpPr>
            <p:nvPr/>
          </p:nvSpPr>
          <p:spPr bwMode="auto">
            <a:xfrm>
              <a:off x="1004" y="3442"/>
              <a:ext cx="744"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基督是</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2" name="Rectangle 23"/>
            <p:cNvSpPr>
              <a:spLocks noChangeArrowheads="1"/>
            </p:cNvSpPr>
            <p:nvPr/>
          </p:nvSpPr>
          <p:spPr bwMode="auto">
            <a:xfrm>
              <a:off x="1104" y="3860"/>
              <a:ext cx="61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grpSp>
      <p:grpSp>
        <p:nvGrpSpPr>
          <p:cNvPr id="95247" name="Group 24"/>
          <p:cNvGrpSpPr>
            <a:grpSpLocks/>
          </p:cNvGrpSpPr>
          <p:nvPr/>
        </p:nvGrpSpPr>
        <p:grpSpPr bwMode="auto">
          <a:xfrm>
            <a:off x="4876800" y="4325938"/>
            <a:ext cx="982663" cy="1296987"/>
            <a:chOff x="3380" y="3088"/>
            <a:chExt cx="680" cy="927"/>
          </a:xfrm>
        </p:grpSpPr>
        <p:sp>
          <p:nvSpPr>
            <p:cNvPr id="95277" name="Rectangle 25"/>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对象</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sp>
          <p:nvSpPr>
            <p:cNvPr id="95278" name="Rectangle 26"/>
            <p:cNvSpPr>
              <a:spLocks noChangeArrowheads="1"/>
            </p:cNvSpPr>
            <p:nvPr/>
          </p:nvSpPr>
          <p:spPr bwMode="auto">
            <a:xfrm>
              <a:off x="3380" y="3442"/>
              <a:ext cx="68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基督是</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sp>
          <p:nvSpPr>
            <p:cNvPr id="95279" name="Rectangle 27"/>
            <p:cNvSpPr>
              <a:spLocks noChangeArrowheads="1"/>
            </p:cNvSpPr>
            <p:nvPr/>
          </p:nvSpPr>
          <p:spPr bwMode="auto">
            <a:xfrm>
              <a:off x="3432" y="3863"/>
              <a:ext cx="617"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基督</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grpSp>
      <p:sp>
        <p:nvSpPr>
          <p:cNvPr id="95248" name="Rectangle 28"/>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00FF00"/>
                </a:solidFill>
                <a:latin typeface="KaiTi" pitchFamily="49" charset="-122"/>
                <a:ea typeface="KaiTi" pitchFamily="49" charset="-122"/>
                <a:cs typeface="SimHei" charset="0"/>
              </a:rPr>
              <a:t>马</a:t>
            </a:r>
            <a:r>
              <a:rPr lang="zh-CN" altLang="en-US" sz="3200" b="1">
                <a:solidFill>
                  <a:srgbClr val="00FF00"/>
                </a:solidFill>
                <a:latin typeface="KaiTi" pitchFamily="49" charset="-122"/>
                <a:ea typeface="KaiTi" pitchFamily="49" charset="-122"/>
                <a:cs typeface="SimHei" charset="0"/>
              </a:rPr>
              <a:t>太</a:t>
            </a:r>
            <a:endParaRPr lang="en-GB" sz="3200" b="1" dirty="0">
              <a:solidFill>
                <a:srgbClr val="66FF99"/>
              </a:solidFill>
              <a:latin typeface="KaiTi" pitchFamily="49" charset="-122"/>
              <a:ea typeface="KaiTi" pitchFamily="49" charset="-122"/>
              <a:cs typeface="MS Gothic" charset="0"/>
            </a:endParaRPr>
          </a:p>
        </p:txBody>
      </p:sp>
      <p:sp>
        <p:nvSpPr>
          <p:cNvPr id="95249" name="Rectangle 29"/>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95250" name="Rectangle 30"/>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00FF00"/>
                </a:solidFill>
                <a:latin typeface="KaiTi" pitchFamily="49" charset="-122"/>
                <a:ea typeface="KaiTi" pitchFamily="49" charset="-122"/>
                <a:cs typeface="SimHei" charset="0"/>
              </a:rPr>
              <a:t>路加</a:t>
            </a:r>
            <a:endParaRPr lang="en-GB" sz="3200" b="1" dirty="0">
              <a:solidFill>
                <a:srgbClr val="66FF99"/>
              </a:solidFill>
              <a:latin typeface="KaiTi" pitchFamily="49" charset="-122"/>
              <a:ea typeface="KaiTi" pitchFamily="49" charset="-122"/>
              <a:cs typeface="MS Gothic" charset="0"/>
            </a:endParaRPr>
          </a:p>
        </p:txBody>
      </p:sp>
      <p:sp>
        <p:nvSpPr>
          <p:cNvPr id="95251" name="Rectangle 31"/>
          <p:cNvSpPr>
            <a:spLocks noChangeArrowheads="1"/>
          </p:cNvSpPr>
          <p:nvPr/>
        </p:nvSpPr>
        <p:spPr bwMode="auto">
          <a:xfrm>
            <a:off x="5759450" y="3684588"/>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66FF"/>
                </a:solidFill>
                <a:latin typeface="SimHei" charset="0"/>
                <a:ea typeface="SimHei" charset="0"/>
                <a:cs typeface="SimHei" charset="0"/>
              </a:rPr>
              <a:t>约翰</a:t>
            </a:r>
            <a:endParaRPr lang="en-GB" sz="3200" b="1">
              <a:solidFill>
                <a:srgbClr val="0066FF"/>
              </a:solidFill>
              <a:latin typeface="Helvetica" charset="0"/>
              <a:cs typeface="MS Gothic" charset="0"/>
            </a:endParaRPr>
          </a:p>
        </p:txBody>
      </p:sp>
      <p:sp>
        <p:nvSpPr>
          <p:cNvPr id="95252" name="Rectangle 32"/>
          <p:cNvSpPr>
            <a:spLocks noChangeArrowheads="1"/>
          </p:cNvSpPr>
          <p:nvPr/>
        </p:nvSpPr>
        <p:spPr bwMode="auto">
          <a:xfrm>
            <a:off x="2159000" y="1560513"/>
            <a:ext cx="1766888"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lgn="ct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SimHei" charset="0"/>
              </a:rPr>
              <a:t>犹</a:t>
            </a:r>
            <a:r>
              <a:rPr lang="zh-CN" altLang="en-US" sz="2500" b="1">
                <a:solidFill>
                  <a:srgbClr val="CECECE"/>
                </a:solidFill>
                <a:latin typeface="KaiTi" pitchFamily="49" charset="-122"/>
                <a:ea typeface="KaiTi" pitchFamily="49" charset="-122"/>
                <a:cs typeface="SimHei" charset="0"/>
              </a:rPr>
              <a:t>太</a:t>
            </a:r>
            <a:r>
              <a:rPr lang="zh-CN" altLang="en-US" sz="2500" b="1" dirty="0">
                <a:solidFill>
                  <a:srgbClr val="CECECE"/>
                </a:solidFill>
                <a:latin typeface="KaiTi" pitchFamily="49" charset="-122"/>
                <a:ea typeface="KaiTi" pitchFamily="49" charset="-122"/>
                <a:cs typeface="SimHei" charset="0"/>
              </a:rPr>
              <a:t>人</a:t>
            </a:r>
            <a:endParaRPr lang="en-GB" altLang="ja-JP" sz="2500" b="1" dirty="0">
              <a:solidFill>
                <a:srgbClr val="CECECE"/>
              </a:solidFill>
              <a:latin typeface="KaiTi" pitchFamily="49" charset="-122"/>
              <a:ea typeface="KaiTi" pitchFamily="49" charset="-122"/>
              <a:cs typeface="MS Gothic" charset="0"/>
            </a:endParaRPr>
          </a:p>
          <a:p>
            <a:pPr algn="ct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endParaRPr lang="en-GB" sz="2500" b="1" dirty="0">
              <a:solidFill>
                <a:srgbClr val="CECECE"/>
              </a:solidFill>
              <a:latin typeface="Helvetica" charset="0"/>
              <a:cs typeface="MS Gothic" charset="0"/>
            </a:endParaRPr>
          </a:p>
        </p:txBody>
      </p:sp>
      <p:sp>
        <p:nvSpPr>
          <p:cNvPr id="95253" name="Rectangle 33"/>
          <p:cNvSpPr>
            <a:spLocks noChangeArrowheads="1"/>
          </p:cNvSpPr>
          <p:nvPr/>
        </p:nvSpPr>
        <p:spPr bwMode="auto">
          <a:xfrm>
            <a:off x="5899150" y="1570038"/>
            <a:ext cx="1766888"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D9D9D9"/>
                </a:solidFill>
                <a:latin typeface="KaiTi" pitchFamily="49" charset="-122"/>
                <a:ea typeface="KaiTi" pitchFamily="49" charset="-122"/>
                <a:cs typeface="SimHei" charset="0"/>
              </a:rPr>
              <a:t>罗马</a:t>
            </a:r>
            <a:r>
              <a:rPr lang="zh-CN" altLang="en-US" sz="2500" b="1">
                <a:solidFill>
                  <a:srgbClr val="D9D9D9"/>
                </a:solidFill>
                <a:latin typeface="KaiTi" pitchFamily="49" charset="-122"/>
                <a:ea typeface="KaiTi" pitchFamily="49" charset="-122"/>
                <a:cs typeface="SimHei" charset="0"/>
              </a:rPr>
              <a:t>人</a:t>
            </a:r>
            <a:endParaRPr lang="en-GB" sz="2500" b="1" dirty="0">
              <a:solidFill>
                <a:srgbClr val="CECECE"/>
              </a:solidFill>
              <a:latin typeface="KaiTi" pitchFamily="49" charset="-122"/>
              <a:ea typeface="KaiTi" pitchFamily="49" charset="-122"/>
              <a:cs typeface="MS Gothic" charset="0"/>
            </a:endParaRPr>
          </a:p>
        </p:txBody>
      </p:sp>
      <p:sp>
        <p:nvSpPr>
          <p:cNvPr id="95254" name="Rectangle 34"/>
          <p:cNvSpPr>
            <a:spLocks noChangeArrowheads="1"/>
          </p:cNvSpPr>
          <p:nvPr/>
        </p:nvSpPr>
        <p:spPr bwMode="auto">
          <a:xfrm>
            <a:off x="2462213" y="4237038"/>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D9D9D9"/>
                </a:solidFill>
                <a:latin typeface="KaiTi" pitchFamily="49" charset="-122"/>
                <a:ea typeface="KaiTi" pitchFamily="49" charset="-122"/>
                <a:cs typeface="SimHei" charset="0"/>
              </a:rPr>
              <a:t>希腊人</a:t>
            </a:r>
            <a:endParaRPr lang="en-GB" sz="2500" b="1" dirty="0">
              <a:solidFill>
                <a:srgbClr val="CECECE"/>
              </a:solidFill>
              <a:latin typeface="KaiTi" pitchFamily="49" charset="-122"/>
              <a:ea typeface="KaiTi" pitchFamily="49" charset="-122"/>
              <a:cs typeface="MS Gothic" charset="0"/>
            </a:endParaRPr>
          </a:p>
        </p:txBody>
      </p:sp>
      <p:sp>
        <p:nvSpPr>
          <p:cNvPr id="95255" name="Rectangle 35"/>
          <p:cNvSpPr>
            <a:spLocks noChangeArrowheads="1"/>
          </p:cNvSpPr>
          <p:nvPr/>
        </p:nvSpPr>
        <p:spPr bwMode="auto">
          <a:xfrm>
            <a:off x="5334000" y="4241800"/>
            <a:ext cx="269398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lgn="ct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教会</a:t>
            </a:r>
            <a:endParaRPr lang="en-GB" sz="2500" b="1">
              <a:solidFill>
                <a:srgbClr val="0066FF"/>
              </a:solidFill>
              <a:latin typeface="Helvetica" charset="0"/>
              <a:cs typeface="MS Gothic" charset="0"/>
            </a:endParaRPr>
          </a:p>
        </p:txBody>
      </p:sp>
      <p:sp>
        <p:nvSpPr>
          <p:cNvPr id="95256" name="Rectangle 36"/>
          <p:cNvSpPr>
            <a:spLocks noChangeArrowheads="1"/>
          </p:cNvSpPr>
          <p:nvPr/>
        </p:nvSpPr>
        <p:spPr bwMode="auto">
          <a:xfrm>
            <a:off x="2424113" y="2070100"/>
            <a:ext cx="176688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君王</a:t>
            </a:r>
            <a:endParaRPr lang="en-GB" sz="2500" b="1" dirty="0">
              <a:solidFill>
                <a:srgbClr val="CECECE"/>
              </a:solidFill>
              <a:latin typeface="KaiTi" pitchFamily="49" charset="-122"/>
              <a:ea typeface="KaiTi" pitchFamily="49" charset="-122"/>
              <a:cs typeface="MS Gothic" charset="0"/>
            </a:endParaRPr>
          </a:p>
        </p:txBody>
      </p:sp>
      <p:sp>
        <p:nvSpPr>
          <p:cNvPr id="95257" name="Rectangle 37"/>
          <p:cNvSpPr>
            <a:spLocks noChangeArrowheads="1"/>
          </p:cNvSpPr>
          <p:nvPr/>
        </p:nvSpPr>
        <p:spPr bwMode="auto">
          <a:xfrm>
            <a:off x="5881688" y="2065338"/>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D9D9D9"/>
                </a:solidFill>
                <a:latin typeface="KaiTi" pitchFamily="49" charset="-122"/>
                <a:ea typeface="KaiTi" pitchFamily="49" charset="-122"/>
                <a:cs typeface="SimHei" charset="0"/>
              </a:rPr>
              <a:t>仆</a:t>
            </a:r>
            <a:r>
              <a:rPr lang="zh-CN" altLang="en-US" sz="2500" b="1">
                <a:solidFill>
                  <a:srgbClr val="D9D9D9"/>
                </a:solidFill>
                <a:latin typeface="KaiTi" pitchFamily="49" charset="-122"/>
                <a:ea typeface="KaiTi" pitchFamily="49" charset="-122"/>
                <a:cs typeface="SimHei" charset="0"/>
              </a:rPr>
              <a:t>人</a:t>
            </a:r>
            <a:endParaRPr lang="en-GB" sz="2500" b="1" dirty="0">
              <a:solidFill>
                <a:srgbClr val="D9D9D9"/>
              </a:solidFill>
              <a:latin typeface="KaiTi" pitchFamily="49" charset="-122"/>
              <a:ea typeface="KaiTi" pitchFamily="49" charset="-122"/>
              <a:cs typeface="MS Gothic" charset="0"/>
            </a:endParaRPr>
          </a:p>
        </p:txBody>
      </p:sp>
      <p:sp>
        <p:nvSpPr>
          <p:cNvPr id="95258" name="Rectangle 38"/>
          <p:cNvSpPr>
            <a:spLocks noChangeArrowheads="1"/>
          </p:cNvSpPr>
          <p:nvPr/>
        </p:nvSpPr>
        <p:spPr bwMode="auto">
          <a:xfrm>
            <a:off x="2439988" y="4735513"/>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神子</a:t>
            </a:r>
            <a:r>
              <a:rPr lang="en-US" altLang="zh-CN" sz="2500" b="1" dirty="0">
                <a:solidFill>
                  <a:srgbClr val="D9D9D9"/>
                </a:solidFill>
                <a:latin typeface="KaiTi" pitchFamily="49" charset="-122"/>
                <a:ea typeface="KaiTi" pitchFamily="49" charset="-122"/>
                <a:cs typeface="SimHei" charset="0"/>
              </a:rPr>
              <a:t>/</a:t>
            </a:r>
            <a:r>
              <a:rPr lang="zh-CN" altLang="en-US" sz="2500" b="1" dirty="0">
                <a:solidFill>
                  <a:srgbClr val="D9D9D9"/>
                </a:solidFill>
                <a:latin typeface="KaiTi" pitchFamily="49" charset="-122"/>
                <a:ea typeface="KaiTi" pitchFamily="49" charset="-122"/>
                <a:cs typeface="SimHei" charset="0"/>
              </a:rPr>
              <a:t>人子</a:t>
            </a:r>
            <a:endParaRPr lang="en-GB" sz="2500" b="1" dirty="0">
              <a:solidFill>
                <a:srgbClr val="CECECE"/>
              </a:solidFill>
              <a:latin typeface="KaiTi" pitchFamily="49" charset="-122"/>
              <a:ea typeface="KaiTi" pitchFamily="49" charset="-122"/>
              <a:cs typeface="MS Gothic" charset="0"/>
            </a:endParaRPr>
          </a:p>
        </p:txBody>
      </p:sp>
      <p:sp>
        <p:nvSpPr>
          <p:cNvPr id="95259" name="Rectangle 39"/>
          <p:cNvSpPr>
            <a:spLocks noChangeArrowheads="1"/>
          </p:cNvSpPr>
          <p:nvPr/>
        </p:nvSpPr>
        <p:spPr bwMode="auto">
          <a:xfrm>
            <a:off x="5903913" y="4729163"/>
            <a:ext cx="107315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神</a:t>
            </a:r>
            <a:endParaRPr lang="en-GB" sz="2500" b="1">
              <a:solidFill>
                <a:srgbClr val="0066FF"/>
              </a:solidFill>
              <a:latin typeface="Helvetica" charset="0"/>
              <a:cs typeface="MS Gothic" charset="0"/>
            </a:endParaRPr>
          </a:p>
        </p:txBody>
      </p:sp>
      <p:sp>
        <p:nvSpPr>
          <p:cNvPr id="95260" name="Rectangle 40"/>
          <p:cNvSpPr>
            <a:spLocks noChangeArrowheads="1"/>
          </p:cNvSpPr>
          <p:nvPr/>
        </p:nvSpPr>
        <p:spPr bwMode="auto">
          <a:xfrm>
            <a:off x="2427288" y="2574925"/>
            <a:ext cx="176688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KaiTi" pitchFamily="49" charset="-122"/>
                <a:ea typeface="KaiTi" pitchFamily="49" charset="-122"/>
                <a:cs typeface="SimHei" charset="0"/>
              </a:rPr>
              <a:t>所</a:t>
            </a:r>
            <a:r>
              <a:rPr lang="zh-TW" altLang="en-US" sz="2500" b="1">
                <a:solidFill>
                  <a:srgbClr val="D9D9D9"/>
                </a:solidFill>
                <a:latin typeface="KaiTi" pitchFamily="49" charset="-122"/>
                <a:ea typeface="KaiTi" pitchFamily="49" charset="-122"/>
                <a:cs typeface="SimHei" charset="0"/>
              </a:rPr>
              <a:t>讲</a:t>
            </a:r>
            <a:endParaRPr lang="en-GB" sz="2500" b="1" dirty="0">
              <a:solidFill>
                <a:srgbClr val="D9D9D9"/>
              </a:solidFill>
              <a:latin typeface="KaiTi" pitchFamily="49" charset="-122"/>
              <a:ea typeface="KaiTi" pitchFamily="49" charset="-122"/>
              <a:cs typeface="MS Gothic" charset="0"/>
            </a:endParaRPr>
          </a:p>
        </p:txBody>
      </p:sp>
      <p:sp>
        <p:nvSpPr>
          <p:cNvPr id="95261" name="Rectangle 41"/>
          <p:cNvSpPr>
            <a:spLocks noChangeArrowheads="1"/>
          </p:cNvSpPr>
          <p:nvPr/>
        </p:nvSpPr>
        <p:spPr bwMode="auto">
          <a:xfrm>
            <a:off x="5905500" y="2584450"/>
            <a:ext cx="1154113"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所做</a:t>
            </a:r>
            <a:endParaRPr lang="en-GB" sz="2500" b="1" dirty="0">
              <a:solidFill>
                <a:srgbClr val="D9D9D9"/>
              </a:solidFill>
              <a:latin typeface="KaiTi" pitchFamily="49" charset="-122"/>
              <a:ea typeface="KaiTi" pitchFamily="49" charset="-122"/>
              <a:cs typeface="MS Gothic" charset="0"/>
            </a:endParaRPr>
          </a:p>
        </p:txBody>
      </p:sp>
      <p:sp>
        <p:nvSpPr>
          <p:cNvPr id="95262" name="Rectangle 42"/>
          <p:cNvSpPr>
            <a:spLocks noChangeArrowheads="1"/>
          </p:cNvSpPr>
          <p:nvPr/>
        </p:nvSpPr>
        <p:spPr bwMode="auto">
          <a:xfrm>
            <a:off x="5872163" y="5256213"/>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所认为</a:t>
            </a:r>
            <a:endParaRPr lang="en-GB" sz="2500" b="1">
              <a:solidFill>
                <a:srgbClr val="0066FF"/>
              </a:solidFill>
              <a:latin typeface="Helvetica" charset="0"/>
              <a:cs typeface="MS Gothic" charset="0"/>
            </a:endParaRPr>
          </a:p>
        </p:txBody>
      </p:sp>
      <p:sp>
        <p:nvSpPr>
          <p:cNvPr id="95263" name="Rectangle 43"/>
          <p:cNvSpPr>
            <a:spLocks noChangeArrowheads="1"/>
          </p:cNvSpPr>
          <p:nvPr/>
        </p:nvSpPr>
        <p:spPr bwMode="auto">
          <a:xfrm>
            <a:off x="2439988" y="5251450"/>
            <a:ext cx="12477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所感受</a:t>
            </a:r>
            <a:endParaRPr lang="en-GB" sz="2500" b="1" dirty="0">
              <a:solidFill>
                <a:srgbClr val="D9D9D9"/>
              </a:solidFill>
              <a:latin typeface="KaiTi" pitchFamily="49" charset="-122"/>
              <a:ea typeface="KaiTi" pitchFamily="49" charset="-122"/>
              <a:cs typeface="MS Gothic" charset="0"/>
            </a:endParaRPr>
          </a:p>
        </p:txBody>
      </p:sp>
      <p:sp>
        <p:nvSpPr>
          <p:cNvPr id="95264"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65" name="AutoShape 45"/>
          <p:cNvSpPr>
            <a:spLocks noChangeArrowheads="1"/>
          </p:cNvSpPr>
          <p:nvPr/>
        </p:nvSpPr>
        <p:spPr bwMode="auto">
          <a:xfrm>
            <a:off x="4748213" y="877888"/>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66" name="AutoShape 46"/>
          <p:cNvSpPr>
            <a:spLocks noChangeArrowheads="1"/>
          </p:cNvSpPr>
          <p:nvPr/>
        </p:nvSpPr>
        <p:spPr bwMode="auto">
          <a:xfrm>
            <a:off x="1365250" y="911225"/>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eaLnBrk="0" hangingPunct="0">
              <a:defRPr/>
            </a:pPr>
            <a:endParaRPr lang="en-US">
              <a:solidFill>
                <a:srgbClr val="FFFFFF"/>
              </a:solidFill>
              <a:latin typeface="Times New Roman" pitchFamily="18" charset="0"/>
              <a:ea typeface="MS PGothic" pitchFamily="34" charset="-128"/>
            </a:endParaRPr>
          </a:p>
        </p:txBody>
      </p:sp>
      <p:sp>
        <p:nvSpPr>
          <p:cNvPr id="23601" name="Line 49"/>
          <p:cNvSpPr>
            <a:spLocks noChangeShapeType="1"/>
          </p:cNvSpPr>
          <p:nvPr/>
        </p:nvSpPr>
        <p:spPr bwMode="auto">
          <a:xfrm flipH="1">
            <a:off x="3946525" y="728663"/>
            <a:ext cx="604838" cy="3182937"/>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eaLnBrk="0" hangingPunct="0">
              <a:defRPr/>
            </a:pPr>
            <a:endParaRPr lang="en-US">
              <a:solidFill>
                <a:srgbClr val="FFFFFF"/>
              </a:solidFill>
              <a:latin typeface="Times New Roman" pitchFamily="18" charset="0"/>
              <a:ea typeface="MS PGothic" pitchFamily="34" charset="-128"/>
            </a:endParaRPr>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eaLnBrk="0" hangingPunct="0">
              <a:defRPr/>
            </a:pPr>
            <a:endParaRPr lang="en-US">
              <a:solidFill>
                <a:srgbClr val="FFFFFF"/>
              </a:solidFill>
              <a:latin typeface="Times New Roman" pitchFamily="18" charset="0"/>
              <a:ea typeface="MS PGothic" pitchFamily="34" charset="-128"/>
            </a:endParaRPr>
          </a:p>
        </p:txBody>
      </p:sp>
      <p:sp>
        <p:nvSpPr>
          <p:cNvPr id="95270" name="Text Box 5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125"/>
              </a:spcBef>
              <a:buClr>
                <a:srgbClr val="FFA27C"/>
              </a:buClr>
            </a:pPr>
            <a:r>
              <a:rPr lang="en-GB" sz="1800">
                <a:solidFill>
                  <a:srgbClr val="FFA27C"/>
                </a:solidFill>
                <a:latin typeface="Comic Sans MS" charset="0"/>
                <a:cs typeface="MS Gothic" charset="0"/>
              </a:rPr>
              <a:t> </a:t>
            </a:r>
          </a:p>
        </p:txBody>
      </p:sp>
      <p:sp>
        <p:nvSpPr>
          <p:cNvPr id="23604" name="Text Box 52"/>
          <p:cNvSpPr txBox="1">
            <a:spLocks noChangeArrowheads="1"/>
          </p:cNvSpPr>
          <p:nvPr/>
        </p:nvSpPr>
        <p:spPr bwMode="auto">
          <a:xfrm>
            <a:off x="5410200" y="3429000"/>
            <a:ext cx="1771650" cy="239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9475"/>
              </a:spcBef>
              <a:buClr>
                <a:srgbClr val="FFEA18"/>
              </a:buClr>
            </a:pPr>
            <a:r>
              <a:rPr lang="en-GB" sz="15200" b="1">
                <a:solidFill>
                  <a:srgbClr val="FFEA18"/>
                </a:solidFill>
                <a:latin typeface="Times New Roman" charset="0"/>
                <a:cs typeface="MS Gothic" charset="0"/>
              </a:rPr>
              <a:t>∑</a:t>
            </a:r>
          </a:p>
        </p:txBody>
      </p:sp>
      <p:sp>
        <p:nvSpPr>
          <p:cNvPr id="95272" name="Text Box 53"/>
          <p:cNvSpPr txBox="1">
            <a:spLocks noChangeArrowheads="1"/>
          </p:cNvSpPr>
          <p:nvPr/>
        </p:nvSpPr>
        <p:spPr bwMode="auto">
          <a:xfrm>
            <a:off x="8704263" y="6118225"/>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5273" name="Text Box 54"/>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563"/>
              </a:spcBef>
              <a:buClr>
                <a:srgbClr val="FFFFFF"/>
              </a:buClr>
            </a:pPr>
            <a:r>
              <a:rPr lang="en-GB" sz="900" b="1">
                <a:solidFill>
                  <a:srgbClr val="FFFFFF"/>
                </a:solidFill>
                <a:latin typeface="Comic Sans MS" charset="0"/>
                <a:cs typeface="MS Gothic" charset="0"/>
              </a:rPr>
              <a:t>21</a:t>
            </a:r>
          </a:p>
        </p:txBody>
      </p:sp>
      <p:sp>
        <p:nvSpPr>
          <p:cNvPr id="95274" name="Text Box 55"/>
          <p:cNvSpPr txBox="1">
            <a:spLocks noChangeArrowheads="1"/>
          </p:cNvSpPr>
          <p:nvPr/>
        </p:nvSpPr>
        <p:spPr bwMode="auto">
          <a:xfrm>
            <a:off x="8705850" y="6488113"/>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900"/>
              </a:spcBef>
              <a:buClr>
                <a:srgbClr val="FFFFFF"/>
              </a:buClr>
            </a:pPr>
            <a:r>
              <a:rPr lang="en-GB" sz="1400" b="1">
                <a:solidFill>
                  <a:srgbClr val="FFFFFF"/>
                </a:solidFill>
                <a:latin typeface="Comic Sans MS" charset="0"/>
                <a:cs typeface="MS Gothic" charset="0"/>
              </a:rPr>
              <a:t>1</a:t>
            </a:r>
          </a:p>
        </p:txBody>
      </p:sp>
      <p:sp>
        <p:nvSpPr>
          <p:cNvPr id="57" name="Title 56"/>
          <p:cNvSpPr>
            <a:spLocks noGrp="1"/>
          </p:cNvSpPr>
          <p:nvPr>
            <p:ph type="title" idx="4294967295"/>
          </p:nvPr>
        </p:nvSpPr>
        <p:spPr>
          <a:xfrm>
            <a:off x="0" y="228600"/>
            <a:ext cx="8229600" cy="609600"/>
          </a:xfrm>
          <a:prstGeom prst="rect">
            <a:avLst/>
          </a:prstGeom>
        </p:spPr>
        <p:txBody>
          <a:bodyPr/>
          <a:lstStyle/>
          <a:p>
            <a:pPr>
              <a:defRPr/>
            </a:pPr>
            <a:r>
              <a:rPr lang="zh-TW" altLang="en-US" sz="3200" b="1">
                <a:solidFill>
                  <a:srgbClr val="FFFF00"/>
                </a:solidFill>
                <a:latin typeface="KaiTi" pitchFamily="49" charset="-122"/>
                <a:ea typeface="KaiTi" pitchFamily="49" charset="-122"/>
                <a:cs typeface="SimHei" charset="0"/>
              </a:rPr>
              <a:t>对观</a:t>
            </a:r>
            <a:r>
              <a:rPr lang="zh-CN" altLang="en-US" sz="3200" b="1">
                <a:solidFill>
                  <a:srgbClr val="FFFF00"/>
                </a:solidFill>
                <a:latin typeface="KaiTi" pitchFamily="49" charset="-122"/>
                <a:ea typeface="KaiTi" pitchFamily="49" charset="-122"/>
                <a:cs typeface="SimHei" charset="0"/>
              </a:rPr>
              <a:t>福音</a:t>
            </a:r>
            <a:r>
              <a:rPr lang="zh-TW" altLang="en-US" sz="3200" b="1">
                <a:solidFill>
                  <a:srgbClr val="FFFF00"/>
                </a:solidFill>
                <a:latin typeface="KaiTi" pitchFamily="49" charset="-122"/>
                <a:ea typeface="KaiTi" pitchFamily="49" charset="-122"/>
                <a:cs typeface="SimHei" charset="0"/>
              </a:rPr>
              <a:t>书</a:t>
            </a:r>
            <a:r>
              <a:rPr lang="en-US" altLang="ja-JP" sz="3200" b="1">
                <a:solidFill>
                  <a:srgbClr val="FAFD00"/>
                </a:solidFill>
                <a:latin typeface="KaiTi" pitchFamily="49" charset="-122"/>
                <a:ea typeface="KaiTi" pitchFamily="49" charset="-122"/>
                <a:cs typeface="ＭＳ Ｐゴシック" charset="0"/>
              </a:rPr>
              <a:t>: </a:t>
            </a:r>
            <a:r>
              <a:rPr lang="en-US" altLang="ja-JP" sz="3200" b="1" dirty="0">
                <a:solidFill>
                  <a:srgbClr val="FAFD00"/>
                </a:solidFill>
                <a:latin typeface="KaiTi" pitchFamily="49" charset="-122"/>
                <a:ea typeface="KaiTi" pitchFamily="49" charset="-122"/>
                <a:cs typeface="ＭＳ Ｐゴシック" charset="0"/>
              </a:rPr>
              <a:t>“</a:t>
            </a:r>
            <a:r>
              <a:rPr lang="zh-CN" altLang="en-US" sz="3200" b="1" dirty="0">
                <a:solidFill>
                  <a:srgbClr val="FFFF00"/>
                </a:solidFill>
                <a:latin typeface="KaiTi" pitchFamily="49" charset="-122"/>
                <a:ea typeface="KaiTi" pitchFamily="49" charset="-122"/>
                <a:cs typeface="SimHei" charset="0"/>
              </a:rPr>
              <a:t>共同参考</a:t>
            </a:r>
            <a:r>
              <a:rPr lang="en-US" altLang="ja-JP" sz="3200" b="1" dirty="0">
                <a:solidFill>
                  <a:srgbClr val="FAFD00"/>
                </a:solidFill>
                <a:latin typeface="KaiTi" pitchFamily="49" charset="-122"/>
                <a:ea typeface="KaiTi" pitchFamily="49" charset="-122"/>
                <a:cs typeface="ＭＳ Ｐゴシック" charset="0"/>
              </a:rPr>
              <a:t>”</a:t>
            </a:r>
            <a:endParaRPr lang="en-US" sz="3200" b="1" dirty="0">
              <a:latin typeface="KaiTi" pitchFamily="49" charset="-122"/>
              <a:ea typeface="KaiTi" pitchFamily="49" charset="-122"/>
              <a:cs typeface="ＭＳ Ｐゴシック" charset="0"/>
            </a:endParaRPr>
          </a:p>
        </p:txBody>
      </p:sp>
      <p:sp>
        <p:nvSpPr>
          <p:cNvPr id="58" name="TextBox 57"/>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474747"/>
                </a:solidFill>
                <a:effectLst>
                  <a:outerShdw blurRad="38100" dist="38100" dir="2700000" algn="tl">
                    <a:srgbClr val="EEECE1"/>
                  </a:outerShdw>
                </a:effectLst>
                <a:latin typeface="Arial" charset="0"/>
                <a:cs typeface="Arial" charset="0"/>
              </a:rPr>
              <a:t>52</a:t>
            </a:r>
          </a:p>
        </p:txBody>
      </p:sp>
    </p:spTree>
    <p:extLst>
      <p:ext uri="{BB962C8B-B14F-4D97-AF65-F5344CB8AC3E}">
        <p14:creationId xmlns:p14="http://schemas.microsoft.com/office/powerpoint/2010/main" val="2856589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0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5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0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72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9728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4"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5"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6"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7"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25" name="Oval 24"/>
          <p:cNvSpPr>
            <a:spLocks noChangeArrowheads="1"/>
          </p:cNvSpPr>
          <p:nvPr/>
        </p:nvSpPr>
        <p:spPr bwMode="auto">
          <a:xfrm rot="2177326">
            <a:off x="1054100" y="652463"/>
            <a:ext cx="4419600" cy="4325937"/>
          </a:xfrm>
          <a:prstGeom prst="ellipse">
            <a:avLst/>
          </a:prstGeom>
          <a:solidFill>
            <a:srgbClr val="660066">
              <a:alpha val="58823"/>
            </a:srgbClr>
          </a:solidFill>
          <a:ln w="76200">
            <a:solidFill>
              <a:schemeClr val="bg1"/>
            </a:solidFill>
            <a:round/>
            <a:headEnd/>
            <a:tailEnd/>
          </a:ln>
        </p:spPr>
        <p:txBody>
          <a:bodyPr/>
          <a:lstStyle/>
          <a:p>
            <a:pPr defTabSz="457200" eaLnBrk="0" hangingPunct="0">
              <a:lnSpc>
                <a:spcPct val="93000"/>
              </a:lnSpc>
              <a:buClr>
                <a:srgbClr val="000000"/>
              </a:buClr>
              <a:buSzPct val="100000"/>
            </a:pPr>
            <a:endParaRPr lang="en-US">
              <a:solidFill>
                <a:srgbClr val="474747"/>
              </a:solidFill>
              <a:latin typeface="Arial" charset="0"/>
              <a:cs typeface="MS Gothic" charset="0"/>
            </a:endParaRPr>
          </a:p>
        </p:txBody>
      </p:sp>
      <p:sp>
        <p:nvSpPr>
          <p:cNvPr id="41" name="Oval 40"/>
          <p:cNvSpPr>
            <a:spLocks noChangeArrowheads="1"/>
          </p:cNvSpPr>
          <p:nvPr/>
        </p:nvSpPr>
        <p:spPr bwMode="auto">
          <a:xfrm rot="18597337">
            <a:off x="4968875" y="2646363"/>
            <a:ext cx="3290887" cy="4243388"/>
          </a:xfrm>
          <a:prstGeom prst="ellipse">
            <a:avLst/>
          </a:prstGeom>
          <a:solidFill>
            <a:srgbClr val="000000">
              <a:alpha val="54901"/>
            </a:srgbClr>
          </a:solidFill>
          <a:ln w="76200">
            <a:solidFill>
              <a:srgbClr val="FFFFFF"/>
            </a:solidFill>
            <a:round/>
            <a:headEnd/>
            <a:tailEnd/>
          </a:ln>
        </p:spPr>
        <p:txBody>
          <a:bodyPr/>
          <a:lstStyle/>
          <a:p>
            <a:pPr defTabSz="457200" fontAlgn="auto">
              <a:lnSpc>
                <a:spcPct val="93000"/>
              </a:lnSpc>
              <a:spcBef>
                <a:spcPts val="0"/>
              </a:spcBef>
              <a:spcAft>
                <a:spcPts val="0"/>
              </a:spcAft>
              <a:buClr>
                <a:srgbClr val="000000"/>
              </a:buClr>
              <a:buSzPct val="100000"/>
              <a:buFont typeface="Times New Roman" charset="0"/>
              <a:buNone/>
              <a:defRPr/>
            </a:pPr>
            <a:endParaRPr lang="en-US" sz="1800" kern="0">
              <a:solidFill>
                <a:srgbClr val="FFFFFF"/>
              </a:solidFill>
              <a:effectLst>
                <a:outerShdw blurRad="38100" dist="38100" dir="2700000" algn="tl">
                  <a:srgbClr val="000000">
                    <a:alpha val="43137"/>
                  </a:srgbClr>
                </a:outerShdw>
              </a:effectLst>
              <a:ea typeface="MS Gothic" charset="0"/>
              <a:cs typeface="MS Gothic" charset="0"/>
            </a:endParaRPr>
          </a:p>
        </p:txBody>
      </p:sp>
      <p:grpSp>
        <p:nvGrpSpPr>
          <p:cNvPr id="97289" name="Group 8"/>
          <p:cNvGrpSpPr>
            <a:grpSpLocks/>
          </p:cNvGrpSpPr>
          <p:nvPr/>
        </p:nvGrpSpPr>
        <p:grpSpPr bwMode="auto">
          <a:xfrm>
            <a:off x="1412875" y="946150"/>
            <a:ext cx="3860800" cy="3332163"/>
            <a:chOff x="979" y="675"/>
            <a:chExt cx="2675" cy="2379"/>
          </a:xfrm>
        </p:grpSpPr>
        <p:sp>
          <p:nvSpPr>
            <p:cNvPr id="97312"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2</a:t>
              </a:r>
            </a:p>
          </p:txBody>
        </p:sp>
        <p:sp>
          <p:nvSpPr>
            <p:cNvPr id="97313"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3</a:t>
              </a:r>
            </a:p>
          </p:txBody>
        </p:sp>
        <p:sp>
          <p:nvSpPr>
            <p:cNvPr id="97314"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4</a:t>
              </a:r>
            </a:p>
          </p:txBody>
        </p:sp>
        <p:sp>
          <p:nvSpPr>
            <p:cNvPr id="97315"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dirty="0">
                  <a:solidFill>
                    <a:srgbClr val="FAFD00"/>
                  </a:solidFill>
                  <a:latin typeface="Helvetica" charset="0"/>
                  <a:cs typeface="MS Gothic" charset="0"/>
                </a:rPr>
                <a:t>1</a:t>
              </a:r>
            </a:p>
          </p:txBody>
        </p:sp>
      </p:grpSp>
      <p:sp>
        <p:nvSpPr>
          <p:cNvPr id="27" name="Oval 26"/>
          <p:cNvSpPr>
            <a:spLocks noChangeArrowheads="1"/>
          </p:cNvSpPr>
          <p:nvPr/>
        </p:nvSpPr>
        <p:spPr bwMode="auto">
          <a:xfrm rot="18711476">
            <a:off x="3041650" y="1003300"/>
            <a:ext cx="2627313" cy="3198813"/>
          </a:xfrm>
          <a:prstGeom prst="ellipse">
            <a:avLst/>
          </a:prstGeom>
          <a:solidFill>
            <a:schemeClr val="accent5">
              <a:alpha val="59000"/>
            </a:scheme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474747"/>
              </a:solidFill>
              <a:latin typeface="Arial" charset="0"/>
              <a:ea typeface="MS Gothic" pitchFamily="49" charset="-128"/>
              <a:cs typeface="MS Gothic" pitchFamily="49" charset="-128"/>
            </a:endParaRPr>
          </a:p>
        </p:txBody>
      </p:sp>
      <p:grpSp>
        <p:nvGrpSpPr>
          <p:cNvPr id="3" name="Group 36"/>
          <p:cNvGrpSpPr>
            <a:grpSpLocks/>
          </p:cNvGrpSpPr>
          <p:nvPr/>
        </p:nvGrpSpPr>
        <p:grpSpPr bwMode="auto">
          <a:xfrm>
            <a:off x="4743450" y="3254375"/>
            <a:ext cx="600075" cy="784225"/>
            <a:chOff x="4743354" y="3254515"/>
            <a:chExt cx="600388" cy="784086"/>
          </a:xfrm>
        </p:grpSpPr>
        <p:sp>
          <p:nvSpPr>
            <p:cNvPr id="97310" name="Isosceles Triangle 34"/>
            <p:cNvSpPr>
              <a:spLocks noChangeArrowheads="1"/>
            </p:cNvSpPr>
            <p:nvPr/>
          </p:nvSpPr>
          <p:spPr bwMode="auto">
            <a:xfrm rot="716084">
              <a:off x="4786171" y="3254515"/>
              <a:ext cx="557571" cy="655693"/>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97311" name="Isosceles Triangle 35"/>
            <p:cNvSpPr>
              <a:spLocks noChangeArrowheads="1"/>
            </p:cNvSpPr>
            <p:nvPr/>
          </p:nvSpPr>
          <p:spPr bwMode="auto">
            <a:xfrm rot="5698572">
              <a:off x="4886276" y="3667078"/>
              <a:ext cx="228601" cy="514445"/>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grpSp>
      <p:sp>
        <p:nvSpPr>
          <p:cNvPr id="26" name="Oval 25"/>
          <p:cNvSpPr>
            <a:spLocks noChangeArrowheads="1"/>
          </p:cNvSpPr>
          <p:nvPr/>
        </p:nvSpPr>
        <p:spPr bwMode="auto">
          <a:xfrm rot="9274204">
            <a:off x="868363" y="2119313"/>
            <a:ext cx="4419600" cy="3849687"/>
          </a:xfrm>
          <a:prstGeom prst="ellipse">
            <a:avLst/>
          </a:prstGeom>
          <a:solidFill>
            <a:srgbClr val="008000">
              <a:alpha val="41176"/>
            </a:srgb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97293"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99FF99"/>
                </a:solidFill>
                <a:latin typeface="KaiTi" pitchFamily="49" charset="-122"/>
                <a:ea typeface="KaiTi" pitchFamily="49" charset="-122"/>
                <a:cs typeface="SimHei" charset="0"/>
              </a:rPr>
              <a:t>路加</a:t>
            </a:r>
            <a:endParaRPr lang="en-GB" sz="3200" b="1" dirty="0">
              <a:solidFill>
                <a:srgbClr val="99FF99"/>
              </a:solidFill>
              <a:latin typeface="KaiTi" pitchFamily="49" charset="-122"/>
              <a:ea typeface="KaiTi" pitchFamily="49" charset="-122"/>
              <a:cs typeface="MS Gothic" charset="0"/>
            </a:endParaRPr>
          </a:p>
        </p:txBody>
      </p:sp>
      <p:sp>
        <p:nvSpPr>
          <p:cNvPr id="97294"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99FF99"/>
                </a:solidFill>
                <a:latin typeface="KaiTi" pitchFamily="49" charset="-122"/>
                <a:ea typeface="KaiTi" pitchFamily="49" charset="-122"/>
                <a:cs typeface="MS Gothic" charset="0"/>
              </a:rPr>
              <a:t>马太</a:t>
            </a:r>
            <a:endParaRPr lang="en-GB" sz="3200" b="1" dirty="0">
              <a:solidFill>
                <a:srgbClr val="99FF99"/>
              </a:solidFill>
              <a:latin typeface="KaiTi" pitchFamily="49" charset="-122"/>
              <a:ea typeface="KaiTi" pitchFamily="49" charset="-122"/>
              <a:cs typeface="MS Gothic" charset="0"/>
            </a:endParaRPr>
          </a:p>
        </p:txBody>
      </p:sp>
      <p:sp>
        <p:nvSpPr>
          <p:cNvPr id="97295" name="Rectangle 1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99FF99"/>
                </a:solidFill>
                <a:latin typeface="KaiTi" pitchFamily="49" charset="-122"/>
                <a:ea typeface="KaiTi" pitchFamily="49" charset="-122"/>
                <a:cs typeface="MS Gothic" charset="0"/>
              </a:rPr>
              <a:t>马可</a:t>
            </a:r>
            <a:endParaRPr lang="en-GB" sz="3200" b="1" dirty="0">
              <a:solidFill>
                <a:srgbClr val="99FF99"/>
              </a:solidFill>
              <a:latin typeface="KaiTi" pitchFamily="49" charset="-122"/>
              <a:ea typeface="KaiTi" pitchFamily="49" charset="-122"/>
              <a:cs typeface="MS Gothic" charset="0"/>
            </a:endParaRPr>
          </a:p>
        </p:txBody>
      </p:sp>
      <p:sp>
        <p:nvSpPr>
          <p:cNvPr id="97296" name="Rectangle 16"/>
          <p:cNvSpPr>
            <a:spLocks noChangeArrowheads="1"/>
          </p:cNvSpPr>
          <p:nvPr/>
        </p:nvSpPr>
        <p:spPr bwMode="auto">
          <a:xfrm>
            <a:off x="5762625" y="3684588"/>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sp>
        <p:nvSpPr>
          <p:cNvPr id="97297"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125"/>
              </a:spcBef>
              <a:buClr>
                <a:srgbClr val="FFA27C"/>
              </a:buClr>
            </a:pPr>
            <a:r>
              <a:rPr lang="en-GB" sz="1800">
                <a:solidFill>
                  <a:srgbClr val="FFA27C"/>
                </a:solidFill>
                <a:latin typeface="Comic Sans MS" charset="0"/>
                <a:cs typeface="MS Gothic" charset="0"/>
              </a:rPr>
              <a:t> </a:t>
            </a:r>
          </a:p>
        </p:txBody>
      </p:sp>
      <p:sp>
        <p:nvSpPr>
          <p:cNvPr id="97298"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7299"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563"/>
              </a:spcBef>
              <a:buClr>
                <a:srgbClr val="FFFFFF"/>
              </a:buClr>
            </a:pPr>
            <a:r>
              <a:rPr lang="en-GB" sz="900" b="1">
                <a:solidFill>
                  <a:srgbClr val="FFFFFF"/>
                </a:solidFill>
                <a:latin typeface="Comic Sans MS" charset="0"/>
                <a:cs typeface="MS Gothic" charset="0"/>
              </a:rPr>
              <a:t>16</a:t>
            </a:r>
          </a:p>
        </p:txBody>
      </p:sp>
      <p:sp>
        <p:nvSpPr>
          <p:cNvPr id="24" name="Title 23"/>
          <p:cNvSpPr>
            <a:spLocks noGrp="1"/>
          </p:cNvSpPr>
          <p:nvPr>
            <p:ph type="title" idx="4294967295"/>
          </p:nvPr>
        </p:nvSpPr>
        <p:spPr>
          <a:xfrm>
            <a:off x="0" y="152400"/>
            <a:ext cx="8229600" cy="609600"/>
          </a:xfrm>
          <a:prstGeom prst="rect">
            <a:avLst/>
          </a:prstGeom>
        </p:spPr>
        <p:txBody>
          <a:bodyPr/>
          <a:lstStyle/>
          <a:p>
            <a:pPr>
              <a:defRPr/>
            </a:pPr>
            <a:r>
              <a:rPr lang="zh-TW" altLang="en-US" sz="3200" b="1">
                <a:solidFill>
                  <a:srgbClr val="FFEA18"/>
                </a:solidFill>
                <a:effectLst>
                  <a:outerShdw blurRad="38100" dist="38100" dir="2700000" algn="tl">
                    <a:srgbClr val="000000">
                      <a:alpha val="43137"/>
                    </a:srgbClr>
                  </a:outerShdw>
                </a:effectLst>
                <a:latin typeface="KaiTi" pitchFamily="49" charset="-122"/>
                <a:ea typeface="KaiTi" pitchFamily="49" charset="-122"/>
                <a:cs typeface="SimHei" charset="0"/>
              </a:rPr>
              <a:t>独特的题</a:t>
            </a:r>
            <a:r>
              <a:rPr lang="zh-CN" altLang="en-US" sz="3200" b="1">
                <a:solidFill>
                  <a:srgbClr val="FFEA18"/>
                </a:solidFill>
                <a:effectLst>
                  <a:outerShdw blurRad="38100" dist="38100" dir="2700000" algn="tl">
                    <a:srgbClr val="000000">
                      <a:alpha val="43137"/>
                    </a:srgbClr>
                  </a:outerShdw>
                </a:effectLst>
                <a:latin typeface="KaiTi" pitchFamily="49" charset="-122"/>
                <a:ea typeface="KaiTi" pitchFamily="49" charset="-122"/>
                <a:cs typeface="SimHei" charset="0"/>
              </a:rPr>
              <a:t>材</a:t>
            </a:r>
            <a:r>
              <a:rPr lang="en-GB" altLang="ja-JP" sz="2900" b="1" dirty="0">
                <a:solidFill>
                  <a:srgbClr val="FFEA18"/>
                </a:solidFill>
                <a:effectLst>
                  <a:outerShdw blurRad="38100" dist="38100" dir="2700000" algn="tl">
                    <a:srgbClr val="000000">
                      <a:alpha val="43137"/>
                    </a:srgbClr>
                  </a:outerShdw>
                </a:effectLst>
                <a:latin typeface="KaiTi" pitchFamily="49" charset="-122"/>
                <a:ea typeface="KaiTi" pitchFamily="49" charset="-122"/>
                <a:cs typeface="ＭＳ Ｐゴシック" charset="0"/>
              </a:rPr>
              <a:t>…</a:t>
            </a:r>
            <a:endParaRPr lang="en-US" dirty="0">
              <a:effectLst>
                <a:outerShdw blurRad="38100" dist="38100" dir="2700000" algn="tl">
                  <a:srgbClr val="000000">
                    <a:alpha val="43137"/>
                  </a:srgbClr>
                </a:outerShdw>
              </a:effectLst>
              <a:latin typeface="KaiTi" pitchFamily="49" charset="-122"/>
              <a:ea typeface="KaiTi" pitchFamily="49" charset="-122"/>
              <a:cs typeface="ＭＳ Ｐゴシック" charset="0"/>
            </a:endParaRPr>
          </a:p>
        </p:txBody>
      </p:sp>
      <p:sp>
        <p:nvSpPr>
          <p:cNvPr id="29" name="Rectangle 16"/>
          <p:cNvSpPr>
            <a:spLocks noChangeArrowheads="1"/>
          </p:cNvSpPr>
          <p:nvPr/>
        </p:nvSpPr>
        <p:spPr bwMode="auto">
          <a:xfrm>
            <a:off x="5791200" y="4954588"/>
            <a:ext cx="2133600" cy="573087"/>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92%</a:t>
            </a:r>
            <a:r>
              <a:rPr lang="zh-TW" altLang="en-US"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独</a:t>
            </a:r>
            <a:r>
              <a:rPr lang="zh-CN" altLang="en-US"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有</a:t>
            </a:r>
            <a:r>
              <a:rPr lang="en-GB" altLang="ja-JP" sz="32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a:t>
            </a:r>
            <a:endParaRPr lang="en-GB" sz="32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endParaRPr>
          </a:p>
        </p:txBody>
      </p:sp>
      <p:sp>
        <p:nvSpPr>
          <p:cNvPr id="30" name="Rectangle 16"/>
          <p:cNvSpPr>
            <a:spLocks noChangeArrowheads="1"/>
          </p:cNvSpPr>
          <p:nvPr/>
        </p:nvSpPr>
        <p:spPr bwMode="auto">
          <a:xfrm>
            <a:off x="1371600" y="2868613"/>
            <a:ext cx="2895600" cy="941387"/>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zh-CN" altLang="en-US"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出生</a:t>
            </a:r>
            <a:br>
              <a:rPr lang="en-GB" altLang="ja-JP"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br>
            <a:r>
              <a:rPr lang="zh-CN"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族</a:t>
            </a:r>
            <a:r>
              <a:rPr lang="zh-TW"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谱</a:t>
            </a:r>
            <a:endParaRPr lang="en-GB"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endParaRPr>
          </a:p>
        </p:txBody>
      </p:sp>
      <p:sp>
        <p:nvSpPr>
          <p:cNvPr id="32" name="Rectangle 16"/>
          <p:cNvSpPr>
            <a:spLocks noChangeArrowheads="1"/>
          </p:cNvSpPr>
          <p:nvPr/>
        </p:nvSpPr>
        <p:spPr bwMode="auto">
          <a:xfrm>
            <a:off x="5486400" y="2971800"/>
            <a:ext cx="2133600" cy="942014"/>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zh-TW"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喂饱</a:t>
            </a:r>
            <a:r>
              <a:rPr lang="en-GB" altLang="ja-JP"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5000</a:t>
            </a:r>
            <a:r>
              <a:rPr lang="zh-CN"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人</a:t>
            </a:r>
            <a:r>
              <a:rPr lang="zh-TW"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热心</a:t>
            </a:r>
            <a:endParaRPr lang="en-GB"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endParaRPr>
          </a:p>
        </p:txBody>
      </p:sp>
      <p:sp>
        <p:nvSpPr>
          <p:cNvPr id="33" name="Rectangle 16"/>
          <p:cNvSpPr>
            <a:spLocks noChangeArrowheads="1"/>
          </p:cNvSpPr>
          <p:nvPr/>
        </p:nvSpPr>
        <p:spPr bwMode="auto">
          <a:xfrm>
            <a:off x="3048000" y="2057400"/>
            <a:ext cx="2057400" cy="941388"/>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zh-TW"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洗礼</a:t>
            </a:r>
            <a:br>
              <a:rPr lang="en-GB" altLang="ja-JP"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br>
            <a:r>
              <a:rPr lang="zh-TW"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圣</a:t>
            </a:r>
            <a:r>
              <a:rPr lang="zh-CN"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餐</a:t>
            </a:r>
            <a:endParaRPr lang="en-GB"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endParaRPr>
          </a:p>
        </p:txBody>
      </p:sp>
      <p:sp>
        <p:nvSpPr>
          <p:cNvPr id="34" name="Rectangle 16"/>
          <p:cNvSpPr>
            <a:spLocks noChangeArrowheads="1"/>
          </p:cNvSpPr>
          <p:nvPr/>
        </p:nvSpPr>
        <p:spPr bwMode="auto">
          <a:xfrm>
            <a:off x="5943600" y="1524000"/>
            <a:ext cx="2133600" cy="573088"/>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7%</a:t>
            </a:r>
            <a:r>
              <a:rPr lang="zh-TW" altLang="en-US"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独有</a:t>
            </a:r>
            <a:r>
              <a:rPr lang="en-GB" altLang="ja-JP"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a:t>
            </a:r>
            <a:endParaRPr lang="en-GB" sz="32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40" name="TextBox 39"/>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474747"/>
                </a:solidFill>
                <a:effectLst>
                  <a:outerShdw blurRad="38100" dist="38100" dir="2700000" algn="tl">
                    <a:srgbClr val="EEECE1"/>
                  </a:outerShdw>
                </a:effectLst>
                <a:latin typeface="Arial" charset="0"/>
                <a:cs typeface="Arial" charset="0"/>
              </a:rPr>
              <a:t>52</a:t>
            </a:r>
          </a:p>
        </p:txBody>
      </p:sp>
    </p:spTree>
    <p:extLst>
      <p:ext uri="{BB962C8B-B14F-4D97-AF65-F5344CB8AC3E}">
        <p14:creationId xmlns:p14="http://schemas.microsoft.com/office/powerpoint/2010/main" val="7052335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 calcmode="lin" valueType="num">
                                      <p:cBhvr>
                                        <p:cTn id="54" dur="500" fill="hold"/>
                                        <p:tgtEl>
                                          <p:spTgt spid="32"/>
                                        </p:tgtEl>
                                        <p:attrNameLst>
                                          <p:attrName>style.rotation</p:attrName>
                                        </p:attrNameLst>
                                      </p:cBhvr>
                                      <p:tavLst>
                                        <p:tav tm="0">
                                          <p:val>
                                            <p:fltVal val="360"/>
                                          </p:val>
                                        </p:tav>
                                        <p:tav tm="100000">
                                          <p:val>
                                            <p:fltVal val="0"/>
                                          </p:val>
                                        </p:tav>
                                      </p:tavLst>
                                    </p:anim>
                                    <p:animEffect transition="in" filter="fade">
                                      <p:cBhvr>
                                        <p:cTn id="55" dur="500"/>
                                        <p:tgtEl>
                                          <p:spTgt spid="32"/>
                                        </p:tgtEl>
                                      </p:cBhvr>
                                    </p:animEffect>
                                  </p:childTnLst>
                                </p:cTn>
                              </p:par>
                            </p:childTnLst>
                          </p:cTn>
                        </p:par>
                        <p:par>
                          <p:cTn id="56" fill="hold" nodeType="afterGroup">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nodeType="afterGroup">
                            <p:stCondLst>
                              <p:cond delay="1000"/>
                            </p:stCondLst>
                            <p:childTnLst>
                              <p:par>
                                <p:cTn id="61" presetID="22" presetClass="entr" presetSubtype="2"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right)">
                                      <p:cBhvr>
                                        <p:cTn id="63" dur="500"/>
                                        <p:tgtEl>
                                          <p:spTgt spid="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9" presetClass="entr" presetSubtype="0" decel="10000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 calcmode="lin" valueType="num">
                                      <p:cBhvr>
                                        <p:cTn id="70" dur="500" fill="hold"/>
                                        <p:tgtEl>
                                          <p:spTgt spid="29"/>
                                        </p:tgtEl>
                                        <p:attrNameLst>
                                          <p:attrName>style.rotation</p:attrName>
                                        </p:attrNameLst>
                                      </p:cBhvr>
                                      <p:tavLst>
                                        <p:tav tm="0">
                                          <p:val>
                                            <p:fltVal val="360"/>
                                          </p:val>
                                        </p:tav>
                                        <p:tav tm="100000">
                                          <p:val>
                                            <p:fltVal val="0"/>
                                          </p:val>
                                        </p:tav>
                                      </p:tavLst>
                                    </p:anim>
                                    <p:animEffect transition="in" filter="fade">
                                      <p:cBhvr>
                                        <p:cTn id="71" dur="500"/>
                                        <p:tgtEl>
                                          <p:spTgt spid="2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anim calcmode="lin" valueType="num">
                                      <p:cBhvr>
                                        <p:cTn id="78" dur="500" fill="hold"/>
                                        <p:tgtEl>
                                          <p:spTgt spid="34"/>
                                        </p:tgtEl>
                                        <p:attrNameLst>
                                          <p:attrName>style.rotation</p:attrName>
                                        </p:attrNameLst>
                                      </p:cBhvr>
                                      <p:tavLst>
                                        <p:tav tm="0">
                                          <p:val>
                                            <p:fltVal val="360"/>
                                          </p:val>
                                        </p:tav>
                                        <p:tav tm="100000">
                                          <p:val>
                                            <p:fltVal val="0"/>
                                          </p:val>
                                        </p:tav>
                                      </p:tavLst>
                                    </p:anim>
                                    <p:animEffect transition="in" filter="fade">
                                      <p:cBhvr>
                                        <p:cTn id="79" dur="500"/>
                                        <p:tgtEl>
                                          <p:spTgt spid="34"/>
                                        </p:tgtEl>
                                      </p:cBhvr>
                                    </p:animEffect>
                                  </p:childTnLst>
                                </p:cTn>
                              </p:par>
                            </p:childTnLst>
                          </p:cTn>
                        </p:par>
                        <p:par>
                          <p:cTn id="80" fill="hold" nodeType="afterGroup">
                            <p:stCondLst>
                              <p:cond delay="500"/>
                            </p:stCondLst>
                            <p:childTnLst>
                              <p:par>
                                <p:cTn id="81" presetID="22" presetClass="entr" presetSubtype="2"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right)">
                                      <p:cBhvr>
                                        <p:cTn id="83" dur="500"/>
                                        <p:tgtEl>
                                          <p:spTgt spid="39"/>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grpId="0" nodeType="click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fltVal val="0"/>
                                          </p:val>
                                        </p:tav>
                                        <p:tav tm="100000">
                                          <p:val>
                                            <p:strVal val="#ppt_w"/>
                                          </p:val>
                                        </p:tav>
                                      </p:tavLst>
                                    </p:anim>
                                    <p:anim calcmode="lin" valueType="num">
                                      <p:cBhvr>
                                        <p:cTn id="89" dur="500" fill="hold"/>
                                        <p:tgtEl>
                                          <p:spTgt spid="41"/>
                                        </p:tgtEl>
                                        <p:attrNameLst>
                                          <p:attrName>ppt_h</p:attrName>
                                        </p:attrNameLst>
                                      </p:cBhvr>
                                      <p:tavLst>
                                        <p:tav tm="0">
                                          <p:val>
                                            <p:fltVal val="0"/>
                                          </p:val>
                                        </p:tav>
                                        <p:tav tm="100000">
                                          <p:val>
                                            <p:strVal val="#ppt_h"/>
                                          </p:val>
                                        </p:tav>
                                      </p:tavLst>
                                    </p:anim>
                                    <p:anim calcmode="lin" valueType="num">
                                      <p:cBhvr>
                                        <p:cTn id="90" dur="500" fill="hold"/>
                                        <p:tgtEl>
                                          <p:spTgt spid="41"/>
                                        </p:tgtEl>
                                        <p:attrNameLst>
                                          <p:attrName>style.rotation</p:attrName>
                                        </p:attrNameLst>
                                      </p:cBhvr>
                                      <p:tavLst>
                                        <p:tav tm="0">
                                          <p:val>
                                            <p:fltVal val="360"/>
                                          </p:val>
                                        </p:tav>
                                        <p:tav tm="100000">
                                          <p:val>
                                            <p:fltVal val="0"/>
                                          </p:val>
                                        </p:tav>
                                      </p:tavLst>
                                    </p:anim>
                                    <p:animEffect transition="in" filter="fade">
                                      <p:cBhvr>
                                        <p:cTn id="9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27" grpId="0" animBg="1"/>
      <p:bldP spid="26" grpId="0" animBg="1"/>
      <p:bldP spid="24" grpId="0"/>
      <p:bldP spid="29" grpId="0"/>
      <p:bldP spid="30" grpId="0"/>
      <p:bldP spid="32" grpId="0"/>
      <p:bldP spid="33" grpId="0"/>
      <p:bldP spid="34" grpId="0"/>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 Box 1027"/>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49</a:t>
            </a:r>
          </a:p>
        </p:txBody>
      </p:sp>
      <p:pic>
        <p:nvPicPr>
          <p:cNvPr id="196610" name="Picture 1035" descr="j03167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85850"/>
            <a:ext cx="36576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6" name="Rectangle 1038"/>
          <p:cNvSpPr>
            <a:spLocks noGrp="1" noChangeArrowheads="1"/>
          </p:cNvSpPr>
          <p:nvPr>
            <p:ph type="title"/>
          </p:nvPr>
        </p:nvSpPr>
        <p:spPr>
          <a:xfrm>
            <a:off x="1738313" y="228600"/>
            <a:ext cx="5805487" cy="707886"/>
          </a:xfrm>
          <a:solidFill>
            <a:schemeClr val="bg2"/>
          </a:solidFill>
        </p:spPr>
        <p:txBody>
          <a:bodyPr anchor="t" anchorCtr="0">
            <a:spAutoFit/>
          </a:bodyPr>
          <a:lstStyle/>
          <a:p>
            <a:pPr eaLnBrk="1" hangingPunct="1">
              <a:defRPr/>
            </a:pPr>
            <a:r>
              <a:rPr lang="zh-TW" altLang="en-US" sz="4000" b="1">
                <a:solidFill>
                  <a:schemeClr val="tx1"/>
                </a:solidFill>
                <a:effectLst>
                  <a:outerShdw blurRad="38100" dist="38100" dir="2700000" algn="tl">
                    <a:srgbClr val="000000"/>
                  </a:outerShdw>
                </a:effectLst>
                <a:latin typeface="KaiTi" pitchFamily="49" charset="-122"/>
                <a:ea typeface="KaiTi" pitchFamily="49" charset="-122"/>
                <a:cs typeface="华文细黑" charset="0"/>
              </a:rPr>
              <a:t>相同的问题</a:t>
            </a:r>
            <a:endParaRPr lang="en-US" sz="4000" b="1" dirty="0">
              <a:solidFill>
                <a:schemeClr val="tx1"/>
              </a:solidFill>
              <a:effectLst>
                <a:outerShdw blurRad="38100" dist="38100" dir="2700000" algn="tl">
                  <a:srgbClr val="000000"/>
                </a:outerShdw>
              </a:effectLst>
              <a:latin typeface="Arial"/>
              <a:ea typeface="SimSun" charset="0"/>
              <a:cs typeface="Arial"/>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lnSpc>
                <a:spcPct val="90000"/>
              </a:lnSpc>
              <a:buFont typeface="Wingdings" charset="0"/>
              <a:buNone/>
              <a:defRPr/>
            </a:pPr>
            <a:endParaRPr lang="en-US" altLang="zh-TW" sz="4400" u="sng" dirty="0">
              <a:solidFill>
                <a:srgbClr val="FFFFFF"/>
              </a:solidFill>
              <a:latin typeface="KaiTi" pitchFamily="49" charset="-122"/>
              <a:ea typeface="KaiTi" pitchFamily="49" charset="-122"/>
              <a:cs typeface="蘋果儷細宋" charset="0"/>
            </a:endParaRPr>
          </a:p>
          <a:p>
            <a:pPr algn="just" eaLnBrk="1" hangingPunct="1">
              <a:lnSpc>
                <a:spcPct val="90000"/>
              </a:lnSpc>
              <a:buFont typeface="Wingdings" charset="0"/>
              <a:buNone/>
              <a:defRPr/>
            </a:pPr>
            <a:endParaRPr lang="en-US" altLang="zh-TW" sz="4400" u="sng" dirty="0">
              <a:solidFill>
                <a:srgbClr val="FFFFFF"/>
              </a:solidFill>
              <a:latin typeface="KaiTi" pitchFamily="49" charset="-122"/>
              <a:ea typeface="KaiTi" pitchFamily="49" charset="-122"/>
              <a:cs typeface="蘋果儷細宋" charset="0"/>
            </a:endParaRPr>
          </a:p>
          <a:p>
            <a:pPr algn="just" eaLnBrk="1" hangingPunct="1">
              <a:lnSpc>
                <a:spcPct val="90000"/>
              </a:lnSpc>
              <a:buFont typeface="Wingdings" charset="0"/>
              <a:buNone/>
              <a:defRPr/>
            </a:pPr>
            <a:r>
              <a:rPr lang="zh-TW" altLang="en-US" sz="4400" u="sng">
                <a:solidFill>
                  <a:srgbClr val="FFFFFF"/>
                </a:solidFill>
                <a:latin typeface="KaiTi" pitchFamily="49" charset="-122"/>
                <a:ea typeface="KaiTi" pitchFamily="49" charset="-122"/>
                <a:cs typeface="蘋果儷細宋" charset="0"/>
              </a:rPr>
              <a:t>内里</a:t>
            </a:r>
            <a:r>
              <a:rPr lang="zh-CN" altLang="en-US" sz="4400" u="sng">
                <a:solidFill>
                  <a:srgbClr val="FFFFFF"/>
                </a:solidFill>
                <a:latin typeface="KaiTi" pitchFamily="49" charset="-122"/>
                <a:ea typeface="KaiTi" pitchFamily="49" charset="-122"/>
                <a:cs typeface="宋体" charset="0"/>
              </a:rPr>
              <a:t>解</a:t>
            </a:r>
            <a:r>
              <a:rPr lang="zh-TW" altLang="en-US" sz="4400" u="sng">
                <a:solidFill>
                  <a:srgbClr val="FFFFFF"/>
                </a:solidFill>
                <a:latin typeface="KaiTi" pitchFamily="49" charset="-122"/>
                <a:ea typeface="KaiTi" pitchFamily="49" charset="-122"/>
                <a:cs typeface="宋体" charset="0"/>
              </a:rPr>
              <a:t>释马太</a:t>
            </a:r>
            <a:r>
              <a:rPr lang="en-US" altLang="zh-CN" sz="4400" u="sng">
                <a:solidFill>
                  <a:srgbClr val="FFFFFF"/>
                </a:solidFill>
                <a:latin typeface="KaiTi" pitchFamily="49" charset="-122"/>
                <a:ea typeface="KaiTi" pitchFamily="49" charset="-122"/>
                <a:cs typeface="蘋果儷細宋" charset="0"/>
              </a:rPr>
              <a:t>,</a:t>
            </a:r>
            <a:r>
              <a:rPr lang="zh-TW" altLang="en-US" sz="4400" u="sng">
                <a:solidFill>
                  <a:srgbClr val="FFFFFF"/>
                </a:solidFill>
                <a:latin typeface="KaiTi" pitchFamily="49" charset="-122"/>
                <a:ea typeface="KaiTi" pitchFamily="49" charset="-122"/>
                <a:cs typeface="蘋果儷細宋" charset="0"/>
              </a:rPr>
              <a:t>马</a:t>
            </a:r>
            <a:r>
              <a:rPr lang="zh-CN" altLang="en-US" sz="4400" u="sng">
                <a:solidFill>
                  <a:srgbClr val="FFFFFF"/>
                </a:solidFill>
                <a:latin typeface="KaiTi" pitchFamily="49" charset="-122"/>
                <a:ea typeface="KaiTi" pitchFamily="49" charset="-122"/>
                <a:cs typeface="蘋果儷細宋" charset="0"/>
              </a:rPr>
              <a:t>可</a:t>
            </a:r>
            <a:r>
              <a:rPr lang="zh-CN" altLang="en-US" sz="4400" u="sng" dirty="0">
                <a:solidFill>
                  <a:srgbClr val="FFFFFF"/>
                </a:solidFill>
                <a:latin typeface="KaiTi" pitchFamily="49" charset="-122"/>
                <a:ea typeface="KaiTi" pitchFamily="49" charset="-122"/>
                <a:cs typeface="蘋果儷細宋" charset="0"/>
              </a:rPr>
              <a:t>和路加福音</a:t>
            </a:r>
            <a:r>
              <a:rPr lang="en-US" altLang="zh-CN" sz="4400" dirty="0">
                <a:solidFill>
                  <a:srgbClr val="FFFFFF"/>
                </a:solidFill>
                <a:latin typeface="KaiTi" pitchFamily="49" charset="-122"/>
                <a:ea typeface="KaiTi" pitchFamily="49" charset="-122"/>
              </a:rPr>
              <a:t>:</a:t>
            </a:r>
          </a:p>
          <a:p>
            <a:pPr algn="just" eaLnBrk="1" hangingPunct="1">
              <a:lnSpc>
                <a:spcPct val="90000"/>
              </a:lnSpc>
              <a:buFont typeface="Wingdings" charset="0"/>
              <a:buNone/>
              <a:defRPr/>
            </a:pPr>
            <a:r>
              <a:rPr lang="zh-CN" altLang="en-US" sz="4400">
                <a:solidFill>
                  <a:srgbClr val="FFFFFF"/>
                </a:solidFill>
                <a:latin typeface="KaiTi" pitchFamily="49" charset="-122"/>
                <a:ea typeface="KaiTi" pitchFamily="49" charset="-122"/>
                <a:cs typeface="宋体" charset="0"/>
              </a:rPr>
              <a:t>我</a:t>
            </a:r>
            <a:r>
              <a:rPr lang="zh-TW" altLang="en-US" sz="4400">
                <a:solidFill>
                  <a:srgbClr val="FFFFFF"/>
                </a:solidFill>
                <a:latin typeface="KaiTi" pitchFamily="49" charset="-122"/>
                <a:ea typeface="KaiTi" pitchFamily="49" charset="-122"/>
                <a:cs typeface="宋体" charset="0"/>
              </a:rPr>
              <a:t>们</a:t>
            </a:r>
            <a:r>
              <a:rPr lang="zh-CN" altLang="en-US" sz="4400">
                <a:solidFill>
                  <a:srgbClr val="FFFFFF"/>
                </a:solidFill>
                <a:latin typeface="KaiTi" pitchFamily="49" charset="-122"/>
                <a:ea typeface="KaiTi" pitchFamily="49" charset="-122"/>
                <a:cs typeface="宋体" charset="0"/>
              </a:rPr>
              <a:t>如何解</a:t>
            </a:r>
            <a:r>
              <a:rPr lang="zh-TW" altLang="en-US" sz="4400">
                <a:solidFill>
                  <a:srgbClr val="FFFFFF"/>
                </a:solidFill>
                <a:latin typeface="KaiTi" pitchFamily="49" charset="-122"/>
                <a:ea typeface="KaiTi" pitchFamily="49" charset="-122"/>
                <a:cs typeface="宋体" charset="0"/>
              </a:rPr>
              <a:t>释</a:t>
            </a:r>
            <a:r>
              <a:rPr lang="zh-CN" altLang="en-US" sz="4400">
                <a:solidFill>
                  <a:srgbClr val="FFFFFF"/>
                </a:solidFill>
                <a:latin typeface="KaiTi" pitchFamily="49" charset="-122"/>
                <a:ea typeface="KaiTi" pitchFamily="49" charset="-122"/>
                <a:cs typeface="宋体" charset="0"/>
              </a:rPr>
              <a:t>他</a:t>
            </a:r>
            <a:r>
              <a:rPr lang="zh-TW" altLang="en-US" sz="4400">
                <a:solidFill>
                  <a:srgbClr val="FFFFFF"/>
                </a:solidFill>
                <a:latin typeface="KaiTi" pitchFamily="49" charset="-122"/>
                <a:ea typeface="KaiTi" pitchFamily="49" charset="-122"/>
                <a:cs typeface="宋体" charset="0"/>
              </a:rPr>
              <a:t>们</a:t>
            </a:r>
            <a:r>
              <a:rPr lang="zh-CN" altLang="en-US" sz="4400">
                <a:solidFill>
                  <a:srgbClr val="FFFFFF"/>
                </a:solidFill>
                <a:latin typeface="KaiTi" pitchFamily="49" charset="-122"/>
                <a:ea typeface="KaiTi" pitchFamily="49" charset="-122"/>
                <a:cs typeface="宋体" charset="0"/>
              </a:rPr>
              <a:t>的</a:t>
            </a:r>
            <a:r>
              <a:rPr lang="zh-CN" altLang="en-US" sz="4400" dirty="0">
                <a:solidFill>
                  <a:srgbClr val="FFFFFF"/>
                </a:solidFill>
                <a:latin typeface="KaiTi" pitchFamily="49" charset="-122"/>
                <a:ea typeface="KaiTi" pitchFamily="49" charset="-122"/>
                <a:cs typeface="楷体" charset="0"/>
              </a:rPr>
              <a:t>相似</a:t>
            </a:r>
            <a:r>
              <a:rPr lang="en-US" altLang="zh-CN" sz="4400" dirty="0">
                <a:solidFill>
                  <a:srgbClr val="FFFFFF"/>
                </a:solidFill>
                <a:latin typeface="KaiTi" pitchFamily="49" charset="-122"/>
                <a:ea typeface="KaiTi" pitchFamily="49" charset="-122"/>
                <a:cs typeface="楷体" charset="0"/>
              </a:rPr>
              <a:t>?</a:t>
            </a:r>
          </a:p>
          <a:p>
            <a:pPr algn="just" eaLnBrk="1" hangingPunct="1">
              <a:lnSpc>
                <a:spcPct val="90000"/>
              </a:lnSpc>
              <a:buFont typeface="Wingdings" charset="0"/>
              <a:buNone/>
              <a:defRPr/>
            </a:pPr>
            <a:r>
              <a:rPr lang="zh-CN" altLang="en-US" sz="4400">
                <a:solidFill>
                  <a:srgbClr val="FFFFFF"/>
                </a:solidFill>
                <a:latin typeface="KaiTi" pitchFamily="49" charset="-122"/>
                <a:ea typeface="KaiTi" pitchFamily="49" charset="-122"/>
                <a:cs typeface="楷体" charset="0"/>
              </a:rPr>
              <a:t>我</a:t>
            </a:r>
            <a:r>
              <a:rPr lang="zh-TW" altLang="en-US" sz="4400">
                <a:solidFill>
                  <a:srgbClr val="FFFFFF"/>
                </a:solidFill>
                <a:latin typeface="KaiTi" pitchFamily="49" charset="-122"/>
                <a:ea typeface="KaiTi" pitchFamily="49" charset="-122"/>
                <a:cs typeface="楷体" charset="0"/>
              </a:rPr>
              <a:t>们</a:t>
            </a:r>
            <a:r>
              <a:rPr lang="zh-CN" altLang="en-US" sz="4400">
                <a:solidFill>
                  <a:srgbClr val="FFFFFF"/>
                </a:solidFill>
                <a:latin typeface="KaiTi" pitchFamily="49" charset="-122"/>
                <a:ea typeface="KaiTi" pitchFamily="49" charset="-122"/>
                <a:cs typeface="楷体" charset="0"/>
              </a:rPr>
              <a:t>如何解</a:t>
            </a:r>
            <a:r>
              <a:rPr lang="zh-TW" altLang="en-US" sz="4400">
                <a:solidFill>
                  <a:srgbClr val="FFFFFF"/>
                </a:solidFill>
                <a:latin typeface="KaiTi" pitchFamily="49" charset="-122"/>
                <a:ea typeface="KaiTi" pitchFamily="49" charset="-122"/>
                <a:cs typeface="楷体" charset="0"/>
              </a:rPr>
              <a:t>释</a:t>
            </a:r>
            <a:r>
              <a:rPr lang="zh-CN" altLang="en-US" sz="4400">
                <a:solidFill>
                  <a:srgbClr val="FFFFFF"/>
                </a:solidFill>
                <a:latin typeface="KaiTi" pitchFamily="49" charset="-122"/>
                <a:ea typeface="KaiTi" pitchFamily="49" charset="-122"/>
                <a:cs typeface="楷体" charset="0"/>
              </a:rPr>
              <a:t>他</a:t>
            </a:r>
            <a:r>
              <a:rPr lang="zh-TW" altLang="en-US" sz="4400">
                <a:solidFill>
                  <a:srgbClr val="FFFFFF"/>
                </a:solidFill>
                <a:latin typeface="KaiTi" pitchFamily="49" charset="-122"/>
                <a:ea typeface="KaiTi" pitchFamily="49" charset="-122"/>
                <a:cs typeface="楷体" charset="0"/>
              </a:rPr>
              <a:t>们</a:t>
            </a:r>
            <a:r>
              <a:rPr lang="zh-CN" altLang="en-US" sz="4400">
                <a:solidFill>
                  <a:srgbClr val="FFFFFF"/>
                </a:solidFill>
                <a:latin typeface="KaiTi" pitchFamily="49" charset="-122"/>
                <a:ea typeface="KaiTi" pitchFamily="49" charset="-122"/>
                <a:cs typeface="楷体" charset="0"/>
              </a:rPr>
              <a:t>的</a:t>
            </a:r>
            <a:r>
              <a:rPr lang="zh-CN" altLang="en-US" sz="4400" dirty="0">
                <a:solidFill>
                  <a:srgbClr val="FFFFFF"/>
                </a:solidFill>
                <a:latin typeface="KaiTi" pitchFamily="49" charset="-122"/>
                <a:ea typeface="KaiTi" pitchFamily="49" charset="-122"/>
                <a:cs typeface="楷体" charset="0"/>
              </a:rPr>
              <a:t>不同</a:t>
            </a:r>
            <a:r>
              <a:rPr lang="en-US" altLang="zh-CN" sz="4400" dirty="0">
                <a:solidFill>
                  <a:srgbClr val="FFFFFF"/>
                </a:solidFill>
                <a:latin typeface="KaiTi" pitchFamily="49" charset="-122"/>
                <a:ea typeface="KaiTi" pitchFamily="49" charset="-122"/>
                <a:cs typeface="楷体" charset="0"/>
              </a:rPr>
              <a:t>?</a:t>
            </a:r>
          </a:p>
          <a:p>
            <a:pPr algn="just" eaLnBrk="1" hangingPunct="1">
              <a:spcBef>
                <a:spcPct val="20000"/>
              </a:spcBef>
              <a:buClr>
                <a:srgbClr val="FFFFCC"/>
              </a:buClr>
              <a:buSzPct val="75000"/>
              <a:buFont typeface="Wingdings" charset="0"/>
              <a:buNone/>
              <a:defRPr/>
            </a:pPr>
            <a:endParaRPr lang="en-US" sz="3200" b="1" dirty="0">
              <a:solidFill>
                <a:srgbClr val="FFFFFF"/>
              </a:solidFill>
              <a:effectLst>
                <a:outerShdw blurRad="38100" dist="38100" dir="2700000" algn="tl">
                  <a:srgbClr val="010199"/>
                </a:outerShdw>
              </a:effectLst>
              <a:latin typeface="Arial"/>
              <a:cs typeface="Arial"/>
            </a:endParaRPr>
          </a:p>
        </p:txBody>
      </p:sp>
    </p:spTree>
    <p:extLst>
      <p:ext uri="{BB962C8B-B14F-4D97-AF65-F5344CB8AC3E}">
        <p14:creationId xmlns:p14="http://schemas.microsoft.com/office/powerpoint/2010/main" val="282076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5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500" decel="50000" fill="hold">
                                          <p:stCondLst>
                                            <p:cond delay="0"/>
                                          </p:stCondLst>
                                        </p:cTn>
                                        <p:tgtEl>
                                          <p:spTgt spid="6">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3"/>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cs typeface="Arial" charset="0"/>
              </a:rPr>
              <a:t>51</a:t>
            </a:r>
          </a:p>
        </p:txBody>
      </p:sp>
      <p:sp>
        <p:nvSpPr>
          <p:cNvPr id="198658" name="Text Box 5"/>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51</a:t>
            </a:r>
          </a:p>
        </p:txBody>
      </p:sp>
      <p:sp>
        <p:nvSpPr>
          <p:cNvPr id="73735" name="Text Box 7"/>
          <p:cNvSpPr txBox="1">
            <a:spLocks noChangeArrowheads="1"/>
          </p:cNvSpPr>
          <p:nvPr/>
        </p:nvSpPr>
        <p:spPr bwMode="auto">
          <a:xfrm>
            <a:off x="2987675" y="5229225"/>
            <a:ext cx="520700" cy="107791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3200">
              <a:solidFill>
                <a:srgbClr val="FFFFFF"/>
              </a:solidFill>
              <a:cs typeface="Arial" charset="0"/>
            </a:endParaRPr>
          </a:p>
          <a:p>
            <a:r>
              <a:rPr lang="en-US" sz="3200">
                <a:solidFill>
                  <a:srgbClr val="FFFFFF"/>
                </a:solidFill>
                <a:cs typeface="Arial" charset="0"/>
              </a:rPr>
              <a:t>Q</a:t>
            </a: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a:solidFill>
                <a:srgbClr val="FFFFFF"/>
              </a:solidFill>
              <a:cs typeface="Arial" charset="0"/>
            </a:endParaRPr>
          </a:p>
          <a:p>
            <a:pPr>
              <a:spcBef>
                <a:spcPct val="50000"/>
              </a:spcBef>
            </a:pPr>
            <a:r>
              <a:rPr lang="en-US" sz="2000">
                <a:solidFill>
                  <a:srgbClr val="FFFFFF"/>
                </a:solidFill>
                <a:cs typeface="Arial" charset="0"/>
              </a:rPr>
              <a:t> </a:t>
            </a:r>
            <a:endParaRPr lang="en-US">
              <a:solidFill>
                <a:srgbClr val="FFFFFF"/>
              </a:solidFill>
              <a:cs typeface="Arial" charset="0"/>
            </a:endParaRPr>
          </a:p>
          <a:p>
            <a:pPr>
              <a:spcBef>
                <a:spcPct val="50000"/>
              </a:spcBef>
            </a:pPr>
            <a:endParaRPr lang="en-US" sz="1000">
              <a:solidFill>
                <a:srgbClr val="FFFFFF"/>
              </a:solidFill>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a:solidFill>
                <a:srgbClr val="FFFFFF"/>
              </a:solidFill>
              <a:cs typeface="Arial" charset="0"/>
            </a:endParaRPr>
          </a:p>
          <a:p>
            <a:pPr>
              <a:spcBef>
                <a:spcPct val="50000"/>
              </a:spcBef>
            </a:pPr>
            <a:r>
              <a:rPr lang="en-US" sz="2000">
                <a:solidFill>
                  <a:srgbClr val="FFFFFF"/>
                </a:solidFill>
                <a:cs typeface="Arial" charset="0"/>
              </a:rPr>
              <a:t> </a:t>
            </a:r>
            <a:endParaRPr lang="en-US">
              <a:solidFill>
                <a:srgbClr val="FFFFFF"/>
              </a:solidFill>
              <a:cs typeface="Arial" charset="0"/>
            </a:endParaRPr>
          </a:p>
          <a:p>
            <a:pPr>
              <a:spcBef>
                <a:spcPct val="50000"/>
              </a:spcBef>
            </a:pPr>
            <a:endParaRPr lang="en-US" sz="1000">
              <a:solidFill>
                <a:srgbClr val="FFFFFF"/>
              </a:solidFill>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a:solidFill>
                <a:srgbClr val="FFFFFF"/>
              </a:solidFill>
              <a:cs typeface="Arial" charset="0"/>
            </a:endParaRPr>
          </a:p>
          <a:p>
            <a:pPr>
              <a:spcBef>
                <a:spcPct val="50000"/>
              </a:spcBef>
            </a:pPr>
            <a:r>
              <a:rPr lang="en-US" sz="2000">
                <a:solidFill>
                  <a:srgbClr val="FFFFFF"/>
                </a:solidFill>
                <a:cs typeface="Arial" charset="0"/>
              </a:rPr>
              <a:t> </a:t>
            </a:r>
            <a:endParaRPr lang="en-US">
              <a:solidFill>
                <a:srgbClr val="FFFFFF"/>
              </a:solidFill>
              <a:cs typeface="Arial" charset="0"/>
            </a:endParaRPr>
          </a:p>
          <a:p>
            <a:pPr>
              <a:spcBef>
                <a:spcPct val="50000"/>
              </a:spcBef>
            </a:pPr>
            <a:endParaRPr lang="en-US" sz="1000">
              <a:solidFill>
                <a:srgbClr val="FFFFFF"/>
              </a:solidFill>
              <a:cs typeface="Arial" charset="0"/>
            </a:endParaRPr>
          </a:p>
        </p:txBody>
      </p:sp>
      <p:sp>
        <p:nvSpPr>
          <p:cNvPr id="198663" name="Text Box 19"/>
          <p:cNvSpPr txBox="1">
            <a:spLocks noChangeArrowheads="1"/>
          </p:cNvSpPr>
          <p:nvPr/>
        </p:nvSpPr>
        <p:spPr bwMode="auto">
          <a:xfrm>
            <a:off x="6553200" y="4343400"/>
            <a:ext cx="22860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600" b="1">
                <a:solidFill>
                  <a:srgbClr val="FFFFFF"/>
                </a:solidFill>
                <a:latin typeface="KaiTi" pitchFamily="49" charset="-122"/>
                <a:ea typeface="KaiTi" pitchFamily="49" charset="-122"/>
              </a:rPr>
              <a:t>从相关来源福音书的经文</a:t>
            </a:r>
            <a:r>
              <a:rPr lang="ja-JP" altLang="en-US" sz="3600" b="1">
                <a:solidFill>
                  <a:srgbClr val="FFFFFF"/>
                </a:solidFill>
                <a:latin typeface="KaiTi" pitchFamily="49" charset="-122"/>
                <a:ea typeface="KaiTi" pitchFamily="49" charset="-122"/>
              </a:rPr>
              <a:t>数</a:t>
            </a:r>
            <a:r>
              <a:rPr lang="ja-JP" altLang="en-US" sz="3600" b="1" dirty="0">
                <a:solidFill>
                  <a:srgbClr val="FFFFFF"/>
                </a:solidFill>
                <a:latin typeface="KaiTi" pitchFamily="49" charset="-122"/>
                <a:ea typeface="KaiTi" pitchFamily="49" charset="-122"/>
              </a:rPr>
              <a:t>目</a:t>
            </a:r>
            <a:endParaRPr lang="en-US" altLang="zh-CN" sz="3600" b="1" dirty="0">
              <a:solidFill>
                <a:srgbClr val="FFFFFF"/>
              </a:solidFill>
              <a:latin typeface="KaiTi" pitchFamily="49" charset="-122"/>
              <a:ea typeface="KaiTi" pitchFamily="49" charset="-122"/>
            </a:endParaRPr>
          </a:p>
        </p:txBody>
      </p:sp>
      <p:sp>
        <p:nvSpPr>
          <p:cNvPr id="73748" name="Text Box 20"/>
          <p:cNvSpPr txBox="1">
            <a:spLocks noChangeArrowheads="1"/>
          </p:cNvSpPr>
          <p:nvPr/>
        </p:nvSpPr>
        <p:spPr bwMode="auto">
          <a:xfrm>
            <a:off x="2936875" y="5199063"/>
            <a:ext cx="6985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235</a:t>
            </a:r>
            <a:endParaRPr lang="en-US">
              <a:solidFill>
                <a:srgbClr val="FFFFFF"/>
              </a:solidFill>
              <a:cs typeface="Arial" charset="0"/>
            </a:endParaRPr>
          </a:p>
        </p:txBody>
      </p:sp>
      <p:grpSp>
        <p:nvGrpSpPr>
          <p:cNvPr id="2" name="Group 52"/>
          <p:cNvGrpSpPr>
            <a:grpSpLocks/>
          </p:cNvGrpSpPr>
          <p:nvPr/>
        </p:nvGrpSpPr>
        <p:grpSpPr bwMode="auto">
          <a:xfrm>
            <a:off x="1257300" y="5257800"/>
            <a:ext cx="698500" cy="990600"/>
            <a:chOff x="510" y="3312"/>
            <a:chExt cx="440" cy="624"/>
          </a:xfrm>
        </p:grpSpPr>
        <p:sp>
          <p:nvSpPr>
            <p:cNvPr id="198694"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a:solidFill>
                  <a:srgbClr val="FFFFFF"/>
                </a:solidFill>
                <a:cs typeface="Arial" charset="0"/>
              </a:endParaRPr>
            </a:p>
            <a:p>
              <a:pPr algn="ctr">
                <a:spcBef>
                  <a:spcPct val="50000"/>
                </a:spcBef>
              </a:pPr>
              <a:r>
                <a:rPr lang="en-US" sz="2000">
                  <a:solidFill>
                    <a:srgbClr val="FFFFFF"/>
                  </a:solidFill>
                  <a:cs typeface="Arial" charset="0"/>
                </a:rPr>
                <a:t>M</a:t>
              </a:r>
              <a:endParaRPr lang="en-US" sz="700">
                <a:solidFill>
                  <a:srgbClr val="FFFFFF"/>
                </a:solidFill>
                <a:cs typeface="Arial" charset="0"/>
              </a:endParaRPr>
            </a:p>
            <a:p>
              <a:pPr>
                <a:spcBef>
                  <a:spcPct val="50000"/>
                </a:spcBef>
              </a:pPr>
              <a:endParaRPr lang="en-US" sz="900">
                <a:solidFill>
                  <a:srgbClr val="FFFFFF"/>
                </a:solidFill>
                <a:cs typeface="Arial" charset="0"/>
              </a:endParaRPr>
            </a:p>
          </p:txBody>
        </p:sp>
        <p:sp>
          <p:nvSpPr>
            <p:cNvPr id="198695" name="Text Box 23"/>
            <p:cNvSpPr txBox="1">
              <a:spLocks noChangeArrowheads="1"/>
            </p:cNvSpPr>
            <p:nvPr/>
          </p:nvSpPr>
          <p:spPr bwMode="auto">
            <a:xfrm>
              <a:off x="51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333</a:t>
              </a:r>
              <a:endParaRPr lang="en-US">
                <a:solidFill>
                  <a:srgbClr val="FFFFFF"/>
                </a:solidFill>
                <a:cs typeface="Arial" charset="0"/>
              </a:endParaRPr>
            </a:p>
          </p:txBody>
        </p:sp>
      </p:grpSp>
      <p:grpSp>
        <p:nvGrpSpPr>
          <p:cNvPr id="3" name="Group 58"/>
          <p:cNvGrpSpPr>
            <a:grpSpLocks/>
          </p:cNvGrpSpPr>
          <p:nvPr/>
        </p:nvGrpSpPr>
        <p:grpSpPr bwMode="auto">
          <a:xfrm>
            <a:off x="2590800" y="838201"/>
            <a:ext cx="1143000" cy="1492252"/>
            <a:chOff x="1632" y="528"/>
            <a:chExt cx="720" cy="940"/>
          </a:xfrm>
        </p:grpSpPr>
        <p:sp>
          <p:nvSpPr>
            <p:cNvPr id="73734" name="Text Box 6"/>
            <p:cNvSpPr txBox="1">
              <a:spLocks noChangeArrowheads="1"/>
            </p:cNvSpPr>
            <p:nvPr/>
          </p:nvSpPr>
          <p:spPr bwMode="auto">
            <a:xfrm>
              <a:off x="1632" y="528"/>
              <a:ext cx="720" cy="940"/>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endParaRPr lang="zh-CN" altLang="en-US" sz="600" dirty="0">
                <a:solidFill>
                  <a:srgbClr val="FFFFFF"/>
                </a:solidFill>
                <a:ea typeface="SimSun" charset="0"/>
                <a:cs typeface="SimSun" charset="0"/>
              </a:endParaRPr>
            </a:p>
            <a:p>
              <a:pPr algn="ctr" eaLnBrk="1" hangingPunct="1">
                <a:spcBef>
                  <a:spcPct val="50000"/>
                </a:spcBef>
                <a:defRPr/>
              </a:pPr>
              <a:r>
                <a:rPr lang="zh-TW" altLang="en-US" sz="2800" b="1">
                  <a:solidFill>
                    <a:srgbClr val="FFFFFF"/>
                  </a:solidFill>
                  <a:latin typeface="KaiTi" pitchFamily="49" charset="-122"/>
                  <a:ea typeface="KaiTi" pitchFamily="49" charset="-122"/>
                  <a:cs typeface="SimSun" charset="0"/>
                </a:rPr>
                <a:t>马可</a:t>
              </a:r>
              <a:r>
                <a:rPr lang="zh-CN" altLang="en-US" sz="2800" b="1">
                  <a:solidFill>
                    <a:srgbClr val="FFFFFF"/>
                  </a:solidFill>
                  <a:latin typeface="KaiTi" pitchFamily="49" charset="-122"/>
                  <a:ea typeface="KaiTi" pitchFamily="49" charset="-122"/>
                  <a:cs typeface="SimSun" charset="0"/>
                </a:rPr>
                <a:t>福音</a:t>
              </a:r>
              <a:endParaRPr lang="zh-CN" altLang="en-US" sz="800" b="1" dirty="0">
                <a:solidFill>
                  <a:srgbClr val="FFFFFF"/>
                </a:solidFill>
                <a:latin typeface="KaiTi" pitchFamily="49" charset="-122"/>
                <a:ea typeface="KaiTi" pitchFamily="49" charset="-122"/>
                <a:cs typeface="SimSun" charset="0"/>
              </a:endParaRPr>
            </a:p>
            <a:p>
              <a:pPr algn="ctr" eaLnBrk="1" hangingPunct="1">
                <a:spcBef>
                  <a:spcPct val="50000"/>
                </a:spcBef>
                <a:defRPr/>
              </a:pPr>
              <a:endParaRPr lang="zh-CN" altLang="en-US" sz="1000" dirty="0">
                <a:solidFill>
                  <a:srgbClr val="FFFFFF"/>
                </a:solidFill>
                <a:ea typeface="SimSun" charset="0"/>
                <a:cs typeface="SimSun" charset="0"/>
              </a:endParaRPr>
            </a:p>
          </p:txBody>
        </p:sp>
        <p:sp>
          <p:nvSpPr>
            <p:cNvPr id="198693" name="Text Box 18"/>
            <p:cNvSpPr txBox="1">
              <a:spLocks noChangeArrowheads="1"/>
            </p:cNvSpPr>
            <p:nvPr/>
          </p:nvSpPr>
          <p:spPr bwMode="auto">
            <a:xfrm>
              <a:off x="1786" y="528"/>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661</a:t>
              </a:r>
              <a:endParaRPr lang="en-US">
                <a:solidFill>
                  <a:srgbClr val="FFFFFF"/>
                </a:solidFill>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zh-CN" altLang="en-US" sz="500" dirty="0">
                <a:solidFill>
                  <a:srgbClr val="FFFFFF"/>
                </a:solidFill>
                <a:ea typeface="SimSun" charset="0"/>
                <a:cs typeface="SimSun" charset="0"/>
              </a:endParaRPr>
            </a:p>
            <a:p>
              <a:pPr algn="ctr" eaLnBrk="1" hangingPunct="1">
                <a:spcBef>
                  <a:spcPct val="50000"/>
                </a:spcBef>
                <a:defRPr/>
              </a:pPr>
              <a:r>
                <a:rPr lang="en-US" altLang="zh-CN" sz="2000" dirty="0">
                  <a:solidFill>
                    <a:srgbClr val="FFFFFF"/>
                  </a:solidFill>
                  <a:latin typeface="KaiTi" pitchFamily="49" charset="-122"/>
                  <a:ea typeface="KaiTi" pitchFamily="49" charset="-122"/>
                  <a:cs typeface="SimSun" charset="0"/>
                </a:rPr>
                <a:t>路</a:t>
              </a:r>
              <a:r>
                <a:rPr lang="zh-CN" altLang="en-US" sz="2000" dirty="0">
                  <a:solidFill>
                    <a:srgbClr val="FFFFFF"/>
                  </a:solidFill>
                  <a:latin typeface="KaiTi" pitchFamily="49" charset="-122"/>
                  <a:ea typeface="KaiTi" pitchFamily="49" charset="-122"/>
                  <a:cs typeface="SimSun" charset="0"/>
                </a:rPr>
                <a:t>加</a:t>
              </a:r>
              <a:endParaRPr lang="zh-CN" altLang="en-US" sz="900" dirty="0">
                <a:solidFill>
                  <a:srgbClr val="FFFFFF"/>
                </a:solidFill>
                <a:latin typeface="KaiTi" pitchFamily="49" charset="-122"/>
                <a:ea typeface="KaiTi" pitchFamily="49" charset="-122"/>
                <a:cs typeface="SimSun" charset="0"/>
              </a:endParaRPr>
            </a:p>
          </p:txBody>
        </p:sp>
        <p:sp>
          <p:nvSpPr>
            <p:cNvPr id="198691" name="Text Box 24"/>
            <p:cNvSpPr txBox="1">
              <a:spLocks noChangeArrowheads="1"/>
            </p:cNvSpPr>
            <p:nvPr/>
          </p:nvSpPr>
          <p:spPr bwMode="auto">
            <a:xfrm>
              <a:off x="2430"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350</a:t>
              </a:r>
              <a:endParaRPr lang="en-US">
                <a:solidFill>
                  <a:srgbClr val="FFFFFF"/>
                </a:solidFill>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dirty="0">
                <a:solidFill>
                  <a:srgbClr val="FFFFFF"/>
                </a:solidFill>
                <a:latin typeface="Arial" charset="0"/>
                <a:cs typeface="Arial" charset="0"/>
              </a:endParaRPr>
            </a:p>
            <a:p>
              <a:pPr eaLnBrk="1" hangingPunct="1">
                <a:spcBef>
                  <a:spcPct val="50000"/>
                </a:spcBef>
                <a:defRPr/>
              </a:pPr>
              <a:r>
                <a:rPr lang="zh-TW" altLang="en-US" sz="1800">
                  <a:solidFill>
                    <a:srgbClr val="FFFFFF"/>
                  </a:solidFill>
                  <a:latin typeface="KaiTi" pitchFamily="49" charset="-122"/>
                  <a:ea typeface="KaiTi" pitchFamily="49" charset="-122"/>
                  <a:cs typeface="SimSun" charset="0"/>
                </a:rPr>
                <a:t>马</a:t>
              </a:r>
              <a:r>
                <a:rPr lang="zh-CN" altLang="en-US" sz="1800">
                  <a:solidFill>
                    <a:srgbClr val="FFFFFF"/>
                  </a:solidFill>
                  <a:latin typeface="KaiTi" pitchFamily="49" charset="-122"/>
                  <a:ea typeface="KaiTi" pitchFamily="49" charset="-122"/>
                  <a:cs typeface="SimSun" charset="0"/>
                </a:rPr>
                <a:t>太</a:t>
              </a:r>
              <a:r>
                <a:rPr lang="zh-CN" altLang="en-US" sz="1800" dirty="0">
                  <a:solidFill>
                    <a:srgbClr val="FFFFFF"/>
                  </a:solidFill>
                  <a:latin typeface="KaiTi" pitchFamily="49" charset="-122"/>
                  <a:ea typeface="KaiTi" pitchFamily="49" charset="-122"/>
                  <a:cs typeface="SimSun" charset="0"/>
                </a:rPr>
                <a:t>福音</a:t>
              </a:r>
              <a:endParaRPr lang="en-US" sz="1000" dirty="0">
                <a:solidFill>
                  <a:srgbClr val="FFFFFF"/>
                </a:solidFill>
                <a:latin typeface="KaiTi" pitchFamily="49" charset="-122"/>
                <a:ea typeface="KaiTi" pitchFamily="49" charset="-122"/>
                <a:cs typeface="Arial" charset="0"/>
              </a:endParaRPr>
            </a:p>
          </p:txBody>
        </p:sp>
        <p:sp>
          <p:nvSpPr>
            <p:cNvPr id="198689" name="Text Box 25"/>
            <p:cNvSpPr txBox="1">
              <a:spLocks noChangeArrowheads="1"/>
            </p:cNvSpPr>
            <p:nvPr/>
          </p:nvSpPr>
          <p:spPr bwMode="auto">
            <a:xfrm>
              <a:off x="1038"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500</a:t>
              </a:r>
              <a:endParaRPr lang="en-US">
                <a:solidFill>
                  <a:srgbClr val="FFFFFF"/>
                </a:solidFill>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98686"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a:solidFill>
                  <a:srgbClr val="FFFFFF"/>
                </a:solidFill>
                <a:cs typeface="Arial" charset="0"/>
              </a:endParaRPr>
            </a:p>
            <a:p>
              <a:pPr algn="ctr">
                <a:spcBef>
                  <a:spcPct val="50000"/>
                </a:spcBef>
              </a:pPr>
              <a:r>
                <a:rPr lang="en-US" sz="2000">
                  <a:solidFill>
                    <a:srgbClr val="FFFFFF"/>
                  </a:solidFill>
                  <a:cs typeface="Arial" charset="0"/>
                </a:rPr>
                <a:t>L</a:t>
              </a:r>
              <a:endParaRPr lang="en-US" sz="700">
                <a:solidFill>
                  <a:srgbClr val="FFFFFF"/>
                </a:solidFill>
                <a:cs typeface="Arial" charset="0"/>
              </a:endParaRPr>
            </a:p>
            <a:p>
              <a:pPr>
                <a:spcBef>
                  <a:spcPct val="50000"/>
                </a:spcBef>
              </a:pPr>
              <a:endParaRPr lang="en-US" sz="900">
                <a:solidFill>
                  <a:srgbClr val="FFFFFF"/>
                </a:solidFill>
                <a:cs typeface="Arial" charset="0"/>
              </a:endParaRPr>
            </a:p>
          </p:txBody>
        </p:sp>
        <p:sp>
          <p:nvSpPr>
            <p:cNvPr id="198687" name="Text Box 26"/>
            <p:cNvSpPr txBox="1">
              <a:spLocks noChangeArrowheads="1"/>
            </p:cNvSpPr>
            <p:nvPr/>
          </p:nvSpPr>
          <p:spPr bwMode="auto">
            <a:xfrm>
              <a:off x="289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564</a:t>
              </a:r>
              <a:endParaRPr lang="en-US">
                <a:solidFill>
                  <a:srgbClr val="FFFFFF"/>
                </a:solidFill>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98684" name="Text Box 21"/>
            <p:cNvSpPr txBox="1">
              <a:spLocks noChangeArrowheads="1"/>
            </p:cNvSpPr>
            <p:nvPr/>
          </p:nvSpPr>
          <p:spPr bwMode="auto">
            <a:xfrm>
              <a:off x="985" y="1872"/>
              <a:ext cx="50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1068</a:t>
              </a:r>
              <a:endParaRPr lang="en-US">
                <a:solidFill>
                  <a:srgbClr val="FFFFFF"/>
                </a:solidFill>
                <a:cs typeface="Arial" charset="0"/>
              </a:endParaRPr>
            </a:p>
          </p:txBody>
        </p:sp>
        <p:sp>
          <p:nvSpPr>
            <p:cNvPr id="198685"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98682" name="Text Box 22"/>
            <p:cNvSpPr txBox="1">
              <a:spLocks noChangeArrowheads="1"/>
            </p:cNvSpPr>
            <p:nvPr/>
          </p:nvSpPr>
          <p:spPr bwMode="auto">
            <a:xfrm>
              <a:off x="2419" y="1872"/>
              <a:ext cx="51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1149</a:t>
              </a:r>
              <a:endParaRPr lang="en-US">
                <a:solidFill>
                  <a:srgbClr val="FFFFFF"/>
                </a:solidFill>
                <a:cs typeface="Arial" charset="0"/>
              </a:endParaRPr>
            </a:p>
          </p:txBody>
        </p:sp>
        <p:sp>
          <p:nvSpPr>
            <p:cNvPr id="198683"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98680"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sp>
          <p:nvSpPr>
            <p:cNvPr id="198681"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98678"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sp>
          <p:nvSpPr>
            <p:cNvPr id="198679"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sp>
        <p:nvSpPr>
          <p:cNvPr id="198676" name="Rectangle 54"/>
          <p:cNvSpPr>
            <a:spLocks noGrp="1" noChangeArrowheads="1"/>
          </p:cNvSpPr>
          <p:nvPr>
            <p:ph type="title" idx="4294967295"/>
          </p:nvPr>
        </p:nvSpPr>
        <p:spPr>
          <a:xfrm>
            <a:off x="5410200" y="1219200"/>
            <a:ext cx="3124200" cy="1569660"/>
          </a:xfrm>
          <a:solidFill>
            <a:schemeClr val="bg2"/>
          </a:solidFill>
        </p:spPr>
        <p:txBody>
          <a:bodyPr anchor="t" anchorCtr="0">
            <a:spAutoFit/>
          </a:bodyPr>
          <a:lstStyle/>
          <a:p>
            <a:pPr eaLnBrk="1" hangingPunct="1"/>
            <a:r>
              <a:rPr lang="zh-TW" altLang="en-US" sz="4800" b="1">
                <a:solidFill>
                  <a:schemeClr val="tx1"/>
                </a:solidFill>
                <a:effectLst>
                  <a:outerShdw blurRad="38100" dist="38100" dir="2700000" algn="tl">
                    <a:srgbClr val="000000"/>
                  </a:outerShdw>
                </a:effectLst>
                <a:latin typeface="KaiTi" pitchFamily="49" charset="-122"/>
                <a:ea typeface="KaiTi" pitchFamily="49" charset="-122"/>
                <a:cs typeface="华文细黑" charset="0"/>
              </a:rPr>
              <a:t>马</a:t>
            </a:r>
            <a:r>
              <a:rPr lang="ja-JP" altLang="en-US" sz="4800" b="1">
                <a:solidFill>
                  <a:schemeClr val="tx1"/>
                </a:solidFill>
                <a:effectLst>
                  <a:outerShdw blurRad="38100" dist="38100" dir="2700000" algn="tl">
                    <a:srgbClr val="000000"/>
                  </a:outerShdw>
                </a:effectLst>
                <a:latin typeface="KaiTi" pitchFamily="49" charset="-122"/>
                <a:ea typeface="KaiTi" pitchFamily="49" charset="-122"/>
                <a:cs typeface="华文细黑" charset="0"/>
              </a:rPr>
              <a:t>可</a:t>
            </a:r>
            <a:r>
              <a:rPr lang="ja-JP" altLang="en-US" sz="4800" b="1" dirty="0">
                <a:solidFill>
                  <a:schemeClr val="tx1"/>
                </a:solidFill>
                <a:effectLst>
                  <a:outerShdw blurRad="38100" dist="38100" dir="2700000" algn="tl">
                    <a:srgbClr val="000000"/>
                  </a:outerShdw>
                </a:effectLst>
                <a:latin typeface="KaiTi" pitchFamily="49" charset="-122"/>
                <a:ea typeface="KaiTi" pitchFamily="49" charset="-122"/>
                <a:cs typeface="华文细黑" charset="0"/>
              </a:rPr>
              <a:t>先</a:t>
            </a:r>
            <a:r>
              <a:rPr lang="ja-JP" altLang="en-US" sz="4800" b="1">
                <a:solidFill>
                  <a:schemeClr val="tx1"/>
                </a:solidFill>
                <a:effectLst>
                  <a:outerShdw blurRad="38100" dist="38100" dir="2700000" algn="tl">
                    <a:srgbClr val="000000"/>
                  </a:outerShdw>
                </a:effectLst>
                <a:latin typeface="KaiTi" pitchFamily="49" charset="-122"/>
                <a:ea typeface="KaiTi" pitchFamily="49" charset="-122"/>
                <a:cs typeface="华文细黑" charset="0"/>
              </a:rPr>
              <a:t>存假</a:t>
            </a:r>
            <a:r>
              <a:rPr lang="zh-TW" altLang="en-US" sz="4800" b="1">
                <a:solidFill>
                  <a:schemeClr val="tx1"/>
                </a:solidFill>
                <a:effectLst>
                  <a:outerShdw blurRad="38100" dist="38100" dir="2700000" algn="tl">
                    <a:srgbClr val="000000"/>
                  </a:outerShdw>
                </a:effectLst>
                <a:latin typeface="KaiTi" pitchFamily="49" charset="-122"/>
                <a:ea typeface="KaiTi" pitchFamily="49" charset="-122"/>
                <a:cs typeface="华文细黑" charset="0"/>
              </a:rPr>
              <a:t>说充图</a:t>
            </a:r>
            <a:endParaRPr lang="en-US" sz="4800" b="1" dirty="0">
              <a:solidFill>
                <a:schemeClr val="tx1"/>
              </a:solidFill>
              <a:latin typeface="KaiTi" pitchFamily="49" charset="-122"/>
              <a:ea typeface="KaiTi" pitchFamily="49" charset="-122"/>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spTree>
    <p:extLst>
      <p:ext uri="{BB962C8B-B14F-4D97-AF65-F5344CB8AC3E}">
        <p14:creationId xmlns:p14="http://schemas.microsoft.com/office/powerpoint/2010/main" val="1201941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07521" name="Text Box 2"/>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49</a:t>
            </a:r>
          </a:p>
        </p:txBody>
      </p:sp>
      <p:sp>
        <p:nvSpPr>
          <p:cNvPr id="107522" name="Rectangle 4"/>
          <p:cNvSpPr>
            <a:spLocks noGrp="1" noChangeArrowheads="1"/>
          </p:cNvSpPr>
          <p:nvPr>
            <p:ph type="title"/>
          </p:nvPr>
        </p:nvSpPr>
        <p:spPr>
          <a:xfrm>
            <a:off x="0" y="344488"/>
            <a:ext cx="8229600" cy="646331"/>
          </a:xfrm>
          <a:solidFill>
            <a:srgbClr val="0000FF"/>
          </a:solidFill>
        </p:spPr>
        <p:txBody>
          <a:bodyPr lIns="91440" tIns="45720" rIns="91440" bIns="45720" anchor="t">
            <a:spAutoFit/>
          </a:bodyPr>
          <a:lstStyle/>
          <a:p>
            <a:pPr algn="ctr" eaLnBrk="1" hangingPunct="1"/>
            <a:r>
              <a:rPr lang="zh-CN" altLang="en-US" sz="3600" b="1" i="0" dirty="0">
                <a:solidFill>
                  <a:srgbClr val="FFF5E0"/>
                </a:solidFill>
                <a:latin typeface="KaiTi" pitchFamily="49" charset="-122"/>
                <a:ea typeface="KaiTi" pitchFamily="49" charset="-122"/>
                <a:cs typeface="楷体" charset="0"/>
              </a:rPr>
              <a:t>解决</a:t>
            </a:r>
            <a:r>
              <a:rPr lang="en-US" altLang="zh-CN" sz="3600" b="1" dirty="0">
                <a:solidFill>
                  <a:schemeClr val="tx1"/>
                </a:solidFill>
                <a:effectLst>
                  <a:outerShdw blurRad="38100" dist="38100" dir="2700000" algn="tl">
                    <a:srgbClr val="000000"/>
                  </a:outerShdw>
                </a:effectLst>
                <a:latin typeface="KaiTi" pitchFamily="49" charset="-122"/>
                <a:ea typeface="KaiTi" pitchFamily="49" charset="-122"/>
                <a:cs typeface="隶变" charset="0"/>
              </a:rPr>
              <a:t>符</a:t>
            </a:r>
            <a:r>
              <a:rPr lang="zh-CN" altLang="en-US" sz="3600" b="1" dirty="0">
                <a:solidFill>
                  <a:schemeClr val="tx1"/>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3600" b="1" i="0" dirty="0">
                <a:solidFill>
                  <a:srgbClr val="FFF5E0"/>
                </a:solidFill>
                <a:latin typeface="KaiTi" pitchFamily="49" charset="-122"/>
                <a:ea typeface="KaiTi" pitchFamily="49" charset="-122"/>
                <a:cs typeface="楷体" charset="0"/>
              </a:rPr>
              <a:t>福音的问题</a:t>
            </a:r>
            <a:endParaRPr lang="en-US" sz="3600" i="0" dirty="0">
              <a:solidFill>
                <a:srgbClr val="FFFFFF"/>
              </a:solidFill>
              <a:latin typeface="KaiTi" pitchFamily="49" charset="-122"/>
              <a:ea typeface="KaiTi" pitchFamily="49" charset="-122"/>
              <a:cs typeface="SimSun" charset="0"/>
            </a:endParaRPr>
          </a:p>
        </p:txBody>
      </p:sp>
      <p:sp>
        <p:nvSpPr>
          <p:cNvPr id="107523" name="Text Box 5"/>
          <p:cNvSpPr txBox="1">
            <a:spLocks noChangeArrowheads="1"/>
          </p:cNvSpPr>
          <p:nvPr/>
        </p:nvSpPr>
        <p:spPr bwMode="auto">
          <a:xfrm>
            <a:off x="5867400" y="6392863"/>
            <a:ext cx="32912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a:solidFill>
                  <a:srgbClr val="FFFFCC"/>
                </a:solidFill>
              </a:rPr>
              <a:t>            </a:t>
            </a:r>
            <a:r>
              <a:rPr lang="ja-JP" altLang="en-US">
                <a:solidFill>
                  <a:srgbClr val="FFFFCC"/>
                </a:solidFill>
              </a:rPr>
              <a:t>研</a:t>
            </a:r>
            <a:r>
              <a:rPr lang="zh-TW" altLang="en-US">
                <a:solidFill>
                  <a:srgbClr val="FFFFCC"/>
                </a:solidFill>
              </a:rPr>
              <a:t>读圣经</a:t>
            </a:r>
            <a:r>
              <a:rPr lang="en-US">
                <a:solidFill>
                  <a:srgbClr val="FFFFFF"/>
                </a:solidFill>
                <a:cs typeface="Arial" charset="0"/>
              </a:rPr>
              <a:t>, </a:t>
            </a:r>
            <a:r>
              <a:rPr lang="en-US" dirty="0">
                <a:solidFill>
                  <a:srgbClr val="FFFFFF"/>
                </a:solidFill>
                <a:cs typeface="Arial" charset="0"/>
              </a:rPr>
              <a:t>1431</a:t>
            </a: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609600" indent="-609600">
              <a:spcBef>
                <a:spcPct val="20000"/>
              </a:spcBef>
              <a:buClr>
                <a:srgbClr val="FFCC66"/>
              </a:buClr>
              <a:buFontTx/>
              <a:buAutoNum type="arabicPeriod" startAt="4"/>
            </a:pPr>
            <a:r>
              <a:rPr lang="zh-CN" altLang="en-US" sz="3200">
                <a:solidFill>
                  <a:srgbClr val="FFFFCC"/>
                </a:solidFill>
                <a:latin typeface="KaiTi" pitchFamily="49" charset="-122"/>
                <a:ea typeface="KaiTi" pitchFamily="49" charset="-122"/>
              </a:rPr>
              <a:t>使用的</a:t>
            </a:r>
            <a:r>
              <a:rPr lang="zh-TW" altLang="en-US" sz="3200">
                <a:solidFill>
                  <a:srgbClr val="FFFFCC"/>
                </a:solidFill>
                <a:latin typeface="KaiTi" pitchFamily="49" charset="-122"/>
                <a:ea typeface="KaiTi" pitchFamily="49" charset="-122"/>
              </a:rPr>
              <a:t>两个</a:t>
            </a:r>
            <a:r>
              <a:rPr lang="zh-CN" altLang="en-US" sz="3200">
                <a:solidFill>
                  <a:srgbClr val="FFFFCC"/>
                </a:solidFill>
                <a:latin typeface="KaiTi" pitchFamily="49" charset="-122"/>
                <a:ea typeface="KaiTi" pitchFamily="49" charset="-122"/>
              </a:rPr>
              <a:t>主要</a:t>
            </a:r>
            <a:r>
              <a:rPr lang="zh-TW" altLang="en-US" sz="3200">
                <a:solidFill>
                  <a:srgbClr val="FFFFCC"/>
                </a:solidFill>
                <a:latin typeface="KaiTi" pitchFamily="49" charset="-122"/>
                <a:ea typeface="KaiTi" pitchFamily="49" charset="-122"/>
              </a:rPr>
              <a:t>来</a:t>
            </a:r>
            <a:r>
              <a:rPr lang="zh-CN" altLang="en-US" sz="3200">
                <a:solidFill>
                  <a:srgbClr val="FFFFCC"/>
                </a:solidFill>
                <a:latin typeface="KaiTi" pitchFamily="49" charset="-122"/>
                <a:ea typeface="KaiTi" pitchFamily="49" charset="-122"/>
              </a:rPr>
              <a:t>源</a:t>
            </a:r>
            <a:r>
              <a:rPr lang="en-US" sz="3200" i="1">
                <a:solidFill>
                  <a:srgbClr val="FFFFFF"/>
                </a:solidFill>
                <a:latin typeface="KaiTi" pitchFamily="49" charset="-122"/>
                <a:ea typeface="KaiTi" pitchFamily="49" charset="-122"/>
                <a:cs typeface="Times New Roman" charset="0"/>
              </a:rPr>
              <a:t>.</a:t>
            </a:r>
            <a:r>
              <a:rPr lang="zh-TW" altLang="en-US" sz="3200">
                <a:solidFill>
                  <a:srgbClr val="FFFFFF"/>
                </a:solidFill>
                <a:latin typeface="KaiTi" pitchFamily="49" charset="-122"/>
                <a:ea typeface="KaiTi" pitchFamily="49" charset="-122"/>
                <a:cs typeface="Times New Roman" charset="0"/>
              </a:rPr>
              <a:t>现今</a:t>
            </a:r>
            <a:r>
              <a:rPr lang="zh-CN" altLang="en-US" sz="3200">
                <a:solidFill>
                  <a:srgbClr val="FFFFFF"/>
                </a:solidFill>
                <a:latin typeface="KaiTi" pitchFamily="49" charset="-122"/>
                <a:ea typeface="KaiTi" pitchFamily="49" charset="-122"/>
                <a:cs typeface="Times New Roman" charset="0"/>
              </a:rPr>
              <a:t>最</a:t>
            </a:r>
            <a:r>
              <a:rPr lang="zh-CN" altLang="en-US" sz="3200" dirty="0">
                <a:solidFill>
                  <a:srgbClr val="FFFFFF"/>
                </a:solidFill>
                <a:latin typeface="KaiTi" pitchFamily="49" charset="-122"/>
                <a:ea typeface="KaiTi" pitchFamily="49" charset="-122"/>
                <a:cs typeface="Times New Roman" charset="0"/>
              </a:rPr>
              <a:t>普遍</a:t>
            </a:r>
            <a:r>
              <a:rPr lang="zh-CN" altLang="en-US" sz="3200">
                <a:solidFill>
                  <a:srgbClr val="FFFFFF"/>
                </a:solidFill>
                <a:latin typeface="KaiTi" pitchFamily="49" charset="-122"/>
                <a:ea typeface="KaiTi" pitchFamily="49" charset="-122"/>
                <a:cs typeface="Times New Roman" charset="0"/>
              </a:rPr>
              <a:t>被接</a:t>
            </a:r>
            <a:r>
              <a:rPr lang="zh-TW" altLang="en-US" sz="3200">
                <a:solidFill>
                  <a:srgbClr val="FFFFFF"/>
                </a:solidFill>
                <a:latin typeface="KaiTi" pitchFamily="49" charset="-122"/>
                <a:ea typeface="KaiTi" pitchFamily="49" charset="-122"/>
                <a:cs typeface="Times New Roman" charset="0"/>
              </a:rPr>
              <a:t>纳</a:t>
            </a:r>
            <a:r>
              <a:rPr lang="zh-CN" altLang="en-US" sz="3200">
                <a:solidFill>
                  <a:srgbClr val="FFFFFF"/>
                </a:solidFill>
                <a:latin typeface="KaiTi" pitchFamily="49" charset="-122"/>
                <a:ea typeface="KaiTi" pitchFamily="49" charset="-122"/>
                <a:cs typeface="Times New Roman" charset="0"/>
              </a:rPr>
              <a:t>的</a:t>
            </a:r>
            <a:r>
              <a:rPr lang="zh-TW" altLang="en-US" sz="3200">
                <a:solidFill>
                  <a:srgbClr val="FFFFFF"/>
                </a:solidFill>
                <a:latin typeface="KaiTi" pitchFamily="49" charset="-122"/>
                <a:ea typeface="KaiTi" pitchFamily="49" charset="-122"/>
                <a:cs typeface="Times New Roman" charset="0"/>
              </a:rPr>
              <a:t>观点</a:t>
            </a:r>
            <a:r>
              <a:rPr lang="zh-CN" altLang="en-US" sz="3200">
                <a:solidFill>
                  <a:srgbClr val="FFFFFF"/>
                </a:solidFill>
                <a:latin typeface="KaiTi" pitchFamily="49" charset="-122"/>
                <a:ea typeface="KaiTi" pitchFamily="49" charset="-122"/>
                <a:cs typeface="Times New Roman" charset="0"/>
              </a:rPr>
              <a:t>是</a:t>
            </a:r>
            <a:r>
              <a:rPr lang="zh-TW" altLang="en-US" sz="3200">
                <a:solidFill>
                  <a:srgbClr val="FFFFFF"/>
                </a:solidFill>
                <a:latin typeface="KaiTi" pitchFamily="49" charset="-122"/>
                <a:ea typeface="KaiTi" pitchFamily="49" charset="-122"/>
                <a:cs typeface="Times New Roman" charset="0"/>
              </a:rPr>
              <a:t>马</a:t>
            </a:r>
            <a:r>
              <a:rPr lang="zh-CN" altLang="en-US" sz="3200">
                <a:solidFill>
                  <a:srgbClr val="FFFFFF"/>
                </a:solidFill>
                <a:latin typeface="KaiTi" pitchFamily="49" charset="-122"/>
                <a:ea typeface="KaiTi" pitchFamily="49" charset="-122"/>
                <a:cs typeface="Times New Roman" charset="0"/>
              </a:rPr>
              <a:t>太和路</a:t>
            </a:r>
            <a:r>
              <a:rPr lang="zh-CN" altLang="en-US" sz="3200" dirty="0">
                <a:solidFill>
                  <a:srgbClr val="FFFFFF"/>
                </a:solidFill>
                <a:latin typeface="KaiTi" pitchFamily="49" charset="-122"/>
                <a:ea typeface="KaiTi" pitchFamily="49" charset="-122"/>
                <a:cs typeface="Times New Roman" charset="0"/>
              </a:rPr>
              <a:t>加共同</a:t>
            </a:r>
            <a:r>
              <a:rPr lang="zh-TW" altLang="en-US" sz="3200" dirty="0">
                <a:solidFill>
                  <a:srgbClr val="FFFFFF"/>
                </a:solidFill>
                <a:latin typeface="KaiTi" pitchFamily="49" charset="-122"/>
                <a:ea typeface="KaiTi" pitchFamily="49" charset="-122"/>
                <a:cs typeface="Times New Roman" charset="0"/>
              </a:rPr>
              <a:t>彩</a:t>
            </a:r>
            <a:r>
              <a:rPr lang="zh-CN" altLang="en-US" sz="3200">
                <a:solidFill>
                  <a:srgbClr val="FFFFFF"/>
                </a:solidFill>
                <a:latin typeface="KaiTi" pitchFamily="49" charset="-122"/>
                <a:ea typeface="KaiTi" pitchFamily="49" charset="-122"/>
                <a:cs typeface="Times New Roman" charset="0"/>
              </a:rPr>
              <a:t>用了</a:t>
            </a:r>
            <a:r>
              <a:rPr lang="zh-TW" altLang="en-US" sz="3200">
                <a:solidFill>
                  <a:srgbClr val="FFFFFF"/>
                </a:solidFill>
                <a:latin typeface="KaiTi" pitchFamily="49" charset="-122"/>
                <a:ea typeface="KaiTi" pitchFamily="49" charset="-122"/>
                <a:cs typeface="Times New Roman" charset="0"/>
              </a:rPr>
              <a:t>马</a:t>
            </a:r>
            <a:r>
              <a:rPr lang="zh-CN" altLang="en-US" sz="3200">
                <a:solidFill>
                  <a:srgbClr val="FFFFFF"/>
                </a:solidFill>
                <a:latin typeface="KaiTi" pitchFamily="49" charset="-122"/>
                <a:ea typeface="KaiTi" pitchFamily="49" charset="-122"/>
                <a:cs typeface="Times New Roman" charset="0"/>
              </a:rPr>
              <a:t>可</a:t>
            </a:r>
            <a:r>
              <a:rPr lang="zh-CN" altLang="en-US" sz="3200" dirty="0">
                <a:solidFill>
                  <a:srgbClr val="FFFFFF"/>
                </a:solidFill>
                <a:latin typeface="KaiTi" pitchFamily="49" charset="-122"/>
                <a:ea typeface="KaiTi" pitchFamily="49" charset="-122"/>
                <a:cs typeface="Times New Roman" charset="0"/>
              </a:rPr>
              <a:t>福音和</a:t>
            </a:r>
            <a:r>
              <a:rPr lang="en-US" altLang="zh-CN" sz="3200" dirty="0">
                <a:solidFill>
                  <a:srgbClr val="FFFFFF"/>
                </a:solidFill>
                <a:latin typeface="KaiTi" pitchFamily="49" charset="-122"/>
                <a:ea typeface="KaiTi" pitchFamily="49" charset="-122"/>
                <a:cs typeface="Times New Roman" charset="0"/>
              </a:rPr>
              <a:t> </a:t>
            </a:r>
            <a:r>
              <a:rPr lang="zh-CN" altLang="en-US" sz="3200" dirty="0">
                <a:solidFill>
                  <a:srgbClr val="FFFFFF"/>
                </a:solidFill>
                <a:latin typeface="KaiTi" pitchFamily="49" charset="-122"/>
                <a:ea typeface="KaiTi" pitchFamily="49" charset="-122"/>
                <a:cs typeface="Times New Roman" charset="0"/>
              </a:rPr>
              <a:t>“</a:t>
            </a:r>
            <a:r>
              <a:rPr lang="en-US" altLang="zh-CN" sz="3200" dirty="0">
                <a:solidFill>
                  <a:srgbClr val="FFFFFF"/>
                </a:solidFill>
                <a:latin typeface="KaiTi" pitchFamily="49" charset="-122"/>
                <a:ea typeface="KaiTi" pitchFamily="49" charset="-122"/>
                <a:cs typeface="Times New Roman" charset="0"/>
              </a:rPr>
              <a:t>Q</a:t>
            </a:r>
            <a:r>
              <a:rPr lang="zh-CN" altLang="en-US" sz="3200" dirty="0">
                <a:solidFill>
                  <a:srgbClr val="FFFFFF"/>
                </a:solidFill>
                <a:latin typeface="KaiTi" pitchFamily="49" charset="-122"/>
                <a:ea typeface="KaiTi" pitchFamily="49" charset="-122"/>
                <a:cs typeface="Times New Roman" charset="0"/>
              </a:rPr>
              <a:t>”</a:t>
            </a:r>
            <a:r>
              <a:rPr lang="en-US" altLang="zh-CN" sz="3200" dirty="0">
                <a:solidFill>
                  <a:srgbClr val="FFFFFF"/>
                </a:solidFill>
                <a:latin typeface="KaiTi" pitchFamily="49" charset="-122"/>
                <a:ea typeface="KaiTi" pitchFamily="49" charset="-122"/>
                <a:cs typeface="Times New Roman" charset="0"/>
              </a:rPr>
              <a:t> </a:t>
            </a:r>
            <a:r>
              <a:rPr lang="zh-CN" altLang="en-US" sz="3200" dirty="0">
                <a:solidFill>
                  <a:srgbClr val="FFFFFF"/>
                </a:solidFill>
                <a:latin typeface="KaiTi" pitchFamily="49" charset="-122"/>
                <a:ea typeface="KaiTi" pitchFamily="49" charset="-122"/>
                <a:cs typeface="Times New Roman" charset="0"/>
              </a:rPr>
              <a:t>本</a:t>
            </a:r>
            <a:r>
              <a:rPr lang="en-US" altLang="zh-CN" sz="3200" dirty="0">
                <a:solidFill>
                  <a:srgbClr val="FFFFFF"/>
                </a:solidFill>
                <a:latin typeface="KaiTi" pitchFamily="49" charset="-122"/>
                <a:ea typeface="KaiTi" pitchFamily="49" charset="-122"/>
                <a:cs typeface="Times New Roman" charset="0"/>
              </a:rPr>
              <a:t> </a:t>
            </a:r>
            <a:r>
              <a:rPr lang="zh-CN" altLang="en-US" sz="3200" dirty="0">
                <a:solidFill>
                  <a:srgbClr val="FFFFFF"/>
                </a:solidFill>
                <a:latin typeface="KaiTi" pitchFamily="49" charset="-122"/>
                <a:ea typeface="KaiTi" pitchFamily="49" charset="-122"/>
                <a:cs typeface="Times New Roman" charset="0"/>
              </a:rPr>
              <a:t>（取自德文</a:t>
            </a:r>
            <a:r>
              <a:rPr lang="en-US" sz="3200" dirty="0" err="1">
                <a:solidFill>
                  <a:srgbClr val="FFFFFF"/>
                </a:solidFill>
                <a:latin typeface="KaiTi" pitchFamily="49" charset="-122"/>
                <a:ea typeface="KaiTi" pitchFamily="49" charset="-122"/>
                <a:cs typeface="Times New Roman" charset="0"/>
              </a:rPr>
              <a:t>Quelle</a:t>
            </a:r>
            <a:r>
              <a:rPr lang="zh-CN" altLang="en-US" sz="3200">
                <a:solidFill>
                  <a:srgbClr val="FFFFFF"/>
                </a:solidFill>
                <a:latin typeface="KaiTi" pitchFamily="49" charset="-122"/>
                <a:ea typeface="KaiTi" pitchFamily="49" charset="-122"/>
                <a:cs typeface="Times New Roman" charset="0"/>
              </a:rPr>
              <a:t>，意</a:t>
            </a:r>
            <a:r>
              <a:rPr lang="zh-TW" altLang="en-US" sz="3200">
                <a:solidFill>
                  <a:srgbClr val="FFFFFF"/>
                </a:solidFill>
                <a:latin typeface="KaiTi" pitchFamily="49" charset="-122"/>
                <a:ea typeface="KaiTi" pitchFamily="49" charset="-122"/>
                <a:cs typeface="Times New Roman" charset="0"/>
              </a:rPr>
              <a:t>为</a:t>
            </a:r>
            <a:r>
              <a:rPr lang="zh-CN" altLang="en-US" sz="3200">
                <a:solidFill>
                  <a:srgbClr val="FFFFFF"/>
                </a:solidFill>
                <a:latin typeface="KaiTi" pitchFamily="49" charset="-122"/>
                <a:ea typeface="KaiTi" pitchFamily="49" charset="-122"/>
                <a:cs typeface="Times New Roman" charset="0"/>
              </a:rPr>
              <a:t>根源）</a:t>
            </a:r>
            <a:r>
              <a:rPr lang="en-US" altLang="zh-CN" sz="3200">
                <a:solidFill>
                  <a:srgbClr val="FFFFFF"/>
                </a:solidFill>
                <a:latin typeface="KaiTi" pitchFamily="49" charset="-122"/>
                <a:ea typeface="KaiTi" pitchFamily="49" charset="-122"/>
                <a:cs typeface="Times New Roman" charset="0"/>
              </a:rPr>
              <a:t> </a:t>
            </a:r>
            <a:r>
              <a:rPr lang="zh-CN" altLang="en-US" sz="3200">
                <a:solidFill>
                  <a:srgbClr val="FFFFFF"/>
                </a:solidFill>
                <a:latin typeface="KaiTi" pitchFamily="49" charset="-122"/>
                <a:ea typeface="KaiTi" pitchFamily="49" charset="-122"/>
                <a:cs typeface="Times New Roman" charset="0"/>
              </a:rPr>
              <a:t>作</a:t>
            </a:r>
            <a:r>
              <a:rPr lang="zh-TW" altLang="en-US" sz="3200">
                <a:solidFill>
                  <a:srgbClr val="FFFFFF"/>
                </a:solidFill>
                <a:latin typeface="KaiTi" pitchFamily="49" charset="-122"/>
                <a:ea typeface="KaiTi" pitchFamily="49" charset="-122"/>
                <a:cs typeface="Times New Roman" charset="0"/>
              </a:rPr>
              <a:t>为</a:t>
            </a:r>
            <a:r>
              <a:rPr lang="zh-CN" altLang="en-US" sz="3200">
                <a:solidFill>
                  <a:srgbClr val="FFFFFF"/>
                </a:solidFill>
                <a:latin typeface="KaiTi" pitchFamily="49" charset="-122"/>
                <a:ea typeface="KaiTi" pitchFamily="49" charset="-122"/>
                <a:cs typeface="Times New Roman" charset="0"/>
              </a:rPr>
              <a:t>他</a:t>
            </a:r>
            <a:r>
              <a:rPr lang="zh-TW" altLang="en-US" sz="3200">
                <a:solidFill>
                  <a:srgbClr val="FFFFFF"/>
                </a:solidFill>
                <a:latin typeface="KaiTi" pitchFamily="49" charset="-122"/>
                <a:ea typeface="KaiTi" pitchFamily="49" charset="-122"/>
                <a:cs typeface="Times New Roman" charset="0"/>
              </a:rPr>
              <a:t>们写</a:t>
            </a:r>
            <a:r>
              <a:rPr lang="zh-CN" altLang="en-US" sz="3200">
                <a:solidFill>
                  <a:srgbClr val="FFFFFF"/>
                </a:solidFill>
                <a:latin typeface="KaiTi" pitchFamily="49" charset="-122"/>
                <a:ea typeface="KaiTi" pitchFamily="49" charset="-122"/>
                <a:cs typeface="Times New Roman" charset="0"/>
              </a:rPr>
              <a:t>作</a:t>
            </a:r>
            <a:r>
              <a:rPr lang="zh-CN" altLang="en-US" sz="3200" dirty="0">
                <a:solidFill>
                  <a:srgbClr val="FFFFFF"/>
                </a:solidFill>
                <a:latin typeface="KaiTi" pitchFamily="49" charset="-122"/>
                <a:ea typeface="KaiTi" pitchFamily="49" charset="-122"/>
                <a:cs typeface="Times New Roman" charset="0"/>
              </a:rPr>
              <a:t>的</a:t>
            </a:r>
            <a:r>
              <a:rPr lang="zh-CN" altLang="en-US" sz="3200">
                <a:solidFill>
                  <a:srgbClr val="FFFFFF"/>
                </a:solidFill>
                <a:latin typeface="KaiTi" pitchFamily="49" charset="-122"/>
                <a:ea typeface="KaiTi" pitchFamily="49" charset="-122"/>
                <a:cs typeface="Times New Roman" charset="0"/>
              </a:rPr>
              <a:t>主要材料</a:t>
            </a:r>
            <a:r>
              <a:rPr lang="zh-TW" altLang="en-US" sz="3200">
                <a:solidFill>
                  <a:srgbClr val="FFFFFF"/>
                </a:solidFill>
                <a:latin typeface="KaiTi" pitchFamily="49" charset="-122"/>
                <a:ea typeface="KaiTi" pitchFamily="49" charset="-122"/>
                <a:cs typeface="Times New Roman" charset="0"/>
              </a:rPr>
              <a:t>来</a:t>
            </a:r>
            <a:r>
              <a:rPr lang="zh-CN" altLang="en-US" sz="3200">
                <a:solidFill>
                  <a:srgbClr val="FFFFFF"/>
                </a:solidFill>
                <a:latin typeface="KaiTi" pitchFamily="49" charset="-122"/>
                <a:ea typeface="KaiTi" pitchFamily="49" charset="-122"/>
                <a:cs typeface="Times New Roman" charset="0"/>
              </a:rPr>
              <a:t>源</a:t>
            </a:r>
            <a:r>
              <a:rPr lang="zh-CN" altLang="en-US" sz="3200" dirty="0">
                <a:solidFill>
                  <a:srgbClr val="FFFFFF"/>
                </a:solidFill>
                <a:latin typeface="KaiTi" pitchFamily="49" charset="-122"/>
                <a:ea typeface="KaiTi" pitchFamily="49" charset="-122"/>
                <a:cs typeface="Times New Roman" charset="0"/>
              </a:rPr>
              <a:t>。</a:t>
            </a:r>
            <a:endParaRPr lang="en-US" sz="3200" dirty="0">
              <a:solidFill>
                <a:srgbClr val="FFFFFF"/>
              </a:solidFill>
              <a:latin typeface="KaiTi" pitchFamily="49" charset="-122"/>
              <a:ea typeface="KaiTi" pitchFamily="49" charset="-122"/>
              <a:cs typeface="Times New Roman" charset="0"/>
            </a:endParaRPr>
          </a:p>
          <a:p>
            <a:pPr marL="609600" indent="-609600">
              <a:spcBef>
                <a:spcPct val="20000"/>
              </a:spcBef>
              <a:buClr>
                <a:srgbClr val="FFCC66"/>
              </a:buClr>
              <a:buFontTx/>
              <a:buAutoNum type="arabicPeriod" startAt="4"/>
            </a:pPr>
            <a:r>
              <a:rPr lang="zh-TW" altLang="en-US" sz="3200">
                <a:solidFill>
                  <a:srgbClr val="FFFFCC"/>
                </a:solidFill>
                <a:latin typeface="KaiTi" pitchFamily="49" charset="-122"/>
                <a:ea typeface="KaiTi" pitchFamily="49" charset="-122"/>
                <a:cs typeface="Times New Roman" charset="0"/>
              </a:rPr>
              <a:t>马</a:t>
            </a:r>
            <a:r>
              <a:rPr lang="zh-CN" altLang="en-US" sz="3200">
                <a:solidFill>
                  <a:srgbClr val="FFFFCC"/>
                </a:solidFill>
                <a:latin typeface="KaiTi" pitchFamily="49" charset="-122"/>
                <a:ea typeface="KaiTi" pitchFamily="49" charset="-122"/>
                <a:cs typeface="Times New Roman" charset="0"/>
              </a:rPr>
              <a:t>太福音</a:t>
            </a:r>
            <a:r>
              <a:rPr lang="zh-TW" altLang="en-US" sz="3200">
                <a:solidFill>
                  <a:srgbClr val="FFFFCC"/>
                </a:solidFill>
                <a:latin typeface="KaiTi" pitchFamily="49" charset="-122"/>
                <a:ea typeface="KaiTi" pitchFamily="49" charset="-122"/>
                <a:cs typeface="Times New Roman" charset="0"/>
              </a:rPr>
              <a:t>为</a:t>
            </a:r>
            <a:r>
              <a:rPr lang="zh-CN" altLang="en-US" sz="3200">
                <a:solidFill>
                  <a:srgbClr val="FFFFCC"/>
                </a:solidFill>
                <a:latin typeface="KaiTi" pitchFamily="49" charset="-122"/>
                <a:ea typeface="KaiTi" pitchFamily="49" charset="-122"/>
                <a:cs typeface="Times New Roman" charset="0"/>
              </a:rPr>
              <a:t>最早</a:t>
            </a:r>
            <a:r>
              <a:rPr lang="zh-TW" altLang="en-US" sz="3200">
                <a:solidFill>
                  <a:srgbClr val="FFFFCC"/>
                </a:solidFill>
                <a:latin typeface="KaiTi" pitchFamily="49" charset="-122"/>
                <a:ea typeface="KaiTi" pitchFamily="49" charset="-122"/>
                <a:cs typeface="Times New Roman" charset="0"/>
              </a:rPr>
              <a:t>宗写</a:t>
            </a:r>
            <a:r>
              <a:rPr lang="zh-CN" altLang="en-US" sz="3200">
                <a:solidFill>
                  <a:srgbClr val="FFFFCC"/>
                </a:solidFill>
                <a:latin typeface="KaiTi" pitchFamily="49" charset="-122"/>
                <a:ea typeface="KaiTi" pitchFamily="49" charset="-122"/>
                <a:cs typeface="Times New Roman" charset="0"/>
              </a:rPr>
              <a:t>成</a:t>
            </a:r>
            <a:r>
              <a:rPr lang="zh-CN" altLang="en-US" sz="3200" dirty="0">
                <a:solidFill>
                  <a:srgbClr val="FFFFCC"/>
                </a:solidFill>
                <a:latin typeface="KaiTi" pitchFamily="49" charset="-122"/>
                <a:ea typeface="KaiTi" pitchFamily="49" charset="-122"/>
                <a:cs typeface="Times New Roman" charset="0"/>
              </a:rPr>
              <a:t>及使用</a:t>
            </a:r>
            <a:r>
              <a:rPr lang="zh-CN" altLang="en-US" sz="3200">
                <a:solidFill>
                  <a:srgbClr val="FFFFFF"/>
                </a:solidFill>
                <a:latin typeface="KaiTi" pitchFamily="49" charset="-122"/>
                <a:ea typeface="KaiTi" pitchFamily="49" charset="-122"/>
                <a:cs typeface="Times New Roman" charset="0"/>
              </a:rPr>
              <a:t>。另一</a:t>
            </a:r>
            <a:r>
              <a:rPr lang="zh-TW" altLang="en-US" sz="3200">
                <a:solidFill>
                  <a:srgbClr val="FFFFFF"/>
                </a:solidFill>
                <a:latin typeface="KaiTi" pitchFamily="49" charset="-122"/>
                <a:ea typeface="KaiTi" pitchFamily="49" charset="-122"/>
                <a:cs typeface="Times New Roman" charset="0"/>
              </a:rPr>
              <a:t>个观点</a:t>
            </a:r>
            <a:r>
              <a:rPr lang="zh-CN" altLang="en-US" sz="3200">
                <a:solidFill>
                  <a:srgbClr val="FFFFFF"/>
                </a:solidFill>
                <a:latin typeface="KaiTi" pitchFamily="49" charset="-122"/>
                <a:ea typeface="KaiTi" pitchFamily="49" charset="-122"/>
                <a:cs typeface="Times New Roman" charset="0"/>
              </a:rPr>
              <a:t>是</a:t>
            </a:r>
            <a:r>
              <a:rPr lang="zh-CN" altLang="en-US" sz="3200">
                <a:solidFill>
                  <a:srgbClr val="F7F7F7"/>
                </a:solidFill>
                <a:latin typeface="KaiTi" pitchFamily="49" charset="-122"/>
                <a:ea typeface="KaiTi" pitchFamily="49" charset="-122"/>
                <a:cs typeface="Times New Roman" charset="0"/>
              </a:rPr>
              <a:t>其他</a:t>
            </a:r>
            <a:r>
              <a:rPr lang="zh-TW" altLang="en-US" sz="3200">
                <a:solidFill>
                  <a:srgbClr val="F7F7F7"/>
                </a:solidFill>
                <a:latin typeface="KaiTi" pitchFamily="49" charset="-122"/>
                <a:ea typeface="KaiTi" pitchFamily="49" charset="-122"/>
                <a:cs typeface="Times New Roman" charset="0"/>
              </a:rPr>
              <a:t>两</a:t>
            </a:r>
            <a:r>
              <a:rPr lang="zh-CN" altLang="en-US" sz="3200">
                <a:solidFill>
                  <a:srgbClr val="F7F7F7"/>
                </a:solidFill>
                <a:latin typeface="KaiTi" pitchFamily="49" charset="-122"/>
                <a:ea typeface="KaiTi" pitchFamily="49" charset="-122"/>
                <a:cs typeface="Times New Roman" charset="0"/>
              </a:rPr>
              <a:t>本</a:t>
            </a:r>
            <a:r>
              <a:rPr lang="en-US" altLang="zh-CN" sz="3200" b="1">
                <a:solidFill>
                  <a:srgbClr val="F7F7F7"/>
                </a:solidFill>
                <a:effectLst>
                  <a:outerShdw blurRad="38100" dist="38100" dir="2700000" algn="tl">
                    <a:srgbClr val="000000"/>
                  </a:outerShdw>
                </a:effectLst>
                <a:latin typeface="KaiTi" pitchFamily="49" charset="-122"/>
                <a:ea typeface="KaiTi" pitchFamily="49" charset="-122"/>
                <a:cs typeface="隶变" charset="0"/>
              </a:rPr>
              <a:t>符</a:t>
            </a:r>
            <a:r>
              <a:rPr lang="zh-TW" altLang="en-US" sz="3200" b="1">
                <a:solidFill>
                  <a:srgbClr val="F7F7F7"/>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3200" b="1">
                <a:solidFill>
                  <a:srgbClr val="F7F7F7"/>
                </a:solidFill>
                <a:latin typeface="KaiTi" pitchFamily="49" charset="-122"/>
                <a:ea typeface="KaiTi" pitchFamily="49" charset="-122"/>
                <a:cs typeface="楷体" charset="0"/>
              </a:rPr>
              <a:t>福音</a:t>
            </a:r>
            <a:r>
              <a:rPr lang="zh-TW" altLang="en-US" sz="3200" b="1">
                <a:solidFill>
                  <a:srgbClr val="F7F7F7"/>
                </a:solidFill>
                <a:latin typeface="KaiTi" pitchFamily="49" charset="-122"/>
                <a:ea typeface="KaiTi" pitchFamily="49" charset="-122"/>
                <a:cs typeface="楷体" charset="0"/>
              </a:rPr>
              <a:t>采</a:t>
            </a:r>
            <a:r>
              <a:rPr lang="zh-CN" altLang="en-US" sz="3200">
                <a:solidFill>
                  <a:srgbClr val="F7F7F7"/>
                </a:solidFill>
                <a:latin typeface="KaiTi" pitchFamily="49" charset="-122"/>
                <a:ea typeface="KaiTi" pitchFamily="49" charset="-122"/>
                <a:cs typeface="Times New Roman" charset="0"/>
              </a:rPr>
              <a:t>用</a:t>
            </a:r>
            <a:r>
              <a:rPr lang="zh-TW" altLang="en-US" sz="3200">
                <a:solidFill>
                  <a:srgbClr val="F7F7F7"/>
                </a:solidFill>
                <a:latin typeface="KaiTi" pitchFamily="49" charset="-122"/>
                <a:ea typeface="KaiTi" pitchFamily="49" charset="-122"/>
                <a:cs typeface="Times New Roman" charset="0"/>
              </a:rPr>
              <a:t>马</a:t>
            </a:r>
            <a:r>
              <a:rPr lang="zh-CN" altLang="en-US" sz="3200">
                <a:solidFill>
                  <a:srgbClr val="F7F7F7"/>
                </a:solidFill>
                <a:latin typeface="KaiTi" pitchFamily="49" charset="-122"/>
                <a:ea typeface="KaiTi" pitchFamily="49" charset="-122"/>
                <a:cs typeface="Times New Roman" charset="0"/>
              </a:rPr>
              <a:t>太福音</a:t>
            </a:r>
            <a:r>
              <a:rPr lang="zh-TW" altLang="en-US" sz="3200">
                <a:solidFill>
                  <a:srgbClr val="F7F7F7"/>
                </a:solidFill>
                <a:latin typeface="KaiTi" pitchFamily="49" charset="-122"/>
                <a:ea typeface="KaiTi" pitchFamily="49" charset="-122"/>
                <a:cs typeface="Times New Roman" charset="0"/>
              </a:rPr>
              <a:t>为</a:t>
            </a:r>
            <a:r>
              <a:rPr lang="zh-CN" altLang="en-US" sz="3200">
                <a:solidFill>
                  <a:srgbClr val="F7F7F7"/>
                </a:solidFill>
                <a:latin typeface="KaiTi" pitchFamily="49" charset="-122"/>
                <a:ea typeface="KaiTi" pitchFamily="49" charset="-122"/>
                <a:cs typeface="Times New Roman" charset="0"/>
              </a:rPr>
              <a:t>他</a:t>
            </a:r>
            <a:r>
              <a:rPr lang="zh-TW" altLang="en-US" sz="3200">
                <a:solidFill>
                  <a:srgbClr val="F7F7F7"/>
                </a:solidFill>
                <a:latin typeface="KaiTi" pitchFamily="49" charset="-122"/>
                <a:ea typeface="KaiTi" pitchFamily="49" charset="-122"/>
                <a:cs typeface="Times New Roman" charset="0"/>
              </a:rPr>
              <a:t>们</a:t>
            </a:r>
            <a:r>
              <a:rPr lang="zh-CN" altLang="en-US" sz="3200">
                <a:solidFill>
                  <a:srgbClr val="FFFFFF"/>
                </a:solidFill>
                <a:latin typeface="KaiTi" pitchFamily="49" charset="-122"/>
                <a:ea typeface="KaiTi" pitchFamily="49" charset="-122"/>
                <a:cs typeface="Times New Roman" charset="0"/>
              </a:rPr>
              <a:t>的主要</a:t>
            </a:r>
            <a:r>
              <a:rPr lang="zh-TW" altLang="en-US" sz="3200">
                <a:solidFill>
                  <a:srgbClr val="FFFFFF"/>
                </a:solidFill>
                <a:latin typeface="KaiTi" pitchFamily="49" charset="-122"/>
                <a:ea typeface="KaiTi" pitchFamily="49" charset="-122"/>
                <a:cs typeface="Times New Roman" charset="0"/>
              </a:rPr>
              <a:t>来</a:t>
            </a:r>
            <a:r>
              <a:rPr lang="zh-CN" altLang="en-US" sz="3200">
                <a:solidFill>
                  <a:srgbClr val="FFFFFF"/>
                </a:solidFill>
                <a:latin typeface="KaiTi" pitchFamily="49" charset="-122"/>
                <a:ea typeface="KaiTi" pitchFamily="49" charset="-122"/>
                <a:cs typeface="Times New Roman" charset="0"/>
              </a:rPr>
              <a:t>源</a:t>
            </a:r>
            <a:r>
              <a:rPr lang="zh-CN" altLang="en-US" sz="3200" dirty="0">
                <a:solidFill>
                  <a:srgbClr val="FFFFFF"/>
                </a:solidFill>
                <a:latin typeface="KaiTi" pitchFamily="49" charset="-122"/>
                <a:ea typeface="KaiTi" pitchFamily="49" charset="-122"/>
                <a:cs typeface="Times New Roman" charset="0"/>
              </a:rPr>
              <a:t>。</a:t>
            </a:r>
            <a:endParaRPr lang="en-US" altLang="zh-CN" sz="3200" dirty="0">
              <a:solidFill>
                <a:srgbClr val="FFFFFF"/>
              </a:solidFill>
              <a:latin typeface="KaiTi" pitchFamily="49" charset="-122"/>
              <a:ea typeface="KaiTi" pitchFamily="49" charset="-122"/>
              <a:cs typeface="Times New Roman" charset="0"/>
            </a:endParaRPr>
          </a:p>
          <a:p>
            <a:pPr marL="609600" indent="-609600">
              <a:spcBef>
                <a:spcPct val="20000"/>
              </a:spcBef>
              <a:buClr>
                <a:srgbClr val="FFCC66"/>
              </a:buClr>
              <a:buFontTx/>
              <a:buAutoNum type="arabicPeriod" startAt="4"/>
            </a:pPr>
            <a:r>
              <a:rPr lang="zh-CN" altLang="en-US" sz="3200">
                <a:solidFill>
                  <a:srgbClr val="FFFFCC"/>
                </a:solidFill>
                <a:latin typeface="KaiTi" pitchFamily="49" charset="-122"/>
                <a:ea typeface="KaiTi" pitchFamily="49" charset="-122"/>
                <a:cs typeface="Times New Roman" charset="0"/>
              </a:rPr>
              <a:t>以上的</a:t>
            </a:r>
            <a:r>
              <a:rPr lang="zh-TW" altLang="en-US" sz="3200">
                <a:solidFill>
                  <a:srgbClr val="FFFFCC"/>
                </a:solidFill>
                <a:latin typeface="KaiTi" pitchFamily="49" charset="-122"/>
                <a:ea typeface="KaiTi" pitchFamily="49" charset="-122"/>
                <a:cs typeface="Times New Roman" charset="0"/>
              </a:rPr>
              <a:t>综</a:t>
            </a:r>
            <a:r>
              <a:rPr lang="zh-CN" altLang="en-US" sz="3200">
                <a:solidFill>
                  <a:srgbClr val="FFFFCC"/>
                </a:solidFill>
                <a:latin typeface="KaiTi" pitchFamily="49" charset="-122"/>
                <a:ea typeface="KaiTi" pitchFamily="49" charset="-122"/>
                <a:cs typeface="Times New Roman" charset="0"/>
              </a:rPr>
              <a:t>合</a:t>
            </a:r>
            <a:r>
              <a:rPr lang="zh-CN" altLang="en-US" sz="3200">
                <a:solidFill>
                  <a:srgbClr val="FFFFFF"/>
                </a:solidFill>
                <a:latin typeface="KaiTi" pitchFamily="49" charset="-122"/>
                <a:ea typeface="KaiTi" pitchFamily="49" charset="-122"/>
                <a:cs typeface="Times New Roman" charset="0"/>
              </a:rPr>
              <a:t>。</a:t>
            </a:r>
            <a:r>
              <a:rPr lang="zh-TW" altLang="en-US" sz="3200">
                <a:solidFill>
                  <a:srgbClr val="FFFFFF"/>
                </a:solidFill>
                <a:latin typeface="KaiTi" pitchFamily="49" charset="-122"/>
                <a:ea typeface="KaiTi" pitchFamily="49" charset="-122"/>
                <a:cs typeface="Times New Roman" charset="0"/>
              </a:rPr>
              <a:t>这</a:t>
            </a:r>
            <a:r>
              <a:rPr lang="zh-CN" altLang="en-US" sz="3200">
                <a:solidFill>
                  <a:srgbClr val="FFFFFF"/>
                </a:solidFill>
                <a:latin typeface="KaiTi" pitchFamily="49" charset="-122"/>
                <a:ea typeface="KaiTi" pitchFamily="49" charset="-122"/>
                <a:cs typeface="Times New Roman" charset="0"/>
              </a:rPr>
              <a:t>理</a:t>
            </a:r>
            <a:r>
              <a:rPr lang="zh-TW" altLang="en-US" sz="3200">
                <a:solidFill>
                  <a:srgbClr val="FFFFFF"/>
                </a:solidFill>
                <a:latin typeface="KaiTi" pitchFamily="49" charset="-122"/>
                <a:ea typeface="KaiTi" pitchFamily="49" charset="-122"/>
                <a:cs typeface="Times New Roman" charset="0"/>
              </a:rPr>
              <a:t>论</a:t>
            </a:r>
            <a:r>
              <a:rPr lang="zh-CN" altLang="en-US" sz="3200">
                <a:solidFill>
                  <a:srgbClr val="FFFFFF"/>
                </a:solidFill>
                <a:latin typeface="KaiTi" pitchFamily="49" charset="-122"/>
                <a:ea typeface="KaiTi" pitchFamily="49" charset="-122"/>
                <a:cs typeface="Times New Roman" charset="0"/>
              </a:rPr>
              <a:t>建</a:t>
            </a:r>
            <a:r>
              <a:rPr lang="zh-TW" altLang="en-US" sz="3200">
                <a:solidFill>
                  <a:srgbClr val="FFFFFF"/>
                </a:solidFill>
                <a:latin typeface="KaiTi" pitchFamily="49" charset="-122"/>
                <a:ea typeface="KaiTi" pitchFamily="49" charset="-122"/>
                <a:cs typeface="Times New Roman" charset="0"/>
              </a:rPr>
              <a:t>议</a:t>
            </a:r>
            <a:r>
              <a:rPr lang="en-US" altLang="zh-CN" sz="3200" b="1">
                <a:solidFill>
                  <a:srgbClr val="F7F7F7"/>
                </a:solidFill>
                <a:effectLst>
                  <a:outerShdw blurRad="38100" dist="38100" dir="2700000" algn="tl">
                    <a:srgbClr val="000000"/>
                  </a:outerShdw>
                </a:effectLst>
                <a:latin typeface="KaiTi" pitchFamily="49" charset="-122"/>
                <a:ea typeface="KaiTi" pitchFamily="49" charset="-122"/>
                <a:cs typeface="隶变" charset="0"/>
              </a:rPr>
              <a:t>符</a:t>
            </a:r>
            <a:r>
              <a:rPr lang="zh-TW" altLang="en-US" sz="3200" b="1">
                <a:solidFill>
                  <a:srgbClr val="F7F7F7"/>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3200" b="1">
                <a:solidFill>
                  <a:srgbClr val="F7F7F7"/>
                </a:solidFill>
                <a:latin typeface="KaiTi" pitchFamily="49" charset="-122"/>
                <a:ea typeface="KaiTi" pitchFamily="49" charset="-122"/>
                <a:cs typeface="楷体" charset="0"/>
              </a:rPr>
              <a:t>福音的</a:t>
            </a:r>
            <a:r>
              <a:rPr lang="zh-CN" altLang="en-US" sz="3200" b="1">
                <a:solidFill>
                  <a:srgbClr val="AAAAAA">
                    <a:lumMod val="20000"/>
                    <a:lumOff val="80000"/>
                  </a:srgbClr>
                </a:solidFill>
                <a:latin typeface="KaiTi" pitchFamily="49" charset="-122"/>
                <a:ea typeface="KaiTi" pitchFamily="49" charset="-122"/>
                <a:cs typeface="楷体" charset="0"/>
              </a:rPr>
              <a:t>作者</a:t>
            </a:r>
            <a:r>
              <a:rPr lang="zh-TW" altLang="en-US" sz="3200" b="1">
                <a:solidFill>
                  <a:srgbClr val="AAAAAA">
                    <a:lumMod val="20000"/>
                    <a:lumOff val="80000"/>
                  </a:srgbClr>
                </a:solidFill>
                <a:latin typeface="KaiTi" pitchFamily="49" charset="-122"/>
                <a:ea typeface="KaiTi" pitchFamily="49" charset="-122"/>
                <a:cs typeface="楷体" charset="0"/>
              </a:rPr>
              <a:t>采</a:t>
            </a:r>
            <a:r>
              <a:rPr lang="zh-CN" altLang="en-US" sz="3200" b="1">
                <a:solidFill>
                  <a:srgbClr val="AAAAAA">
                    <a:lumMod val="20000"/>
                    <a:lumOff val="80000"/>
                  </a:srgbClr>
                </a:solidFill>
                <a:latin typeface="KaiTi" pitchFamily="49" charset="-122"/>
                <a:ea typeface="KaiTi" pitchFamily="49" charset="-122"/>
                <a:cs typeface="楷体" charset="0"/>
              </a:rPr>
              <a:t>用了口述</a:t>
            </a:r>
            <a:r>
              <a:rPr lang="zh-TW" altLang="en-US" sz="3200" b="1">
                <a:solidFill>
                  <a:srgbClr val="AAAAAA">
                    <a:lumMod val="20000"/>
                    <a:lumOff val="80000"/>
                  </a:srgbClr>
                </a:solidFill>
                <a:latin typeface="KaiTi" pitchFamily="49" charset="-122"/>
                <a:ea typeface="KaiTi" pitchFamily="49" charset="-122"/>
                <a:cs typeface="楷体" charset="0"/>
              </a:rPr>
              <a:t>传</a:t>
            </a:r>
            <a:r>
              <a:rPr lang="zh-CN" altLang="en-US" sz="3200" b="1">
                <a:solidFill>
                  <a:srgbClr val="AAAAAA">
                    <a:lumMod val="20000"/>
                    <a:lumOff val="80000"/>
                  </a:srgbClr>
                </a:solidFill>
                <a:latin typeface="KaiTi" pitchFamily="49" charset="-122"/>
                <a:ea typeface="KaiTi" pitchFamily="49" charset="-122"/>
                <a:cs typeface="楷体" charset="0"/>
              </a:rPr>
              <a:t>统，</a:t>
            </a:r>
            <a:r>
              <a:rPr lang="zh-TW" altLang="en-US" sz="3200" b="1">
                <a:solidFill>
                  <a:srgbClr val="AAAAAA">
                    <a:lumMod val="20000"/>
                    <a:lumOff val="80000"/>
                  </a:srgbClr>
                </a:solidFill>
                <a:latin typeface="KaiTi" pitchFamily="49" charset="-122"/>
                <a:ea typeface="KaiTi" pitchFamily="49" charset="-122"/>
                <a:cs typeface="楷体" charset="0"/>
              </a:rPr>
              <a:t>古经残片</a:t>
            </a:r>
            <a:r>
              <a:rPr lang="zh-CN" altLang="en-US" sz="3200">
                <a:solidFill>
                  <a:srgbClr val="AAAAAA">
                    <a:lumMod val="20000"/>
                    <a:lumOff val="80000"/>
                  </a:srgbClr>
                </a:solidFill>
                <a:latin typeface="KaiTi" pitchFamily="49" charset="-122"/>
                <a:ea typeface="KaiTi" pitchFamily="49" charset="-122"/>
                <a:cs typeface="华文细黑" charset="0"/>
              </a:rPr>
              <a:t>，</a:t>
            </a:r>
            <a:r>
              <a:rPr lang="zh-CN" altLang="en-US" sz="3200" dirty="0">
                <a:solidFill>
                  <a:srgbClr val="AAAAAA">
                    <a:lumMod val="20000"/>
                    <a:lumOff val="80000"/>
                  </a:srgbClr>
                </a:solidFill>
                <a:latin typeface="KaiTi" pitchFamily="49" charset="-122"/>
                <a:ea typeface="KaiTi" pitchFamily="49" charset="-122"/>
                <a:cs typeface="华文细黑" charset="0"/>
              </a:rPr>
              <a:t>以及</a:t>
            </a:r>
            <a:r>
              <a:rPr lang="zh-CN" altLang="en-US" sz="3200">
                <a:solidFill>
                  <a:srgbClr val="AAAAAA">
                    <a:lumMod val="20000"/>
                    <a:lumOff val="80000"/>
                  </a:srgbClr>
                </a:solidFill>
                <a:latin typeface="KaiTi" pitchFamily="49" charset="-122"/>
                <a:ea typeface="KaiTi" pitchFamily="49" charset="-122"/>
                <a:cs typeface="华文细黑" charset="0"/>
              </a:rPr>
              <a:t>彼此之</a:t>
            </a:r>
            <a:r>
              <a:rPr lang="zh-TW" altLang="en-US" sz="3200">
                <a:solidFill>
                  <a:srgbClr val="AAAAAA">
                    <a:lumMod val="20000"/>
                    <a:lumOff val="80000"/>
                  </a:srgbClr>
                </a:solidFill>
                <a:latin typeface="KaiTi" pitchFamily="49" charset="-122"/>
                <a:ea typeface="KaiTi" pitchFamily="49" charset="-122"/>
                <a:cs typeface="华文细黑" charset="0"/>
              </a:rPr>
              <a:t>间</a:t>
            </a:r>
            <a:r>
              <a:rPr lang="zh-CN" altLang="en-US" sz="3200">
                <a:solidFill>
                  <a:srgbClr val="AAAAAA">
                    <a:lumMod val="20000"/>
                    <a:lumOff val="80000"/>
                  </a:srgbClr>
                </a:solidFill>
                <a:latin typeface="KaiTi" pitchFamily="49" charset="-122"/>
                <a:ea typeface="KaiTi" pitchFamily="49" charset="-122"/>
                <a:cs typeface="华文细黑" charset="0"/>
              </a:rPr>
              <a:t>的</a:t>
            </a:r>
            <a:r>
              <a:rPr lang="zh-CN" altLang="en-US" sz="3200" dirty="0">
                <a:solidFill>
                  <a:srgbClr val="AAAAAA">
                    <a:lumMod val="20000"/>
                    <a:lumOff val="80000"/>
                  </a:srgbClr>
                </a:solidFill>
                <a:latin typeface="KaiTi" pitchFamily="49" charset="-122"/>
                <a:ea typeface="KaiTi" pitchFamily="49" charset="-122"/>
                <a:cs typeface="华文细黑" charset="0"/>
              </a:rPr>
              <a:t>互相依赖，再</a:t>
            </a:r>
            <a:r>
              <a:rPr lang="zh-CN" altLang="en-US" sz="3200">
                <a:solidFill>
                  <a:srgbClr val="AAAAAA">
                    <a:lumMod val="20000"/>
                    <a:lumOff val="80000"/>
                  </a:srgbClr>
                </a:solidFill>
                <a:latin typeface="KaiTi" pitchFamily="49" charset="-122"/>
                <a:ea typeface="KaiTi" pitchFamily="49" charset="-122"/>
                <a:cs typeface="华文细黑" charset="0"/>
              </a:rPr>
              <a:t>加上目</a:t>
            </a:r>
            <a:r>
              <a:rPr lang="zh-TW" altLang="en-US" sz="3200">
                <a:solidFill>
                  <a:srgbClr val="AAAAAA">
                    <a:lumMod val="20000"/>
                    <a:lumOff val="80000"/>
                  </a:srgbClr>
                </a:solidFill>
                <a:latin typeface="KaiTi" pitchFamily="49" charset="-122"/>
                <a:ea typeface="KaiTi" pitchFamily="49" charset="-122"/>
                <a:cs typeface="华文细黑" charset="0"/>
              </a:rPr>
              <a:t>击证</a:t>
            </a:r>
            <a:r>
              <a:rPr lang="zh-CN" altLang="en-US" sz="3200">
                <a:solidFill>
                  <a:srgbClr val="AAAAAA">
                    <a:lumMod val="20000"/>
                    <a:lumOff val="80000"/>
                  </a:srgbClr>
                </a:solidFill>
                <a:latin typeface="KaiTi" pitchFamily="49" charset="-122"/>
                <a:ea typeface="KaiTi" pitchFamily="49" charset="-122"/>
                <a:cs typeface="华文细黑" charset="0"/>
              </a:rPr>
              <a:t>人的</a:t>
            </a:r>
            <a:r>
              <a:rPr lang="zh-TW" altLang="en-US" sz="3200">
                <a:solidFill>
                  <a:srgbClr val="AAAAAA">
                    <a:lumMod val="20000"/>
                    <a:lumOff val="80000"/>
                  </a:srgbClr>
                </a:solidFill>
                <a:latin typeface="KaiTi" pitchFamily="49" charset="-122"/>
                <a:ea typeface="KaiTi" pitchFamily="49" charset="-122"/>
                <a:cs typeface="华文细黑" charset="0"/>
              </a:rPr>
              <a:t>见证</a:t>
            </a:r>
            <a:r>
              <a:rPr lang="zh-CN" altLang="en-US" sz="3200">
                <a:solidFill>
                  <a:srgbClr val="AAAAAA">
                    <a:lumMod val="20000"/>
                    <a:lumOff val="80000"/>
                  </a:srgbClr>
                </a:solidFill>
                <a:latin typeface="KaiTi" pitchFamily="49" charset="-122"/>
                <a:ea typeface="KaiTi" pitchFamily="49" charset="-122"/>
                <a:cs typeface="华文细黑" charset="0"/>
              </a:rPr>
              <a:t>。</a:t>
            </a:r>
            <a:endParaRPr lang="en-US" sz="3200" dirty="0">
              <a:solidFill>
                <a:srgbClr val="FFFFFF"/>
              </a:solidFill>
              <a:latin typeface="KaiTi" pitchFamily="49" charset="-122"/>
              <a:ea typeface="KaiTi" pitchFamily="49" charset="-122"/>
              <a:cs typeface="Arial" charset="0"/>
            </a:endParaRPr>
          </a:p>
        </p:txBody>
      </p:sp>
    </p:spTree>
    <p:extLst>
      <p:ext uri="{BB962C8B-B14F-4D97-AF65-F5344CB8AC3E}">
        <p14:creationId xmlns:p14="http://schemas.microsoft.com/office/powerpoint/2010/main" val="2969025163"/>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ext Box 2"/>
          <p:cNvSpPr txBox="1">
            <a:spLocks noChangeArrowheads="1"/>
          </p:cNvSpPr>
          <p:nvPr/>
        </p:nvSpPr>
        <p:spPr bwMode="auto">
          <a:xfrm>
            <a:off x="8426450" y="152400"/>
            <a:ext cx="488950" cy="457200"/>
          </a:xfrm>
          <a:prstGeom prst="rect">
            <a:avLst/>
          </a:prstGeom>
          <a:noFill/>
          <a:ln w="12700">
            <a:noFill/>
            <a:miter lim="800000"/>
            <a:headEnd type="none" w="sm" len="sm"/>
            <a:tailEnd type="none" w="sm" len="sm"/>
          </a:ln>
        </p:spPr>
        <p:txBody>
          <a:bodyPr wrap="none">
            <a:spAutoFit/>
          </a:bodyPr>
          <a:lstStyle/>
          <a:p>
            <a:r>
              <a:rPr lang="en-US">
                <a:solidFill>
                  <a:srgbClr val="000000"/>
                </a:solidFill>
                <a:latin typeface="Times New Roman" pitchFamily="18" charset="0"/>
                <a:ea typeface="MS PGothic" pitchFamily="34" charset="-128"/>
                <a:cs typeface="+mn-cs"/>
              </a:rPr>
              <a:t>51</a:t>
            </a:r>
          </a:p>
        </p:txBody>
      </p:sp>
      <p:sp>
        <p:nvSpPr>
          <p:cNvPr id="190466" name="Text Box 3"/>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r>
              <a:rPr lang="en-US" b="1">
                <a:solidFill>
                  <a:srgbClr val="FFFFFF"/>
                </a:solidFill>
                <a:latin typeface="Times New Roman" pitchFamily="18" charset="0"/>
                <a:ea typeface="MS PGothic" pitchFamily="34" charset="-128"/>
                <a:cs typeface="+mn-cs"/>
              </a:rPr>
              <a:t>50</a:t>
            </a:r>
          </a:p>
        </p:txBody>
      </p:sp>
      <p:sp>
        <p:nvSpPr>
          <p:cNvPr id="167940" name="Text Box 4"/>
          <p:cNvSpPr txBox="1">
            <a:spLocks noChangeArrowheads="1"/>
          </p:cNvSpPr>
          <p:nvPr/>
        </p:nvSpPr>
        <p:spPr bwMode="auto">
          <a:xfrm>
            <a:off x="2628900" y="1295400"/>
            <a:ext cx="1447800" cy="1066800"/>
          </a:xfrm>
          <a:prstGeom prst="rect">
            <a:avLst/>
          </a:prstGeom>
          <a:gradFill rotWithShape="0">
            <a:gsLst>
              <a:gs pos="0">
                <a:srgbClr val="FF0000"/>
              </a:gs>
              <a:gs pos="100000">
                <a:srgbClr val="760000"/>
              </a:gs>
            </a:gsLst>
            <a:path path="shape">
              <a:fillToRect l="50000" t="50000" r="50000" b="50000"/>
            </a:path>
          </a:gradFill>
          <a:ln w="9525">
            <a:noFill/>
            <a:miter lim="800000"/>
            <a:headEnd/>
            <a:tailEnd/>
          </a:ln>
        </p:spPr>
        <p:txBody>
          <a:bodyPr>
            <a:spAutoFit/>
          </a:bodyPr>
          <a:lstStyle/>
          <a:p>
            <a:pPr algn="ctr"/>
            <a:r>
              <a:rPr lang="en-US" sz="3200">
                <a:solidFill>
                  <a:srgbClr val="FFFFFF"/>
                </a:solidFill>
                <a:latin typeface="Times New Roman" pitchFamily="18" charset="0"/>
                <a:ea typeface="MS PGothic" pitchFamily="34" charset="-128"/>
                <a:cs typeface="+mn-cs"/>
              </a:rPr>
              <a:t>Q</a:t>
            </a:r>
          </a:p>
          <a:p>
            <a:pPr algn="ctr"/>
            <a:r>
              <a:rPr lang="en-US" sz="3200">
                <a:solidFill>
                  <a:srgbClr val="FFFFFF"/>
                </a:solidFill>
                <a:latin typeface="Times New Roman" pitchFamily="18" charset="0"/>
                <a:ea typeface="MS PGothic" pitchFamily="34" charset="-128"/>
                <a:cs typeface="+mn-cs"/>
              </a:rPr>
              <a:t>AD 50</a:t>
            </a:r>
          </a:p>
        </p:txBody>
      </p:sp>
      <p:sp>
        <p:nvSpPr>
          <p:cNvPr id="167951" name="Text Box 15"/>
          <p:cNvSpPr txBox="1">
            <a:spLocks noChangeArrowheads="1"/>
          </p:cNvSpPr>
          <p:nvPr/>
        </p:nvSpPr>
        <p:spPr bwMode="auto">
          <a:xfrm>
            <a:off x="4876800" y="1295400"/>
            <a:ext cx="1447800" cy="1006475"/>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p>
            <a:pPr algn="ctr">
              <a:spcBef>
                <a:spcPct val="50000"/>
              </a:spcBef>
            </a:pPr>
            <a:r>
              <a:rPr lang="en-US" altLang="zh-CN" sz="2800" b="1">
                <a:solidFill>
                  <a:srgbClr val="FFFFFF"/>
                </a:solidFill>
                <a:latin typeface="细圆" pitchFamily="2" charset="-122"/>
                <a:ea typeface="细圆" pitchFamily="2" charset="-122"/>
                <a:cs typeface="+mn-cs"/>
              </a:rPr>
              <a:t>马</a:t>
            </a:r>
            <a:r>
              <a:rPr lang="zh-CN" altLang="en-US" sz="2800" b="1">
                <a:solidFill>
                  <a:srgbClr val="FFFFFF"/>
                </a:solidFill>
                <a:latin typeface="细圆" pitchFamily="2" charset="-122"/>
                <a:ea typeface="细圆" pitchFamily="2" charset="-122"/>
                <a:cs typeface="+mn-cs"/>
              </a:rPr>
              <a:t>可</a:t>
            </a:r>
            <a:br>
              <a:rPr lang="zh-CN" altLang="en-US" sz="3200">
                <a:solidFill>
                  <a:srgbClr val="FFFFFF"/>
                </a:solidFill>
                <a:latin typeface="Times New Roman" pitchFamily="18" charset="0"/>
                <a:ea typeface="SimSun" pitchFamily="2" charset="-122"/>
                <a:cs typeface="+mn-cs"/>
              </a:rPr>
            </a:br>
            <a:r>
              <a:rPr lang="en-US" altLang="ja-JP" sz="3200">
                <a:solidFill>
                  <a:srgbClr val="FFFFFF"/>
                </a:solidFill>
                <a:latin typeface="Times New Roman" pitchFamily="18" charset="0"/>
                <a:ea typeface="SimSun" pitchFamily="2" charset="-122"/>
                <a:cs typeface="+mn-cs"/>
              </a:rPr>
              <a:t>AD 65</a:t>
            </a:r>
            <a:endParaRPr lang="en-US" sz="3200">
              <a:solidFill>
                <a:srgbClr val="FFFFFF"/>
              </a:solidFill>
              <a:latin typeface="Times New Roman" pitchFamily="18" charset="0"/>
              <a:ea typeface="SimSun" pitchFamily="2" charset="-122"/>
              <a:cs typeface="+mn-cs"/>
            </a:endParaRPr>
          </a:p>
        </p:txBody>
      </p:sp>
      <p:sp>
        <p:nvSpPr>
          <p:cNvPr id="167954" name="Text Box 18"/>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ltLang="zh-CN" sz="2800" b="1">
                <a:solidFill>
                  <a:srgbClr val="FFFFFF"/>
                </a:solidFill>
                <a:effectLst>
                  <a:outerShdw blurRad="38100" dist="38100" dir="2700000" algn="tl">
                    <a:srgbClr val="000000"/>
                  </a:outerShdw>
                </a:effectLst>
                <a:latin typeface="细圆" charset="0"/>
                <a:ea typeface="细圆" charset="0"/>
                <a:cs typeface="细圆" charset="0"/>
              </a:rPr>
              <a:t>路</a:t>
            </a:r>
            <a:r>
              <a:rPr lang="zh-CN" altLang="en-US" sz="2800" b="1">
                <a:solidFill>
                  <a:srgbClr val="FFFFFF"/>
                </a:solidFill>
                <a:effectLst>
                  <a:outerShdw blurRad="38100" dist="38100" dir="2700000" algn="tl">
                    <a:srgbClr val="000000"/>
                  </a:outerShdw>
                </a:effectLst>
                <a:latin typeface="细圆" charset="0"/>
                <a:ea typeface="细圆" charset="0"/>
                <a:cs typeface="细圆" charset="0"/>
              </a:rPr>
              <a:t>加</a:t>
            </a:r>
            <a:endParaRPr lang="zh-CN" altLang="en-US" sz="2800" b="1">
              <a:solidFill>
                <a:srgbClr val="FFFFFF"/>
              </a:solidFill>
              <a:latin typeface="细圆" charset="0"/>
              <a:ea typeface="细圆" charset="0"/>
              <a:cs typeface="细圆" charset="0"/>
            </a:endParaRPr>
          </a:p>
        </p:txBody>
      </p:sp>
      <p:sp>
        <p:nvSpPr>
          <p:cNvPr id="167957" name="Text Box 21"/>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ltLang="zh-CN" sz="2800" b="1">
                <a:solidFill>
                  <a:srgbClr val="FFFFFF"/>
                </a:solidFill>
                <a:effectLst>
                  <a:outerShdw blurRad="38100" dist="38100" dir="2700000" algn="tl">
                    <a:srgbClr val="000000"/>
                  </a:outerShdw>
                </a:effectLst>
                <a:latin typeface="细圆" charset="0"/>
                <a:ea typeface="细圆" charset="0"/>
                <a:cs typeface="细圆" charset="0"/>
              </a:rPr>
              <a:t>马</a:t>
            </a:r>
            <a:r>
              <a:rPr lang="zh-CN" altLang="en-US" sz="2800" b="1">
                <a:solidFill>
                  <a:srgbClr val="FFFFFF"/>
                </a:solidFill>
                <a:effectLst>
                  <a:outerShdw blurRad="38100" dist="38100" dir="2700000" algn="tl">
                    <a:srgbClr val="000000"/>
                  </a:outerShdw>
                </a:effectLst>
                <a:latin typeface="细圆" charset="0"/>
                <a:ea typeface="细圆" charset="0"/>
                <a:cs typeface="细圆" charset="0"/>
              </a:rPr>
              <a:t>太</a:t>
            </a:r>
            <a:endParaRPr lang="zh-CN" altLang="en-US" sz="400" b="1">
              <a:solidFill>
                <a:srgbClr val="FFFFFF"/>
              </a:solidFill>
              <a:latin typeface="细圆" charset="0"/>
              <a:ea typeface="细圆" charset="0"/>
              <a:cs typeface="细圆" charset="0"/>
            </a:endParaRPr>
          </a:p>
          <a:p>
            <a:pPr algn="ctr" eaLnBrk="1" hangingPunct="1">
              <a:spcBef>
                <a:spcPct val="50000"/>
              </a:spcBef>
              <a:defRPr/>
            </a:pPr>
            <a:endParaRPr lang="en-US" sz="500">
              <a:solidFill>
                <a:srgbClr val="FFFFFF"/>
              </a:solidFill>
              <a:latin typeface="细圆" charset="0"/>
              <a:ea typeface="细圆" charset="0"/>
              <a:cs typeface="细圆" charset="0"/>
            </a:endParaRPr>
          </a:p>
        </p:txBody>
      </p:sp>
      <p:sp>
        <p:nvSpPr>
          <p:cNvPr id="190471" name="Rectangle 51"/>
          <p:cNvSpPr>
            <a:spLocks noGrp="1" noChangeArrowheads="1"/>
          </p:cNvSpPr>
          <p:nvPr>
            <p:ph type="title" idx="4294967295"/>
          </p:nvPr>
        </p:nvSpPr>
        <p:spPr>
          <a:xfrm>
            <a:off x="2362200" y="228600"/>
            <a:ext cx="4191000" cy="823913"/>
          </a:xfrm>
          <a:solidFill>
            <a:srgbClr val="0000FF"/>
          </a:solidFill>
        </p:spPr>
        <p:txBody>
          <a:bodyPr anchor="t" anchorCtr="0">
            <a:spAutoFit/>
          </a:bodyPr>
          <a:lstStyle/>
          <a:p>
            <a:pPr eaLnBrk="1" hangingPunct="1"/>
            <a:r>
              <a:rPr lang="en-US" altLang="zh-CN" sz="4800" b="1">
                <a:solidFill>
                  <a:schemeClr val="tx1"/>
                </a:solidFill>
                <a:effectLst/>
                <a:latin typeface="隶变" pitchFamily="2" charset="-122"/>
                <a:ea typeface="隶变" pitchFamily="2" charset="-122"/>
              </a:rPr>
              <a:t>双</a:t>
            </a:r>
            <a:r>
              <a:rPr lang="zh-CN" altLang="en-US" sz="4800" b="1">
                <a:solidFill>
                  <a:schemeClr val="tx1"/>
                </a:solidFill>
                <a:effectLst/>
                <a:latin typeface="隶变" pitchFamily="2" charset="-122"/>
                <a:ea typeface="隶变" pitchFamily="2" charset="-122"/>
              </a:rPr>
              <a:t>资料理论</a:t>
            </a:r>
          </a:p>
        </p:txBody>
      </p:sp>
      <p:sp>
        <p:nvSpPr>
          <p:cNvPr id="167989" name="Line 53"/>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7990" name="Line 54"/>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7991" name="Line 55"/>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7992" name="Line 56"/>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Tree>
    <p:extLst>
      <p:ext uri="{BB962C8B-B14F-4D97-AF65-F5344CB8AC3E}">
        <p14:creationId xmlns:p14="http://schemas.microsoft.com/office/powerpoint/2010/main" val="5891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ext Box 2"/>
          <p:cNvSpPr txBox="1">
            <a:spLocks noChangeArrowheads="1"/>
          </p:cNvSpPr>
          <p:nvPr/>
        </p:nvSpPr>
        <p:spPr bwMode="auto">
          <a:xfrm>
            <a:off x="8426450" y="152400"/>
            <a:ext cx="488950" cy="457200"/>
          </a:xfrm>
          <a:prstGeom prst="rect">
            <a:avLst/>
          </a:prstGeom>
          <a:noFill/>
          <a:ln w="12700">
            <a:noFill/>
            <a:miter lim="800000"/>
            <a:headEnd type="none" w="sm" len="sm"/>
            <a:tailEnd type="none" w="sm" len="sm"/>
          </a:ln>
        </p:spPr>
        <p:txBody>
          <a:bodyPr wrap="none">
            <a:spAutoFit/>
          </a:bodyPr>
          <a:lstStyle/>
          <a:p>
            <a:r>
              <a:rPr lang="en-US">
                <a:solidFill>
                  <a:srgbClr val="000000"/>
                </a:solidFill>
                <a:latin typeface="Times New Roman" pitchFamily="18" charset="0"/>
                <a:ea typeface="MS PGothic" pitchFamily="34" charset="-128"/>
                <a:cs typeface="+mn-cs"/>
              </a:rPr>
              <a:t>51</a:t>
            </a:r>
          </a:p>
        </p:txBody>
      </p:sp>
      <p:sp>
        <p:nvSpPr>
          <p:cNvPr id="192514" name="Text Box 3"/>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r>
              <a:rPr lang="en-US" b="1">
                <a:solidFill>
                  <a:srgbClr val="FFFFFF"/>
                </a:solidFill>
                <a:latin typeface="Times New Roman" pitchFamily="18" charset="0"/>
                <a:ea typeface="MS PGothic" pitchFamily="34" charset="-128"/>
                <a:cs typeface="+mn-cs"/>
              </a:rPr>
              <a:t>50</a:t>
            </a:r>
          </a:p>
        </p:txBody>
      </p:sp>
      <p:sp>
        <p:nvSpPr>
          <p:cNvPr id="169988" name="Text Box 4"/>
          <p:cNvSpPr txBox="1">
            <a:spLocks noChangeArrowheads="1"/>
          </p:cNvSpPr>
          <p:nvPr/>
        </p:nvSpPr>
        <p:spPr bwMode="auto">
          <a:xfrm>
            <a:off x="5041900" y="1217613"/>
            <a:ext cx="1485900" cy="1390650"/>
          </a:xfrm>
          <a:prstGeom prst="rect">
            <a:avLst/>
          </a:prstGeom>
          <a:gradFill rotWithShape="0">
            <a:gsLst>
              <a:gs pos="0">
                <a:srgbClr val="FF0000"/>
              </a:gs>
              <a:gs pos="100000">
                <a:srgbClr val="760000"/>
              </a:gs>
            </a:gsLst>
            <a:path path="shape">
              <a:fillToRect l="50000" t="50000" r="50000" b="50000"/>
            </a:path>
          </a:gradFill>
          <a:ln w="9525">
            <a:noFill/>
            <a:miter lim="800000"/>
            <a:headEnd/>
            <a:tailEnd/>
          </a:ln>
        </p:spPr>
        <p:txBody>
          <a:bodyPr>
            <a:spAutoFit/>
          </a:bodyPr>
          <a:lstStyle/>
          <a:p>
            <a:pPr algn="ctr"/>
            <a:r>
              <a:rPr lang="en-US" sz="2800">
                <a:solidFill>
                  <a:srgbClr val="FFFFFF"/>
                </a:solidFill>
                <a:latin typeface="Times New Roman" pitchFamily="18" charset="0"/>
                <a:ea typeface="MS PGothic" pitchFamily="34" charset="-128"/>
                <a:cs typeface="+mn-cs"/>
              </a:rPr>
              <a:t>Q</a:t>
            </a:r>
            <a:br>
              <a:rPr lang="en-US" sz="2800">
                <a:solidFill>
                  <a:srgbClr val="FFFFFF"/>
                </a:solidFill>
                <a:latin typeface="Times New Roman" pitchFamily="18" charset="0"/>
                <a:ea typeface="MS PGothic" pitchFamily="34" charset="-128"/>
                <a:cs typeface="+mn-cs"/>
              </a:rPr>
            </a:br>
            <a:r>
              <a:rPr lang="en-US" altLang="zh-CN" sz="2800">
                <a:solidFill>
                  <a:srgbClr val="FFFFFF"/>
                </a:solidFill>
                <a:latin typeface="细圆" pitchFamily="2" charset="-122"/>
                <a:ea typeface="细圆" pitchFamily="2" charset="-122"/>
                <a:cs typeface="+mn-cs"/>
              </a:rPr>
              <a:t>安</a:t>
            </a:r>
            <a:r>
              <a:rPr lang="zh-CN" altLang="en-US" sz="2800">
                <a:solidFill>
                  <a:srgbClr val="FFFFFF"/>
                </a:solidFill>
                <a:latin typeface="细圆" pitchFamily="2" charset="-122"/>
                <a:ea typeface="细圆" pitchFamily="2" charset="-122"/>
                <a:cs typeface="+mn-cs"/>
              </a:rPr>
              <a:t>提阿</a:t>
            </a:r>
          </a:p>
          <a:p>
            <a:pPr algn="ctr"/>
            <a:r>
              <a:rPr lang="en-US" sz="2800">
                <a:solidFill>
                  <a:srgbClr val="FFFFFF"/>
                </a:solidFill>
                <a:latin typeface="Times New Roman" pitchFamily="18" charset="0"/>
                <a:ea typeface="细圆" pitchFamily="2" charset="-122"/>
                <a:cs typeface="+mn-cs"/>
              </a:rPr>
              <a:t>AD 50</a:t>
            </a:r>
          </a:p>
        </p:txBody>
      </p:sp>
      <p:sp>
        <p:nvSpPr>
          <p:cNvPr id="169989" name="Text Box 5"/>
          <p:cNvSpPr txBox="1">
            <a:spLocks noChangeArrowheads="1"/>
          </p:cNvSpPr>
          <p:nvPr/>
        </p:nvSpPr>
        <p:spPr bwMode="auto">
          <a:xfrm>
            <a:off x="2895600" y="1217613"/>
            <a:ext cx="1625600" cy="1408112"/>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a:spAutoFit/>
          </a:bodyPr>
          <a:lstStyle/>
          <a:p>
            <a:pPr algn="ctr">
              <a:spcBef>
                <a:spcPct val="50000"/>
              </a:spcBef>
            </a:pPr>
            <a:r>
              <a:rPr lang="en-US" altLang="zh-CN" sz="2800">
                <a:solidFill>
                  <a:srgbClr val="FFFFFF"/>
                </a:solidFill>
                <a:latin typeface="细圆" pitchFamily="2" charset="-122"/>
                <a:ea typeface="细圆" pitchFamily="2" charset="-122"/>
                <a:cs typeface="+mn-cs"/>
              </a:rPr>
              <a:t>马</a:t>
            </a:r>
            <a:r>
              <a:rPr lang="zh-CN" altLang="en-US" sz="2800">
                <a:solidFill>
                  <a:srgbClr val="FFFFFF"/>
                </a:solidFill>
                <a:latin typeface="细圆" pitchFamily="2" charset="-122"/>
                <a:ea typeface="细圆" pitchFamily="2" charset="-122"/>
                <a:cs typeface="+mn-cs"/>
              </a:rPr>
              <a:t>可</a:t>
            </a:r>
            <a:br>
              <a:rPr lang="zh-CN" altLang="en-US" sz="2800">
                <a:solidFill>
                  <a:srgbClr val="FFFFFF"/>
                </a:solidFill>
                <a:latin typeface="细圆" pitchFamily="2" charset="-122"/>
                <a:ea typeface="细圆" pitchFamily="2" charset="-122"/>
                <a:cs typeface="+mn-cs"/>
              </a:rPr>
            </a:br>
            <a:r>
              <a:rPr lang="en-US" altLang="zh-CN" sz="2800">
                <a:solidFill>
                  <a:srgbClr val="FFFFFF"/>
                </a:solidFill>
                <a:latin typeface="细圆" pitchFamily="2" charset="-122"/>
                <a:ea typeface="细圆" pitchFamily="2" charset="-122"/>
                <a:cs typeface="+mn-cs"/>
              </a:rPr>
              <a:t>罗</a:t>
            </a:r>
            <a:r>
              <a:rPr lang="zh-CN" altLang="en-US" sz="2800">
                <a:solidFill>
                  <a:srgbClr val="FFFFFF"/>
                </a:solidFill>
                <a:latin typeface="细圆" pitchFamily="2" charset="-122"/>
                <a:ea typeface="细圆" pitchFamily="2" charset="-122"/>
                <a:cs typeface="+mn-cs"/>
              </a:rPr>
              <a:t>马</a:t>
            </a:r>
            <a:br>
              <a:rPr lang="zh-CN" altLang="en-US" sz="2800">
                <a:solidFill>
                  <a:srgbClr val="FFFFFF"/>
                </a:solidFill>
                <a:latin typeface="Times New Roman" pitchFamily="18" charset="0"/>
                <a:ea typeface="SimSun" pitchFamily="2" charset="-122"/>
                <a:cs typeface="+mn-cs"/>
              </a:rPr>
            </a:br>
            <a:r>
              <a:rPr lang="en-US" altLang="ja-JP" sz="2800">
                <a:solidFill>
                  <a:srgbClr val="FFFFFF"/>
                </a:solidFill>
                <a:latin typeface="Times New Roman" pitchFamily="18" charset="0"/>
                <a:ea typeface="SimSun" pitchFamily="2" charset="-122"/>
                <a:cs typeface="+mn-cs"/>
              </a:rPr>
              <a:t>AD 65</a:t>
            </a:r>
            <a:endParaRPr lang="en-US" sz="2800">
              <a:solidFill>
                <a:srgbClr val="FFFFFF"/>
              </a:solidFill>
              <a:latin typeface="Times New Roman" pitchFamily="18" charset="0"/>
              <a:ea typeface="SimSun" pitchFamily="2" charset="-122"/>
              <a:cs typeface="+mn-cs"/>
            </a:endParaRPr>
          </a:p>
        </p:txBody>
      </p:sp>
      <p:sp>
        <p:nvSpPr>
          <p:cNvPr id="192517" name="Rectangle 9"/>
          <p:cNvSpPr>
            <a:spLocks noGrp="1" noChangeArrowheads="1"/>
          </p:cNvSpPr>
          <p:nvPr>
            <p:ph type="title" idx="4294967295"/>
          </p:nvPr>
        </p:nvSpPr>
        <p:spPr>
          <a:xfrm>
            <a:off x="2667000" y="228600"/>
            <a:ext cx="3962400" cy="823913"/>
          </a:xfrm>
          <a:solidFill>
            <a:srgbClr val="0000FF"/>
          </a:solidFill>
        </p:spPr>
        <p:txBody>
          <a:bodyPr anchor="t" anchorCtr="0">
            <a:spAutoFit/>
          </a:bodyPr>
          <a:lstStyle/>
          <a:p>
            <a:pPr eaLnBrk="1" hangingPunct="1"/>
            <a:r>
              <a:rPr lang="en-US" altLang="zh-CN" sz="4800" b="1">
                <a:solidFill>
                  <a:schemeClr val="tx1"/>
                </a:solidFill>
                <a:effectLst/>
                <a:latin typeface="隶变" pitchFamily="2" charset="-122"/>
                <a:ea typeface="隶变" pitchFamily="2" charset="-122"/>
              </a:rPr>
              <a:t>四</a:t>
            </a:r>
            <a:r>
              <a:rPr lang="zh-CN" altLang="en-US" sz="4800" b="1">
                <a:solidFill>
                  <a:schemeClr val="tx1"/>
                </a:solidFill>
                <a:effectLst/>
                <a:latin typeface="隶变" pitchFamily="2" charset="-122"/>
                <a:ea typeface="隶变" pitchFamily="2" charset="-122"/>
              </a:rPr>
              <a:t>资料假说</a:t>
            </a:r>
            <a:endParaRPr lang="en-US" sz="4800" b="1">
              <a:solidFill>
                <a:schemeClr val="tx1"/>
              </a:solidFill>
              <a:effectLst/>
              <a:latin typeface="隶变" pitchFamily="2" charset="-122"/>
              <a:ea typeface="隶变" pitchFamily="2" charset="-122"/>
            </a:endParaRPr>
          </a:p>
        </p:txBody>
      </p:sp>
      <p:sp>
        <p:nvSpPr>
          <p:cNvPr id="169994" name="Line 10"/>
          <p:cNvSpPr>
            <a:spLocks noChangeShapeType="1"/>
          </p:cNvSpPr>
          <p:nvPr/>
        </p:nvSpPr>
        <p:spPr bwMode="auto">
          <a:xfrm>
            <a:off x="3352800" y="2590800"/>
            <a:ext cx="0" cy="12954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5" name="Line 11"/>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6" name="Line 12"/>
          <p:cNvSpPr>
            <a:spLocks noChangeShapeType="1"/>
          </p:cNvSpPr>
          <p:nvPr/>
        </p:nvSpPr>
        <p:spPr bwMode="auto">
          <a:xfrm>
            <a:off x="4038600" y="2590800"/>
            <a:ext cx="1295400" cy="13716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7" name="Line 13"/>
          <p:cNvSpPr>
            <a:spLocks noChangeShapeType="1"/>
          </p:cNvSpPr>
          <p:nvPr/>
        </p:nvSpPr>
        <p:spPr bwMode="auto">
          <a:xfrm flipH="1">
            <a:off x="3733800" y="2590800"/>
            <a:ext cx="1600200" cy="13716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8" name="Text Box 14"/>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t>M</a:t>
            </a:r>
            <a:b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b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耶</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路撒冷</a:t>
            </a:r>
            <a:br>
              <a:rPr lang="zh-CN" altLang="en-US" sz="2800">
                <a:solidFill>
                  <a:srgbClr val="FFFFFF"/>
                </a:solidFill>
                <a:effectLst>
                  <a:outerShdw blurRad="38100" dist="38100" dir="2700000" algn="tl">
                    <a:srgbClr val="000000"/>
                  </a:outerShdw>
                </a:effectLst>
                <a:latin typeface="Times New Roman" pitchFamily="18" charset="0"/>
                <a:ea typeface="SimSun" pitchFamily="2" charset="-122"/>
                <a:cs typeface="+mn-cs"/>
              </a:rPr>
            </a:br>
            <a:r>
              <a:rPr lang="en-US" altLang="ja-JP" sz="2800">
                <a:solidFill>
                  <a:srgbClr val="FFFFFF"/>
                </a:solidFill>
                <a:effectLst>
                  <a:outerShdw blurRad="38100" dist="38100" dir="2700000" algn="tl">
                    <a:srgbClr val="000000"/>
                  </a:outerShdw>
                </a:effectLst>
                <a:latin typeface="Times New Roman" pitchFamily="18" charset="0"/>
                <a:ea typeface="SimSun" pitchFamily="2" charset="-122"/>
                <a:cs typeface="+mn-cs"/>
              </a:rPr>
              <a:t>AD 60-65</a:t>
            </a:r>
            <a:endParaRPr lang="en-US" sz="2800">
              <a:solidFill>
                <a:srgbClr val="FFFFFF"/>
              </a:solidFill>
              <a:latin typeface="Times New Roman" pitchFamily="18" charset="0"/>
              <a:ea typeface="SimSun" pitchFamily="2" charset="-122"/>
              <a:cs typeface="+mn-cs"/>
            </a:endParaRPr>
          </a:p>
        </p:txBody>
      </p:sp>
      <p:sp>
        <p:nvSpPr>
          <p:cNvPr id="169999" name="Text Box 15"/>
          <p:cNvSpPr txBox="1">
            <a:spLocks noChangeArrowheads="1"/>
          </p:cNvSpPr>
          <p:nvPr/>
        </p:nvSpPr>
        <p:spPr bwMode="auto">
          <a:xfrm>
            <a:off x="7048500" y="1217613"/>
            <a:ext cx="16383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t>L</a:t>
            </a:r>
            <a:b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b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该</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撒利亚</a:t>
            </a:r>
          </a:p>
        </p:txBody>
      </p:sp>
      <p:sp>
        <p:nvSpPr>
          <p:cNvPr id="170000" name="Text Box 16"/>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马</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太</a:t>
            </a:r>
            <a:b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b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 </a:t>
            </a:r>
            <a:r>
              <a:rPr lang="en-US" altLang="zh-CN">
                <a:solidFill>
                  <a:srgbClr val="FFFFFF"/>
                </a:solidFill>
                <a:latin typeface="细圆" pitchFamily="2" charset="-122"/>
                <a:ea typeface="细圆" pitchFamily="2" charset="-122"/>
                <a:cs typeface="+mn-cs"/>
              </a:rPr>
              <a:t>安</a:t>
            </a:r>
            <a:r>
              <a:rPr lang="zh-CN" altLang="en-US">
                <a:solidFill>
                  <a:srgbClr val="FFFFFF"/>
                </a:solidFill>
                <a:latin typeface="细圆" pitchFamily="2" charset="-122"/>
                <a:ea typeface="细圆" pitchFamily="2" charset="-122"/>
                <a:cs typeface="+mn-cs"/>
              </a:rPr>
              <a:t>提阿</a:t>
            </a:r>
            <a:b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br>
            <a: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t>AD 85</a:t>
            </a:r>
            <a:endParaRPr lang="en-US" sz="2800">
              <a:solidFill>
                <a:srgbClr val="FFFFFF"/>
              </a:solidFill>
              <a:effectLst>
                <a:outerShdw blurRad="38100" dist="38100" dir="2700000" algn="tl">
                  <a:srgbClr val="000000"/>
                </a:outerShdw>
              </a:effectLst>
              <a:latin typeface="Times New Roman" pitchFamily="18" charset="0"/>
              <a:ea typeface="细圆" pitchFamily="2" charset="-122"/>
              <a:cs typeface="+mn-cs"/>
            </a:endParaRPr>
          </a:p>
        </p:txBody>
      </p:sp>
      <p:sp>
        <p:nvSpPr>
          <p:cNvPr id="170001" name="Text Box 17"/>
          <p:cNvSpPr txBox="1">
            <a:spLocks noChangeArrowheads="1"/>
          </p:cNvSpPr>
          <p:nvPr/>
        </p:nvSpPr>
        <p:spPr bwMode="auto">
          <a:xfrm>
            <a:off x="5181600" y="3986213"/>
            <a:ext cx="3657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路加</a:t>
            </a:r>
            <a:b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b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 </a:t>
            </a: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该</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撒利亚</a:t>
            </a:r>
            <a:r>
              <a:rPr lang="en-US" altLang="ja-JP" sz="2800">
                <a:solidFill>
                  <a:srgbClr val="FFFFFF"/>
                </a:solidFill>
                <a:effectLst>
                  <a:outerShdw blurRad="38100" dist="38100" dir="2700000" algn="tl">
                    <a:srgbClr val="000000"/>
                  </a:outerShdw>
                </a:effectLst>
                <a:latin typeface="细圆" pitchFamily="2" charset="-122"/>
                <a:ea typeface="细圆" pitchFamily="2" charset="-122"/>
                <a:cs typeface="+mn-cs"/>
              </a:rPr>
              <a:t>, </a:t>
            </a: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哥</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林多</a:t>
            </a:r>
            <a:r>
              <a:rPr lang="en-US" altLang="ja-JP" sz="2800">
                <a:solidFill>
                  <a:srgbClr val="FFFFFF"/>
                </a:solidFill>
                <a:effectLst>
                  <a:outerShdw blurRad="38100" dist="38100" dir="2700000" algn="tl">
                    <a:srgbClr val="000000"/>
                  </a:outerShdw>
                </a:effectLst>
                <a:latin typeface="细圆" pitchFamily="2" charset="-122"/>
                <a:ea typeface="细圆" pitchFamily="2" charset="-122"/>
                <a:cs typeface="+mn-cs"/>
              </a:rPr>
              <a:t>?</a:t>
            </a:r>
            <a:b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br>
            <a: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t>AD 60, AD 80</a:t>
            </a:r>
            <a:endParaRPr lang="en-US" sz="2800">
              <a:solidFill>
                <a:srgbClr val="FFFFFF"/>
              </a:solidFill>
              <a:effectLst>
                <a:outerShdw blurRad="38100" dist="38100" dir="2700000" algn="tl">
                  <a:srgbClr val="000000"/>
                </a:outerShdw>
              </a:effectLst>
              <a:latin typeface="Times New Roman" pitchFamily="18" charset="0"/>
              <a:ea typeface="细圆" pitchFamily="2" charset="-122"/>
              <a:cs typeface="+mn-cs"/>
            </a:endParaRPr>
          </a:p>
        </p:txBody>
      </p:sp>
      <p:sp>
        <p:nvSpPr>
          <p:cNvPr id="170002" name="Text Box 18"/>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2800">
                <a:solidFill>
                  <a:srgbClr val="FFFFFF"/>
                </a:solidFill>
                <a:effectLst>
                  <a:outerShdw blurRad="38100" dist="38100" dir="2700000" algn="tl">
                    <a:srgbClr val="000000"/>
                  </a:outerShdw>
                </a:effectLst>
                <a:latin typeface="细圆" charset="0"/>
                <a:ea typeface="细圆" charset="0"/>
                <a:cs typeface="细圆" charset="0"/>
              </a:rPr>
              <a:t>路加雏形</a:t>
            </a:r>
          </a:p>
        </p:txBody>
      </p:sp>
      <p:sp>
        <p:nvSpPr>
          <p:cNvPr id="170003" name="Text Box 19"/>
          <p:cNvSpPr txBox="1">
            <a:spLocks noChangeArrowheads="1"/>
          </p:cNvSpPr>
          <p:nvPr/>
        </p:nvSpPr>
        <p:spPr bwMode="auto">
          <a:xfrm>
            <a:off x="6781800" y="5791200"/>
            <a:ext cx="1905000" cy="10668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路 </a:t>
            </a:r>
            <a:r>
              <a:rPr lang="en-US" sz="2800">
                <a:solidFill>
                  <a:srgbClr val="FFFFFF"/>
                </a:solidFill>
                <a:effectLst>
                  <a:outerShdw blurRad="38100" dist="38100" dir="2700000" algn="tl">
                    <a:srgbClr val="000000"/>
                  </a:outerShdw>
                </a:effectLst>
                <a:latin typeface="细圆" pitchFamily="2" charset="-122"/>
                <a:ea typeface="细圆" pitchFamily="2" charset="-122"/>
                <a:cs typeface="+mn-cs"/>
              </a:rPr>
              <a:t>1-2</a:t>
            </a:r>
            <a:r>
              <a:rPr lang="en-US" altLang="zh-CN" sz="2800">
                <a:solidFill>
                  <a:srgbClr val="FFFFFF"/>
                </a:solidFill>
                <a:latin typeface="细圆" pitchFamily="2" charset="-122"/>
                <a:ea typeface="细圆" pitchFamily="2" charset="-122"/>
                <a:cs typeface="+mn-cs"/>
              </a:rPr>
              <a:t> </a:t>
            </a:r>
          </a:p>
          <a:p>
            <a:pPr algn="ctr">
              <a:spcBef>
                <a:spcPct val="50000"/>
              </a:spcBef>
            </a:pP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的</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材料</a:t>
            </a:r>
            <a:r>
              <a:rPr lang="zh-CN" altLang="en-US" sz="2800">
                <a:solidFill>
                  <a:srgbClr val="FFFFFF"/>
                </a:solidFill>
                <a:effectLst>
                  <a:outerShdw blurRad="38100" dist="38100" dir="2700000" algn="tl">
                    <a:srgbClr val="000000"/>
                  </a:outerShdw>
                </a:effectLst>
                <a:latin typeface="Times New Roman" pitchFamily="18" charset="0"/>
                <a:ea typeface="SimSun" pitchFamily="2" charset="-122"/>
                <a:cs typeface="+mn-cs"/>
              </a:rPr>
              <a:t> </a:t>
            </a:r>
            <a:endParaRPr lang="en-US" sz="2800">
              <a:solidFill>
                <a:srgbClr val="FFFFFF"/>
              </a:solidFill>
              <a:effectLst>
                <a:outerShdw blurRad="38100" dist="38100" dir="2700000" algn="tl">
                  <a:srgbClr val="000000"/>
                </a:outerShdw>
              </a:effectLst>
              <a:latin typeface="Times New Roman" pitchFamily="18" charset="0"/>
              <a:ea typeface="SimSun" pitchFamily="2" charset="-122"/>
              <a:cs typeface="+mn-cs"/>
            </a:endParaRPr>
          </a:p>
        </p:txBody>
      </p:sp>
      <p:sp>
        <p:nvSpPr>
          <p:cNvPr id="170005" name="Text Box 21"/>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ltLang="zh-CN" sz="2800">
                <a:solidFill>
                  <a:srgbClr val="FFFFFF"/>
                </a:solidFill>
                <a:latin typeface="细圆" charset="0"/>
                <a:ea typeface="细圆" charset="0"/>
                <a:cs typeface="细圆" charset="0"/>
              </a:rPr>
              <a:t>安</a:t>
            </a:r>
            <a:r>
              <a:rPr lang="zh-CN" altLang="en-US" sz="2800">
                <a:solidFill>
                  <a:srgbClr val="FFFFFF"/>
                </a:solidFill>
                <a:latin typeface="细圆" charset="0"/>
                <a:ea typeface="细圆" charset="0"/>
                <a:cs typeface="细圆" charset="0"/>
              </a:rPr>
              <a:t>提阿</a:t>
            </a:r>
            <a:br>
              <a:rPr lang="en-US" altLang="ja-JP" sz="2800">
                <a:solidFill>
                  <a:srgbClr val="FFFFFF"/>
                </a:solidFill>
                <a:effectLst>
                  <a:outerShdw blurRad="38100" dist="38100" dir="2700000" algn="tl">
                    <a:srgbClr val="000000"/>
                  </a:outerShdw>
                </a:effectLst>
                <a:latin typeface="细圆" charset="0"/>
                <a:ea typeface="细圆" charset="0"/>
                <a:cs typeface="细圆" charset="0"/>
              </a:rPr>
            </a:br>
            <a:r>
              <a:rPr lang="en-US" altLang="zh-CN" sz="2800">
                <a:solidFill>
                  <a:srgbClr val="FFFFFF"/>
                </a:solidFill>
                <a:effectLst>
                  <a:outerShdw blurRad="38100" dist="38100" dir="2700000" algn="tl">
                    <a:srgbClr val="000000"/>
                  </a:outerShdw>
                </a:effectLst>
                <a:latin typeface="细圆" charset="0"/>
                <a:ea typeface="细圆" charset="0"/>
                <a:cs typeface="细圆" charset="0"/>
              </a:rPr>
              <a:t>传</a:t>
            </a:r>
            <a:r>
              <a:rPr lang="zh-CN" altLang="en-US" sz="2800">
                <a:solidFill>
                  <a:srgbClr val="FFFFFF"/>
                </a:solidFill>
                <a:effectLst>
                  <a:outerShdw blurRad="38100" dist="38100" dir="2700000" algn="tl">
                    <a:srgbClr val="000000"/>
                  </a:outerShdw>
                </a:effectLst>
                <a:latin typeface="细圆" charset="0"/>
                <a:ea typeface="细圆" charset="0"/>
                <a:cs typeface="细圆" charset="0"/>
              </a:rPr>
              <a:t>统</a:t>
            </a:r>
          </a:p>
        </p:txBody>
      </p:sp>
      <p:sp>
        <p:nvSpPr>
          <p:cNvPr id="170006" name="Line 22"/>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07" name="Line 23"/>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08" name="Line 24"/>
          <p:cNvSpPr>
            <a:spLocks noChangeShapeType="1"/>
          </p:cNvSpPr>
          <p:nvPr/>
        </p:nvSpPr>
        <p:spPr bwMode="auto">
          <a:xfrm>
            <a:off x="2209800" y="2590800"/>
            <a:ext cx="0" cy="12954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09" name="Line 25"/>
          <p:cNvSpPr>
            <a:spLocks noChangeShapeType="1"/>
          </p:cNvSpPr>
          <p:nvPr/>
        </p:nvSpPr>
        <p:spPr bwMode="auto">
          <a:xfrm rot="-5400000">
            <a:off x="2209800" y="5334000"/>
            <a:ext cx="45720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10" name="Line 26"/>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Tree>
    <p:extLst>
      <p:ext uri="{BB962C8B-B14F-4D97-AF65-F5344CB8AC3E}">
        <p14:creationId xmlns:p14="http://schemas.microsoft.com/office/powerpoint/2010/main" val="1676993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179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61795"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6"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7"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8"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9"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800" name="Rectangle 7"/>
          <p:cNvSpPr>
            <a:spLocks noChangeArrowheads="1"/>
          </p:cNvSpPr>
          <p:nvPr/>
        </p:nvSpPr>
        <p:spPr bwMode="auto">
          <a:xfrm>
            <a:off x="2287588" y="3692525"/>
            <a:ext cx="2036762" cy="57308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66FF99"/>
                </a:solidFill>
                <a:latin typeface="KaiTi" pitchFamily="49" charset="-122"/>
                <a:ea typeface="KaiTi" pitchFamily="49" charset="-122"/>
                <a:cs typeface="SimHei" charset="0"/>
              </a:rPr>
              <a:t>路加</a:t>
            </a:r>
            <a:endParaRPr lang="en-GB" sz="3200" b="1" dirty="0">
              <a:solidFill>
                <a:srgbClr val="66FF99"/>
              </a:solidFill>
              <a:latin typeface="KaiTi" pitchFamily="49" charset="-122"/>
              <a:ea typeface="KaiTi" pitchFamily="49" charset="-122"/>
              <a:cs typeface="MS Gothic" charset="0"/>
            </a:endParaRPr>
          </a:p>
        </p:txBody>
      </p:sp>
      <p:sp>
        <p:nvSpPr>
          <p:cNvPr id="161801" name="Rectangle 8"/>
          <p:cNvSpPr>
            <a:spLocks noChangeArrowheads="1"/>
          </p:cNvSpPr>
          <p:nvPr/>
        </p:nvSpPr>
        <p:spPr bwMode="auto">
          <a:xfrm>
            <a:off x="2133600" y="1004888"/>
            <a:ext cx="1979613" cy="573087"/>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SimHei" charset="0"/>
              </a:rPr>
              <a:t>马太</a:t>
            </a:r>
            <a:endParaRPr lang="en-GB" sz="3200" b="1" dirty="0">
              <a:solidFill>
                <a:srgbClr val="66FF99"/>
              </a:solidFill>
              <a:latin typeface="KaiTi" pitchFamily="49" charset="-122"/>
              <a:ea typeface="KaiTi" pitchFamily="49" charset="-122"/>
              <a:cs typeface="SimHei" charset="0"/>
            </a:endParaRPr>
          </a:p>
        </p:txBody>
      </p:sp>
      <p:sp>
        <p:nvSpPr>
          <p:cNvPr id="161802" name="Rectangle 9"/>
          <p:cNvSpPr>
            <a:spLocks noChangeArrowheads="1"/>
          </p:cNvSpPr>
          <p:nvPr/>
        </p:nvSpPr>
        <p:spPr bwMode="auto">
          <a:xfrm>
            <a:off x="5588000" y="1025525"/>
            <a:ext cx="2036763" cy="57308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161803" name="Rectangle 10"/>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   JEWS</a:t>
            </a:r>
          </a:p>
        </p:txBody>
      </p:sp>
      <p:sp>
        <p:nvSpPr>
          <p:cNvPr id="161804" name="Rectangle 11"/>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ROMANS</a:t>
            </a:r>
          </a:p>
        </p:txBody>
      </p:sp>
      <p:sp>
        <p:nvSpPr>
          <p:cNvPr id="161805" name="Rectangle 12"/>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GREEKS</a:t>
            </a:r>
          </a:p>
        </p:txBody>
      </p:sp>
      <p:sp>
        <p:nvSpPr>
          <p:cNvPr id="161806"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sp>
        <p:nvSpPr>
          <p:cNvPr id="161807"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808"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sp>
        <p:nvSpPr>
          <p:cNvPr id="161809"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10" name="Group 17"/>
          <p:cNvGrpSpPr>
            <a:grpSpLocks/>
          </p:cNvGrpSpPr>
          <p:nvPr/>
        </p:nvGrpSpPr>
        <p:grpSpPr bwMode="auto">
          <a:xfrm>
            <a:off x="1652588" y="2070100"/>
            <a:ext cx="2538412" cy="469900"/>
            <a:chOff x="1145" y="1478"/>
            <a:chExt cx="1759" cy="336"/>
          </a:xfrm>
        </p:grpSpPr>
        <p:sp>
          <p:nvSpPr>
            <p:cNvPr id="161855"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56"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KING</a:t>
              </a:r>
            </a:p>
          </p:txBody>
        </p:sp>
      </p:grpSp>
      <p:grpSp>
        <p:nvGrpSpPr>
          <p:cNvPr id="161811" name="Group 20"/>
          <p:cNvGrpSpPr>
            <a:grpSpLocks/>
          </p:cNvGrpSpPr>
          <p:nvPr/>
        </p:nvGrpSpPr>
        <p:grpSpPr bwMode="auto">
          <a:xfrm>
            <a:off x="5070475" y="2065338"/>
            <a:ext cx="2578100" cy="469900"/>
            <a:chOff x="3513" y="1474"/>
            <a:chExt cx="1787" cy="336"/>
          </a:xfrm>
        </p:grpSpPr>
        <p:sp>
          <p:nvSpPr>
            <p:cNvPr id="161853" name="Rectangle 21"/>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54"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SERVANT</a:t>
              </a:r>
            </a:p>
          </p:txBody>
        </p:sp>
      </p:grpSp>
      <p:sp>
        <p:nvSpPr>
          <p:cNvPr id="161812"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sp>
        <p:nvSpPr>
          <p:cNvPr id="161813"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14" name="Group 25"/>
          <p:cNvGrpSpPr>
            <a:grpSpLocks/>
          </p:cNvGrpSpPr>
          <p:nvPr/>
        </p:nvGrpSpPr>
        <p:grpSpPr bwMode="auto">
          <a:xfrm>
            <a:off x="1674813" y="4735513"/>
            <a:ext cx="2532062" cy="469900"/>
            <a:chOff x="1161" y="3381"/>
            <a:chExt cx="1754" cy="336"/>
          </a:xfrm>
        </p:grpSpPr>
        <p:sp>
          <p:nvSpPr>
            <p:cNvPr id="161851"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52"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GOD/MAN</a:t>
              </a:r>
            </a:p>
          </p:txBody>
        </p:sp>
      </p:grpSp>
      <p:sp>
        <p:nvSpPr>
          <p:cNvPr id="161815"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16" name="Group 29"/>
          <p:cNvGrpSpPr>
            <a:grpSpLocks/>
          </p:cNvGrpSpPr>
          <p:nvPr/>
        </p:nvGrpSpPr>
        <p:grpSpPr bwMode="auto">
          <a:xfrm>
            <a:off x="1652588" y="2557463"/>
            <a:ext cx="2541587" cy="677862"/>
            <a:chOff x="1145" y="1826"/>
            <a:chExt cx="1761" cy="484"/>
          </a:xfrm>
        </p:grpSpPr>
        <p:sp>
          <p:nvSpPr>
            <p:cNvPr id="161849" name="Rectangle 30"/>
            <p:cNvSpPr>
              <a:spLocks noChangeArrowheads="1"/>
            </p:cNvSpPr>
            <p:nvPr/>
          </p:nvSpPr>
          <p:spPr bwMode="auto">
            <a:xfrm>
              <a:off x="1145"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sp>
          <p:nvSpPr>
            <p:cNvPr id="161850"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SAID</a:t>
              </a:r>
            </a:p>
          </p:txBody>
        </p:sp>
      </p:grpSp>
      <p:grpSp>
        <p:nvGrpSpPr>
          <p:cNvPr id="161817" name="Group 32"/>
          <p:cNvGrpSpPr>
            <a:grpSpLocks/>
          </p:cNvGrpSpPr>
          <p:nvPr/>
        </p:nvGrpSpPr>
        <p:grpSpPr bwMode="auto">
          <a:xfrm>
            <a:off x="1674813" y="5205413"/>
            <a:ext cx="2070100" cy="661987"/>
            <a:chOff x="1161" y="3716"/>
            <a:chExt cx="1434" cy="473"/>
          </a:xfrm>
        </p:grpSpPr>
        <p:sp>
          <p:nvSpPr>
            <p:cNvPr id="161847"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FELT</a:t>
              </a:r>
            </a:p>
          </p:txBody>
        </p:sp>
        <p:sp>
          <p:nvSpPr>
            <p:cNvPr id="161848"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grpSp>
      <p:grpSp>
        <p:nvGrpSpPr>
          <p:cNvPr id="161818" name="Group 35"/>
          <p:cNvGrpSpPr>
            <a:grpSpLocks/>
          </p:cNvGrpSpPr>
          <p:nvPr/>
        </p:nvGrpSpPr>
        <p:grpSpPr bwMode="auto">
          <a:xfrm>
            <a:off x="5070475" y="2557463"/>
            <a:ext cx="1998663" cy="655637"/>
            <a:chOff x="3513" y="1826"/>
            <a:chExt cx="1385" cy="468"/>
          </a:xfrm>
        </p:grpSpPr>
        <p:sp>
          <p:nvSpPr>
            <p:cNvPr id="161845" name="Rectangle 36"/>
            <p:cNvSpPr>
              <a:spLocks noChangeArrowheads="1"/>
            </p:cNvSpPr>
            <p:nvPr/>
          </p:nvSpPr>
          <p:spPr bwMode="auto">
            <a:xfrm>
              <a:off x="3513"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sp>
          <p:nvSpPr>
            <p:cNvPr id="161846" name="Rectangle 37"/>
            <p:cNvSpPr>
              <a:spLocks noChangeArrowheads="1"/>
            </p:cNvSpPr>
            <p:nvPr/>
          </p:nvSpPr>
          <p:spPr bwMode="auto">
            <a:xfrm>
              <a:off x="4091" y="1959"/>
              <a:ext cx="807"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DID</a:t>
              </a:r>
            </a:p>
          </p:txBody>
        </p:sp>
      </p:grpSp>
      <p:sp>
        <p:nvSpPr>
          <p:cNvPr id="161819"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20" name="Group 39"/>
          <p:cNvGrpSpPr>
            <a:grpSpLocks/>
          </p:cNvGrpSpPr>
          <p:nvPr/>
        </p:nvGrpSpPr>
        <p:grpSpPr bwMode="auto">
          <a:xfrm>
            <a:off x="1412875" y="946150"/>
            <a:ext cx="3860800" cy="3332163"/>
            <a:chOff x="979" y="675"/>
            <a:chExt cx="2675" cy="2379"/>
          </a:xfrm>
        </p:grpSpPr>
        <p:sp>
          <p:nvSpPr>
            <p:cNvPr id="161841"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2</a:t>
              </a:r>
            </a:p>
          </p:txBody>
        </p:sp>
        <p:sp>
          <p:nvSpPr>
            <p:cNvPr id="161842"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3</a:t>
              </a:r>
            </a:p>
          </p:txBody>
        </p:sp>
        <p:sp>
          <p:nvSpPr>
            <p:cNvPr id="161843"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4</a:t>
              </a:r>
            </a:p>
          </p:txBody>
        </p:sp>
        <p:sp>
          <p:nvSpPr>
            <p:cNvPr id="161844"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1</a:t>
              </a:r>
            </a:p>
          </p:txBody>
        </p:sp>
      </p:grpSp>
      <p:sp>
        <p:nvSpPr>
          <p:cNvPr id="161821" name="Rectangle 44"/>
          <p:cNvSpPr>
            <a:spLocks noChangeArrowheads="1"/>
          </p:cNvSpPr>
          <p:nvPr/>
        </p:nvSpPr>
        <p:spPr bwMode="auto">
          <a:xfrm>
            <a:off x="5562600" y="3684588"/>
            <a:ext cx="1476375" cy="573087"/>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66FF99"/>
                </a:solidFill>
                <a:latin typeface="KaiTi" pitchFamily="49" charset="-122"/>
                <a:ea typeface="KaiTi" pitchFamily="49" charset="-122"/>
                <a:cs typeface="SimHei" charset="0"/>
              </a:rPr>
              <a:t>约翰</a:t>
            </a:r>
            <a:endParaRPr lang="en-GB" sz="3200" b="1" dirty="0">
              <a:solidFill>
                <a:srgbClr val="66FF99"/>
              </a:solidFill>
              <a:latin typeface="KaiTi" pitchFamily="49" charset="-122"/>
              <a:ea typeface="KaiTi" pitchFamily="49" charset="-122"/>
              <a:cs typeface="MS Gothic" charset="0"/>
            </a:endParaRPr>
          </a:p>
        </p:txBody>
      </p:sp>
      <p:sp>
        <p:nvSpPr>
          <p:cNvPr id="161822" name="Rectangle 45"/>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CHURCH</a:t>
            </a:r>
          </a:p>
        </p:txBody>
      </p:sp>
      <p:sp>
        <p:nvSpPr>
          <p:cNvPr id="161823"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grpSp>
        <p:nvGrpSpPr>
          <p:cNvPr id="161824" name="Group 47"/>
          <p:cNvGrpSpPr>
            <a:grpSpLocks/>
          </p:cNvGrpSpPr>
          <p:nvPr/>
        </p:nvGrpSpPr>
        <p:grpSpPr bwMode="auto">
          <a:xfrm>
            <a:off x="5011738" y="4729163"/>
            <a:ext cx="1965325" cy="469900"/>
            <a:chOff x="3473" y="3376"/>
            <a:chExt cx="1362" cy="336"/>
          </a:xfrm>
        </p:grpSpPr>
        <p:sp>
          <p:nvSpPr>
            <p:cNvPr id="161839"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40"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GOD</a:t>
              </a:r>
            </a:p>
          </p:txBody>
        </p:sp>
      </p:grpSp>
      <p:grpSp>
        <p:nvGrpSpPr>
          <p:cNvPr id="161825" name="Group 50"/>
          <p:cNvGrpSpPr>
            <a:grpSpLocks/>
          </p:cNvGrpSpPr>
          <p:nvPr/>
        </p:nvGrpSpPr>
        <p:grpSpPr bwMode="auto">
          <a:xfrm>
            <a:off x="4992688" y="5203825"/>
            <a:ext cx="2681287" cy="679450"/>
            <a:chOff x="3460" y="3715"/>
            <a:chExt cx="1857" cy="485"/>
          </a:xfrm>
        </p:grpSpPr>
        <p:sp>
          <p:nvSpPr>
            <p:cNvPr id="161837"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MEANT</a:t>
              </a:r>
            </a:p>
          </p:txBody>
        </p:sp>
        <p:sp>
          <p:nvSpPr>
            <p:cNvPr id="161838"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grpSp>
      <p:sp>
        <p:nvSpPr>
          <p:cNvPr id="161826"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cs typeface="MS Gothic" charset="0"/>
              </a:rPr>
              <a:t> </a:t>
            </a:r>
          </a:p>
        </p:txBody>
      </p:sp>
      <p:sp>
        <p:nvSpPr>
          <p:cNvPr id="29750" name="Text Box 54"/>
          <p:cNvSpPr txBox="1">
            <a:spLocks noChangeArrowheads="1"/>
          </p:cNvSpPr>
          <p:nvPr/>
        </p:nvSpPr>
        <p:spPr bwMode="auto">
          <a:xfrm>
            <a:off x="1608138" y="4292600"/>
            <a:ext cx="2589212" cy="14382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pPr>
            <a:r>
              <a:rPr lang="zh-CN" altLang="en-US" sz="4400" b="1">
                <a:solidFill>
                  <a:srgbClr val="FFEA18"/>
                </a:solidFill>
                <a:latin typeface="KaiTi" pitchFamily="49" charset="-122"/>
                <a:ea typeface="KaiTi" pitchFamily="49" charset="-122"/>
                <a:cs typeface="SimHei" charset="0"/>
              </a:rPr>
              <a:t>主后</a:t>
            </a:r>
            <a:r>
              <a:rPr lang="en-GB" altLang="ja-JP" sz="4400" b="1">
                <a:solidFill>
                  <a:srgbClr val="FFEA18"/>
                </a:solidFill>
                <a:latin typeface="KaiTi" pitchFamily="49" charset="-122"/>
                <a:ea typeface="KaiTi" pitchFamily="49" charset="-122"/>
                <a:cs typeface="SimHei" charset="0"/>
              </a:rPr>
              <a:t>57-59</a:t>
            </a:r>
            <a:r>
              <a:rPr lang="zh-CN" altLang="en-US" sz="4400" b="1" dirty="0">
                <a:solidFill>
                  <a:srgbClr val="FFEA18"/>
                </a:solidFill>
                <a:latin typeface="KaiTi" pitchFamily="49" charset="-122"/>
                <a:ea typeface="KaiTi" pitchFamily="49" charset="-122"/>
                <a:cs typeface="SimHei" charset="0"/>
              </a:rPr>
              <a:t>年</a:t>
            </a:r>
            <a:endParaRPr lang="en-GB" sz="4400" b="1" dirty="0">
              <a:solidFill>
                <a:srgbClr val="FFEA18"/>
              </a:solidFill>
              <a:latin typeface="KaiTi" pitchFamily="49" charset="-122"/>
              <a:ea typeface="KaiTi" pitchFamily="49" charset="-122"/>
              <a:cs typeface="SimHei" charset="0"/>
            </a:endParaRPr>
          </a:p>
        </p:txBody>
      </p:sp>
      <p:sp>
        <p:nvSpPr>
          <p:cNvPr id="29751" name="Text Box 55"/>
          <p:cNvSpPr txBox="1">
            <a:spLocks noChangeArrowheads="1"/>
          </p:cNvSpPr>
          <p:nvPr/>
        </p:nvSpPr>
        <p:spPr bwMode="auto">
          <a:xfrm>
            <a:off x="4724400" y="4191000"/>
            <a:ext cx="2892425" cy="2006486"/>
          </a:xfrm>
          <a:prstGeom prst="rect">
            <a:avLst/>
          </a:prstGeom>
          <a:noFill/>
          <a:ln w="9525">
            <a:noFill/>
            <a:round/>
            <a:headEnd/>
            <a:tailEnd/>
          </a:ln>
          <a:effectLst>
            <a:outerShdw dist="35921" dir="2700000" algn="ctr" rotWithShape="0">
              <a:schemeClr val="tx1">
                <a:alpha val="74997"/>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025"/>
              </a:spcBef>
              <a:buClr>
                <a:srgbClr val="FFEA18"/>
              </a:buClr>
              <a:defRPr/>
            </a:pPr>
            <a:r>
              <a:rPr lang="zh-CN" altLang="en-US" sz="4400" b="1">
                <a:solidFill>
                  <a:srgbClr val="FFFF00"/>
                </a:solidFill>
                <a:latin typeface="KaiTi" pitchFamily="49" charset="-122"/>
                <a:ea typeface="KaiTi" pitchFamily="49" charset="-122"/>
                <a:cs typeface="SimHei" charset="0"/>
              </a:rPr>
              <a:t>主后</a:t>
            </a:r>
            <a:r>
              <a:rPr lang="en-GB" altLang="ja-JP" sz="4400" b="1">
                <a:solidFill>
                  <a:srgbClr val="FFFF00"/>
                </a:solidFill>
                <a:latin typeface="KaiTi" pitchFamily="49" charset="-122"/>
                <a:ea typeface="KaiTi" pitchFamily="49" charset="-122"/>
                <a:cs typeface="SimHei" charset="0"/>
              </a:rPr>
              <a:t>69</a:t>
            </a:r>
            <a:r>
              <a:rPr lang="zh-CN" altLang="en-US" sz="4400" b="1" dirty="0">
                <a:solidFill>
                  <a:srgbClr val="FFFF00"/>
                </a:solidFill>
                <a:latin typeface="KaiTi" pitchFamily="49" charset="-122"/>
                <a:ea typeface="KaiTi" pitchFamily="49" charset="-122"/>
                <a:cs typeface="SimHei" charset="0"/>
              </a:rPr>
              <a:t>年</a:t>
            </a:r>
            <a:endParaRPr lang="en-US" altLang="zh-CN" sz="3200" b="1" dirty="0">
              <a:solidFill>
                <a:srgbClr val="FFFF00"/>
              </a:solidFill>
              <a:latin typeface="KaiTi" pitchFamily="49" charset="-122"/>
              <a:ea typeface="KaiTi" pitchFamily="49" charset="-122"/>
              <a:cs typeface="SimHei" charset="0"/>
            </a:endParaRPr>
          </a:p>
          <a:p>
            <a:pPr algn="ctr" eaLnBrk="1" hangingPunct="1">
              <a:spcBef>
                <a:spcPts val="2025"/>
              </a:spcBef>
              <a:buClr>
                <a:srgbClr val="FFEA18"/>
              </a:buClr>
              <a:defRPr/>
            </a:pPr>
            <a:r>
              <a:rPr lang="zh-TW" altLang="en-US" sz="3200">
                <a:solidFill>
                  <a:srgbClr val="FFFFFF"/>
                </a:solidFill>
                <a:effectLst>
                  <a:outerShdw blurRad="38100" dist="38100" dir="2700000" algn="tl">
                    <a:srgbClr val="EEECE1"/>
                  </a:outerShdw>
                </a:effectLst>
                <a:latin typeface="KaiTi" pitchFamily="49" charset="-122"/>
                <a:ea typeface="KaiTi" pitchFamily="49" charset="-122"/>
                <a:cs typeface="SimHei" charset="0"/>
              </a:rPr>
              <a:t>对观</a:t>
            </a:r>
            <a:r>
              <a:rPr lang="zh-CN" altLang="en-US" sz="3200">
                <a:solidFill>
                  <a:srgbClr val="FFFFFF"/>
                </a:solidFill>
                <a:effectLst>
                  <a:outerShdw blurRad="38100" dist="38100" dir="2700000" algn="tl">
                    <a:srgbClr val="EEECE1"/>
                  </a:outerShdw>
                </a:effectLst>
                <a:latin typeface="KaiTi" pitchFamily="49" charset="-122"/>
                <a:ea typeface="KaiTi" pitchFamily="49" charset="-122"/>
                <a:cs typeface="SimHei" charset="0"/>
              </a:rPr>
              <a:t>福音</a:t>
            </a:r>
            <a:r>
              <a:rPr lang="zh-TW" altLang="en-US" sz="3200">
                <a:solidFill>
                  <a:srgbClr val="FFFFFF"/>
                </a:solidFill>
                <a:effectLst>
                  <a:outerShdw blurRad="38100" dist="38100" dir="2700000" algn="tl">
                    <a:srgbClr val="EEECE1"/>
                  </a:outerShdw>
                </a:effectLst>
                <a:latin typeface="KaiTi" pitchFamily="49" charset="-122"/>
                <a:ea typeface="KaiTi" pitchFamily="49" charset="-122"/>
                <a:cs typeface="SimHei" charset="0"/>
              </a:rPr>
              <a:t>书写</a:t>
            </a:r>
            <a:r>
              <a:rPr lang="zh-CN" altLang="en-US" sz="3200">
                <a:solidFill>
                  <a:srgbClr val="FFFFFF"/>
                </a:solidFill>
                <a:effectLst>
                  <a:outerShdw blurRad="38100" dist="38100" dir="2700000" algn="tl">
                    <a:srgbClr val="EEECE1"/>
                  </a:outerShdw>
                </a:effectLst>
                <a:latin typeface="KaiTi" pitchFamily="49" charset="-122"/>
                <a:ea typeface="KaiTi" pitchFamily="49" charset="-122"/>
                <a:cs typeface="SimHei" charset="0"/>
              </a:rPr>
              <a:t>成之后</a:t>
            </a:r>
            <a:endParaRPr lang="en-GB" sz="3200" b="1" dirty="0">
              <a:solidFill>
                <a:srgbClr val="FFFFFF"/>
              </a:solidFill>
              <a:latin typeface="KaiTi" pitchFamily="49" charset="-122"/>
              <a:ea typeface="KaiTi" pitchFamily="49" charset="-122"/>
              <a:cs typeface="SimHei" charset="0"/>
            </a:endParaRPr>
          </a:p>
        </p:txBody>
      </p:sp>
      <p:sp>
        <p:nvSpPr>
          <p:cNvPr id="29752" name="Text Box 56"/>
          <p:cNvSpPr txBox="1">
            <a:spLocks noChangeArrowheads="1"/>
          </p:cNvSpPr>
          <p:nvPr/>
        </p:nvSpPr>
        <p:spPr bwMode="auto">
          <a:xfrm>
            <a:off x="5029200" y="1665288"/>
            <a:ext cx="2362200" cy="14382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pPr>
            <a:r>
              <a:rPr lang="zh-CN" altLang="en-US" sz="4400" b="1">
                <a:solidFill>
                  <a:srgbClr val="FFEA18"/>
                </a:solidFill>
                <a:latin typeface="KaiTi" pitchFamily="49" charset="-122"/>
                <a:ea typeface="KaiTi" pitchFamily="49" charset="-122"/>
                <a:cs typeface="SimHei" charset="0"/>
              </a:rPr>
              <a:t>主后</a:t>
            </a:r>
            <a:r>
              <a:rPr lang="en-GB" altLang="ja-JP" sz="4400" b="1">
                <a:solidFill>
                  <a:srgbClr val="FFEA18"/>
                </a:solidFill>
                <a:latin typeface="KaiTi" pitchFamily="49" charset="-122"/>
                <a:ea typeface="KaiTi" pitchFamily="49" charset="-122"/>
                <a:cs typeface="SimHei" charset="0"/>
              </a:rPr>
              <a:t>64-68</a:t>
            </a:r>
            <a:r>
              <a:rPr lang="zh-CN" altLang="en-US" sz="4400" b="1" dirty="0">
                <a:solidFill>
                  <a:srgbClr val="FFEA18"/>
                </a:solidFill>
                <a:latin typeface="KaiTi" pitchFamily="49" charset="-122"/>
                <a:ea typeface="KaiTi" pitchFamily="49" charset="-122"/>
                <a:cs typeface="SimHei" charset="0"/>
              </a:rPr>
              <a:t>年</a:t>
            </a:r>
            <a:endParaRPr lang="en-GB" sz="4400" b="1" dirty="0">
              <a:solidFill>
                <a:srgbClr val="FFEA18"/>
              </a:solidFill>
              <a:latin typeface="KaiTi" pitchFamily="49" charset="-122"/>
              <a:ea typeface="KaiTi" pitchFamily="49" charset="-122"/>
              <a:cs typeface="SimHei" charset="0"/>
            </a:endParaRPr>
          </a:p>
        </p:txBody>
      </p:sp>
      <p:sp>
        <p:nvSpPr>
          <p:cNvPr id="29753" name="Text Box 57"/>
          <p:cNvSpPr txBox="1">
            <a:spLocks noChangeArrowheads="1"/>
          </p:cNvSpPr>
          <p:nvPr/>
        </p:nvSpPr>
        <p:spPr bwMode="auto">
          <a:xfrm>
            <a:off x="1619672" y="1700808"/>
            <a:ext cx="2589213" cy="14382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688"/>
              </a:spcBef>
              <a:buClr>
                <a:srgbClr val="FFEA18"/>
              </a:buClr>
            </a:pPr>
            <a:r>
              <a:rPr lang="zh-CN" altLang="en-US" sz="4400" b="1">
                <a:solidFill>
                  <a:srgbClr val="FFEA18"/>
                </a:solidFill>
                <a:latin typeface="KaiTi" pitchFamily="49" charset="-122"/>
                <a:ea typeface="KaiTi" pitchFamily="49" charset="-122"/>
                <a:cs typeface="SimHei" charset="0"/>
              </a:rPr>
              <a:t>主后</a:t>
            </a:r>
            <a:r>
              <a:rPr lang="en-US" altLang="zh-CN" sz="4400" b="1">
                <a:solidFill>
                  <a:srgbClr val="FFEA18"/>
                </a:solidFill>
                <a:latin typeface="KaiTi" pitchFamily="49" charset="-122"/>
                <a:ea typeface="KaiTi" pitchFamily="49" charset="-122"/>
                <a:cs typeface="SimHei" charset="0"/>
              </a:rPr>
              <a:t>40</a:t>
            </a:r>
            <a:r>
              <a:rPr lang="zh-CN" altLang="en-US" sz="4400" b="1">
                <a:solidFill>
                  <a:srgbClr val="FFEA18"/>
                </a:solidFill>
                <a:latin typeface="KaiTi" pitchFamily="49" charset="-122"/>
                <a:ea typeface="KaiTi" pitchFamily="49" charset="-122"/>
                <a:cs typeface="SimHei" charset="0"/>
              </a:rPr>
              <a:t> </a:t>
            </a:r>
            <a:r>
              <a:rPr lang="zh-CN" altLang="en-US" sz="4400" b="1" dirty="0">
                <a:solidFill>
                  <a:srgbClr val="FFEA18"/>
                </a:solidFill>
                <a:latin typeface="KaiTi" pitchFamily="49" charset="-122"/>
                <a:ea typeface="KaiTi" pitchFamily="49" charset="-122"/>
                <a:cs typeface="SimHei" charset="0"/>
              </a:rPr>
              <a:t>多年</a:t>
            </a:r>
            <a:endParaRPr lang="en-GB" sz="4400" b="1" dirty="0">
              <a:solidFill>
                <a:srgbClr val="FFEA18"/>
              </a:solidFill>
              <a:latin typeface="KaiTi" pitchFamily="49" charset="-122"/>
              <a:ea typeface="KaiTi" pitchFamily="49" charset="-122"/>
              <a:cs typeface="SimHei" charset="0"/>
            </a:endParaRPr>
          </a:p>
        </p:txBody>
      </p:sp>
      <p:sp>
        <p:nvSpPr>
          <p:cNvPr id="161831" name="Text Box 58"/>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cs typeface="MS Gothic" charset="0"/>
            </a:endParaRPr>
          </a:p>
        </p:txBody>
      </p:sp>
      <p:sp>
        <p:nvSpPr>
          <p:cNvPr id="161832"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cs typeface="MS Gothic" charset="0"/>
            </a:endParaRPr>
          </a:p>
        </p:txBody>
      </p:sp>
      <p:sp>
        <p:nvSpPr>
          <p:cNvPr id="161833" name="Text Box 61"/>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cs typeface="MS Gothic" charset="0"/>
              </a:rPr>
              <a:t>27</a:t>
            </a:r>
          </a:p>
        </p:txBody>
      </p:sp>
      <p:sp>
        <p:nvSpPr>
          <p:cNvPr id="161834" name="Text Box 62"/>
          <p:cNvSpPr txBox="1">
            <a:spLocks noChangeArrowheads="1"/>
          </p:cNvSpPr>
          <p:nvPr/>
        </p:nvSpPr>
        <p:spPr bwMode="auto">
          <a:xfrm>
            <a:off x="869950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cs typeface="MS Gothic" charset="0"/>
              </a:rPr>
              <a:t>4</a:t>
            </a:r>
          </a:p>
        </p:txBody>
      </p:sp>
      <p:sp>
        <p:nvSpPr>
          <p:cNvPr id="64" name="Title 63"/>
          <p:cNvSpPr>
            <a:spLocks noGrp="1"/>
          </p:cNvSpPr>
          <p:nvPr>
            <p:ph type="title" idx="4294967295"/>
          </p:nvPr>
        </p:nvSpPr>
        <p:spPr>
          <a:xfrm>
            <a:off x="0" y="228600"/>
            <a:ext cx="8229600" cy="609600"/>
          </a:xfrm>
          <a:prstGeom prst="rect">
            <a:avLst/>
          </a:prstGeom>
        </p:spPr>
        <p:txBody>
          <a:bodyPr/>
          <a:lstStyle/>
          <a:p>
            <a:r>
              <a:rPr lang="en-US" sz="3200" b="1">
                <a:solidFill>
                  <a:srgbClr val="FFEA18"/>
                </a:solidFill>
                <a:latin typeface="Comic Sans MS" charset="0"/>
                <a:ea typeface="ＭＳ Ｐゴシック" charset="0"/>
                <a:cs typeface="ＭＳ Ｐゴシック" charset="0"/>
              </a:rPr>
              <a:t>…</a:t>
            </a:r>
            <a:r>
              <a:rPr lang="zh-CN" altLang="en-US" sz="3200" b="1">
                <a:solidFill>
                  <a:srgbClr val="FFEA18"/>
                </a:solidFill>
                <a:latin typeface="Comic Sans MS" charset="0"/>
                <a:ea typeface="SimSun" charset="0"/>
                <a:cs typeface="SimSun" charset="0"/>
              </a:rPr>
              <a:t> </a:t>
            </a:r>
            <a:r>
              <a:rPr lang="zh-TW" altLang="en-US" sz="3200" b="1">
                <a:solidFill>
                  <a:srgbClr val="FFEA18"/>
                </a:solidFill>
                <a:latin typeface="KaiTi" pitchFamily="49" charset="-122"/>
                <a:ea typeface="KaiTi" pitchFamily="49" charset="-122"/>
                <a:cs typeface="SimSun" charset="0"/>
              </a:rPr>
              <a:t>写</a:t>
            </a:r>
            <a:r>
              <a:rPr lang="zh-CN" altLang="en-US" sz="3200" b="1">
                <a:solidFill>
                  <a:srgbClr val="FFEA18"/>
                </a:solidFill>
                <a:latin typeface="KaiTi" pitchFamily="49" charset="-122"/>
                <a:ea typeface="KaiTi" pitchFamily="49" charset="-122"/>
                <a:cs typeface="SimHei" charset="0"/>
              </a:rPr>
              <a:t>作</a:t>
            </a:r>
            <a:r>
              <a:rPr lang="zh-CN" altLang="en-US" sz="3200" b="1" dirty="0">
                <a:solidFill>
                  <a:srgbClr val="FFEA18"/>
                </a:solidFill>
                <a:latin typeface="KaiTi" pitchFamily="49" charset="-122"/>
                <a:ea typeface="KaiTi" pitchFamily="49" charset="-122"/>
                <a:cs typeface="SimHei" charset="0"/>
              </a:rPr>
              <a:t>日期是</a:t>
            </a:r>
            <a:r>
              <a:rPr lang="en-US" altLang="ja-JP" sz="3200" b="1" dirty="0">
                <a:solidFill>
                  <a:srgbClr val="FFEA18"/>
                </a:solidFill>
                <a:latin typeface="KaiTi" pitchFamily="49" charset="-122"/>
                <a:ea typeface="KaiTi" pitchFamily="49" charset="-122"/>
                <a:cs typeface="ＭＳ Ｐゴシック" charset="0"/>
              </a:rPr>
              <a:t>?</a:t>
            </a:r>
            <a:endParaRPr lang="en-US" sz="3200" dirty="0">
              <a:latin typeface="KaiTi" pitchFamily="49" charset="-122"/>
              <a:ea typeface="KaiTi" pitchFamily="49" charset="-122"/>
              <a:cs typeface="ＭＳ Ｐゴシック" charset="0"/>
            </a:endParaRPr>
          </a:p>
        </p:txBody>
      </p:sp>
      <p:sp>
        <p:nvSpPr>
          <p:cNvPr id="65" name="TextBox 64"/>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latin typeface="Arial" charset="0"/>
                <a:cs typeface="Arial" charset="0"/>
              </a:rPr>
              <a:t>52</a:t>
            </a:r>
          </a:p>
        </p:txBody>
      </p:sp>
    </p:spTree>
    <p:extLst>
      <p:ext uri="{BB962C8B-B14F-4D97-AF65-F5344CB8AC3E}">
        <p14:creationId xmlns:p14="http://schemas.microsoft.com/office/powerpoint/2010/main" val="2811001057"/>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12" descr="calendar-full.jpg"/>
          <p:cNvPicPr>
            <a:picLocks noChangeAspect="1"/>
          </p:cNvPicPr>
          <p:nvPr/>
        </p:nvPicPr>
        <p:blipFill>
          <a:blip r:embed="rId3">
            <a:lum bright="-66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0" name="Text Box 2"/>
          <p:cNvSpPr txBox="1">
            <a:spLocks noChangeArrowheads="1"/>
          </p:cNvSpPr>
          <p:nvPr/>
        </p:nvSpPr>
        <p:spPr bwMode="auto">
          <a:xfrm>
            <a:off x="5748338" y="5149850"/>
            <a:ext cx="2038350" cy="1200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b="1">
                <a:solidFill>
                  <a:srgbClr val="FFFFFF"/>
                </a:solidFill>
                <a:latin typeface="Arial" charset="0"/>
                <a:cs typeface="Arial" charset="0"/>
              </a:rPr>
              <a:t>95</a:t>
            </a:r>
          </a:p>
          <a:p>
            <a:pPr algn="ctr" eaLnBrk="1" hangingPunct="1"/>
            <a:r>
              <a:rPr lang="zh-CN" altLang="en-US" sz="3600" b="1">
                <a:solidFill>
                  <a:srgbClr val="FFFFFF"/>
                </a:solidFill>
                <a:latin typeface="SimHei" charset="0"/>
                <a:ea typeface="SimHei" charset="0"/>
                <a:cs typeface="SimHei" charset="0"/>
              </a:rPr>
              <a:t>约翰之死</a:t>
            </a:r>
            <a:endParaRPr lang="en-US" b="1">
              <a:solidFill>
                <a:srgbClr val="FFFFFF"/>
              </a:solidFill>
              <a:latin typeface="SimHei" charset="0"/>
              <a:ea typeface="SimHei" charset="0"/>
              <a:cs typeface="SimHei" charset="0"/>
            </a:endParaRPr>
          </a:p>
        </p:txBody>
      </p:sp>
      <p:sp>
        <p:nvSpPr>
          <p:cNvPr id="176131" name="Text Box 3"/>
          <p:cNvSpPr txBox="1">
            <a:spLocks noChangeArrowheads="1"/>
          </p:cNvSpPr>
          <p:nvPr/>
        </p:nvSpPr>
        <p:spPr bwMode="auto">
          <a:xfrm>
            <a:off x="83820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109</a:t>
            </a:r>
          </a:p>
        </p:txBody>
      </p:sp>
      <p:sp>
        <p:nvSpPr>
          <p:cNvPr id="161796" name="Text Box 4"/>
          <p:cNvSpPr txBox="1">
            <a:spLocks noChangeArrowheads="1"/>
          </p:cNvSpPr>
          <p:nvPr/>
        </p:nvSpPr>
        <p:spPr bwMode="auto">
          <a:xfrm rot="-4202986">
            <a:off x="7214393" y="3412332"/>
            <a:ext cx="1833563" cy="584200"/>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sz="3200" b="1">
                <a:solidFill>
                  <a:srgbClr val="FFFFFF"/>
                </a:solidFill>
                <a:latin typeface="SimHei" charset="0"/>
                <a:ea typeface="SimHei" charset="0"/>
                <a:cs typeface="SimHei" charset="0"/>
              </a:rPr>
              <a:t>第二世纪</a:t>
            </a:r>
            <a:endParaRPr lang="en-US" sz="3200" b="1">
              <a:solidFill>
                <a:srgbClr val="FFFFFF"/>
              </a:solidFill>
              <a:latin typeface="Arial" charset="0"/>
              <a:cs typeface="Arial" charset="0"/>
            </a:endParaRPr>
          </a:p>
        </p:txBody>
      </p:sp>
      <p:sp>
        <p:nvSpPr>
          <p:cNvPr id="161797" name="Text Box 5"/>
          <p:cNvSpPr txBox="1">
            <a:spLocks noChangeArrowheads="1"/>
          </p:cNvSpPr>
          <p:nvPr/>
        </p:nvSpPr>
        <p:spPr bwMode="auto">
          <a:xfrm rot="-4030363">
            <a:off x="5297487" y="3217863"/>
            <a:ext cx="2244725" cy="584200"/>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sz="3200" b="1">
                <a:solidFill>
                  <a:srgbClr val="FFFFFF"/>
                </a:solidFill>
                <a:latin typeface="SimHei" charset="0"/>
                <a:ea typeface="SimHei" charset="0"/>
                <a:cs typeface="SimHei" charset="0"/>
              </a:rPr>
              <a:t>第一世纪末</a:t>
            </a:r>
            <a:endParaRPr lang="en-US" sz="3200" b="1">
              <a:solidFill>
                <a:srgbClr val="FFFFFF"/>
              </a:solidFill>
              <a:latin typeface="Arial" charset="0"/>
              <a:cs typeface="Arial" charset="0"/>
            </a:endParaRPr>
          </a:p>
        </p:txBody>
      </p:sp>
      <p:sp>
        <p:nvSpPr>
          <p:cNvPr id="161798" name="Text Box 6"/>
          <p:cNvSpPr txBox="1">
            <a:spLocks noChangeArrowheads="1"/>
          </p:cNvSpPr>
          <p:nvPr/>
        </p:nvSpPr>
        <p:spPr bwMode="auto">
          <a:xfrm rot="-4037095">
            <a:off x="1715293" y="3075782"/>
            <a:ext cx="2659063" cy="584200"/>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a:solidFill>
                  <a:srgbClr val="FFFFFF"/>
                </a:solidFill>
                <a:latin typeface="SimHei" charset="0"/>
                <a:ea typeface="SimHei" charset="0"/>
                <a:cs typeface="SimHei" charset="0"/>
              </a:rPr>
              <a:t>主後</a:t>
            </a:r>
            <a:r>
              <a:rPr lang="en-US" altLang="zh-CN" sz="3200" b="1">
                <a:solidFill>
                  <a:srgbClr val="FFFFFF"/>
                </a:solidFill>
                <a:latin typeface="SimHei" charset="0"/>
                <a:cs typeface="Arial" charset="0"/>
              </a:rPr>
              <a:t>70</a:t>
            </a:r>
            <a:r>
              <a:rPr lang="zh-CN" altLang="en-US" sz="3200" b="1">
                <a:solidFill>
                  <a:srgbClr val="FFFFFF"/>
                </a:solidFill>
                <a:latin typeface="SimHei" charset="0"/>
                <a:ea typeface="SimHei" charset="0"/>
                <a:cs typeface="SimHei" charset="0"/>
              </a:rPr>
              <a:t>年之前</a:t>
            </a:r>
            <a:endParaRPr lang="en-US" sz="3200" b="1">
              <a:solidFill>
                <a:srgbClr val="FFFFFF"/>
              </a:solidFill>
              <a:latin typeface="SimHei" charset="0"/>
              <a:ea typeface="SimHei" charset="0"/>
              <a:cs typeface="SimHei" charset="0"/>
            </a:endParaRPr>
          </a:p>
        </p:txBody>
      </p:sp>
      <p:sp>
        <p:nvSpPr>
          <p:cNvPr id="161799" name="Text Box 7"/>
          <p:cNvSpPr txBox="1">
            <a:spLocks noChangeArrowheads="1"/>
          </p:cNvSpPr>
          <p:nvPr/>
        </p:nvSpPr>
        <p:spPr bwMode="auto">
          <a:xfrm>
            <a:off x="0" y="685800"/>
            <a:ext cx="9144000" cy="830263"/>
          </a:xfrm>
          <a:prstGeom prst="rect">
            <a:avLst/>
          </a:prstGeom>
          <a:solidFill>
            <a:schemeClr val="accent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b="1">
                <a:solidFill>
                  <a:srgbClr val="000000"/>
                </a:solidFill>
                <a:latin typeface="SimHei" charset="0"/>
                <a:ea typeface="SimHei" charset="0"/>
                <a:cs typeface="SimHei" charset="0"/>
              </a:rPr>
              <a:t>约翰福音的写作日期较比其作者更难以确定。</a:t>
            </a:r>
          </a:p>
          <a:p>
            <a:pPr algn="ctr" eaLnBrk="1" hangingPunct="1"/>
            <a:r>
              <a:rPr lang="zh-CN" altLang="en-US" b="1">
                <a:solidFill>
                  <a:srgbClr val="000000"/>
                </a:solidFill>
                <a:latin typeface="SimHei" charset="0"/>
                <a:ea typeface="SimHei" charset="0"/>
                <a:cs typeface="SimHei" charset="0"/>
              </a:rPr>
              <a:t>基本上有</a:t>
            </a:r>
            <a:r>
              <a:rPr lang="en-US" altLang="zh-CN" b="1">
                <a:solidFill>
                  <a:srgbClr val="000000"/>
                </a:solidFill>
                <a:latin typeface="SimHei" charset="0"/>
                <a:ea typeface="SimHei" charset="0"/>
                <a:cs typeface="SimHei" charset="0"/>
              </a:rPr>
              <a:t>3</a:t>
            </a:r>
            <a:r>
              <a:rPr lang="zh-CN" altLang="en-US" b="1">
                <a:solidFill>
                  <a:srgbClr val="000000"/>
                </a:solidFill>
                <a:latin typeface="SimHei" charset="0"/>
                <a:ea typeface="SimHei" charset="0"/>
                <a:cs typeface="SimHei" charset="0"/>
              </a:rPr>
              <a:t>段时间是可能的写作日期</a:t>
            </a:r>
            <a:r>
              <a:rPr lang="en-US" altLang="zh-CN" b="1">
                <a:solidFill>
                  <a:srgbClr val="000000"/>
                </a:solidFill>
                <a:latin typeface="SimHei" charset="0"/>
                <a:cs typeface="Arial" charset="0"/>
              </a:rPr>
              <a:t>: </a:t>
            </a:r>
            <a:endParaRPr lang="en-US" b="1">
              <a:solidFill>
                <a:srgbClr val="000000"/>
              </a:solidFill>
              <a:latin typeface="SimHei" charset="0"/>
              <a:cs typeface="Arial" charset="0"/>
            </a:endParaRPr>
          </a:p>
        </p:txBody>
      </p:sp>
      <p:sp>
        <p:nvSpPr>
          <p:cNvPr id="176136" name="Rectangle 8"/>
          <p:cNvSpPr>
            <a:spLocks noGrp="1" noChangeArrowheads="1"/>
          </p:cNvSpPr>
          <p:nvPr>
            <p:ph type="title" idx="4294967295"/>
          </p:nvPr>
        </p:nvSpPr>
        <p:spPr>
          <a:xfrm>
            <a:off x="4114800" y="0"/>
            <a:ext cx="957263" cy="554038"/>
          </a:xfrm>
          <a:solidFill>
            <a:schemeClr val="folHlink"/>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zh-CN" altLang="en-US" sz="3000" b="1">
                <a:solidFill>
                  <a:schemeClr val="bg2"/>
                </a:solidFill>
                <a:effectLst/>
                <a:latin typeface="SimHei" charset="0"/>
                <a:ea typeface="SimHei" charset="0"/>
                <a:cs typeface="SimHei" charset="0"/>
              </a:rPr>
              <a:t>日期</a:t>
            </a:r>
            <a:endParaRPr lang="en-US" sz="3000" b="1">
              <a:solidFill>
                <a:schemeClr val="bg2"/>
              </a:solidFill>
              <a:effectLst/>
              <a:latin typeface="SimHei" charset="0"/>
              <a:ea typeface="SimHei" charset="0"/>
              <a:cs typeface="SimHei" charset="0"/>
            </a:endParaRPr>
          </a:p>
        </p:txBody>
      </p:sp>
      <p:sp>
        <p:nvSpPr>
          <p:cNvPr id="176137" name="Rectangle 9"/>
          <p:cNvSpPr>
            <a:spLocks noChangeArrowheads="1"/>
          </p:cNvSpPr>
          <p:nvPr/>
        </p:nvSpPr>
        <p:spPr bwMode="auto">
          <a:xfrm>
            <a:off x="457200" y="4892675"/>
            <a:ext cx="8153400" cy="228600"/>
          </a:xfrm>
          <a:prstGeom prst="rect">
            <a:avLst/>
          </a:prstGeom>
          <a:solidFill>
            <a:srgbClr val="000090"/>
          </a:solidFill>
          <a:ln w="9525">
            <a:solidFill>
              <a:schemeClr val="bg2"/>
            </a:solidFill>
            <a:miter lim="800000"/>
            <a:headEnd/>
            <a:tailEnd/>
          </a:ln>
        </p:spPr>
        <p:txBody>
          <a:bodyPr wrap="none" anchor="ctr"/>
          <a:lstStyle/>
          <a:p>
            <a:endParaRPr lang="en-US">
              <a:solidFill>
                <a:srgbClr val="FFFFFF"/>
              </a:solidFill>
              <a:latin typeface="Arial" charset="0"/>
              <a:cs typeface="Arial" charset="0"/>
            </a:endParaRPr>
          </a:p>
        </p:txBody>
      </p:sp>
      <p:sp>
        <p:nvSpPr>
          <p:cNvPr id="176138" name="Text Box 10"/>
          <p:cNvSpPr txBox="1">
            <a:spLocks noChangeArrowheads="1"/>
          </p:cNvSpPr>
          <p:nvPr/>
        </p:nvSpPr>
        <p:spPr bwMode="auto">
          <a:xfrm>
            <a:off x="-38100" y="5149850"/>
            <a:ext cx="2038350" cy="1200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b="1">
                <a:solidFill>
                  <a:srgbClr val="FFFFFF"/>
                </a:solidFill>
                <a:latin typeface="Arial" charset="0"/>
                <a:cs typeface="Arial" charset="0"/>
              </a:rPr>
              <a:t>33</a:t>
            </a:r>
          </a:p>
          <a:p>
            <a:pPr algn="ctr" eaLnBrk="1" hangingPunct="1"/>
            <a:r>
              <a:rPr lang="zh-CN" altLang="en-US" sz="3600" b="1">
                <a:solidFill>
                  <a:srgbClr val="FFFFFF"/>
                </a:solidFill>
                <a:latin typeface="SimHei" charset="0"/>
                <a:ea typeface="SimHei" charset="0"/>
                <a:cs typeface="SimHei" charset="0"/>
              </a:rPr>
              <a:t>基督之死</a:t>
            </a:r>
            <a:endParaRPr lang="en-US" b="1">
              <a:solidFill>
                <a:srgbClr val="FFFFFF"/>
              </a:solidFill>
              <a:latin typeface="SimHei" charset="0"/>
              <a:ea typeface="SimHei" charset="0"/>
              <a:cs typeface="SimHei" charset="0"/>
            </a:endParaRPr>
          </a:p>
        </p:txBody>
      </p:sp>
      <p:sp>
        <p:nvSpPr>
          <p:cNvPr id="176139" name="Text Box 11"/>
          <p:cNvSpPr txBox="1">
            <a:spLocks noChangeArrowheads="1"/>
          </p:cNvSpPr>
          <p:nvPr/>
        </p:nvSpPr>
        <p:spPr bwMode="auto">
          <a:xfrm>
            <a:off x="2224088" y="5149850"/>
            <a:ext cx="2038350" cy="1200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b="1">
                <a:solidFill>
                  <a:srgbClr val="FFFFFF"/>
                </a:solidFill>
                <a:latin typeface="Arial" charset="0"/>
                <a:cs typeface="Arial" charset="0"/>
              </a:rPr>
              <a:t>70</a:t>
            </a:r>
          </a:p>
          <a:p>
            <a:pPr algn="ctr" eaLnBrk="1" hangingPunct="1"/>
            <a:r>
              <a:rPr lang="zh-CN" altLang="en-US" sz="3600" b="1">
                <a:solidFill>
                  <a:srgbClr val="FFFFFF"/>
                </a:solidFill>
                <a:latin typeface="SimHei" charset="0"/>
                <a:ea typeface="SimHei" charset="0"/>
                <a:cs typeface="SimHei" charset="0"/>
              </a:rPr>
              <a:t>圣殿被毁</a:t>
            </a:r>
            <a:endParaRPr lang="en-US" b="1">
              <a:solidFill>
                <a:srgbClr val="FFFFFF"/>
              </a:solidFill>
              <a:latin typeface="SimHei" charset="0"/>
              <a:ea typeface="SimHei" charset="0"/>
              <a:cs typeface="SimHei" charset="0"/>
            </a:endParaRPr>
          </a:p>
        </p:txBody>
      </p:sp>
      <p:sp>
        <p:nvSpPr>
          <p:cNvPr id="161804" name="AutoShape 12"/>
          <p:cNvSpPr>
            <a:spLocks noChangeArrowheads="1"/>
          </p:cNvSpPr>
          <p:nvPr/>
        </p:nvSpPr>
        <p:spPr bwMode="auto">
          <a:xfrm>
            <a:off x="2514600" y="4648200"/>
            <a:ext cx="838200" cy="762000"/>
          </a:xfrm>
          <a:prstGeom prst="star4">
            <a:avLst>
              <a:gd name="adj" fmla="val 12500"/>
            </a:avLst>
          </a:prstGeom>
          <a:solidFill>
            <a:schemeClr val="hlink"/>
          </a:solidFill>
          <a:ln w="12700" cap="sq">
            <a:solidFill>
              <a:schemeClr val="tx1"/>
            </a:solidFill>
            <a:miter lim="800000"/>
            <a:headEnd type="none" w="sm" len="sm"/>
            <a:tailEnd type="none" w="sm" len="sm"/>
          </a:ln>
        </p:spPr>
        <p:txBody>
          <a:bodyPr wrap="none" anchor="ctr"/>
          <a:lstStyle/>
          <a:p>
            <a:endParaRPr lang="en-US">
              <a:solidFill>
                <a:srgbClr val="FFFFFF"/>
              </a:solidFill>
              <a:latin typeface="Arial" charset="0"/>
              <a:cs typeface="Arial" charset="0"/>
            </a:endParaRPr>
          </a:p>
        </p:txBody>
      </p:sp>
    </p:spTree>
    <p:extLst>
      <p:ext uri="{BB962C8B-B14F-4D97-AF65-F5344CB8AC3E}">
        <p14:creationId xmlns:p14="http://schemas.microsoft.com/office/powerpoint/2010/main" val="441258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 calcmode="lin" valueType="num">
                                      <p:cBhvr>
                                        <p:cTn id="7" dur="500" fill="hold"/>
                                        <p:tgtEl>
                                          <p:spTgt spid="161799"/>
                                        </p:tgtEl>
                                        <p:attrNameLst>
                                          <p:attrName>ppt_w</p:attrName>
                                        </p:attrNameLst>
                                      </p:cBhvr>
                                      <p:tavLst>
                                        <p:tav tm="0">
                                          <p:val>
                                            <p:fltVal val="0"/>
                                          </p:val>
                                        </p:tav>
                                        <p:tav tm="100000">
                                          <p:val>
                                            <p:strVal val="#ppt_w"/>
                                          </p:val>
                                        </p:tav>
                                      </p:tavLst>
                                    </p:anim>
                                    <p:anim calcmode="lin" valueType="num">
                                      <p:cBhvr>
                                        <p:cTn id="8" dur="500" fill="hold"/>
                                        <p:tgtEl>
                                          <p:spTgt spid="1617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0-#ppt_w/2"/>
                                          </p:val>
                                        </p:tav>
                                        <p:tav tm="100000">
                                          <p:val>
                                            <p:strVal val="#ppt_x"/>
                                          </p:val>
                                        </p:tav>
                                      </p:tavLst>
                                    </p:anim>
                                    <p:anim calcmode="lin" valueType="num">
                                      <p:cBhvr additive="base">
                                        <p:cTn id="14" dur="500" fill="hold"/>
                                        <p:tgtEl>
                                          <p:spTgt spid="161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0-#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 calcmode="lin" valueType="num">
                                      <p:cBhvr additive="base">
                                        <p:cTn id="25" dur="500" fill="hold"/>
                                        <p:tgtEl>
                                          <p:spTgt spid="161798"/>
                                        </p:tgtEl>
                                        <p:attrNameLst>
                                          <p:attrName>ppt_x</p:attrName>
                                        </p:attrNameLst>
                                      </p:cBhvr>
                                      <p:tavLst>
                                        <p:tav tm="0">
                                          <p:val>
                                            <p:strVal val="0-#ppt_w/2"/>
                                          </p:val>
                                        </p:tav>
                                        <p:tav tm="100000">
                                          <p:val>
                                            <p:strVal val="#ppt_x"/>
                                          </p:val>
                                        </p:tav>
                                      </p:tavLst>
                                    </p:anim>
                                    <p:anim calcmode="lin" valueType="num">
                                      <p:cBhvr additive="base">
                                        <p:cTn id="26"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1804"/>
                                        </p:tgtEl>
                                        <p:attrNameLst>
                                          <p:attrName>style.visibility</p:attrName>
                                        </p:attrNameLst>
                                      </p:cBhvr>
                                      <p:to>
                                        <p:strVal val="visible"/>
                                      </p:to>
                                    </p:set>
                                    <p:animEffect transition="in" filter="dissolve">
                                      <p:cBhvr>
                                        <p:cTn id="31" dur="500"/>
                                        <p:tgtEl>
                                          <p:spTgt spid="161804"/>
                                        </p:tgtEl>
                                      </p:cBhvr>
                                    </p:animEffect>
                                  </p:childTnLst>
                                </p:cTn>
                              </p:par>
                              <p:par>
                                <p:cTn id="32" presetID="6" presetClass="emph" presetSubtype="0" fill="hold" grpId="1" nodeType="withEffect">
                                  <p:stCondLst>
                                    <p:cond delay="0"/>
                                  </p:stCondLst>
                                  <p:childTnLst>
                                    <p:animScale>
                                      <p:cBhvr>
                                        <p:cTn id="33"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799" grpId="0" animBg="1" autoUpdateAnimBg="0"/>
      <p:bldP spid="161804" grpId="0" animBg="1"/>
      <p:bldP spid="16180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1026" descr="Herods Templ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863" y="-185738"/>
            <a:ext cx="9229726" cy="7229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3" name="Rectangle 1027"/>
          <p:cNvSpPr>
            <a:spLocks noGrp="1" noChangeArrowheads="1"/>
          </p:cNvSpPr>
          <p:nvPr>
            <p:ph type="title"/>
          </p:nvPr>
        </p:nvSpPr>
        <p:spPr>
          <a:xfrm>
            <a:off x="0" y="-152400"/>
            <a:ext cx="9144000" cy="914400"/>
          </a:xfrm>
          <a:effectLst>
            <a:outerShdw blurRad="63500" dist="35921" dir="2700000" algn="ctr" rotWithShape="0">
              <a:srgbClr val="000000">
                <a:alpha val="74997"/>
              </a:srgbClr>
            </a:outerShdw>
          </a:effectLst>
        </p:spPr>
        <p:txBody>
          <a:bodyPr/>
          <a:lstStyle/>
          <a:p>
            <a:pPr eaLnBrk="1" hangingPunct="1">
              <a:defRPr/>
            </a:pPr>
            <a:r>
              <a:rPr lang="zh-CN" altLang="en-US" sz="4000" b="1">
                <a:latin typeface="SimHei" charset="0"/>
                <a:ea typeface="SimHei" charset="0"/>
                <a:cs typeface="SimHei" charset="0"/>
              </a:rPr>
              <a:t>圣殿之存在直至主後</a:t>
            </a:r>
            <a:r>
              <a:rPr lang="en-US" altLang="ja-JP" sz="4000" b="1">
                <a:latin typeface="SimHei" charset="0"/>
                <a:ea typeface="SimHei" charset="0"/>
                <a:cs typeface="SimHei" charset="0"/>
              </a:rPr>
              <a:t>70</a:t>
            </a:r>
            <a:r>
              <a:rPr lang="zh-CN" altLang="en-US" sz="4000" b="1">
                <a:latin typeface="SimHei" charset="0"/>
                <a:ea typeface="SimHei" charset="0"/>
                <a:cs typeface="SimHei" charset="0"/>
              </a:rPr>
              <a:t>年</a:t>
            </a:r>
            <a:endParaRPr lang="en-US" sz="4000" b="1">
              <a:latin typeface="SimHei" charset="0"/>
              <a:ea typeface="SimHei" charset="0"/>
              <a:cs typeface="SimHei" charset="0"/>
            </a:endParaRPr>
          </a:p>
        </p:txBody>
      </p:sp>
    </p:spTree>
    <p:extLst>
      <p:ext uri="{BB962C8B-B14F-4D97-AF65-F5344CB8AC3E}">
        <p14:creationId xmlns:p14="http://schemas.microsoft.com/office/powerpoint/2010/main" val="253410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4"/>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48</a:t>
            </a:r>
          </a:p>
        </p:txBody>
      </p:sp>
      <p:grpSp>
        <p:nvGrpSpPr>
          <p:cNvPr id="2" name="Group 5"/>
          <p:cNvGrpSpPr>
            <a:grpSpLocks/>
          </p:cNvGrpSpPr>
          <p:nvPr/>
        </p:nvGrpSpPr>
        <p:grpSpPr bwMode="auto">
          <a:xfrm>
            <a:off x="4716016" y="0"/>
            <a:ext cx="2530476" cy="1323976"/>
            <a:chOff x="333" y="647"/>
            <a:chExt cx="1594" cy="834"/>
          </a:xfrm>
        </p:grpSpPr>
        <p:sp>
          <p:nvSpPr>
            <p:cNvPr id="182278" name="Text Box 6"/>
            <p:cNvSpPr txBox="1">
              <a:spLocks noChangeArrowheads="1"/>
            </p:cNvSpPr>
            <p:nvPr/>
          </p:nvSpPr>
          <p:spPr bwMode="auto">
            <a:xfrm>
              <a:off x="333" y="647"/>
              <a:ext cx="283" cy="834"/>
            </a:xfrm>
            <a:prstGeom prst="rect">
              <a:avLst/>
            </a:prstGeom>
            <a:solidFill>
              <a:schemeClr val="tx2"/>
            </a:solidFill>
            <a:ln w="12700">
              <a:solidFill>
                <a:schemeClr val="bg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Times New Roman" charset="0"/>
                  <a:ea typeface="楷体" charset="0"/>
                  <a:cs typeface="楷体" charset="0"/>
                </a:rPr>
                <a:t>马</a:t>
              </a:r>
              <a:endParaRPr lang="en-US" altLang="zh-TW"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太</a:t>
              </a:r>
              <a:endParaRPr lang="en-US" altLang="zh-CN"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福</a:t>
              </a:r>
              <a:endParaRPr lang="en-US" altLang="zh-CN"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音</a:t>
              </a:r>
            </a:p>
          </p:txBody>
        </p:sp>
        <p:sp>
          <p:nvSpPr>
            <p:cNvPr id="182279" name="Text Box 7"/>
            <p:cNvSpPr txBox="1">
              <a:spLocks noChangeArrowheads="1"/>
            </p:cNvSpPr>
            <p:nvPr/>
          </p:nvSpPr>
          <p:spPr bwMode="auto">
            <a:xfrm>
              <a:off x="741" y="647"/>
              <a:ext cx="279" cy="834"/>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KaiTi" pitchFamily="49" charset="-122"/>
                  <a:ea typeface="KaiTi" pitchFamily="49" charset="-122"/>
                  <a:cs typeface="Arial" charset="0"/>
                </a:rPr>
                <a:t>马</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可</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sz="2000" b="1" dirty="0">
                <a:solidFill>
                  <a:srgbClr val="000000"/>
                </a:solidFill>
                <a:latin typeface="KaiTi" pitchFamily="49" charset="-122"/>
                <a:ea typeface="KaiTi" pitchFamily="49" charset="-122"/>
                <a:cs typeface="Arial" charset="0"/>
              </a:endParaRPr>
            </a:p>
          </p:txBody>
        </p:sp>
        <p:sp>
          <p:nvSpPr>
            <p:cNvPr id="182280" name="Text Box 8"/>
            <p:cNvSpPr txBox="1">
              <a:spLocks noChangeArrowheads="1"/>
            </p:cNvSpPr>
            <p:nvPr/>
          </p:nvSpPr>
          <p:spPr bwMode="auto">
            <a:xfrm>
              <a:off x="1195" y="647"/>
              <a:ext cx="279" cy="834"/>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dirty="0">
                  <a:solidFill>
                    <a:srgbClr val="000000"/>
                  </a:solidFill>
                  <a:latin typeface="KaiTi" pitchFamily="49" charset="-122"/>
                  <a:ea typeface="KaiTi" pitchFamily="49" charset="-122"/>
                  <a:cs typeface="Arial" charset="0"/>
                </a:rPr>
                <a:t>路</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加</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sz="2000" b="1" dirty="0">
                <a:solidFill>
                  <a:srgbClr val="000000"/>
                </a:solidFill>
                <a:latin typeface="KaiTi" pitchFamily="49" charset="-122"/>
                <a:ea typeface="KaiTi" pitchFamily="49" charset="-122"/>
                <a:cs typeface="Arial" charset="0"/>
              </a:endParaRPr>
            </a:p>
          </p:txBody>
        </p:sp>
        <p:sp>
          <p:nvSpPr>
            <p:cNvPr id="182281" name="Text Box 9"/>
            <p:cNvSpPr txBox="1">
              <a:spLocks noChangeArrowheads="1"/>
            </p:cNvSpPr>
            <p:nvPr/>
          </p:nvSpPr>
          <p:spPr bwMode="auto">
            <a:xfrm>
              <a:off x="1648" y="647"/>
              <a:ext cx="279" cy="834"/>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KaiTi" pitchFamily="49" charset="-122"/>
                  <a:ea typeface="KaiTi" pitchFamily="49" charset="-122"/>
                  <a:cs typeface="Arial" charset="0"/>
                </a:rPr>
                <a:t>约</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翰</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sz="2000" b="1" dirty="0">
                <a:solidFill>
                  <a:srgbClr val="000000"/>
                </a:solidFill>
                <a:latin typeface="KaiTi" pitchFamily="49" charset="-122"/>
                <a:ea typeface="KaiTi" pitchFamily="49" charset="-122"/>
                <a:cs typeface="Arial" charset="0"/>
              </a:endParaRPr>
            </a:p>
          </p:txBody>
        </p:sp>
      </p:grpSp>
      <p:sp>
        <p:nvSpPr>
          <p:cNvPr id="66570" name="Rectangle 10"/>
          <p:cNvSpPr>
            <a:spLocks noGrp="1" noChangeArrowheads="1"/>
          </p:cNvSpPr>
          <p:nvPr>
            <p:ph type="title"/>
          </p:nvPr>
        </p:nvSpPr>
        <p:spPr>
          <a:xfrm>
            <a:off x="-180528" y="0"/>
            <a:ext cx="4724400" cy="1066800"/>
          </a:xfrm>
        </p:spPr>
        <p:txBody>
          <a:bodyPr/>
          <a:lstStyle/>
          <a:p>
            <a:pPr eaLnBrk="1" hangingPunct="1">
              <a:defRPr/>
            </a:pPr>
            <a:r>
              <a:rPr lang="en-US" altLang="zh-CN" sz="5400">
                <a:latin typeface="標楷體" pitchFamily="65" charset="-120"/>
                <a:ea typeface="標楷體" pitchFamily="65" charset="-120"/>
                <a:cs typeface="楷体" charset="0"/>
              </a:rPr>
              <a:t>福</a:t>
            </a:r>
            <a:r>
              <a:rPr lang="zh-CN" altLang="en-US" sz="5400">
                <a:latin typeface="標楷體" pitchFamily="65" charset="-120"/>
                <a:ea typeface="標楷體" pitchFamily="65" charset="-120"/>
                <a:cs typeface="楷体" charset="0"/>
              </a:rPr>
              <a:t>音</a:t>
            </a:r>
            <a:r>
              <a:rPr lang="zh-TW" altLang="en-US" sz="5400">
                <a:latin typeface="標楷體" pitchFamily="65" charset="-120"/>
                <a:ea typeface="標楷體" pitchFamily="65" charset="-120"/>
                <a:cs typeface="楷体" charset="0"/>
              </a:rPr>
              <a:t>书</a:t>
            </a:r>
            <a:endParaRPr lang="en-US" sz="5400" dirty="0">
              <a:latin typeface="Arial" charset="0"/>
              <a:ea typeface="ＭＳ Ｐゴシック" charset="0"/>
              <a:cs typeface="Arial" charset="0"/>
            </a:endParaRPr>
          </a:p>
        </p:txBody>
      </p:sp>
      <p:sp>
        <p:nvSpPr>
          <p:cNvPr id="182276" name="Text Box 11"/>
          <p:cNvSpPr txBox="1">
            <a:spLocks noChangeArrowheads="1"/>
          </p:cNvSpPr>
          <p:nvPr/>
        </p:nvSpPr>
        <p:spPr bwMode="auto">
          <a:xfrm>
            <a:off x="836612" y="762000"/>
            <a:ext cx="272727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ltLang="zh-CN" sz="2000" i="1" dirty="0">
              <a:solidFill>
                <a:srgbClr val="B2B2B2"/>
              </a:solidFill>
              <a:ea typeface="SimSun" charset="0"/>
              <a:cs typeface="SimSun" charset="0"/>
            </a:endParaRPr>
          </a:p>
          <a:p>
            <a:r>
              <a:rPr lang="zh-TW" altLang="en-US" sz="2000" i="1">
                <a:solidFill>
                  <a:srgbClr val="B2B2B2"/>
                </a:solidFill>
                <a:ea typeface="SimSun" charset="0"/>
                <a:cs typeface="SimSun" charset="0"/>
              </a:rPr>
              <a:t>   </a:t>
            </a:r>
            <a:r>
              <a:rPr lang="en-US" altLang="zh-CN" sz="2000" i="1">
                <a:solidFill>
                  <a:srgbClr val="B2B2B2"/>
                </a:solidFill>
                <a:ea typeface="SimSun" charset="0"/>
                <a:cs typeface="SimSun" charset="0"/>
              </a:rPr>
              <a:t>NIV</a:t>
            </a:r>
            <a:r>
              <a:rPr lang="zh-TW" altLang="en-US" sz="2000" i="1">
                <a:solidFill>
                  <a:srgbClr val="B2B2B2"/>
                </a:solidFill>
                <a:ea typeface="SimSun" charset="0"/>
                <a:cs typeface="SimSun" charset="0"/>
              </a:rPr>
              <a:t> 研读圣经</a:t>
            </a:r>
            <a:r>
              <a:rPr lang="en-US" altLang="zh-CN" sz="2000">
                <a:solidFill>
                  <a:srgbClr val="B2B2B2"/>
                </a:solidFill>
                <a:ea typeface="SimSun" charset="0"/>
                <a:cs typeface="SimSun" charset="0"/>
              </a:rPr>
              <a:t> </a:t>
            </a:r>
            <a:r>
              <a:rPr lang="en-US" altLang="zh-CN" sz="2000" dirty="0">
                <a:solidFill>
                  <a:srgbClr val="B2B2B2"/>
                </a:solidFill>
                <a:ea typeface="SimSun" charset="0"/>
                <a:cs typeface="SimSun" charset="0"/>
              </a:rPr>
              <a:t>1471</a:t>
            </a:r>
          </a:p>
          <a:p>
            <a:endParaRPr lang="en-US" sz="2000" dirty="0">
              <a:solidFill>
                <a:srgbClr val="B2B2B2"/>
              </a:solidFill>
              <a:cs typeface="Arial"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a:lstStyle/>
          <a:p>
            <a:pPr>
              <a:defRPr/>
            </a:pPr>
            <a:endParaRPr lang="en-US" altLang="zh-CN" sz="2800" b="1" dirty="0">
              <a:solidFill>
                <a:srgbClr val="FFFFFF"/>
              </a:solidFill>
              <a:latin typeface="標楷體" pitchFamily="65" charset="-120"/>
              <a:ea typeface="標楷體" pitchFamily="65" charset="-120"/>
            </a:endParaRPr>
          </a:p>
          <a:p>
            <a:pPr>
              <a:buFont typeface="Arial" pitchFamily="34" charset="0"/>
              <a:buChar char="•"/>
              <a:defRPr/>
            </a:pPr>
            <a:r>
              <a:rPr lang="zh-TW" altLang="en-US" sz="2800" b="1" dirty="0">
                <a:solidFill>
                  <a:srgbClr val="FFFFFF"/>
                </a:solidFill>
                <a:latin typeface="標楷體" pitchFamily="65" charset="-120"/>
                <a:ea typeface="標楷體" pitchFamily="65" charset="-120"/>
              </a:rPr>
              <a:t>   </a:t>
            </a:r>
            <a:r>
              <a:rPr lang="en-US" altLang="zh-CN" sz="2800" b="1" dirty="0">
                <a:solidFill>
                  <a:srgbClr val="FFFFFF"/>
                </a:solidFill>
                <a:latin typeface="標楷體" pitchFamily="65" charset="-120"/>
                <a:ea typeface="標楷體" pitchFamily="65" charset="-120"/>
              </a:rPr>
              <a:t>“</a:t>
            </a:r>
            <a:r>
              <a:rPr lang="en-US" altLang="zh-CN" sz="2800" b="1" dirty="0">
                <a:solidFill>
                  <a:srgbClr val="FFFFFF"/>
                </a:solidFill>
                <a:latin typeface="標楷體" pitchFamily="65" charset="-120"/>
                <a:ea typeface="標楷體" pitchFamily="65" charset="-120"/>
                <a:cs typeface="华文细黑" charset="0"/>
              </a:rPr>
              <a:t>福</a:t>
            </a:r>
            <a:r>
              <a:rPr lang="zh-CN" altLang="en-US" sz="2800" b="1" dirty="0">
                <a:solidFill>
                  <a:srgbClr val="FFFFFF"/>
                </a:solidFill>
                <a:latin typeface="標楷體" pitchFamily="65" charset="-120"/>
                <a:ea typeface="標楷體" pitchFamily="65" charset="-120"/>
                <a:cs typeface="宋体" charset="0"/>
              </a:rPr>
              <a:t>音</a:t>
            </a:r>
            <a:r>
              <a:rPr lang="zh-CN" altLang="en-US" sz="2800" b="1">
                <a:solidFill>
                  <a:srgbClr val="FFFFFF"/>
                </a:solidFill>
                <a:latin typeface="標楷體" pitchFamily="65" charset="-120"/>
                <a:ea typeface="標楷體" pitchFamily="65" charset="-120"/>
                <a:cs typeface="宋体" charset="0"/>
              </a:rPr>
              <a:t>”是</a:t>
            </a:r>
            <a:r>
              <a:rPr lang="zh-TW" altLang="en-US" sz="2800" b="1">
                <a:solidFill>
                  <a:srgbClr val="FFFFFF"/>
                </a:solidFill>
                <a:latin typeface="標楷體" pitchFamily="65" charset="-120"/>
                <a:ea typeface="標楷體" pitchFamily="65" charset="-120"/>
                <a:cs typeface="宋体" charset="0"/>
              </a:rPr>
              <a:t>从古老</a:t>
            </a:r>
            <a:r>
              <a:rPr lang="zh-CN" altLang="en-US" sz="2800" b="1">
                <a:solidFill>
                  <a:srgbClr val="FFFFFF"/>
                </a:solidFill>
                <a:latin typeface="標楷體" pitchFamily="65" charset="-120"/>
                <a:ea typeface="標楷體" pitchFamily="65" charset="-120"/>
                <a:cs typeface="宋体" charset="0"/>
              </a:rPr>
              <a:t>英</a:t>
            </a:r>
            <a:r>
              <a:rPr lang="zh-TW" altLang="en-US" sz="2800" b="1">
                <a:solidFill>
                  <a:srgbClr val="FFFFFF"/>
                </a:solidFill>
                <a:latin typeface="標楷體" pitchFamily="65" charset="-120"/>
                <a:ea typeface="標楷體" pitchFamily="65" charset="-120"/>
                <a:cs typeface="宋体" charset="0"/>
              </a:rPr>
              <a:t>语</a:t>
            </a:r>
            <a:r>
              <a:rPr lang="zh-CN" altLang="en-US" sz="2800" b="1">
                <a:solidFill>
                  <a:srgbClr val="FFFFFF"/>
                </a:solidFill>
                <a:latin typeface="標楷體" pitchFamily="65" charset="-120"/>
                <a:ea typeface="標楷體" pitchFamily="65" charset="-120"/>
                <a:cs typeface="宋体" charset="0"/>
              </a:rPr>
              <a:t>“神的</a:t>
            </a:r>
            <a:r>
              <a:rPr lang="zh-TW" altLang="en-US" sz="2800" b="1">
                <a:solidFill>
                  <a:srgbClr val="FFFFFF"/>
                </a:solidFill>
                <a:latin typeface="標楷體" pitchFamily="65" charset="-120"/>
                <a:ea typeface="標楷體" pitchFamily="65" charset="-120"/>
                <a:cs typeface="宋体" charset="0"/>
              </a:rPr>
              <a:t>咒语</a:t>
            </a:r>
            <a:r>
              <a:rPr lang="zh-CN" altLang="en-US" sz="2800" b="1">
                <a:solidFill>
                  <a:srgbClr val="FFFFFF"/>
                </a:solidFill>
                <a:latin typeface="標楷體" pitchFamily="65" charset="-120"/>
                <a:ea typeface="標楷體" pitchFamily="65" charset="-120"/>
                <a:cs typeface="宋体" charset="0"/>
              </a:rPr>
              <a:t>”而</a:t>
            </a:r>
            <a:r>
              <a:rPr lang="zh-TW" altLang="en-US" sz="2800" b="1">
                <a:solidFill>
                  <a:srgbClr val="FFFFFF"/>
                </a:solidFill>
                <a:latin typeface="標楷體" pitchFamily="65" charset="-120"/>
                <a:ea typeface="標楷體" pitchFamily="65" charset="-120"/>
                <a:cs typeface="宋体" charset="0"/>
              </a:rPr>
              <a:t>来</a:t>
            </a:r>
            <a:r>
              <a:rPr lang="zh-CN" altLang="en-US" sz="2800" b="1">
                <a:solidFill>
                  <a:srgbClr val="FFFFFF"/>
                </a:solidFill>
                <a:latin typeface="標楷體" pitchFamily="65" charset="-120"/>
                <a:ea typeface="標楷體" pitchFamily="65" charset="-120"/>
                <a:cs typeface="宋体" charset="0"/>
              </a:rPr>
              <a:t>。</a:t>
            </a:r>
            <a:r>
              <a:rPr lang="en-US" altLang="zh-CN" sz="2800" b="1" dirty="0">
                <a:solidFill>
                  <a:srgbClr val="FFFFFF"/>
                </a:solidFill>
                <a:latin typeface="標楷體" pitchFamily="65" charset="-120"/>
                <a:ea typeface="標楷體" pitchFamily="65" charset="-120"/>
              </a:rPr>
              <a:t>“</a:t>
            </a:r>
            <a:r>
              <a:rPr lang="zh-CN" altLang="en-US" sz="2800" b="1" dirty="0">
                <a:solidFill>
                  <a:srgbClr val="FFFFFF"/>
                </a:solidFill>
                <a:latin typeface="標楷體" pitchFamily="65" charset="-120"/>
                <a:ea typeface="標楷體" pitchFamily="65" charset="-120"/>
                <a:cs typeface="宋体" charset="0"/>
              </a:rPr>
              <a:t> </a:t>
            </a:r>
            <a:endParaRPr lang="en-US" altLang="zh-TW" sz="2800" b="1" dirty="0">
              <a:solidFill>
                <a:srgbClr val="FFFFFF"/>
              </a:solidFill>
              <a:latin typeface="標楷體" pitchFamily="65" charset="-120"/>
              <a:ea typeface="標楷體" pitchFamily="65" charset="-120"/>
              <a:cs typeface="华文细黑" charset="0"/>
            </a:endParaRPr>
          </a:p>
          <a:p>
            <a:pPr>
              <a:defRPr/>
            </a:pPr>
            <a:r>
              <a:rPr lang="zh-TW" altLang="en-US" sz="2800" b="1">
                <a:solidFill>
                  <a:srgbClr val="FFFFFF"/>
                </a:solidFill>
                <a:latin typeface="標楷體" pitchFamily="65" charset="-120"/>
                <a:ea typeface="標楷體" pitchFamily="65" charset="-120"/>
                <a:cs typeface="华文细黑" charset="0"/>
              </a:rPr>
              <a:t>     </a:t>
            </a:r>
            <a:r>
              <a:rPr lang="zh-CN" altLang="en-US" sz="2800" b="1">
                <a:solidFill>
                  <a:srgbClr val="FFFFFF"/>
                </a:solidFill>
                <a:latin typeface="標楷體" pitchFamily="65" charset="-120"/>
                <a:ea typeface="標楷體" pitchFamily="65" charset="-120"/>
                <a:cs typeface="宋体" charset="0"/>
              </a:rPr>
              <a:t>正是</a:t>
            </a:r>
            <a:r>
              <a:rPr lang="zh-TW" altLang="en-US" sz="2800" b="1">
                <a:solidFill>
                  <a:srgbClr val="FFFFFF"/>
                </a:solidFill>
                <a:latin typeface="標楷體" pitchFamily="65" charset="-120"/>
                <a:ea typeface="標楷體" pitchFamily="65" charset="-120"/>
                <a:cs typeface="宋体" charset="0"/>
              </a:rPr>
              <a:t>译</a:t>
            </a:r>
            <a:r>
              <a:rPr lang="zh-CN" altLang="en-US" sz="2800" b="1">
                <a:solidFill>
                  <a:srgbClr val="FFFFFF"/>
                </a:solidFill>
                <a:latin typeface="標楷體" pitchFamily="65" charset="-120"/>
                <a:ea typeface="標楷體" pitchFamily="65" charset="-120"/>
                <a:cs typeface="宋体" charset="0"/>
              </a:rPr>
              <a:t>自</a:t>
            </a:r>
            <a:r>
              <a:rPr lang="zh-TW" altLang="en-US" sz="2800" b="1">
                <a:solidFill>
                  <a:srgbClr val="FFFFFF"/>
                </a:solidFill>
                <a:latin typeface="標楷體" pitchFamily="65" charset="-120"/>
                <a:ea typeface="標楷體" pitchFamily="65" charset="-120"/>
                <a:cs typeface="宋体" charset="0"/>
              </a:rPr>
              <a:t>希腊</a:t>
            </a:r>
            <a:r>
              <a:rPr lang="zh-CN" altLang="en-US" sz="2800" b="1">
                <a:solidFill>
                  <a:srgbClr val="FFFFFF"/>
                </a:solidFill>
                <a:latin typeface="標楷體" pitchFamily="65" charset="-120"/>
                <a:ea typeface="標楷體" pitchFamily="65" charset="-120"/>
                <a:cs typeface="宋体" charset="0"/>
              </a:rPr>
              <a:t>原文</a:t>
            </a:r>
            <a:r>
              <a:rPr lang="en-US" altLang="zh-TW" sz="2800" b="1">
                <a:solidFill>
                  <a:srgbClr val="FFFFFF"/>
                </a:solidFill>
                <a:latin typeface="標楷體" pitchFamily="65" charset="-120"/>
                <a:ea typeface="標楷體" pitchFamily="65" charset="-120"/>
                <a:cs typeface="宋体" charset="0"/>
              </a:rPr>
              <a:t>”</a:t>
            </a:r>
            <a:r>
              <a:rPr lang="zh-TW" altLang="en-US" sz="2800" b="1">
                <a:solidFill>
                  <a:srgbClr val="FFFFFF"/>
                </a:solidFill>
                <a:latin typeface="標楷體" pitchFamily="65" charset="-120"/>
                <a:ea typeface="標楷體" pitchFamily="65" charset="-120"/>
                <a:cs typeface="宋体" charset="0"/>
              </a:rPr>
              <a:t>好消息</a:t>
            </a:r>
            <a:r>
              <a:rPr lang="en-US" altLang="zh-CN" sz="2800" b="1">
                <a:solidFill>
                  <a:srgbClr val="FFFFFF"/>
                </a:solidFill>
                <a:latin typeface="標楷體" pitchFamily="65" charset="-120"/>
                <a:ea typeface="標楷體" pitchFamily="65" charset="-120"/>
              </a:rPr>
              <a:t>(</a:t>
            </a:r>
            <a:r>
              <a:rPr lang="zh-CN" altLang="en-US" sz="2800" b="1" dirty="0">
                <a:solidFill>
                  <a:srgbClr val="FFFFFF"/>
                </a:solidFill>
                <a:latin typeface="標楷體" pitchFamily="65" charset="-120"/>
                <a:ea typeface="標楷體" pitchFamily="65" charset="-120"/>
                <a:cs typeface="宋体" charset="0"/>
              </a:rPr>
              <a:t>福音</a:t>
            </a:r>
            <a:r>
              <a:rPr lang="en-US" altLang="zh-CN" sz="2800" b="1" dirty="0">
                <a:solidFill>
                  <a:srgbClr val="FFFFFF"/>
                </a:solidFill>
                <a:latin typeface="標楷體" pitchFamily="65" charset="-120"/>
                <a:ea typeface="標楷體" pitchFamily="65" charset="-120"/>
              </a:rPr>
              <a:t>)</a:t>
            </a:r>
            <a:r>
              <a:rPr lang="en-US" altLang="zh-TW" sz="2800" b="1" dirty="0">
                <a:solidFill>
                  <a:srgbClr val="FFFFFF"/>
                </a:solidFill>
                <a:latin typeface="標楷體" pitchFamily="65" charset="-120"/>
                <a:ea typeface="標楷體" pitchFamily="65" charset="-120"/>
              </a:rPr>
              <a:t>”</a:t>
            </a:r>
            <a:r>
              <a:rPr lang="en-US" altLang="zh-CN" sz="2800" b="1" dirty="0">
                <a:solidFill>
                  <a:srgbClr val="FFFFFF"/>
                </a:solidFill>
                <a:latin typeface="標楷體" pitchFamily="65" charset="-120"/>
                <a:ea typeface="標楷體" pitchFamily="65" charset="-120"/>
              </a:rPr>
              <a:t> </a:t>
            </a:r>
            <a:r>
              <a:rPr lang="zh-TW" altLang="en-US" sz="2800" b="1" dirty="0">
                <a:solidFill>
                  <a:srgbClr val="FFFFFF"/>
                </a:solidFill>
                <a:latin typeface="標楷體" pitchFamily="65" charset="-120"/>
                <a:ea typeface="標楷體" pitchFamily="65" charset="-120"/>
              </a:rPr>
              <a:t>的意思</a:t>
            </a:r>
            <a:r>
              <a:rPr lang="zh-CN" altLang="en-US" sz="2800" b="1" dirty="0">
                <a:solidFill>
                  <a:srgbClr val="FFFFFF"/>
                </a:solidFill>
                <a:latin typeface="標楷體" pitchFamily="65" charset="-120"/>
                <a:ea typeface="標楷體" pitchFamily="65" charset="-120"/>
                <a:cs typeface="宋体" charset="0"/>
              </a:rPr>
              <a:t>。</a:t>
            </a:r>
            <a:endParaRPr lang="en-US" altLang="zh-CN" sz="2800" b="1" dirty="0">
              <a:solidFill>
                <a:srgbClr val="FFFFFF"/>
              </a:solidFill>
              <a:latin typeface="標楷體" pitchFamily="65" charset="-120"/>
              <a:ea typeface="標楷體" pitchFamily="65" charset="-120"/>
            </a:endParaRPr>
          </a:p>
          <a:p>
            <a:pPr>
              <a:buFont typeface="Arial" pitchFamily="34" charset="0"/>
              <a:buChar char="•"/>
              <a:defRPr/>
            </a:pPr>
            <a:r>
              <a:rPr lang="en-US" altLang="zh-CN" sz="2800" b="1" dirty="0">
                <a:solidFill>
                  <a:srgbClr val="FFFFFF"/>
                </a:solidFill>
                <a:latin typeface="楷体" charset="0"/>
              </a:rPr>
              <a:t> </a:t>
            </a:r>
            <a:r>
              <a:rPr lang="zh-TW" altLang="en-US" sz="2800" b="1" dirty="0">
                <a:solidFill>
                  <a:srgbClr val="FFFFFF"/>
                </a:solidFill>
                <a:latin typeface="楷体" charset="0"/>
              </a:rPr>
              <a:t>   </a:t>
            </a:r>
            <a:r>
              <a:rPr lang="en-US" altLang="zh-CN" sz="2800" b="1" dirty="0">
                <a:solidFill>
                  <a:srgbClr val="FFFFFF"/>
                </a:solidFill>
                <a:latin typeface="標楷體" pitchFamily="65" charset="-120"/>
                <a:ea typeface="標楷體" pitchFamily="65" charset="-120"/>
                <a:cs typeface="华文细黑" charset="0"/>
              </a:rPr>
              <a:t>在</a:t>
            </a:r>
            <a:r>
              <a:rPr lang="zh-CN" altLang="en-US" sz="2800" b="1" dirty="0">
                <a:solidFill>
                  <a:srgbClr val="FFFFFF"/>
                </a:solidFill>
                <a:latin typeface="標楷體" pitchFamily="65" charset="-120"/>
                <a:ea typeface="標楷體" pitchFamily="65" charset="-120"/>
                <a:cs typeface="宋体" charset="0"/>
              </a:rPr>
              <a:t>古代</a:t>
            </a:r>
            <a:r>
              <a:rPr lang="zh-CN" altLang="en-US" sz="2800" b="1">
                <a:solidFill>
                  <a:srgbClr val="FFFFFF"/>
                </a:solidFill>
                <a:latin typeface="標楷體" pitchFamily="65" charset="-120"/>
                <a:ea typeface="標楷體" pitchFamily="65" charset="-120"/>
                <a:cs typeface="宋体" charset="0"/>
              </a:rPr>
              <a:t>王朝的</a:t>
            </a:r>
            <a:r>
              <a:rPr lang="zh-TW" altLang="en-US" sz="2800" b="1">
                <a:solidFill>
                  <a:srgbClr val="FFFFFF"/>
                </a:solidFill>
                <a:latin typeface="標楷體" pitchFamily="65" charset="-120"/>
                <a:ea typeface="標楷體" pitchFamily="65" charset="-120"/>
                <a:cs typeface="宋体" charset="0"/>
              </a:rPr>
              <a:t>时候</a:t>
            </a:r>
            <a:r>
              <a:rPr lang="en-US" altLang="zh-CN" sz="2800" b="1">
                <a:solidFill>
                  <a:srgbClr val="FFFFFF"/>
                </a:solidFill>
                <a:latin typeface="標楷體" pitchFamily="65" charset="-120"/>
                <a:ea typeface="標楷體" pitchFamily="65" charset="-120"/>
              </a:rPr>
              <a:t>,</a:t>
            </a:r>
            <a:r>
              <a:rPr lang="zh-TW" altLang="en-US" sz="2800" b="1">
                <a:solidFill>
                  <a:srgbClr val="FFFFFF"/>
                </a:solidFill>
                <a:latin typeface="標楷體" pitchFamily="65" charset="-120"/>
                <a:ea typeface="標楷體" pitchFamily="65" charset="-120"/>
              </a:rPr>
              <a:t>这</a:t>
            </a:r>
            <a:r>
              <a:rPr lang="zh-CN" altLang="en-US" sz="2800" b="1">
                <a:solidFill>
                  <a:srgbClr val="FFFFFF"/>
                </a:solidFill>
                <a:latin typeface="標楷體" pitchFamily="65" charset="-120"/>
                <a:ea typeface="標楷體" pitchFamily="65" charset="-120"/>
                <a:cs typeface="宋体" charset="0"/>
              </a:rPr>
              <a:t>是向整</a:t>
            </a:r>
            <a:r>
              <a:rPr lang="zh-TW" altLang="en-US" sz="2800" b="1">
                <a:solidFill>
                  <a:srgbClr val="FFFFFF"/>
                </a:solidFill>
                <a:latin typeface="標楷體" pitchFamily="65" charset="-120"/>
                <a:ea typeface="標楷體" pitchFamily="65" charset="-120"/>
                <a:cs typeface="宋体" charset="0"/>
              </a:rPr>
              <a:t>个</a:t>
            </a:r>
            <a:r>
              <a:rPr lang="zh-CN" altLang="en-US" sz="2800" b="1">
                <a:solidFill>
                  <a:srgbClr val="FFFFFF"/>
                </a:solidFill>
                <a:latin typeface="標楷體" pitchFamily="65" charset="-120"/>
                <a:ea typeface="標楷體" pitchFamily="65" charset="-120"/>
                <a:cs typeface="宋体" charset="0"/>
              </a:rPr>
              <a:t>城市宣告</a:t>
            </a:r>
            <a:r>
              <a:rPr lang="zh-TW" altLang="en-US" sz="2800" b="1">
                <a:solidFill>
                  <a:srgbClr val="FFFFFF"/>
                </a:solidFill>
                <a:latin typeface="標楷體" pitchFamily="65" charset="-120"/>
                <a:ea typeface="標楷體" pitchFamily="65" charset="-120"/>
                <a:cs typeface="宋体" charset="0"/>
              </a:rPr>
              <a:t>国</a:t>
            </a:r>
            <a:r>
              <a:rPr lang="zh-CN" altLang="en-US" sz="2800" b="1">
                <a:solidFill>
                  <a:srgbClr val="FFFFFF"/>
                </a:solidFill>
                <a:latin typeface="標楷體" pitchFamily="65" charset="-120"/>
                <a:ea typeface="標楷體" pitchFamily="65" charset="-120"/>
                <a:cs typeface="宋体" charset="0"/>
              </a:rPr>
              <a:t>王</a:t>
            </a:r>
            <a:r>
              <a:rPr lang="zh-CN" altLang="en-US" sz="2800" b="1" dirty="0">
                <a:solidFill>
                  <a:srgbClr val="FFFFFF"/>
                </a:solidFill>
                <a:latin typeface="標楷體" pitchFamily="65" charset="-120"/>
                <a:ea typeface="標楷體" pitchFamily="65" charset="-120"/>
                <a:cs typeface="宋体" charset="0"/>
              </a:rPr>
              <a:t>生日</a:t>
            </a:r>
          </a:p>
          <a:p>
            <a:pPr>
              <a:buFont typeface="Wingdings" charset="0"/>
              <a:buNone/>
              <a:defRPr/>
            </a:pPr>
            <a:r>
              <a:rPr lang="zh-CN" altLang="en-US" sz="2800" b="1" dirty="0">
                <a:solidFill>
                  <a:srgbClr val="FFFFFF"/>
                </a:solidFill>
                <a:latin typeface="標楷體" pitchFamily="65" charset="-120"/>
                <a:ea typeface="標楷體" pitchFamily="65" charset="-120"/>
                <a:cs typeface="宋体" charset="0"/>
              </a:rPr>
              <a:t>   </a:t>
            </a:r>
            <a:r>
              <a:rPr lang="zh-TW" altLang="en-US" sz="2800" b="1" dirty="0">
                <a:solidFill>
                  <a:srgbClr val="FFFFFF"/>
                </a:solidFill>
                <a:latin typeface="標楷體" pitchFamily="65" charset="-120"/>
                <a:ea typeface="標楷體" pitchFamily="65" charset="-120"/>
                <a:cs typeface="宋体" charset="0"/>
              </a:rPr>
              <a:t>  </a:t>
            </a:r>
            <a:r>
              <a:rPr lang="zh-CN" altLang="en-US" sz="2800" b="1">
                <a:solidFill>
                  <a:srgbClr val="FFFFFF"/>
                </a:solidFill>
                <a:latin typeface="標楷體" pitchFamily="65" charset="-120"/>
                <a:ea typeface="標楷體" pitchFamily="65" charset="-120"/>
                <a:cs typeface="宋体" charset="0"/>
              </a:rPr>
              <a:t>的 “</a:t>
            </a:r>
            <a:r>
              <a:rPr lang="zh-TW" altLang="en-US" sz="2800" b="1">
                <a:solidFill>
                  <a:srgbClr val="FFFFFF"/>
                </a:solidFill>
                <a:latin typeface="標楷體" pitchFamily="65" charset="-120"/>
                <a:ea typeface="標楷體" pitchFamily="65" charset="-120"/>
                <a:cs typeface="宋体" charset="0"/>
              </a:rPr>
              <a:t>欢</a:t>
            </a:r>
            <a:r>
              <a:rPr lang="zh-CN" altLang="en-US" sz="2800" b="1">
                <a:solidFill>
                  <a:srgbClr val="FFFFFF"/>
                </a:solidFill>
                <a:latin typeface="標楷體" pitchFamily="65" charset="-120"/>
                <a:ea typeface="標楷體" pitchFamily="65" charset="-120"/>
                <a:cs typeface="宋体" charset="0"/>
              </a:rPr>
              <a:t>喜</a:t>
            </a:r>
            <a:r>
              <a:rPr lang="zh-CN" altLang="en-US" sz="2800" b="1" dirty="0">
                <a:solidFill>
                  <a:srgbClr val="FFFFFF"/>
                </a:solidFill>
                <a:latin typeface="標楷體" pitchFamily="65" charset="-120"/>
                <a:ea typeface="標楷體" pitchFamily="65" charset="-120"/>
                <a:cs typeface="宋体" charset="0"/>
              </a:rPr>
              <a:t>信息”</a:t>
            </a:r>
            <a:r>
              <a:rPr lang="en-US" altLang="zh-CN" sz="1800" b="1" dirty="0">
                <a:solidFill>
                  <a:srgbClr val="FFFFFF"/>
                </a:solidFill>
                <a:latin typeface="標楷體" pitchFamily="65" charset="-120"/>
                <a:ea typeface="標楷體" pitchFamily="65" charset="-120"/>
                <a:cs typeface="华文细黑" charset="0"/>
              </a:rPr>
              <a:t>。</a:t>
            </a:r>
            <a:r>
              <a:rPr lang="zh-CN" altLang="en-US" sz="2800" b="1" dirty="0">
                <a:solidFill>
                  <a:srgbClr val="FFFFFF"/>
                </a:solidFill>
                <a:latin typeface="楷体" charset="0"/>
                <a:ea typeface="宋体" charset="0"/>
                <a:cs typeface="宋体" charset="0"/>
              </a:rPr>
              <a:t> </a:t>
            </a:r>
            <a:endParaRPr lang="en-US" altLang="zh-CN" sz="2800" b="1" dirty="0">
              <a:solidFill>
                <a:srgbClr val="FFFFFF"/>
              </a:solidFill>
              <a:latin typeface="楷体" charset="0"/>
            </a:endParaRPr>
          </a:p>
          <a:p>
            <a:pPr>
              <a:buFont typeface="Arial" pitchFamily="34" charset="0"/>
              <a:buChar char="•"/>
              <a:defRPr/>
            </a:pPr>
            <a:r>
              <a:rPr lang="zh-TW" altLang="en-US" sz="2800" b="1" dirty="0">
                <a:solidFill>
                  <a:srgbClr val="FFFFFF"/>
                </a:solidFill>
                <a:latin typeface="標楷體" pitchFamily="65" charset="-120"/>
                <a:ea typeface="標楷體" pitchFamily="65" charset="-120"/>
                <a:cs typeface="华文细黑" charset="0"/>
              </a:rPr>
              <a:t>    </a:t>
            </a:r>
            <a:r>
              <a:rPr lang="en-US" altLang="zh-CN" sz="2800" b="1">
                <a:solidFill>
                  <a:srgbClr val="FFFFFF"/>
                </a:solidFill>
                <a:latin typeface="標楷體" pitchFamily="65" charset="-120"/>
                <a:ea typeface="標楷體" pitchFamily="65" charset="-120"/>
                <a:cs typeface="华文细黑" charset="0"/>
              </a:rPr>
              <a:t>在</a:t>
            </a:r>
            <a:r>
              <a:rPr lang="zh-CN" altLang="en-US" sz="2800" b="1">
                <a:solidFill>
                  <a:srgbClr val="FFFFFF"/>
                </a:solidFill>
                <a:latin typeface="標楷體" pitchFamily="65" charset="-120"/>
                <a:ea typeface="標楷體" pitchFamily="65" charset="-120"/>
                <a:cs typeface="宋体" charset="0"/>
              </a:rPr>
              <a:t>新</a:t>
            </a:r>
            <a:r>
              <a:rPr lang="zh-TW" altLang="en-US" sz="2800" b="1">
                <a:solidFill>
                  <a:srgbClr val="FFFFFF"/>
                </a:solidFill>
                <a:latin typeface="標楷體" pitchFamily="65" charset="-120"/>
                <a:ea typeface="標楷體" pitchFamily="65" charset="-120"/>
                <a:cs typeface="宋体" charset="0"/>
              </a:rPr>
              <a:t>约圣经</a:t>
            </a:r>
            <a:r>
              <a:rPr lang="zh-CN" altLang="en-US" sz="2800" b="1">
                <a:solidFill>
                  <a:srgbClr val="FFFFFF"/>
                </a:solidFill>
                <a:latin typeface="標楷體" pitchFamily="65" charset="-120"/>
                <a:ea typeface="標楷體" pitchFamily="65" charset="-120"/>
                <a:cs typeface="宋体" charset="0"/>
              </a:rPr>
              <a:t>也</a:t>
            </a:r>
            <a:r>
              <a:rPr lang="zh-TW" altLang="en-US" sz="2800" b="1" dirty="0">
                <a:solidFill>
                  <a:srgbClr val="FFFFFF"/>
                </a:solidFill>
                <a:latin typeface="標楷體" pitchFamily="65" charset="-120"/>
                <a:ea typeface="標楷體" pitchFamily="65" charset="-120"/>
                <a:cs typeface="宋体" charset="0"/>
              </a:rPr>
              <a:t>含有相同的意思</a:t>
            </a:r>
            <a:r>
              <a:rPr lang="en-US" altLang="zh-CN" sz="1800" b="1" dirty="0">
                <a:solidFill>
                  <a:srgbClr val="FFFFFF"/>
                </a:solidFill>
                <a:latin typeface="標楷體" pitchFamily="65" charset="-120"/>
                <a:ea typeface="標楷體" pitchFamily="65" charset="-120"/>
                <a:cs typeface="华文细黑" charset="0"/>
              </a:rPr>
              <a:t>。</a:t>
            </a:r>
            <a:r>
              <a:rPr lang="zh-CN" altLang="en-US" sz="2800" b="1" dirty="0">
                <a:solidFill>
                  <a:srgbClr val="FFFFFF"/>
                </a:solidFill>
                <a:latin typeface="標楷體" pitchFamily="65" charset="-120"/>
                <a:ea typeface="標楷體" pitchFamily="65" charset="-120"/>
                <a:cs typeface="宋体" charset="0"/>
              </a:rPr>
              <a:t> </a:t>
            </a:r>
            <a:r>
              <a:rPr lang="en-US" altLang="zh-CN" sz="2800" b="1" dirty="0">
                <a:solidFill>
                  <a:srgbClr val="FFFFFF"/>
                </a:solidFill>
                <a:latin typeface="標楷體" pitchFamily="65" charset="-120"/>
                <a:ea typeface="標楷體" pitchFamily="65" charset="-120"/>
                <a:cs typeface="华文细黑" charset="0"/>
              </a:rPr>
              <a:t>四</a:t>
            </a:r>
            <a:r>
              <a:rPr lang="zh-CN" altLang="en-US" sz="2800" b="1" dirty="0">
                <a:solidFill>
                  <a:srgbClr val="FFFFFF"/>
                </a:solidFill>
                <a:latin typeface="標楷體" pitchFamily="65" charset="-120"/>
                <a:ea typeface="標楷體" pitchFamily="65" charset="-120"/>
                <a:cs typeface="宋体" charset="0"/>
              </a:rPr>
              <a:t>福音</a:t>
            </a:r>
            <a:r>
              <a:rPr lang="zh-TW" altLang="en-US" sz="2800" b="1">
                <a:solidFill>
                  <a:srgbClr val="FFFFFF"/>
                </a:solidFill>
                <a:latin typeface="標楷體" pitchFamily="65" charset="-120"/>
                <a:ea typeface="標楷體" pitchFamily="65" charset="-120"/>
                <a:cs typeface="宋体" charset="0"/>
              </a:rPr>
              <a:t>中</a:t>
            </a:r>
            <a:r>
              <a:rPr lang="zh-CN" altLang="en-US" sz="2800" b="1">
                <a:solidFill>
                  <a:srgbClr val="FFFFFF"/>
                </a:solidFill>
                <a:latin typeface="標楷體" pitchFamily="65" charset="-120"/>
                <a:ea typeface="標楷體" pitchFamily="65" charset="-120"/>
                <a:cs typeface="宋体" charset="0"/>
              </a:rPr>
              <a:t>也</a:t>
            </a:r>
            <a:r>
              <a:rPr lang="zh-TW" altLang="en-US" sz="2800" b="1">
                <a:solidFill>
                  <a:srgbClr val="FFFFFF"/>
                </a:solidFill>
                <a:latin typeface="標楷體" pitchFamily="65" charset="-120"/>
                <a:ea typeface="標楷體" pitchFamily="65" charset="-120"/>
                <a:cs typeface="宋体" charset="0"/>
              </a:rPr>
              <a:t>这样</a:t>
            </a:r>
            <a:r>
              <a:rPr lang="zh-CN" altLang="en-US" sz="2800" b="1">
                <a:solidFill>
                  <a:srgbClr val="FFFFFF"/>
                </a:solidFill>
                <a:latin typeface="標楷體" pitchFamily="65" charset="-120"/>
                <a:ea typeface="標楷體" pitchFamily="65" charset="-120"/>
                <a:cs typeface="宋体" charset="0"/>
              </a:rPr>
              <a:t>宣</a:t>
            </a:r>
            <a:endParaRPr lang="en-US" altLang="zh-CN" sz="2800" b="1" dirty="0">
              <a:solidFill>
                <a:srgbClr val="FFFFFF"/>
              </a:solidFill>
              <a:latin typeface="標楷體" pitchFamily="65" charset="-120"/>
              <a:ea typeface="標楷體" pitchFamily="65" charset="-120"/>
              <a:cs typeface="宋体" charset="0"/>
            </a:endParaRPr>
          </a:p>
          <a:p>
            <a:pPr>
              <a:defRPr/>
            </a:pPr>
            <a:r>
              <a:rPr lang="zh-TW" altLang="en-US" sz="2800" b="1" dirty="0">
                <a:solidFill>
                  <a:srgbClr val="FFFFFF"/>
                </a:solidFill>
                <a:latin typeface="標楷體" pitchFamily="65" charset="-120"/>
                <a:ea typeface="標楷體" pitchFamily="65" charset="-120"/>
                <a:cs typeface="宋体" charset="0"/>
              </a:rPr>
              <a:t>     </a:t>
            </a:r>
            <a:r>
              <a:rPr lang="zh-CN" altLang="en-US" sz="2800" b="1" dirty="0">
                <a:solidFill>
                  <a:srgbClr val="FFFFFF"/>
                </a:solidFill>
                <a:latin typeface="標楷體" pitchFamily="65" charset="-120"/>
                <a:ea typeface="標楷體" pitchFamily="65" charset="-120"/>
                <a:cs typeface="宋体" charset="0"/>
              </a:rPr>
              <a:t>告耶稣的好消息</a:t>
            </a:r>
            <a:r>
              <a:rPr lang="en-US" altLang="zh-CN" sz="1800" b="1" dirty="0">
                <a:solidFill>
                  <a:srgbClr val="FFFFFF"/>
                </a:solidFill>
                <a:latin typeface="標楷體" pitchFamily="65" charset="-120"/>
                <a:ea typeface="標楷體" pitchFamily="65" charset="-120"/>
                <a:cs typeface="华文细黑" charset="0"/>
              </a:rPr>
              <a:t>。</a:t>
            </a:r>
            <a:r>
              <a:rPr lang="zh-CN" altLang="en-US" sz="2800" b="1" dirty="0">
                <a:solidFill>
                  <a:srgbClr val="FFFFFF"/>
                </a:solidFill>
                <a:latin typeface="標楷體" pitchFamily="65" charset="-120"/>
                <a:ea typeface="標楷體" pitchFamily="65" charset="-120"/>
                <a:cs typeface="宋体" charset="0"/>
              </a:rPr>
              <a:t> </a:t>
            </a:r>
            <a:endParaRPr lang="en-US" altLang="zh-CN" sz="2800" b="1" dirty="0">
              <a:solidFill>
                <a:srgbClr val="FFFFFF"/>
              </a:solidFill>
              <a:latin typeface="標楷體" pitchFamily="65" charset="-120"/>
              <a:ea typeface="標楷體" pitchFamily="65" charset="-120"/>
              <a:cs typeface="宋体" charset="0"/>
            </a:endParaRPr>
          </a:p>
          <a:p>
            <a:pPr>
              <a:buFont typeface="Arial" pitchFamily="34" charset="0"/>
              <a:buChar char="•"/>
              <a:defRPr/>
            </a:pPr>
            <a:r>
              <a:rPr lang="zh-TW" altLang="en-US" sz="2800" b="1" dirty="0">
                <a:solidFill>
                  <a:srgbClr val="FFFFFF"/>
                </a:solidFill>
                <a:latin typeface="標楷體" pitchFamily="65" charset="-120"/>
                <a:ea typeface="標楷體" pitchFamily="65" charset="-120"/>
                <a:cs typeface="华文细黑" charset="0"/>
              </a:rPr>
              <a:t>    </a:t>
            </a:r>
            <a:r>
              <a:rPr lang="zh-TW" altLang="en-US" sz="2800" b="1">
                <a:solidFill>
                  <a:srgbClr val="FFFFFF"/>
                </a:solidFill>
                <a:latin typeface="標楷體" pitchFamily="65" charset="-120"/>
                <a:ea typeface="標楷體" pitchFamily="65" charset="-120"/>
                <a:cs typeface="华文细黑" charset="0"/>
              </a:rPr>
              <a:t>古</a:t>
            </a:r>
            <a:r>
              <a:rPr lang="zh-CN" altLang="en-US" sz="2800" b="1">
                <a:solidFill>
                  <a:srgbClr val="FFFFFF"/>
                </a:solidFill>
                <a:latin typeface="標楷體" pitchFamily="65" charset="-120"/>
                <a:ea typeface="標楷體" pitchFamily="65" charset="-120"/>
                <a:cs typeface="宋体" charset="0"/>
              </a:rPr>
              <a:t>代有</a:t>
            </a:r>
            <a:r>
              <a:rPr lang="zh-TW" altLang="en-US" sz="2800" b="1">
                <a:solidFill>
                  <a:srgbClr val="FFFFFF"/>
                </a:solidFill>
                <a:latin typeface="標楷體" pitchFamily="65" charset="-120"/>
                <a:ea typeface="標楷體" pitchFamily="65" charset="-120"/>
                <a:cs typeface="宋体" charset="0"/>
              </a:rPr>
              <a:t>历史</a:t>
            </a:r>
            <a:r>
              <a:rPr lang="en-US" altLang="zh-CN" sz="2800" b="1">
                <a:solidFill>
                  <a:srgbClr val="FFFFFF"/>
                </a:solidFill>
                <a:latin typeface="標楷體" pitchFamily="65" charset="-120"/>
                <a:ea typeface="標楷體" pitchFamily="65" charset="-120"/>
              </a:rPr>
              <a:t>,</a:t>
            </a:r>
            <a:r>
              <a:rPr lang="zh-TW" altLang="en-US" sz="2800" b="1">
                <a:solidFill>
                  <a:srgbClr val="FFFFFF"/>
                </a:solidFill>
                <a:latin typeface="標楷體" pitchFamily="65" charset="-120"/>
                <a:ea typeface="標楷體" pitchFamily="65" charset="-120"/>
              </a:rPr>
              <a:t>诗句</a:t>
            </a:r>
            <a:r>
              <a:rPr lang="en-US" altLang="zh-CN" sz="2800" b="1">
                <a:solidFill>
                  <a:srgbClr val="FFFFFF"/>
                </a:solidFill>
                <a:latin typeface="標楷體" pitchFamily="65" charset="-120"/>
                <a:ea typeface="標楷體" pitchFamily="65" charset="-120"/>
              </a:rPr>
              <a:t>,</a:t>
            </a:r>
            <a:r>
              <a:rPr lang="zh-TW" altLang="en-US" sz="2800" b="1">
                <a:solidFill>
                  <a:srgbClr val="FFFFFF"/>
                </a:solidFill>
                <a:latin typeface="標楷體" pitchFamily="65" charset="-120"/>
                <a:ea typeface="標楷體" pitchFamily="65" charset="-120"/>
              </a:rPr>
              <a:t>预</a:t>
            </a:r>
            <a:r>
              <a:rPr lang="zh-CN" altLang="en-US" sz="2800" b="1">
                <a:solidFill>
                  <a:srgbClr val="FFFFFF"/>
                </a:solidFill>
                <a:latin typeface="標楷體" pitchFamily="65" charset="-120"/>
                <a:ea typeface="標楷體" pitchFamily="65" charset="-120"/>
                <a:cs typeface="宋体" charset="0"/>
              </a:rPr>
              <a:t>言和</a:t>
            </a:r>
            <a:r>
              <a:rPr lang="zh-TW" altLang="en-US" sz="2800" b="1">
                <a:solidFill>
                  <a:srgbClr val="FFFFFF"/>
                </a:solidFill>
                <a:latin typeface="標楷體" pitchFamily="65" charset="-120"/>
                <a:ea typeface="標楷體" pitchFamily="65" charset="-120"/>
                <a:cs typeface="宋体" charset="0"/>
              </a:rPr>
              <a:t>书信的记载</a:t>
            </a:r>
            <a:r>
              <a:rPr lang="en-US" altLang="zh-TW" sz="2800" b="1">
                <a:solidFill>
                  <a:srgbClr val="FFFFFF"/>
                </a:solidFill>
                <a:latin typeface="標楷體" pitchFamily="65" charset="-120"/>
                <a:ea typeface="標楷體" pitchFamily="65" charset="-120"/>
                <a:cs typeface="宋体" charset="0"/>
              </a:rPr>
              <a:t>,</a:t>
            </a:r>
            <a:r>
              <a:rPr lang="zh-TW" altLang="en-US" sz="2800" b="1">
                <a:solidFill>
                  <a:srgbClr val="FFFFFF"/>
                </a:solidFill>
                <a:latin typeface="標楷體" pitchFamily="65" charset="-120"/>
                <a:ea typeface="標楷體" pitchFamily="65" charset="-120"/>
                <a:cs typeface="宋体" charset="0"/>
              </a:rPr>
              <a:t> </a:t>
            </a:r>
            <a:r>
              <a:rPr lang="zh-TW" altLang="en-US" sz="2800" b="1" dirty="0">
                <a:solidFill>
                  <a:srgbClr val="FFFFFF"/>
                </a:solidFill>
                <a:latin typeface="標楷體" pitchFamily="65" charset="-120"/>
                <a:ea typeface="標楷體" pitchFamily="65" charset="-120"/>
                <a:cs typeface="宋体" charset="0"/>
              </a:rPr>
              <a:t>但</a:t>
            </a:r>
            <a:r>
              <a:rPr lang="en-US" altLang="zh-CN" sz="2800" b="1" dirty="0">
                <a:solidFill>
                  <a:srgbClr val="FFFFFF"/>
                </a:solidFill>
                <a:latin typeface="標楷體" pitchFamily="65" charset="-120"/>
                <a:ea typeface="標楷體" pitchFamily="65" charset="-120"/>
              </a:rPr>
              <a:t>”</a:t>
            </a:r>
            <a:r>
              <a:rPr lang="zh-CN" altLang="en-US" sz="2800" b="1" dirty="0">
                <a:solidFill>
                  <a:srgbClr val="FFFFFF"/>
                </a:solidFill>
                <a:latin typeface="標楷體" pitchFamily="65" charset="-120"/>
                <a:ea typeface="標楷體" pitchFamily="65" charset="-120"/>
                <a:cs typeface="宋体" charset="0"/>
              </a:rPr>
              <a:t>福音</a:t>
            </a:r>
            <a:r>
              <a:rPr lang="en-US" altLang="zh-CN" sz="2800" b="1" dirty="0">
                <a:solidFill>
                  <a:srgbClr val="FFFFFF"/>
                </a:solidFill>
                <a:latin typeface="標楷體" pitchFamily="65" charset="-120"/>
                <a:ea typeface="標楷體" pitchFamily="65" charset="-120"/>
              </a:rPr>
              <a:t>”</a:t>
            </a:r>
          </a:p>
          <a:p>
            <a:pPr>
              <a:defRPr/>
            </a:pPr>
            <a:r>
              <a:rPr lang="zh-CN" altLang="en-US" sz="2800" b="1">
                <a:solidFill>
                  <a:srgbClr val="FFFFFF"/>
                </a:solidFill>
                <a:latin typeface="標楷體" pitchFamily="65" charset="-120"/>
                <a:ea typeface="標楷體" pitchFamily="65" charset="-120"/>
              </a:rPr>
              <a:t>     对他们来说却是</a:t>
            </a:r>
            <a:r>
              <a:rPr lang="zh-CN" altLang="en-US" sz="2800" b="1">
                <a:solidFill>
                  <a:srgbClr val="FFFFFF"/>
                </a:solidFill>
                <a:latin typeface="標楷體" pitchFamily="65" charset="-120"/>
                <a:ea typeface="標楷體" pitchFamily="65" charset="-120"/>
                <a:cs typeface="宋体" charset="0"/>
              </a:rPr>
              <a:t>陌生</a:t>
            </a:r>
            <a:r>
              <a:rPr lang="zh-TW" altLang="en-US" sz="2800" b="1" dirty="0">
                <a:solidFill>
                  <a:srgbClr val="FFFFFF"/>
                </a:solidFill>
                <a:latin typeface="標楷體" pitchFamily="65" charset="-120"/>
                <a:ea typeface="標楷體" pitchFamily="65" charset="-120"/>
                <a:cs typeface="宋体" charset="0"/>
              </a:rPr>
              <a:t>的</a:t>
            </a:r>
            <a:r>
              <a:rPr lang="zh-CN" altLang="en-US" sz="2800" b="1" dirty="0">
                <a:solidFill>
                  <a:srgbClr val="FFFFFF"/>
                </a:solidFill>
                <a:latin typeface="標楷體" pitchFamily="65" charset="-120"/>
                <a:ea typeface="標楷體" pitchFamily="65" charset="-120"/>
                <a:cs typeface="宋体" charset="0"/>
              </a:rPr>
              <a:t>。</a:t>
            </a:r>
            <a:r>
              <a:rPr lang="en-US" altLang="zh-CN" sz="2800" b="1" dirty="0">
                <a:solidFill>
                  <a:srgbClr val="FFFFFF"/>
                </a:solidFill>
                <a:latin typeface="楷体" charset="0"/>
              </a:rPr>
              <a:t> </a:t>
            </a:r>
          </a:p>
          <a:p>
            <a:pPr>
              <a:buFont typeface="Arial" pitchFamily="34" charset="0"/>
              <a:buChar char="•"/>
              <a:defRPr/>
            </a:pPr>
            <a:r>
              <a:rPr lang="zh-TW" altLang="en-US" sz="2800" b="1">
                <a:solidFill>
                  <a:srgbClr val="FFFFFF"/>
                </a:solidFill>
                <a:latin typeface="標楷體" pitchFamily="65" charset="-120"/>
                <a:ea typeface="標楷體" pitchFamily="65" charset="-120"/>
              </a:rPr>
              <a:t>    这里</a:t>
            </a:r>
            <a:r>
              <a:rPr lang="en-US" altLang="zh-TW" sz="2800" b="1">
                <a:solidFill>
                  <a:srgbClr val="FFFFFF"/>
                </a:solidFill>
                <a:latin typeface="標楷體" pitchFamily="65" charset="-120"/>
                <a:ea typeface="標楷體" pitchFamily="65" charset="-120"/>
              </a:rPr>
              <a:t>,</a:t>
            </a:r>
            <a:r>
              <a:rPr lang="zh-TW" altLang="en-US" sz="2800" b="1">
                <a:solidFill>
                  <a:srgbClr val="FFFFFF"/>
                </a:solidFill>
                <a:latin typeface="標楷體" pitchFamily="65" charset="-120"/>
                <a:ea typeface="標楷體" pitchFamily="65" charset="-120"/>
              </a:rPr>
              <a:t> </a:t>
            </a:r>
            <a:r>
              <a:rPr lang="zh-CN" altLang="en-US" sz="2800" b="1">
                <a:solidFill>
                  <a:srgbClr val="FFFFFF"/>
                </a:solidFill>
                <a:latin typeface="標楷體" pitchFamily="65" charset="-120"/>
                <a:ea typeface="標楷體" pitchFamily="65" charset="-120"/>
              </a:rPr>
              <a:t>作者们不单记载历史</a:t>
            </a:r>
            <a:r>
              <a:rPr lang="en-US" altLang="zh-TW" sz="2800" b="1">
                <a:solidFill>
                  <a:srgbClr val="FFFFFF"/>
                </a:solidFill>
                <a:latin typeface="標楷體" pitchFamily="65" charset="-120"/>
                <a:ea typeface="標楷體" pitchFamily="65" charset="-120"/>
              </a:rPr>
              <a:t>,</a:t>
            </a:r>
            <a:r>
              <a:rPr lang="zh-CN" altLang="en-US" sz="2800" b="1">
                <a:solidFill>
                  <a:srgbClr val="FFFFFF"/>
                </a:solidFill>
                <a:latin typeface="標楷體" pitchFamily="65" charset="-120"/>
                <a:ea typeface="標楷體" pitchFamily="65" charset="-120"/>
              </a:rPr>
              <a:t>他们同时以信心将上</a:t>
            </a:r>
            <a:endParaRPr lang="en-US" altLang="zh-TW" sz="2800" b="1" dirty="0">
              <a:solidFill>
                <a:srgbClr val="FFFFFF"/>
              </a:solidFill>
              <a:latin typeface="標楷體" pitchFamily="65" charset="-120"/>
              <a:ea typeface="標楷體" pitchFamily="65" charset="-120"/>
            </a:endParaRPr>
          </a:p>
          <a:p>
            <a:pPr>
              <a:defRPr/>
            </a:pPr>
            <a:r>
              <a:rPr lang="zh-TW" altLang="en-US" sz="2800" b="1">
                <a:solidFill>
                  <a:srgbClr val="FFFFFF"/>
                </a:solidFill>
                <a:latin typeface="標楷體" pitchFamily="65" charset="-120"/>
                <a:ea typeface="標楷體" pitchFamily="65" charset="-120"/>
              </a:rPr>
              <a:t>     </a:t>
            </a:r>
            <a:r>
              <a:rPr lang="zh-CN" altLang="en-US" sz="2800" b="1">
                <a:solidFill>
                  <a:srgbClr val="FFFFFF"/>
                </a:solidFill>
                <a:latin typeface="標楷體" pitchFamily="65" charset="-120"/>
                <a:ea typeface="標楷體" pitchFamily="65" charset="-120"/>
              </a:rPr>
              <a:t>帝在旧约时的</a:t>
            </a:r>
            <a:r>
              <a:rPr lang="zh-TW" altLang="en-US" sz="2800" b="1">
                <a:solidFill>
                  <a:srgbClr val="FFFFFF"/>
                </a:solidFill>
                <a:latin typeface="標楷體" pitchFamily="65" charset="-120"/>
                <a:ea typeface="標楷體" pitchFamily="65" charset="-120"/>
              </a:rPr>
              <a:t>应许</a:t>
            </a:r>
            <a:r>
              <a:rPr lang="en-US" altLang="zh-TW" sz="2800" b="1">
                <a:solidFill>
                  <a:srgbClr val="FFFFFF"/>
                </a:solidFill>
                <a:latin typeface="標楷體" pitchFamily="65" charset="-120"/>
                <a:ea typeface="標楷體" pitchFamily="65" charset="-120"/>
              </a:rPr>
              <a:t>,</a:t>
            </a:r>
            <a:r>
              <a:rPr lang="zh-CN" altLang="en-US" sz="2800" b="1">
                <a:solidFill>
                  <a:srgbClr val="FFFFFF"/>
                </a:solidFill>
                <a:latin typeface="標楷體" pitchFamily="65" charset="-120"/>
                <a:ea typeface="標楷體" pitchFamily="65" charset="-120"/>
              </a:rPr>
              <a:t>宣告这个大好信息</a:t>
            </a:r>
            <a:r>
              <a:rPr lang="en-US" altLang="zh-TW" sz="2800" b="1">
                <a:solidFill>
                  <a:srgbClr val="FFFFFF"/>
                </a:solidFill>
                <a:latin typeface="標楷體" pitchFamily="65" charset="-120"/>
                <a:ea typeface="標楷體" pitchFamily="65" charset="-120"/>
              </a:rPr>
              <a:t>:</a:t>
            </a:r>
            <a:r>
              <a:rPr lang="zh-TW" altLang="en-US" sz="2800" b="1">
                <a:solidFill>
                  <a:srgbClr val="FFFFFF"/>
                </a:solidFill>
                <a:latin typeface="標楷體" pitchFamily="65" charset="-120"/>
                <a:ea typeface="標楷體" pitchFamily="65" charset="-120"/>
              </a:rPr>
              <a:t>弥赛亚已</a:t>
            </a:r>
            <a:endParaRPr lang="en-US" altLang="zh-TW" sz="2800" b="1" dirty="0">
              <a:solidFill>
                <a:srgbClr val="FFFFFF"/>
              </a:solidFill>
              <a:latin typeface="標楷體" pitchFamily="65" charset="-120"/>
              <a:ea typeface="標楷體" pitchFamily="65" charset="-120"/>
            </a:endParaRPr>
          </a:p>
          <a:p>
            <a:pPr>
              <a:defRPr/>
            </a:pPr>
            <a:r>
              <a:rPr lang="zh-TW" altLang="en-US" sz="2800" b="1" dirty="0">
                <a:solidFill>
                  <a:srgbClr val="FFFFFF"/>
                </a:solidFill>
                <a:latin typeface="標楷體" pitchFamily="65" charset="-120"/>
                <a:ea typeface="標楷體" pitchFamily="65" charset="-120"/>
              </a:rPr>
              <a:t>     </a:t>
            </a:r>
            <a:r>
              <a:rPr lang="zh-TW" altLang="zh-TW" sz="2800" b="1" dirty="0">
                <a:solidFill>
                  <a:srgbClr val="FFFFFF"/>
                </a:solidFill>
                <a:latin typeface="標楷體" pitchFamily="65" charset="-120"/>
                <a:ea typeface="標楷體" pitchFamily="65" charset="-120"/>
              </a:rPr>
              <a:t>被差遣到世界了</a:t>
            </a:r>
            <a:r>
              <a:rPr lang="en-US" altLang="zh-TW" sz="2800" b="1" dirty="0">
                <a:solidFill>
                  <a:srgbClr val="FFFFFF"/>
                </a:solidFill>
                <a:latin typeface="標楷體" pitchFamily="65" charset="-120"/>
                <a:ea typeface="標楷體" pitchFamily="65" charset="-120"/>
              </a:rPr>
              <a:t>!</a:t>
            </a:r>
            <a:endParaRPr lang="zh-TW" altLang="zh-TW" sz="2800" b="1" dirty="0">
              <a:solidFill>
                <a:srgbClr val="FFFFFF"/>
              </a:solidFill>
              <a:latin typeface="標楷體" pitchFamily="65" charset="-120"/>
              <a:ea typeface="標楷體" pitchFamily="65" charset="-120"/>
            </a:endParaRPr>
          </a:p>
          <a:p>
            <a:pPr>
              <a:defRPr/>
            </a:pPr>
            <a:endParaRPr lang="en-US" altLang="zh-CN" sz="2800" b="1" dirty="0">
              <a:solidFill>
                <a:srgbClr val="FFFFFF"/>
              </a:solidFill>
              <a:latin typeface="楷体" charset="0"/>
            </a:endParaRPr>
          </a:p>
          <a:p>
            <a:pPr marL="342900" indent="-342900">
              <a:lnSpc>
                <a:spcPct val="90000"/>
              </a:lnSpc>
              <a:spcBef>
                <a:spcPct val="20000"/>
              </a:spcBef>
              <a:buClr>
                <a:srgbClr val="FFFFCC"/>
              </a:buClr>
              <a:buSzPct val="75000"/>
              <a:buFont typeface="Wingdings" charset="0"/>
              <a:buChar char="§"/>
              <a:defRPr/>
            </a:pPr>
            <a:endParaRPr lang="en-US" sz="2800" dirty="0">
              <a:solidFill>
                <a:srgbClr val="FFFFFF"/>
              </a:solidFill>
              <a:effectLst>
                <a:outerShdw blurRad="38100" dist="38100" dir="2700000" algn="tl">
                  <a:srgbClr val="010199"/>
                </a:outerShdw>
              </a:effectLst>
              <a:latin typeface="Arial" charset="0"/>
              <a:cs typeface="Times New Roman" charset="0"/>
            </a:endParaRPr>
          </a:p>
        </p:txBody>
      </p:sp>
    </p:spTree>
    <p:extLst>
      <p:ext uri="{BB962C8B-B14F-4D97-AF65-F5344CB8AC3E}">
        <p14:creationId xmlns:p14="http://schemas.microsoft.com/office/powerpoint/2010/main" val="179365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1" end="1"/>
                                            </p:txEl>
                                          </p:spTgt>
                                        </p:tgtEl>
                                        <p:attrNameLst>
                                          <p:attrName>style.visibility</p:attrName>
                                        </p:attrNameLst>
                                      </p:cBhvr>
                                      <p:to>
                                        <p:strVal val="visible"/>
                                      </p:to>
                                    </p:set>
                                    <p:anim calcmode="lin" valueType="num">
                                      <p:cBhvr additive="base">
                                        <p:cTn id="7"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2" end="2"/>
                                            </p:txEl>
                                          </p:spTgt>
                                        </p:tgtEl>
                                        <p:attrNameLst>
                                          <p:attrName>style.visibility</p:attrName>
                                        </p:attrNameLst>
                                      </p:cBhvr>
                                      <p:to>
                                        <p:strVal val="visible"/>
                                      </p:to>
                                    </p:set>
                                    <p:anim calcmode="lin" valueType="num">
                                      <p:cBhvr additive="base">
                                        <p:cTn id="13"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3" end="3"/>
                                            </p:txEl>
                                          </p:spTgt>
                                        </p:tgtEl>
                                        <p:attrNameLst>
                                          <p:attrName>style.visibility</p:attrName>
                                        </p:attrNameLst>
                                      </p:cBhvr>
                                      <p:to>
                                        <p:strVal val="visible"/>
                                      </p:to>
                                    </p:set>
                                    <p:anim calcmode="lin" valueType="num">
                                      <p:cBhvr additive="base">
                                        <p:cTn id="19"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4" end="4"/>
                                            </p:txEl>
                                          </p:spTgt>
                                        </p:tgtEl>
                                        <p:attrNameLst>
                                          <p:attrName>style.visibility</p:attrName>
                                        </p:attrNameLst>
                                      </p:cBhvr>
                                      <p:to>
                                        <p:strVal val="visible"/>
                                      </p:to>
                                    </p:set>
                                    <p:anim calcmode="lin" valueType="num">
                                      <p:cBhvr additive="base">
                                        <p:cTn id="25"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5" end="5"/>
                                            </p:txEl>
                                          </p:spTgt>
                                        </p:tgtEl>
                                        <p:attrNameLst>
                                          <p:attrName>style.visibility</p:attrName>
                                        </p:attrNameLst>
                                      </p:cBhvr>
                                      <p:to>
                                        <p:strVal val="visible"/>
                                      </p:to>
                                    </p:set>
                                    <p:anim calcmode="lin" valueType="num">
                                      <p:cBhvr additive="base">
                                        <p:cTn id="31" dur="500" fill="hold"/>
                                        <p:tgtEl>
                                          <p:spTgt spid="6657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6572">
                                            <p:txEl>
                                              <p:pRg st="6" end="6"/>
                                            </p:txEl>
                                          </p:spTgt>
                                        </p:tgtEl>
                                        <p:attrNameLst>
                                          <p:attrName>style.visibility</p:attrName>
                                        </p:attrNameLst>
                                      </p:cBhvr>
                                      <p:to>
                                        <p:strVal val="visible"/>
                                      </p:to>
                                    </p:set>
                                    <p:anim calcmode="lin" valueType="num">
                                      <p:cBhvr additive="base">
                                        <p:cTn id="37" dur="500" fill="hold"/>
                                        <p:tgtEl>
                                          <p:spTgt spid="6657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7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66572">
                                            <p:txEl>
                                              <p:pRg st="7" end="7"/>
                                            </p:txEl>
                                          </p:spTgt>
                                        </p:tgtEl>
                                        <p:attrNameLst>
                                          <p:attrName>style.visibility</p:attrName>
                                        </p:attrNameLst>
                                      </p:cBhvr>
                                      <p:to>
                                        <p:strVal val="visible"/>
                                      </p:to>
                                    </p:set>
                                    <p:anim calcmode="lin" valueType="num">
                                      <p:cBhvr additive="base">
                                        <p:cTn id="43" dur="500" fill="hold"/>
                                        <p:tgtEl>
                                          <p:spTgt spid="6657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7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66572">
                                            <p:txEl>
                                              <p:pRg st="8" end="8"/>
                                            </p:txEl>
                                          </p:spTgt>
                                        </p:tgtEl>
                                        <p:attrNameLst>
                                          <p:attrName>style.visibility</p:attrName>
                                        </p:attrNameLst>
                                      </p:cBhvr>
                                      <p:to>
                                        <p:strVal val="visible"/>
                                      </p:to>
                                    </p:set>
                                    <p:anim calcmode="lin" valueType="num">
                                      <p:cBhvr additive="base">
                                        <p:cTn id="49" dur="500" fill="hold"/>
                                        <p:tgtEl>
                                          <p:spTgt spid="6657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572">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66572">
                                            <p:txEl>
                                              <p:pRg st="9" end="9"/>
                                            </p:txEl>
                                          </p:spTgt>
                                        </p:tgtEl>
                                        <p:attrNameLst>
                                          <p:attrName>style.visibility</p:attrName>
                                        </p:attrNameLst>
                                      </p:cBhvr>
                                      <p:to>
                                        <p:strVal val="visible"/>
                                      </p:to>
                                    </p:set>
                                    <p:anim calcmode="lin" valueType="num">
                                      <p:cBhvr additive="base">
                                        <p:cTn id="55" dur="500" fill="hold"/>
                                        <p:tgtEl>
                                          <p:spTgt spid="6657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6572">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66572">
                                            <p:txEl>
                                              <p:pRg st="10" end="10"/>
                                            </p:txEl>
                                          </p:spTgt>
                                        </p:tgtEl>
                                        <p:attrNameLst>
                                          <p:attrName>style.visibility</p:attrName>
                                        </p:attrNameLst>
                                      </p:cBhvr>
                                      <p:to>
                                        <p:strVal val="visible"/>
                                      </p:to>
                                    </p:set>
                                    <p:anim calcmode="lin" valueType="num">
                                      <p:cBhvr additive="base">
                                        <p:cTn id="61" dur="500" fill="hold"/>
                                        <p:tgtEl>
                                          <p:spTgt spid="6657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6572">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66572">
                                            <p:txEl>
                                              <p:pRg st="11" end="11"/>
                                            </p:txEl>
                                          </p:spTgt>
                                        </p:tgtEl>
                                        <p:attrNameLst>
                                          <p:attrName>style.visibility</p:attrName>
                                        </p:attrNameLst>
                                      </p:cBhvr>
                                      <p:to>
                                        <p:strVal val="visible"/>
                                      </p:to>
                                    </p:set>
                                    <p:anim calcmode="lin" valueType="num">
                                      <p:cBhvr additive="base">
                                        <p:cTn id="67" dur="500" fill="hold"/>
                                        <p:tgtEl>
                                          <p:spTgt spid="66572">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6572">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3657600" y="152400"/>
            <a:ext cx="5486400" cy="1066800"/>
          </a:xfrm>
        </p:spPr>
        <p:txBody>
          <a:bodyPr/>
          <a:lstStyle/>
          <a:p>
            <a:pPr eaLnBrk="1" hangingPunct="1">
              <a:defRPr/>
            </a:pPr>
            <a:r>
              <a:rPr lang="zh-CN" altLang="en-US" sz="4800">
                <a:solidFill>
                  <a:schemeClr val="bg1"/>
                </a:solidFill>
                <a:latin typeface="SimHei" charset="0"/>
                <a:ea typeface="SimHei" charset="0"/>
                <a:cs typeface="SimHei" charset="0"/>
              </a:rPr>
              <a:t>安东尼亚城堡</a:t>
            </a:r>
            <a:endParaRPr lang="en-US" sz="4800">
              <a:solidFill>
                <a:schemeClr val="bg1"/>
              </a:solidFill>
              <a:latin typeface="SimHei" charset="0"/>
              <a:ea typeface="SimHei" charset="0"/>
              <a:cs typeface="SimHei" charset="0"/>
            </a:endParaRPr>
          </a:p>
        </p:txBody>
      </p:sp>
      <p:pic>
        <p:nvPicPr>
          <p:cNvPr id="180226" name="Picture 3" descr="antonia fortres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1554163"/>
            <a:ext cx="9144000" cy="530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0227" name="Picture 4" descr="inner court of the antonia fortres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36449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5778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descr="Siege Righ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9000" y="0"/>
            <a:ext cx="5710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2274" name="Picture 3" descr="Siege Lef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0"/>
            <a:ext cx="47339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2" name="Rectangle 4"/>
          <p:cNvSpPr>
            <a:spLocks noGrp="1" noChangeArrowheads="1"/>
          </p:cNvSpPr>
          <p:nvPr>
            <p:ph type="title"/>
          </p:nvPr>
        </p:nvSpPr>
        <p:spPr>
          <a:xfrm>
            <a:off x="0" y="266700"/>
            <a:ext cx="4648200" cy="800100"/>
          </a:xfrm>
        </p:spPr>
        <p:txBody>
          <a:bodyPr/>
          <a:lstStyle/>
          <a:p>
            <a:pPr algn="l" eaLnBrk="1" hangingPunct="1">
              <a:defRPr/>
            </a:pPr>
            <a:r>
              <a:rPr lang="zh-CN" altLang="en-US" sz="4000" b="1">
                <a:solidFill>
                  <a:schemeClr val="hlink"/>
                </a:solidFill>
                <a:latin typeface="SimHei" charset="0"/>
                <a:ea typeface="SimHei" charset="0"/>
                <a:cs typeface="SimHei" charset="0"/>
              </a:rPr>
              <a:t>圣殿被攻击</a:t>
            </a:r>
            <a:r>
              <a:rPr lang="en-US" altLang="ja-JP" sz="4000" b="1">
                <a:solidFill>
                  <a:schemeClr val="hlink"/>
                </a:solidFill>
                <a:latin typeface="SimHei" charset="0"/>
                <a:ea typeface="SimHei" charset="0"/>
                <a:cs typeface="SimHei" charset="0"/>
              </a:rPr>
              <a:t> </a:t>
            </a:r>
            <a:endParaRPr lang="en-US" sz="4000">
              <a:latin typeface="SimHei" charset="0"/>
              <a:ea typeface="SimHei" charset="0"/>
              <a:cs typeface="SimHei" charset="0"/>
            </a:endParaRPr>
          </a:p>
        </p:txBody>
      </p:sp>
      <p:sp>
        <p:nvSpPr>
          <p:cNvPr id="165893" name="AutoShape 5"/>
          <p:cNvSpPr>
            <a:spLocks noChangeArrowheads="1"/>
          </p:cNvSpPr>
          <p:nvPr/>
        </p:nvSpPr>
        <p:spPr bwMode="auto">
          <a:xfrm rot="-5400000">
            <a:off x="4343400" y="4267200"/>
            <a:ext cx="2133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p:spPr>
        <p:txBody>
          <a:bodyPr wrap="none" anchor="ctr"/>
          <a:lstStyle/>
          <a:p>
            <a:endParaRPr lang="en-US">
              <a:solidFill>
                <a:srgbClr val="FFFFFF"/>
              </a:solidFill>
            </a:endParaRPr>
          </a:p>
        </p:txBody>
      </p:sp>
      <p:sp>
        <p:nvSpPr>
          <p:cNvPr id="182277" name="Text Box 7"/>
          <p:cNvSpPr txBox="1">
            <a:spLocks noChangeArrowheads="1"/>
          </p:cNvSpPr>
          <p:nvPr/>
        </p:nvSpPr>
        <p:spPr bwMode="auto">
          <a:xfrm>
            <a:off x="685800" y="4419600"/>
            <a:ext cx="803275" cy="461963"/>
          </a:xfrm>
          <a:prstGeom prst="rect">
            <a:avLst/>
          </a:prstGeom>
          <a:solidFill>
            <a:schemeClr val="bg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b="1">
                <a:solidFill>
                  <a:srgbClr val="FFFFFF"/>
                </a:solidFill>
                <a:latin typeface="SimHei" charset="0"/>
                <a:ea typeface="SimHei" charset="0"/>
                <a:cs typeface="SimHei" charset="0"/>
              </a:rPr>
              <a:t>羊池</a:t>
            </a:r>
            <a:endParaRPr lang="en-US" b="1">
              <a:solidFill>
                <a:srgbClr val="FFFFFF"/>
              </a:solidFill>
              <a:latin typeface="SimHei" charset="0"/>
              <a:ea typeface="SimHei" charset="0"/>
              <a:cs typeface="SimHei" charset="0"/>
            </a:endParaRPr>
          </a:p>
        </p:txBody>
      </p:sp>
      <p:sp>
        <p:nvSpPr>
          <p:cNvPr id="2" name="Rectangle 4"/>
          <p:cNvSpPr>
            <a:spLocks noChangeArrowheads="1"/>
          </p:cNvSpPr>
          <p:nvPr/>
        </p:nvSpPr>
        <p:spPr bwMode="auto">
          <a:xfrm>
            <a:off x="152400" y="1066800"/>
            <a:ext cx="4648200" cy="495300"/>
          </a:xfrm>
          <a:prstGeom prst="rect">
            <a:avLst/>
          </a:prstGeom>
          <a:noFill/>
          <a:ln w="9525">
            <a:noFill/>
            <a:miter lim="800000"/>
            <a:headEnd/>
            <a:tailEnd/>
          </a:ln>
        </p:spPr>
        <p:txBody>
          <a:bodyPr lIns="92075" tIns="46038" rIns="92075" bIns="46038" anchor="ctr"/>
          <a:lstStyle/>
          <a:p>
            <a:pPr>
              <a:defRPr/>
            </a:pPr>
            <a:r>
              <a:rPr lang="zh-CN" altLang="en-US" sz="3600" b="1">
                <a:solidFill>
                  <a:srgbClr val="FF0033"/>
                </a:solidFill>
                <a:effectLst>
                  <a:outerShdw blurRad="38100" dist="38100" dir="2700000" algn="tl">
                    <a:srgbClr val="000000"/>
                  </a:outerShdw>
                </a:effectLst>
                <a:latin typeface="SimHei" charset="0"/>
                <a:ea typeface="SimHei" charset="0"/>
                <a:cs typeface="SimHei" charset="0"/>
              </a:rPr>
              <a:t>主後</a:t>
            </a:r>
            <a:r>
              <a:rPr lang="en-US" altLang="ja-JP" sz="3600" b="1">
                <a:solidFill>
                  <a:srgbClr val="FF0033"/>
                </a:solidFill>
                <a:effectLst>
                  <a:outerShdw blurRad="38100" dist="38100" dir="2700000" algn="tl">
                    <a:srgbClr val="000000"/>
                  </a:outerShdw>
                </a:effectLst>
                <a:latin typeface="SimHei" charset="0"/>
                <a:ea typeface="SimHei" charset="0"/>
                <a:cs typeface="SimHei" charset="0"/>
              </a:rPr>
              <a:t>70</a:t>
            </a:r>
            <a:r>
              <a:rPr lang="zh-CN" altLang="en-US" sz="3600" b="1">
                <a:solidFill>
                  <a:srgbClr val="FF0033"/>
                </a:solidFill>
                <a:effectLst>
                  <a:outerShdw blurRad="38100" dist="38100" dir="2700000" algn="tl">
                    <a:srgbClr val="000000"/>
                  </a:outerShdw>
                </a:effectLst>
                <a:latin typeface="SimHei" charset="0"/>
                <a:ea typeface="SimHei" charset="0"/>
                <a:cs typeface="SimHei" charset="0"/>
              </a:rPr>
              <a:t>年</a:t>
            </a:r>
            <a:r>
              <a:rPr lang="en-US" altLang="zh-CN" sz="3600" b="1">
                <a:solidFill>
                  <a:srgbClr val="FF0033"/>
                </a:solidFill>
                <a:effectLst>
                  <a:outerShdw blurRad="38100" dist="38100" dir="2700000" algn="tl">
                    <a:srgbClr val="000000"/>
                  </a:outerShdw>
                </a:effectLst>
                <a:latin typeface="SimHei" charset="0"/>
                <a:ea typeface="SimHei" charset="0"/>
                <a:cs typeface="SimHei" charset="0"/>
              </a:rPr>
              <a:t>9</a:t>
            </a:r>
            <a:r>
              <a:rPr lang="zh-CN" altLang="en-US" sz="3600" b="1">
                <a:solidFill>
                  <a:srgbClr val="FF0033"/>
                </a:solidFill>
                <a:effectLst>
                  <a:outerShdw blurRad="38100" dist="38100" dir="2700000" algn="tl">
                    <a:srgbClr val="000000"/>
                  </a:outerShdw>
                </a:effectLst>
                <a:latin typeface="SimHei" charset="0"/>
                <a:ea typeface="SimHei" charset="0"/>
                <a:cs typeface="SimHei" charset="0"/>
              </a:rPr>
              <a:t>月</a:t>
            </a:r>
            <a:endParaRPr lang="en-US" sz="3600" b="1">
              <a:solidFill>
                <a:srgbClr val="FF0033"/>
              </a:solidFill>
              <a:effectLst>
                <a:outerShdw blurRad="38100" dist="38100" dir="2700000" algn="tl">
                  <a:srgbClr val="000000"/>
                </a:outerShdw>
              </a:effectLst>
              <a:latin typeface="SimHei" charset="0"/>
              <a:ea typeface="SimHei" charset="0"/>
              <a:cs typeface="SimHei" charset="0"/>
            </a:endParaRPr>
          </a:p>
        </p:txBody>
      </p:sp>
    </p:spTree>
    <p:extLst>
      <p:ext uri="{BB962C8B-B14F-4D97-AF65-F5344CB8AC3E}">
        <p14:creationId xmlns:p14="http://schemas.microsoft.com/office/powerpoint/2010/main" val="1056804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74638"/>
            <a:ext cx="3733800" cy="2316162"/>
          </a:xfrm>
        </p:spPr>
        <p:txBody>
          <a:bodyPr/>
          <a:lstStyle/>
          <a:p>
            <a:pPr eaLnBrk="1" hangingPunct="1"/>
            <a:r>
              <a:rPr lang="zh-CN" altLang="en-US" sz="5000">
                <a:solidFill>
                  <a:schemeClr val="bg1"/>
                </a:solidFill>
                <a:latin typeface="SimHei" charset="0"/>
                <a:ea typeface="SimHei" charset="0"/>
                <a:cs typeface="SimHei" charset="0"/>
              </a:rPr>
              <a:t>以色列池</a:t>
            </a:r>
            <a:endParaRPr lang="en-US" sz="5000">
              <a:solidFill>
                <a:schemeClr val="bg1"/>
              </a:solidFill>
              <a:latin typeface="SimHei" charset="0"/>
              <a:ea typeface="SimHei" charset="0"/>
              <a:cs typeface="SimHei" charset="0"/>
            </a:endParaRPr>
          </a:p>
        </p:txBody>
      </p:sp>
      <p:pic>
        <p:nvPicPr>
          <p:cNvPr id="184323" name="Picture 3" descr="the pool of isreal"/>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000" y="152400"/>
            <a:ext cx="4110038"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68" name="Text Box 4"/>
          <p:cNvSpPr txBox="1">
            <a:spLocks noChangeArrowheads="1"/>
          </p:cNvSpPr>
          <p:nvPr/>
        </p:nvSpPr>
        <p:spPr bwMode="auto">
          <a:xfrm>
            <a:off x="304800" y="3124200"/>
            <a:ext cx="3902075" cy="1200150"/>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a:solidFill>
                  <a:prstClr val="white"/>
                </a:solidFill>
                <a:latin typeface="SimHei" charset="0"/>
                <a:ea typeface="SimHei" charset="0"/>
                <a:cs typeface="SimHei" charset="0"/>
              </a:rPr>
              <a:t>(</a:t>
            </a:r>
            <a:r>
              <a:rPr lang="zh-CN" altLang="en-US" sz="3600">
                <a:solidFill>
                  <a:prstClr val="white"/>
                </a:solidFill>
                <a:latin typeface="SimHei" charset="0"/>
                <a:ea typeface="SimHei" charset="0"/>
                <a:cs typeface="SimHei" charset="0"/>
              </a:rPr>
              <a:t>羊池在</a:t>
            </a:r>
            <a:r>
              <a:rPr lang="zh-CN" altLang="en-US" sz="3600" b="1">
                <a:solidFill>
                  <a:prstClr val="white"/>
                </a:solidFill>
                <a:effectLst>
                  <a:outerShdw blurRad="38100" dist="38100" dir="2700000" algn="tl">
                    <a:srgbClr val="EEECE1"/>
                  </a:outerShdw>
                </a:effectLst>
                <a:latin typeface="SimHei" charset="0"/>
                <a:ea typeface="SimHei" charset="0"/>
                <a:cs typeface="SimHei" charset="0"/>
              </a:rPr>
              <a:t>毕士大</a:t>
            </a:r>
            <a:r>
              <a:rPr lang="zh-CN" altLang="en-US" sz="3600">
                <a:solidFill>
                  <a:prstClr val="white"/>
                </a:solidFill>
                <a:latin typeface="SimHei" charset="0"/>
                <a:ea typeface="SimHei" charset="0"/>
                <a:cs typeface="SimHei" charset="0"/>
              </a:rPr>
              <a:t>池以南</a:t>
            </a:r>
            <a:r>
              <a:rPr lang="en-US" altLang="ja-JP" sz="3600">
                <a:solidFill>
                  <a:prstClr val="white"/>
                </a:solidFill>
                <a:latin typeface="SimHei" charset="0"/>
                <a:ea typeface="SimHei" charset="0"/>
                <a:cs typeface="SimHei" charset="0"/>
              </a:rPr>
              <a:t>)</a:t>
            </a:r>
            <a:endParaRPr lang="en-US" sz="3600">
              <a:solidFill>
                <a:prstClr val="white"/>
              </a:solidFill>
              <a:latin typeface="SimHei" charset="0"/>
              <a:ea typeface="SimHei" charset="0"/>
              <a:cs typeface="SimHei" charset="0"/>
            </a:endParaRPr>
          </a:p>
        </p:txBody>
      </p:sp>
    </p:spTree>
    <p:extLst>
      <p:ext uri="{BB962C8B-B14F-4D97-AF65-F5344CB8AC3E}">
        <p14:creationId xmlns:p14="http://schemas.microsoft.com/office/powerpoint/2010/main" val="3140018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86370" name="Picture 5" descr="John 5 Bethesda Pool in Movie on Joh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1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2133600" y="0"/>
            <a:ext cx="5105400" cy="914400"/>
          </a:xfrm>
          <a:solidFill>
            <a:schemeClr val="bg1"/>
          </a:solidFill>
        </p:spPr>
        <p:txBody>
          <a:bodyPr>
            <a:normAutofit/>
          </a:bodyPr>
          <a:lstStyle/>
          <a:p>
            <a:pPr eaLnBrk="1" hangingPunct="1">
              <a:defRPr/>
            </a:pPr>
            <a:r>
              <a:rPr lang="zh-CN" altLang="en-US" b="1" dirty="0">
                <a:solidFill>
                  <a:srgbClr val="000099"/>
                </a:solidFill>
                <a:effectLst>
                  <a:outerShdw blurRad="38100" dist="38100" dir="2700000" algn="tl">
                    <a:srgbClr val="DDDDDD"/>
                  </a:outerShdw>
                </a:effectLst>
                <a:latin typeface="SimHei" charset="0"/>
                <a:ea typeface="SimHei" charset="0"/>
                <a:cs typeface="SimHei" charset="0"/>
              </a:rPr>
              <a:t>毕士大池</a:t>
            </a:r>
            <a:endParaRPr lang="en-US" b="1" dirty="0">
              <a:solidFill>
                <a:srgbClr val="000099"/>
              </a:solidFill>
              <a:effectLst>
                <a:outerShdw blurRad="38100" dist="38100" dir="2700000" algn="tl">
                  <a:srgbClr val="DDDDDD"/>
                </a:outerShdw>
              </a:effectLst>
              <a:latin typeface="Calibri" charset="0"/>
              <a:ea typeface="ＭＳ Ｐゴシック" charset="0"/>
              <a:cs typeface="Arial" charset="0"/>
            </a:endParaRPr>
          </a:p>
        </p:txBody>
      </p:sp>
      <p:sp>
        <p:nvSpPr>
          <p:cNvPr id="167945" name="Rectangle 9"/>
          <p:cNvSpPr>
            <a:spLocks noChangeArrowheads="1"/>
          </p:cNvSpPr>
          <p:nvPr/>
        </p:nvSpPr>
        <p:spPr bwMode="auto">
          <a:xfrm>
            <a:off x="1143000" y="5105400"/>
            <a:ext cx="8001000" cy="1752600"/>
          </a:xfrm>
          <a:prstGeom prst="rect">
            <a:avLst/>
          </a:prstGeom>
          <a:solidFill>
            <a:srgbClr val="000099"/>
          </a:solidFill>
          <a:ln w="9525">
            <a:noFill/>
            <a:miter lim="800000"/>
            <a:headEnd/>
            <a:tailEnd/>
          </a:ln>
        </p:spPr>
        <p:txBody>
          <a:bodyPr lIns="92075" tIns="46038" rIns="92075" bIns="46038" anchor="ctr"/>
          <a:lstStyle/>
          <a:p>
            <a:pPr algn="ctr">
              <a:spcBef>
                <a:spcPct val="20000"/>
              </a:spcBef>
              <a:buClr>
                <a:srgbClr val="C0504D"/>
              </a:buClr>
              <a:buSzPct val="80000"/>
              <a:buFont typeface="Wingdings" charset="0"/>
              <a:buNone/>
              <a:defRPr/>
            </a:pPr>
            <a:r>
              <a:rPr lang="ja-JP" altLang="en-US" sz="3200" b="1" dirty="0">
                <a:solidFill>
                  <a:prstClr val="white"/>
                </a:solidFill>
                <a:effectLst>
                  <a:outerShdw blurRad="38100" dist="38100" dir="2700000" algn="tl">
                    <a:srgbClr val="000000"/>
                  </a:outerShdw>
                </a:effectLst>
                <a:latin typeface="SimHei" charset="0"/>
                <a:ea typeface="SimHei" charset="0"/>
              </a:rPr>
              <a:t>“</a:t>
            </a:r>
            <a:r>
              <a:rPr lang="zh-CN" altLang="en-US" sz="3600" b="1" dirty="0">
                <a:solidFill>
                  <a:prstClr val="white"/>
                </a:solidFill>
                <a:effectLst>
                  <a:outerShdw blurRad="38100" dist="38100" dir="2700000" algn="tl">
                    <a:srgbClr val="000000"/>
                  </a:outerShdw>
                </a:effectLst>
                <a:latin typeface="SimHei" charset="0"/>
                <a:ea typeface="SimHei" charset="0"/>
              </a:rPr>
              <a:t>在耶路撒冷、靠近羊门有一个池子 </a:t>
            </a:r>
            <a:r>
              <a:rPr lang="en-US" sz="3600" b="1" dirty="0">
                <a:solidFill>
                  <a:prstClr val="white"/>
                </a:solidFill>
                <a:effectLst>
                  <a:outerShdw blurRad="38100" dist="38100" dir="2700000" algn="tl">
                    <a:srgbClr val="000000"/>
                  </a:outerShdw>
                </a:effectLst>
                <a:latin typeface="SimHei" charset="0"/>
                <a:ea typeface="SimHei" charset="0"/>
              </a:rPr>
              <a:t>…</a:t>
            </a:r>
            <a:r>
              <a:rPr lang="zh-CN" altLang="en-US" sz="3600" b="1" dirty="0">
                <a:solidFill>
                  <a:prstClr val="white"/>
                </a:solidFill>
                <a:effectLst>
                  <a:outerShdw blurRad="38100" dist="38100" dir="2700000" algn="tl">
                    <a:srgbClr val="000000"/>
                  </a:outerShdw>
                </a:effectLst>
                <a:latin typeface="SimHei" charset="0"/>
                <a:ea typeface="SimHei" charset="0"/>
                <a:cs typeface="SimHei" charset="0"/>
              </a:rPr>
              <a:t>叫作毕士大</a:t>
            </a:r>
            <a:r>
              <a:rPr lang="en-US" altLang="ja-JP" sz="3600" b="1" dirty="0">
                <a:solidFill>
                  <a:prstClr val="white"/>
                </a:solidFill>
                <a:effectLst>
                  <a:outerShdw blurRad="38100" dist="38100" dir="2700000" algn="tl">
                    <a:srgbClr val="000000"/>
                  </a:outerShdw>
                </a:effectLst>
                <a:latin typeface="SimHei" charset="0"/>
                <a:ea typeface="SimHei" charset="0"/>
                <a:cs typeface="SimHei" charset="0"/>
              </a:rPr>
              <a:t>…</a:t>
            </a:r>
            <a:r>
              <a:rPr lang="en-US" altLang="ja-JP" sz="3200" b="1" dirty="0">
                <a:solidFill>
                  <a:prstClr val="white"/>
                </a:solidFill>
                <a:effectLst>
                  <a:outerShdw blurRad="38100" dist="38100" dir="2700000" algn="tl">
                    <a:srgbClr val="000000"/>
                  </a:outerShdw>
                </a:effectLst>
                <a:latin typeface="SimHei" charset="0"/>
                <a:ea typeface="SimHei" charset="0"/>
                <a:cs typeface="SimHei" charset="0"/>
              </a:rPr>
              <a:t>”</a:t>
            </a:r>
          </a:p>
          <a:p>
            <a:pPr algn="r">
              <a:spcBef>
                <a:spcPct val="20000"/>
              </a:spcBef>
              <a:buClr>
                <a:srgbClr val="C0504D"/>
              </a:buClr>
              <a:buSzPct val="80000"/>
              <a:buFont typeface="Wingdings" charset="0"/>
              <a:buNone/>
              <a:defRPr/>
            </a:pPr>
            <a:r>
              <a:rPr lang="zh-CN" altLang="en-US" sz="2800" b="1" dirty="0">
                <a:solidFill>
                  <a:prstClr val="white"/>
                </a:solidFill>
                <a:effectLst>
                  <a:outerShdw blurRad="38100" dist="38100" dir="2700000" algn="tl">
                    <a:srgbClr val="000000"/>
                  </a:outerShdw>
                </a:effectLst>
                <a:latin typeface="SimHei" charset="0"/>
                <a:ea typeface="SimHei" charset="0"/>
                <a:cs typeface="SimHei" charset="0"/>
              </a:rPr>
              <a:t>约翰福音</a:t>
            </a:r>
            <a:r>
              <a:rPr lang="en-US" altLang="ja-JP" sz="2800" b="1" dirty="0">
                <a:solidFill>
                  <a:prstClr val="white"/>
                </a:solidFill>
                <a:effectLst>
                  <a:outerShdw blurRad="38100" dist="38100" dir="2700000" algn="tl">
                    <a:srgbClr val="000000"/>
                  </a:outerShdw>
                </a:effectLst>
                <a:latin typeface="SimHei" charset="0"/>
                <a:ea typeface="SimHei" charset="0"/>
                <a:cs typeface="SimHei" charset="0"/>
              </a:rPr>
              <a:t> 5:2</a:t>
            </a:r>
            <a:endParaRPr lang="en-US" sz="2800" b="1" dirty="0">
              <a:solidFill>
                <a:prstClr val="white"/>
              </a:solidFill>
              <a:effectLst>
                <a:outerShdw blurRad="38100" dist="38100" dir="2700000" algn="tl">
                  <a:srgbClr val="000000"/>
                </a:outerShdw>
              </a:effectLst>
              <a:latin typeface="SimHei" charset="0"/>
              <a:ea typeface="SimHei" charset="0"/>
              <a:cs typeface="SimHei" charset="0"/>
            </a:endParaRPr>
          </a:p>
        </p:txBody>
      </p:sp>
    </p:spTree>
    <p:extLst>
      <p:ext uri="{BB962C8B-B14F-4D97-AF65-F5344CB8AC3E}">
        <p14:creationId xmlns:p14="http://schemas.microsoft.com/office/powerpoint/2010/main" val="1572619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animEffect transition="in" filter="fade">
                                      <p:cBhvr>
                                        <p:cTn id="9" dur="500"/>
                                        <p:tgtEl>
                                          <p:spTgt spid="1679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7945">
                                            <p:txEl>
                                              <p:pRg st="0" end="0"/>
                                            </p:txEl>
                                          </p:spTgt>
                                        </p:tgtEl>
                                        <p:attrNameLst>
                                          <p:attrName>style.visibility</p:attrName>
                                        </p:attrNameLst>
                                      </p:cBhvr>
                                      <p:to>
                                        <p:strVal val="visible"/>
                                      </p:to>
                                    </p:set>
                                    <p:anim calcmode="lin" valueType="num">
                                      <p:cBhvr>
                                        <p:cTn id="21"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67945">
                                            <p:txEl>
                                              <p:pRg st="0" end="0"/>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67945">
                                            <p:txEl>
                                              <p:pRg st="1" end="1"/>
                                            </p:txEl>
                                          </p:spTgt>
                                        </p:tgtEl>
                                        <p:attrNameLst>
                                          <p:attrName>style.visibility</p:attrName>
                                        </p:attrNameLst>
                                      </p:cBhvr>
                                      <p:to>
                                        <p:strVal val="visible"/>
                                      </p:to>
                                    </p:set>
                                    <p:anim calcmode="lin" valueType="num">
                                      <p:cBhvr>
                                        <p:cTn id="26"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88417" name="Picture 6" descr="Bethesda p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1" name="Picture 5" descr="Bethesda p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8413" y="457200"/>
            <a:ext cx="5335587"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45" name="Rectangle 9"/>
          <p:cNvSpPr>
            <a:spLocks noChangeArrowheads="1"/>
          </p:cNvSpPr>
          <p:nvPr/>
        </p:nvSpPr>
        <p:spPr bwMode="auto">
          <a:xfrm>
            <a:off x="1143000" y="5105400"/>
            <a:ext cx="8001000" cy="1752600"/>
          </a:xfrm>
          <a:prstGeom prst="rect">
            <a:avLst/>
          </a:prstGeom>
          <a:solidFill>
            <a:schemeClr val="tx1"/>
          </a:solidFill>
          <a:ln w="9525">
            <a:noFill/>
            <a:miter lim="800000"/>
            <a:headEnd/>
            <a:tailEnd/>
          </a:ln>
        </p:spPr>
        <p:txBody>
          <a:bodyPr lIns="92075" tIns="46038" rIns="92075" bIns="46038" anchor="ctr"/>
          <a:lstStyle/>
          <a:p>
            <a:pPr algn="ctr">
              <a:spcBef>
                <a:spcPct val="20000"/>
              </a:spcBef>
              <a:buClr>
                <a:srgbClr val="C0504D"/>
              </a:buClr>
              <a:buSzPct val="80000"/>
              <a:buFont typeface="Wingdings" charset="0"/>
              <a:buNone/>
              <a:defRPr/>
            </a:pPr>
            <a:r>
              <a:rPr lang="zh-CN" altLang="en-US" sz="3600" b="1" dirty="0">
                <a:solidFill>
                  <a:prstClr val="white"/>
                </a:solidFill>
                <a:latin typeface="SimHei" charset="0"/>
                <a:ea typeface="SimHei" charset="0"/>
                <a:cs typeface="SimHei" charset="0"/>
              </a:rPr>
              <a:t>在耶路撒冷、靠近羊门有一个池子 </a:t>
            </a:r>
            <a:r>
              <a:rPr lang="en-US" sz="3600" b="1" dirty="0">
                <a:solidFill>
                  <a:prstClr val="white"/>
                </a:solidFill>
                <a:latin typeface="SimHei" charset="0"/>
                <a:ea typeface="SimHei" charset="0"/>
              </a:rPr>
              <a:t>…</a:t>
            </a:r>
            <a:r>
              <a:rPr lang="zh-CN" altLang="en-US" sz="3600" b="1" dirty="0">
                <a:solidFill>
                  <a:prstClr val="white"/>
                </a:solidFill>
                <a:latin typeface="SimHei" charset="0"/>
                <a:ea typeface="SimHei" charset="0"/>
                <a:cs typeface="SimHei" charset="0"/>
              </a:rPr>
              <a:t>叫作毕士大</a:t>
            </a:r>
            <a:r>
              <a:rPr lang="en-US" altLang="ja-JP" sz="3600" b="1" dirty="0">
                <a:solidFill>
                  <a:prstClr val="white"/>
                </a:solidFill>
                <a:latin typeface="SimHei" charset="0"/>
                <a:ea typeface="SimHei" charset="0"/>
                <a:cs typeface="SimHei" charset="0"/>
              </a:rPr>
              <a:t>…”</a:t>
            </a:r>
          </a:p>
          <a:p>
            <a:pPr algn="r">
              <a:spcBef>
                <a:spcPct val="20000"/>
              </a:spcBef>
              <a:buClr>
                <a:srgbClr val="C0504D"/>
              </a:buClr>
              <a:buSzPct val="80000"/>
              <a:buFont typeface="Wingdings" charset="0"/>
              <a:buNone/>
              <a:defRPr/>
            </a:pPr>
            <a:r>
              <a:rPr lang="zh-CN" altLang="en-US" sz="2800" b="1" dirty="0">
                <a:solidFill>
                  <a:prstClr val="white"/>
                </a:solidFill>
                <a:latin typeface="SimHei" charset="0"/>
                <a:ea typeface="SimHei" charset="0"/>
                <a:cs typeface="SimHei" charset="0"/>
              </a:rPr>
              <a:t>约翰福音</a:t>
            </a:r>
            <a:r>
              <a:rPr lang="en-US" altLang="ja-JP" sz="2800" b="1" dirty="0">
                <a:solidFill>
                  <a:prstClr val="white"/>
                </a:solidFill>
                <a:latin typeface="SimHei" charset="0"/>
                <a:ea typeface="SimHei" charset="0"/>
                <a:cs typeface="SimHei" charset="0"/>
              </a:rPr>
              <a:t> 5:2</a:t>
            </a:r>
            <a:endParaRPr lang="en-US" sz="2800" b="1" dirty="0">
              <a:solidFill>
                <a:prstClr val="white"/>
              </a:solidFill>
              <a:latin typeface="Arial" charset="0"/>
              <a:cs typeface="Arial" charset="0"/>
            </a:endParaRPr>
          </a:p>
        </p:txBody>
      </p:sp>
      <p:sp>
        <p:nvSpPr>
          <p:cNvPr id="7" name="Rectangle 2"/>
          <p:cNvSpPr>
            <a:spLocks noGrp="1" noChangeArrowheads="1"/>
          </p:cNvSpPr>
          <p:nvPr>
            <p:ph type="ctrTitle"/>
          </p:nvPr>
        </p:nvSpPr>
        <p:spPr>
          <a:xfrm>
            <a:off x="304800" y="0"/>
            <a:ext cx="3962400" cy="914400"/>
          </a:xfrm>
          <a:solidFill>
            <a:schemeClr val="bg1"/>
          </a:solidFill>
        </p:spPr>
        <p:txBody>
          <a:bodyPr>
            <a:normAutofit/>
          </a:bodyPr>
          <a:lstStyle/>
          <a:p>
            <a:pPr eaLnBrk="1" hangingPunct="1">
              <a:defRPr/>
            </a:pPr>
            <a:r>
              <a:rPr lang="zh-CN" altLang="en-US" b="1" dirty="0">
                <a:solidFill>
                  <a:srgbClr val="000099"/>
                </a:solidFill>
                <a:effectLst>
                  <a:outerShdw blurRad="38100" dist="38100" dir="2700000" algn="tl">
                    <a:srgbClr val="DDDDDD"/>
                  </a:outerShdw>
                </a:effectLst>
                <a:latin typeface="SimHei" charset="0"/>
                <a:ea typeface="SimHei" charset="0"/>
                <a:cs typeface="SimHei" charset="0"/>
              </a:rPr>
              <a:t>毕士大池</a:t>
            </a:r>
            <a:endParaRPr lang="en-US" b="1" dirty="0">
              <a:solidFill>
                <a:srgbClr val="000099"/>
              </a:solidFill>
              <a:effectLst>
                <a:outerShdw blurRad="38100" dist="38100" dir="2700000" algn="tl">
                  <a:srgbClr val="DDDDDD"/>
                </a:outerShdw>
              </a:effectLst>
              <a:latin typeface="Calibri" charset="0"/>
              <a:ea typeface="ＭＳ Ｐゴシック" charset="0"/>
              <a:cs typeface="Arial" charset="0"/>
            </a:endParaRPr>
          </a:p>
        </p:txBody>
      </p:sp>
    </p:spTree>
    <p:extLst>
      <p:ext uri="{BB962C8B-B14F-4D97-AF65-F5344CB8AC3E}">
        <p14:creationId xmlns:p14="http://schemas.microsoft.com/office/powerpoint/2010/main" val="38696038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animEffect transition="in" filter="fade">
                                      <p:cBhvr>
                                        <p:cTn id="9" dur="500"/>
                                        <p:tgtEl>
                                          <p:spTgt spid="1679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67945">
                                            <p:txEl>
                                              <p:pRg st="0" end="0"/>
                                            </p:txEl>
                                          </p:spTgt>
                                        </p:tgtEl>
                                        <p:attrNameLst>
                                          <p:attrName>style.visibility</p:attrName>
                                        </p:attrNameLst>
                                      </p:cBhvr>
                                      <p:to>
                                        <p:strVal val="visible"/>
                                      </p:to>
                                    </p:set>
                                    <p:anim calcmode="lin" valueType="num">
                                      <p:cBhvr>
                                        <p:cTn id="20"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67945">
                                            <p:txEl>
                                              <p:pRg st="0" end="0"/>
                                            </p:txEl>
                                          </p:spTgt>
                                        </p:tgtEl>
                                      </p:cBhvr>
                                    </p:animEffect>
                                  </p:childTnLst>
                                </p:cTn>
                              </p:par>
                            </p:childTnLst>
                          </p:cTn>
                        </p:par>
                        <p:par>
                          <p:cTn id="23" fill="hold" nodeType="afterGroup">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1" end="1"/>
                                            </p:txEl>
                                          </p:spTgt>
                                        </p:tgtEl>
                                        <p:attrNameLst>
                                          <p:attrName>style.visibility</p:attrName>
                                        </p:attrNameLst>
                                      </p:cBhvr>
                                      <p:to>
                                        <p:strVal val="visible"/>
                                      </p:to>
                                    </p:set>
                                    <p:anim calcmode="lin" valueType="num">
                                      <p:cBhvr>
                                        <p:cTn id="26"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1" end="1"/>
                                            </p:txEl>
                                          </p:spTgt>
                                        </p:tgtEl>
                                      </p:cBhvr>
                                    </p:animEffect>
                                  </p:childTnLst>
                                </p:cTn>
                              </p:par>
                            </p:childTnLst>
                          </p:cTn>
                        </p:par>
                        <p:par>
                          <p:cTn id="29" fill="hold" nodeType="afterGroup">
                            <p:stCondLst>
                              <p:cond delay="1500"/>
                            </p:stCondLst>
                            <p:childTnLst>
                              <p:par>
                                <p:cTn id="30" presetID="53"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5" grpId="0" build="p"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subTitle" idx="1"/>
          </p:nvPr>
        </p:nvSpPr>
        <p:spPr/>
        <p:txBody>
          <a:bodyPr/>
          <a:lstStyle/>
          <a:p>
            <a:pPr eaLnBrk="1" hangingPunct="1">
              <a:buFont typeface="Wingdings" charset="0"/>
              <a:buNone/>
            </a:pPr>
            <a:endParaRPr lang="en-US">
              <a:solidFill>
                <a:srgbClr val="898989"/>
              </a:solidFill>
              <a:latin typeface="Arial" charset="0"/>
              <a:ea typeface="ＭＳ Ｐゴシック" charset="0"/>
              <a:cs typeface="Arial" charset="0"/>
            </a:endParaRPr>
          </a:p>
        </p:txBody>
      </p:sp>
      <p:pic>
        <p:nvPicPr>
          <p:cNvPr id="190467" name="Picture 3" descr="Bethesda ru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6350"/>
            <a:ext cx="686435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69" name="Picture 9" descr="Pools of Bethes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0"/>
            <a:ext cx="2971800" cy="4521200"/>
          </a:xfrm>
          <a:prstGeom prst="rect">
            <a:avLst/>
          </a:prstGeom>
          <a:noFill/>
          <a:ln w="57150">
            <a:solidFill>
              <a:srgbClr val="FFFCF3"/>
            </a:solidFill>
            <a:miter lim="800000"/>
            <a:headEnd/>
            <a:tailEnd/>
          </a:ln>
          <a:extLst>
            <a:ext uri="{909E8E84-426E-40dd-AFC4-6F175D3DCCD1}">
              <a14:hiddenFill xmlns:a14="http://schemas.microsoft.com/office/drawing/2010/main" xmlns="">
                <a:solidFill>
                  <a:srgbClr val="FFFFFF"/>
                </a:solidFill>
              </a14:hiddenFill>
            </a:ext>
          </a:extLst>
        </p:spPr>
      </p:pic>
      <p:sp>
        <p:nvSpPr>
          <p:cNvPr id="168964" name="Rectangle 4"/>
          <p:cNvSpPr>
            <a:spLocks noGrp="1" noChangeArrowheads="1"/>
          </p:cNvSpPr>
          <p:nvPr>
            <p:ph type="ctrTitle"/>
          </p:nvPr>
        </p:nvSpPr>
        <p:spPr>
          <a:xfrm>
            <a:off x="228600" y="152400"/>
            <a:ext cx="5029200" cy="990600"/>
          </a:xfrm>
          <a:solidFill>
            <a:srgbClr val="FFFFFF"/>
          </a:solidFill>
        </p:spPr>
        <p:txBody>
          <a:bodyPr>
            <a:normAutofit/>
          </a:bodyPr>
          <a:lstStyle/>
          <a:p>
            <a:pPr eaLnBrk="1" hangingPunct="1">
              <a:defRPr/>
            </a:pPr>
            <a:r>
              <a:rPr lang="zh-CN" altLang="en-US" b="1" dirty="0">
                <a:solidFill>
                  <a:srgbClr val="000099"/>
                </a:solidFill>
                <a:effectLst>
                  <a:outerShdw blurRad="38100" dist="38100" dir="2700000" algn="tl">
                    <a:srgbClr val="DDDDDD"/>
                  </a:outerShdw>
                </a:effectLst>
                <a:latin typeface="SimHei" charset="0"/>
                <a:ea typeface="SimHei" charset="0"/>
                <a:cs typeface="SimHei" charset="0"/>
              </a:rPr>
              <a:t>毕士大池遗址</a:t>
            </a:r>
            <a:endParaRPr lang="en-US" b="1" dirty="0">
              <a:solidFill>
                <a:srgbClr val="000099"/>
              </a:solidFill>
              <a:effectLst>
                <a:outerShdw blurRad="38100" dist="38100" dir="2700000" algn="tl">
                  <a:srgbClr val="DDDDDD"/>
                </a:outerShdw>
              </a:effectLst>
              <a:latin typeface="Calibri" charset="0"/>
              <a:ea typeface="ＭＳ Ｐゴシック" charset="0"/>
              <a:cs typeface="ＭＳ Ｐゴシック" charset="0"/>
            </a:endParaRPr>
          </a:p>
        </p:txBody>
      </p:sp>
    </p:spTree>
    <p:extLst>
      <p:ext uri="{BB962C8B-B14F-4D97-AF65-F5344CB8AC3E}">
        <p14:creationId xmlns:p14="http://schemas.microsoft.com/office/powerpoint/2010/main" val="55336731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4758" name="Title 73"/>
          <p:cNvSpPr>
            <a:spLocks noGrp="1"/>
          </p:cNvSpPr>
          <p:nvPr>
            <p:ph type="title"/>
          </p:nvPr>
        </p:nvSpPr>
        <p:spPr>
          <a:xfrm>
            <a:off x="685800" y="0"/>
            <a:ext cx="7772400" cy="457200"/>
          </a:xfrm>
        </p:spPr>
        <p:txBody>
          <a:bodyPr/>
          <a:lstStyle/>
          <a:p>
            <a:pPr algn="ctr" eaLnBrk="1" hangingPunct="1"/>
            <a:r>
              <a:rPr lang="en-US" sz="2400" b="1" i="0">
                <a:solidFill>
                  <a:srgbClr val="FFAE0D"/>
                </a:solidFill>
                <a:latin typeface="KaiTi" pitchFamily="49" charset="-122"/>
                <a:ea typeface="KaiTi" pitchFamily="49" charset="-122"/>
                <a:cs typeface="ＭＳ Ｐゴシック" charset="0"/>
              </a:rPr>
              <a:t>四福音</a:t>
            </a:r>
            <a:r>
              <a:rPr lang="zh-TW" altLang="en-US" sz="2400" b="1" i="0">
                <a:solidFill>
                  <a:srgbClr val="FFAE0D"/>
                </a:solidFill>
                <a:latin typeface="KaiTi" pitchFamily="49" charset="-122"/>
                <a:ea typeface="KaiTi" pitchFamily="49" charset="-122"/>
                <a:cs typeface="ＭＳ Ｐゴシック" charset="0"/>
              </a:rPr>
              <a:t>书</a:t>
            </a:r>
            <a:r>
              <a:rPr lang="en-US" sz="2400" b="1" i="0">
                <a:solidFill>
                  <a:srgbClr val="FFAE0D"/>
                </a:solidFill>
                <a:latin typeface="KaiTi" pitchFamily="49" charset="-122"/>
                <a:ea typeface="KaiTi" pitchFamily="49" charset="-122"/>
                <a:cs typeface="ＭＳ Ｐゴシック" charset="0"/>
              </a:rPr>
              <a:t>的</a:t>
            </a:r>
            <a:r>
              <a:rPr lang="zh-TW" altLang="en-US" sz="2400" b="1" i="0">
                <a:solidFill>
                  <a:srgbClr val="FFAE0D"/>
                </a:solidFill>
                <a:latin typeface="KaiTi" pitchFamily="49" charset="-122"/>
                <a:ea typeface="KaiTi" pitchFamily="49" charset="-122"/>
                <a:cs typeface="ＭＳ Ｐゴシック" charset="0"/>
              </a:rPr>
              <a:t>对比</a:t>
            </a:r>
            <a:endParaRPr lang="en-US" dirty="0">
              <a:latin typeface="KaiTi" pitchFamily="49" charset="-122"/>
              <a:ea typeface="KaiTi" pitchFamily="49" charset="-122"/>
              <a:cs typeface="SimSun" charset="0"/>
            </a:endParaRPr>
          </a:p>
        </p:txBody>
      </p:sp>
      <p:graphicFrame>
        <p:nvGraphicFramePr>
          <p:cNvPr id="23258" name="Group 730"/>
          <p:cNvGraphicFramePr>
            <a:graphicFrameLocks noGrp="1"/>
          </p:cNvGraphicFramePr>
          <p:nvPr>
            <p:ph type="tbl" idx="1"/>
            <p:extLst>
              <p:ext uri="{D42A27DB-BD31-4B8C-83A1-F6EECF244321}">
                <p14:modId xmlns:p14="http://schemas.microsoft.com/office/powerpoint/2010/main" val="534658738"/>
              </p:ext>
            </p:extLst>
          </p:nvPr>
        </p:nvGraphicFramePr>
        <p:xfrm>
          <a:off x="0" y="404664"/>
          <a:ext cx="9144000" cy="6333373"/>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马</a:t>
                      </a:r>
                      <a:r>
                        <a:rPr kumimoji="0" lang="zh-CN" altLang="en-US" sz="2200" b="1" i="0" u="none" strike="noStrike" cap="none" normalizeH="0" baseline="0">
                          <a:ln>
                            <a:noFill/>
                          </a:ln>
                          <a:solidFill>
                            <a:srgbClr val="F8F8EF"/>
                          </a:solidFill>
                          <a:effectLst/>
                          <a:latin typeface="KaiTi" pitchFamily="49" charset="-122"/>
                          <a:ea typeface="KaiTi" pitchFamily="49" charset="-122"/>
                          <a:cs typeface="Arial" charset="0"/>
                        </a:rPr>
                        <a:t>太</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马</a:t>
                      </a:r>
                      <a:r>
                        <a:rPr kumimoji="0" lang="zh-CN" altLang="en-US" sz="2200" b="1" i="0" u="none" strike="noStrike" cap="none" normalizeH="0" baseline="0">
                          <a:ln>
                            <a:noFill/>
                          </a:ln>
                          <a:solidFill>
                            <a:srgbClr val="F8F8EF"/>
                          </a:solidFill>
                          <a:effectLst/>
                          <a:latin typeface="KaiTi" pitchFamily="49" charset="-122"/>
                          <a:ea typeface="KaiTi" pitchFamily="49" charset="-122"/>
                          <a:cs typeface="Arial" charset="0"/>
                        </a:rPr>
                        <a:t>可</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rgbClr val="F8F8EF"/>
                          </a:solidFill>
                          <a:effectLst/>
                          <a:latin typeface="KaiTi" pitchFamily="49" charset="-122"/>
                          <a:ea typeface="KaiTi" pitchFamily="49" charset="-122"/>
                          <a:cs typeface="Arial" charset="0"/>
                        </a:rPr>
                        <a:t>路加</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约</a:t>
                      </a:r>
                      <a:r>
                        <a:rPr kumimoji="0" lang="zh-CN" altLang="en-US" sz="2200" b="1" i="0" u="none" strike="noStrike" cap="none" normalizeH="0" baseline="0">
                          <a:ln>
                            <a:noFill/>
                          </a:ln>
                          <a:solidFill>
                            <a:srgbClr val="F8F8EF"/>
                          </a:solidFill>
                          <a:effectLst/>
                          <a:latin typeface="KaiTi" pitchFamily="49" charset="-122"/>
                          <a:ea typeface="KaiTi" pitchFamily="49" charset="-122"/>
                          <a:cs typeface="Arial" charset="0"/>
                        </a:rPr>
                        <a:t>翰</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rgbClr val="F8F8EF"/>
                          </a:solidFill>
                          <a:effectLst/>
                          <a:latin typeface="KaiTi" pitchFamily="49" charset="-122"/>
                          <a:ea typeface="KaiTi" pitchFamily="49" charset="-122"/>
                          <a:cs typeface="Times New Roman" charset="0"/>
                        </a:rPr>
                        <a:t>作者</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400" b="1" i="0" u="none" strike="noStrike" cap="none" normalizeH="0" baseline="0">
                          <a:ln>
                            <a:noFill/>
                          </a:ln>
                          <a:solidFill>
                            <a:srgbClr val="000000"/>
                          </a:solidFill>
                          <a:effectLst/>
                          <a:latin typeface="KaiTi" pitchFamily="49" charset="-122"/>
                          <a:ea typeface="KaiTi" pitchFamily="49" charset="-122"/>
                          <a:cs typeface="宋体" charset="0"/>
                        </a:rPr>
                        <a:t>马</a:t>
                      </a:r>
                      <a:r>
                        <a:rPr kumimoji="0" lang="zh-CN" altLang="en-US" sz="2400" b="1" i="0" u="none" strike="noStrike" cap="none" normalizeH="0" baseline="0">
                          <a:ln>
                            <a:noFill/>
                          </a:ln>
                          <a:solidFill>
                            <a:srgbClr val="000000"/>
                          </a:solidFill>
                          <a:effectLst/>
                          <a:latin typeface="KaiTi" pitchFamily="49" charset="-122"/>
                          <a:ea typeface="KaiTi" pitchFamily="49" charset="-122"/>
                          <a:cs typeface="宋体" charset="0"/>
                        </a:rPr>
                        <a:t>太</a:t>
                      </a:r>
                      <a:endParaRPr kumimoji="0" lang="en-US" sz="2400" b="1" i="0" u="none" strike="noStrike" cap="none" normalizeH="0" baseline="0" dirty="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400" b="1" i="0" u="none" strike="noStrike" cap="none" normalizeH="0" baseline="0">
                          <a:ln>
                            <a:noFill/>
                          </a:ln>
                          <a:solidFill>
                            <a:srgbClr val="000000"/>
                          </a:solidFill>
                          <a:effectLst/>
                          <a:latin typeface="KaiTi" pitchFamily="49" charset="-122"/>
                          <a:ea typeface="KaiTi" pitchFamily="49" charset="-122"/>
                          <a:cs typeface="ＭＳ Ｐゴシック" charset="0"/>
                        </a:rPr>
                        <a:t>马</a:t>
                      </a:r>
                      <a:r>
                        <a:rPr kumimoji="0" lang="en-US" sz="2400" b="1" i="0" u="none" strike="noStrike" cap="none" normalizeH="0" baseline="0">
                          <a:ln>
                            <a:noFill/>
                          </a:ln>
                          <a:solidFill>
                            <a:srgbClr val="000000"/>
                          </a:solidFill>
                          <a:effectLst/>
                          <a:latin typeface="KaiTi" pitchFamily="49" charset="-122"/>
                          <a:ea typeface="KaiTi" pitchFamily="49" charset="-122"/>
                          <a:cs typeface="ＭＳ Ｐゴシック" charset="0"/>
                        </a:rPr>
                        <a:t>可</a:t>
                      </a:r>
                      <a:endParaRPr kumimoji="0" lang="en-US" sz="2400" b="1" i="0" u="none" strike="noStrike" cap="none" normalizeH="0" baseline="0" dirty="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n-US" sz="2400" b="1" i="0" u="none" strike="noStrike" cap="none" normalizeH="0" baseline="0" dirty="0">
                          <a:ln>
                            <a:noFill/>
                          </a:ln>
                          <a:solidFill>
                            <a:srgbClr val="000000"/>
                          </a:solidFill>
                          <a:effectLst/>
                          <a:latin typeface="KaiTi" pitchFamily="49" charset="-122"/>
                          <a:ea typeface="KaiTi" pitchFamily="49" charset="-122"/>
                          <a:cs typeface="ＭＳ Ｐゴシック" charset="0"/>
                        </a:rPr>
                        <a:t>路 加</a:t>
                      </a:r>
                      <a:endParaRPr kumimoji="0" lang="en-US" sz="2400" b="1" i="0" u="none" strike="noStrike" cap="none" normalizeH="0" baseline="0" dirty="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400" b="1" i="0" u="none" strike="noStrike" cap="none" normalizeH="0" baseline="0">
                          <a:ln>
                            <a:noFill/>
                          </a:ln>
                          <a:solidFill>
                            <a:srgbClr val="000000"/>
                          </a:solidFill>
                          <a:effectLst/>
                          <a:latin typeface="KaiTi" pitchFamily="49" charset="-122"/>
                          <a:ea typeface="KaiTi" pitchFamily="49" charset="-122"/>
                          <a:cs typeface="ＭＳ Ｐゴシック" charset="0"/>
                        </a:rPr>
                        <a:t>约</a:t>
                      </a:r>
                      <a:r>
                        <a:rPr kumimoji="0" lang="en-US" sz="2400" b="1" i="0" u="none" strike="noStrike" cap="none" normalizeH="0" baseline="0">
                          <a:ln>
                            <a:noFill/>
                          </a:ln>
                          <a:solidFill>
                            <a:srgbClr val="000000"/>
                          </a:solidFill>
                          <a:effectLst/>
                          <a:latin typeface="KaiTi" pitchFamily="49" charset="-122"/>
                          <a:ea typeface="KaiTi" pitchFamily="49" charset="-122"/>
                          <a:cs typeface="ＭＳ Ｐゴシック" charset="0"/>
                        </a:rPr>
                        <a:t>翰</a:t>
                      </a:r>
                      <a:endParaRPr kumimoji="0" lang="en-US" sz="2400" b="1" i="0" u="none" strike="noStrike" cap="none" normalizeH="0" baseline="0" dirty="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195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职业</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税吏</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无</a:t>
                      </a: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青年</a:t>
                      </a: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医</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生</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渔夫</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种族</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犹太</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犹</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太</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外邦人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犹</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太</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76195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恩赐</a:t>
                      </a: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与职</a:t>
                      </a: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分</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使徒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服事</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或牧</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服事</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或教</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导</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使徒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762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写</a:t>
                      </a: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作</a:t>
                      </a: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对</a:t>
                      </a: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象</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犹</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犹</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太</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罗马</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外邦人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希腊</a:t>
                      </a: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世界各地</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6195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特</a:t>
                      </a: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质</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迹</a:t>
                      </a:r>
                      <a:r>
                        <a:rPr lang="zh-CN" altLang="en-US" sz="2400" b="1">
                          <a:solidFill>
                            <a:srgbClr val="000000"/>
                          </a:solidFill>
                          <a:latin typeface="KaiTi" pitchFamily="49" charset="-122"/>
                          <a:ea typeface="KaiTi" pitchFamily="49" charset="-122"/>
                        </a:rPr>
                        <a:t>象</a:t>
                      </a:r>
                      <a:b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b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a:t>
                      </a:r>
                      <a:r>
                        <a:rPr kumimoji="0" lang="zh-CN" alt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林前</a:t>
                      </a: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 1:22)</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 </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智慧</a:t>
                      </a:r>
                      <a:b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b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林前</a:t>
                      </a: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 1:22)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 </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属灵对</a:t>
                      </a: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象</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非信徒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非信徒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非信徒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143250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rgbClr val="F8F8EF"/>
                          </a:solidFill>
                          <a:effectLst/>
                          <a:latin typeface="KaiTi" pitchFamily="49" charset="-122"/>
                          <a:ea typeface="KaiTi" pitchFamily="49" charset="-122"/>
                          <a:cs typeface="Times New Roman" charset="0"/>
                        </a:rPr>
                        <a:t>重要主题</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弥赛亚</a:t>
                      </a:r>
                      <a:endParaRPr lang="en-US" altLang="zh-TW" sz="2400" b="1" dirty="0">
                        <a:solidFill>
                          <a:srgbClr val="000000"/>
                        </a:solidFill>
                        <a:latin typeface="KaiTi" pitchFamily="49" charset="-122"/>
                        <a:ea typeface="KaiTi" pitchFamily="49" charset="-122"/>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与国</a:t>
                      </a:r>
                      <a:r>
                        <a:rPr lang="zh-CN" altLang="en-US" sz="2400" b="1">
                          <a:solidFill>
                            <a:srgbClr val="000000"/>
                          </a:solidFill>
                          <a:latin typeface="KaiTi" pitchFamily="49" charset="-122"/>
                          <a:ea typeface="KaiTi" pitchFamily="49" charset="-122"/>
                        </a:rPr>
                        <a:t>度</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受苦</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的榜</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样</a:t>
                      </a: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强</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调门训</a:t>
                      </a: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lang="zh-CN" altLang="en-US" sz="2400" b="1" dirty="0">
                          <a:solidFill>
                            <a:srgbClr val="000000"/>
                          </a:solidFill>
                          <a:latin typeface="KaiTi" pitchFamily="49" charset="-122"/>
                          <a:ea typeface="KaiTi" pitchFamily="49" charset="-122"/>
                        </a:rPr>
                        <a:t>人性</a:t>
                      </a: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a:t>
                      </a:r>
                      <a:r>
                        <a:rPr kumimoji="0" lang="zh-CN" altLang="en-US" sz="2200" b="1" i="0" u="none" strike="noStrike" cap="none" normalizeH="0" baseline="0">
                          <a:ln>
                            <a:noFill/>
                          </a:ln>
                          <a:solidFill>
                            <a:srgbClr val="000000"/>
                          </a:solidFill>
                          <a:effectLst/>
                          <a:latin typeface="KaiTi" pitchFamily="49" charset="-122"/>
                          <a:ea typeface="KaiTi" pitchFamily="49" charset="-122"/>
                          <a:cs typeface="Times New Roman" charset="0"/>
                        </a:rPr>
                        <a:t>及</a:t>
                      </a:r>
                      <a:r>
                        <a:rPr kumimoji="0" lang="zh-TW" altLang="en-US" sz="2200" b="1" i="0" u="none" strike="noStrike" cap="none" normalizeH="0" baseline="0">
                          <a:ln>
                            <a:noFill/>
                          </a:ln>
                          <a:solidFill>
                            <a:srgbClr val="000000"/>
                          </a:solidFill>
                          <a:effectLst/>
                          <a:latin typeface="KaiTi" pitchFamily="49" charset="-122"/>
                          <a:ea typeface="KaiTi" pitchFamily="49" charset="-122"/>
                          <a:cs typeface="Times New Roman" charset="0"/>
                        </a:rPr>
                        <a:t>国</a:t>
                      </a:r>
                      <a:r>
                        <a:rPr lang="zh-CN" altLang="en-US" sz="2000" b="1">
                          <a:solidFill>
                            <a:srgbClr val="000000"/>
                          </a:solidFill>
                          <a:latin typeface="KaiTi" pitchFamily="49" charset="-122"/>
                          <a:ea typeface="KaiTi" pitchFamily="49" charset="-122"/>
                        </a:rPr>
                        <a:t>度</a:t>
                      </a:r>
                      <a:endParaRPr kumimoji="0" lang="en-US" sz="2000" b="1" i="0" u="none" strike="noStrike" cap="none" normalizeH="0" baseline="0" dirty="0">
                        <a:ln>
                          <a:noFill/>
                        </a:ln>
                        <a:solidFill>
                          <a:schemeClr val="bg1"/>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000000"/>
                          </a:solidFill>
                          <a:effectLst/>
                          <a:latin typeface="KaiTi" pitchFamily="49" charset="-122"/>
                          <a:ea typeface="KaiTi" pitchFamily="49" charset="-122"/>
                          <a:cs typeface="Times New Roman" charset="0"/>
                        </a:rPr>
                        <a:t>扩</a:t>
                      </a:r>
                      <a:r>
                        <a:rPr kumimoji="0" lang="zh-CN" altLang="en-US" sz="2200" b="1" i="0" u="none" strike="noStrike" cap="none" normalizeH="0" baseline="0">
                          <a:ln>
                            <a:noFill/>
                          </a:ln>
                          <a:solidFill>
                            <a:srgbClr val="000000"/>
                          </a:solidFill>
                          <a:effectLst/>
                          <a:latin typeface="KaiTi" pitchFamily="49" charset="-122"/>
                          <a:ea typeface="KaiTi" pitchFamily="49" charset="-122"/>
                          <a:cs typeface="Times New Roman" charset="0"/>
                        </a:rPr>
                        <a:t>展</a:t>
                      </a: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神性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
        <p:nvSpPr>
          <p:cNvPr id="114757"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Tree>
    <p:extLst>
      <p:ext uri="{BB962C8B-B14F-4D97-AF65-F5344CB8AC3E}">
        <p14:creationId xmlns:p14="http://schemas.microsoft.com/office/powerpoint/2010/main" val="1875785453"/>
      </p:ext>
    </p:extLst>
  </p:cSld>
  <p:clrMapOvr>
    <a:overrideClrMapping bg1="dk2" tx1="lt1" bg2="dk1"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5781" name="Title 73"/>
          <p:cNvSpPr>
            <a:spLocks noGrp="1"/>
          </p:cNvSpPr>
          <p:nvPr>
            <p:ph type="title"/>
          </p:nvPr>
        </p:nvSpPr>
        <p:spPr>
          <a:xfrm>
            <a:off x="685800" y="76200"/>
            <a:ext cx="7772400" cy="457200"/>
          </a:xfrm>
        </p:spPr>
        <p:txBody>
          <a:bodyPr/>
          <a:lstStyle/>
          <a:p>
            <a:pPr algn="ctr" eaLnBrk="1" hangingPunct="1"/>
            <a:r>
              <a:rPr lang="en-US" sz="2400" b="1" i="0">
                <a:solidFill>
                  <a:srgbClr val="FFAE0D"/>
                </a:solidFill>
                <a:latin typeface="KaiTi" pitchFamily="49" charset="-122"/>
                <a:ea typeface="KaiTi" pitchFamily="49" charset="-122"/>
                <a:cs typeface="ＭＳ Ｐゴシック" charset="0"/>
              </a:rPr>
              <a:t>四福音</a:t>
            </a:r>
            <a:r>
              <a:rPr lang="zh-TW" altLang="en-US" sz="2400" b="1" i="0">
                <a:solidFill>
                  <a:srgbClr val="FFAE0D"/>
                </a:solidFill>
                <a:latin typeface="KaiTi" pitchFamily="49" charset="-122"/>
                <a:ea typeface="KaiTi" pitchFamily="49" charset="-122"/>
                <a:cs typeface="ＭＳ Ｐゴシック" charset="0"/>
              </a:rPr>
              <a:t>书</a:t>
            </a:r>
            <a:r>
              <a:rPr lang="en-US" sz="2400" b="1" i="0">
                <a:solidFill>
                  <a:srgbClr val="FFAE0D"/>
                </a:solidFill>
                <a:latin typeface="KaiTi" pitchFamily="49" charset="-122"/>
                <a:ea typeface="KaiTi" pitchFamily="49" charset="-122"/>
                <a:cs typeface="ＭＳ Ｐゴシック" charset="0"/>
              </a:rPr>
              <a:t>的</a:t>
            </a:r>
            <a:r>
              <a:rPr lang="zh-TW" altLang="en-US" sz="2400" b="1" i="0">
                <a:solidFill>
                  <a:srgbClr val="FFAE0D"/>
                </a:solidFill>
                <a:latin typeface="KaiTi" pitchFamily="49" charset="-122"/>
                <a:ea typeface="KaiTi" pitchFamily="49" charset="-122"/>
                <a:cs typeface="ＭＳ Ｐゴシック" charset="0"/>
              </a:rPr>
              <a:t>对比</a:t>
            </a:r>
            <a:endParaRPr lang="en-US" dirty="0">
              <a:latin typeface="KaiTi" pitchFamily="49" charset="-122"/>
              <a:ea typeface="KaiTi" pitchFamily="49" charset="-122"/>
              <a:cs typeface="SimSun" charset="0"/>
            </a:endParaRPr>
          </a:p>
        </p:txBody>
      </p:sp>
      <p:graphicFrame>
        <p:nvGraphicFramePr>
          <p:cNvPr id="26702" name="Group 78"/>
          <p:cNvGraphicFramePr>
            <a:graphicFrameLocks noGrp="1"/>
          </p:cNvGraphicFramePr>
          <p:nvPr>
            <p:ph type="tbl" idx="1"/>
            <p:extLst>
              <p:ext uri="{D42A27DB-BD31-4B8C-83A1-F6EECF244321}">
                <p14:modId xmlns:p14="http://schemas.microsoft.com/office/powerpoint/2010/main" val="4285965530"/>
              </p:ext>
            </p:extLst>
          </p:nvPr>
        </p:nvGraphicFramePr>
        <p:xfrm>
          <a:off x="0" y="706967"/>
          <a:ext cx="9144000" cy="5783000"/>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rPr>
                        <a:t>马</a:t>
                      </a: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rPr>
                        <a:t>太</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Arioal;" charset="0"/>
                        </a:rPr>
                        <a:t>马</a:t>
                      </a: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Arioal;" charset="0"/>
                        </a:rPr>
                        <a:t>可</a:t>
                      </a:r>
                      <a:endParaRPr kumimoji="0" lang="en-US" altLang="zh-CN"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rPr>
                        <a:t>路加</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rPr>
                        <a:t>约</a:t>
                      </a: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rPr>
                        <a:t>翰</a:t>
                      </a:r>
                      <a:endParaRPr kumimoji="0" lang="en-US" altLang="zh-CN"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000" b="1" i="0" u="none" strike="noStrike" cap="none" normalizeH="0" baseline="0">
                          <a:ln>
                            <a:noFill/>
                          </a:ln>
                          <a:solidFill>
                            <a:schemeClr val="accent4">
                              <a:lumMod val="20000"/>
                              <a:lumOff val="80000"/>
                            </a:schemeClr>
                          </a:solidFill>
                          <a:effectLst/>
                          <a:latin typeface="KaiTi" pitchFamily="49" charset="-122"/>
                          <a:ea typeface="KaiTi" pitchFamily="49" charset="-122"/>
                          <a:cs typeface="ＭＳ Ｐゴシック" charset="0"/>
                        </a:rPr>
                        <a:t>写</a:t>
                      </a:r>
                      <a:r>
                        <a:rPr kumimoji="0" lang="zh-CN" altLang="en-US" sz="2000" b="1" i="0" u="none" strike="noStrike" cap="none" normalizeH="0" baseline="0">
                          <a:ln>
                            <a:noFill/>
                          </a:ln>
                          <a:solidFill>
                            <a:schemeClr val="accent4">
                              <a:lumMod val="20000"/>
                              <a:lumOff val="80000"/>
                            </a:schemeClr>
                          </a:solidFill>
                          <a:effectLst/>
                          <a:latin typeface="KaiTi" pitchFamily="49" charset="-122"/>
                          <a:ea typeface="KaiTi" pitchFamily="49" charset="-122"/>
                          <a:cs typeface="ＭＳ Ｐゴシック" charset="0"/>
                        </a:rPr>
                        <a:t>作</a:t>
                      </a:r>
                      <a:r>
                        <a:rPr kumimoji="0" lang="en-US" sz="20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ＭＳ Ｐゴシック" charset="0"/>
                        </a:rPr>
                        <a:t>日期</a:t>
                      </a:r>
                      <a:endParaRPr kumimoji="0" lang="en-US" sz="2000" b="1" i="1" u="none" strike="noStrike" cap="none" normalizeH="0" baseline="0" dirty="0">
                        <a:ln>
                          <a:noFill/>
                        </a:ln>
                        <a:solidFill>
                          <a:schemeClr val="accent4">
                            <a:lumMod val="20000"/>
                            <a:lumOff val="80000"/>
                          </a:schemeClr>
                        </a:solidFill>
                        <a:effectLst/>
                        <a:latin typeface="KaiTi" pitchFamily="49" charset="-122"/>
                        <a:ea typeface="KaiTi" pitchFamily="49" charset="-122"/>
                        <a:cs typeface="ＭＳ Ｐゴシック"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40s</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64-68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57-59</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60s</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 后</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390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写</a:t>
                      </a: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作地</a:t>
                      </a: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点</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chemeClr val="bg1"/>
                          </a:solidFill>
                          <a:latin typeface="KaiTi" pitchFamily="49" charset="-122"/>
                          <a:ea typeface="KaiTi" pitchFamily="49" charset="-122"/>
                        </a:rPr>
                        <a:t>安提阿或</a:t>
                      </a:r>
                      <a:endParaRPr lang="en-US" altLang="zh-CN" sz="2400" b="1" dirty="0">
                        <a:solidFill>
                          <a:schemeClr val="bg1"/>
                        </a:solidFill>
                        <a:latin typeface="KaiTi" pitchFamily="49" charset="-122"/>
                        <a:ea typeface="KaiTi" pitchFamily="49" charset="-122"/>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a:solidFill>
                            <a:schemeClr val="bg1"/>
                          </a:solidFill>
                          <a:latin typeface="KaiTi" pitchFamily="49" charset="-122"/>
                          <a:ea typeface="KaiTi" pitchFamily="49" charset="-122"/>
                        </a:rPr>
                        <a:t>叙利</a:t>
                      </a:r>
                      <a:r>
                        <a:rPr lang="zh-TW" altLang="en-US" sz="2400" b="1">
                          <a:solidFill>
                            <a:schemeClr val="bg1"/>
                          </a:solidFill>
                          <a:latin typeface="KaiTi" pitchFamily="49" charset="-122"/>
                          <a:ea typeface="KaiTi" pitchFamily="49" charset="-122"/>
                        </a:rPr>
                        <a:t>亚</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罗马</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该</a:t>
                      </a:r>
                      <a:r>
                        <a:rPr lang="zh-CN" altLang="en-US" sz="2400" b="1">
                          <a:solidFill>
                            <a:srgbClr val="000000"/>
                          </a:solidFill>
                          <a:latin typeface="KaiTi" pitchFamily="49" charset="-122"/>
                          <a:ea typeface="KaiTi" pitchFamily="49" charset="-122"/>
                        </a:rPr>
                        <a:t>撒利</a:t>
                      </a:r>
                      <a:r>
                        <a:rPr lang="zh-TW" altLang="en-US" sz="2400" b="1">
                          <a:solidFill>
                            <a:srgbClr val="000000"/>
                          </a:solidFill>
                          <a:latin typeface="KaiTi" pitchFamily="49" charset="-122"/>
                          <a:ea typeface="KaiTi" pitchFamily="49" charset="-122"/>
                        </a:rPr>
                        <a:t>亚</a:t>
                      </a:r>
                      <a:r>
                        <a:rPr kumimoji="0" lang="zh-CN" altLang="en-US" sz="2200" b="1" i="0" u="none" strike="noStrike" cap="none" normalizeH="0" baseline="0">
                          <a:ln>
                            <a:noFill/>
                          </a:ln>
                          <a:solidFill>
                            <a:srgbClr val="000000"/>
                          </a:solidFill>
                          <a:effectLst/>
                          <a:latin typeface="KaiTi" pitchFamily="49" charset="-122"/>
                          <a:ea typeface="KaiTi" pitchFamily="49" charset="-122"/>
                          <a:cs typeface="Times New Roman" charset="0"/>
                        </a:rPr>
                        <a:t>或</a:t>
                      </a: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 </a:t>
                      </a:r>
                      <a:r>
                        <a:rPr kumimoji="0" lang="zh-TW" altLang="en-US" sz="2200" b="1" i="0" u="none" strike="noStrike" cap="none" normalizeH="0" baseline="0">
                          <a:ln>
                            <a:noFill/>
                          </a:ln>
                          <a:solidFill>
                            <a:srgbClr val="000000"/>
                          </a:solidFill>
                          <a:effectLst/>
                          <a:latin typeface="KaiTi" pitchFamily="49" charset="-122"/>
                          <a:ea typeface="KaiTi" pitchFamily="49" charset="-122"/>
                          <a:cs typeface="Times New Roman" charset="0"/>
                        </a:rPr>
                        <a:t>罗马</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rgbClr val="000000"/>
                          </a:solidFill>
                          <a:latin typeface="KaiTi" pitchFamily="49" charset="-122"/>
                          <a:ea typeface="KaiTi" pitchFamily="49" charset="-122"/>
                        </a:rPr>
                        <a:t>以弗所</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rPr>
                        <a:t>送</a:t>
                      </a: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往地</a:t>
                      </a: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点</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rgbClr val="000000"/>
                          </a:solidFill>
                          <a:latin typeface="KaiTi" pitchFamily="49" charset="-122"/>
                          <a:ea typeface="KaiTi" pitchFamily="49" charset="-122"/>
                        </a:rPr>
                        <a:t>巴勒斯坦</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罗马</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rgbClr val="000000"/>
                          </a:solidFill>
                          <a:latin typeface="KaiTi" pitchFamily="49" charset="-122"/>
                          <a:ea typeface="KaiTi" pitchFamily="49" charset="-122"/>
                        </a:rPr>
                        <a:t>西奥菲勒斯</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亚</a:t>
                      </a:r>
                      <a:r>
                        <a:rPr lang="zh-CN" altLang="en-US" sz="2400" b="1">
                          <a:solidFill>
                            <a:srgbClr val="000000"/>
                          </a:solidFill>
                          <a:latin typeface="KaiTi" pitchFamily="49" charset="-122"/>
                          <a:ea typeface="KaiTi" pitchFamily="49" charset="-122"/>
                        </a:rPr>
                        <a:t>洲</a:t>
                      </a:r>
                      <a:r>
                        <a:rPr kumimoji="0" lang="zh-CN" alt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等地</a:t>
                      </a: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8683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rPr>
                        <a:t>耶稣是</a:t>
                      </a:r>
                      <a:r>
                        <a:rPr kumimoji="0" lang="en-US" altLang="zh-CN"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rPr>
                        <a:t> </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rgbClr val="000000"/>
                          </a:solidFill>
                          <a:latin typeface="KaiTi" pitchFamily="49" charset="-122"/>
                          <a:ea typeface="KaiTi" pitchFamily="49" charset="-122"/>
                        </a:rPr>
                        <a:t>以色列王</a:t>
                      </a:r>
                      <a:endParaRPr lang="en-US" altLang="zh-CN" sz="2400" b="1" dirty="0">
                        <a:solidFill>
                          <a:srgbClr val="000000"/>
                        </a:solidFill>
                        <a:latin typeface="KaiTi" pitchFamily="49" charset="-122"/>
                        <a:ea typeface="KaiTi" pitchFamily="49" charset="-122"/>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a:t>
                      </a:r>
                      <a:r>
                        <a:rPr kumimoji="0" lang="zh-TW" altLang="en-US" sz="2400" b="1" i="0" u="none" strike="noStrike" cap="none" normalizeH="0" baseline="0">
                          <a:ln>
                            <a:noFill/>
                          </a:ln>
                          <a:solidFill>
                            <a:srgbClr val="000000"/>
                          </a:solidFill>
                          <a:effectLst/>
                          <a:latin typeface="KaiTi" pitchFamily="49" charset="-122"/>
                          <a:ea typeface="KaiTi" pitchFamily="49" charset="-122"/>
                          <a:cs typeface="+mn-cs"/>
                        </a:rPr>
                        <a:t>弥赛亚</a:t>
                      </a: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a:solidFill>
                            <a:srgbClr val="000000"/>
                          </a:solidFill>
                          <a:latin typeface="KaiTi" pitchFamily="49" charset="-122"/>
                          <a:ea typeface="KaiTi" pitchFamily="49" charset="-122"/>
                        </a:rPr>
                        <a:t>受苦的</a:t>
                      </a:r>
                      <a:r>
                        <a:rPr lang="zh-TW" altLang="en-US" sz="2400" b="1">
                          <a:solidFill>
                            <a:srgbClr val="000000"/>
                          </a:solidFill>
                          <a:latin typeface="KaiTi" pitchFamily="49" charset="-122"/>
                          <a:ea typeface="KaiTi" pitchFamily="49" charset="-122"/>
                        </a:rPr>
                        <a:t>仆</a:t>
                      </a:r>
                      <a:r>
                        <a:rPr lang="zh-CN" altLang="en-US" sz="2400" b="1">
                          <a:solidFill>
                            <a:srgbClr val="000000"/>
                          </a:solidFill>
                          <a:latin typeface="KaiTi" pitchFamily="49" charset="-122"/>
                          <a:ea typeface="KaiTi" pitchFamily="49" charset="-122"/>
                        </a:rPr>
                        <a:t>人</a:t>
                      </a: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a:t>
                      </a:r>
                      <a:r>
                        <a:rPr kumimoji="0" lang="zh-CN" alt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神</a:t>
                      </a: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完全的人</a:t>
                      </a:r>
                      <a:endPar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a:t>
                      </a:r>
                      <a:r>
                        <a:rPr kumimoji="0" lang="zh-TW" altLang="en-US" sz="2200" b="1" i="0" u="none" strike="noStrike" cap="none" normalizeH="0" baseline="0">
                          <a:ln>
                            <a:noFill/>
                          </a:ln>
                          <a:solidFill>
                            <a:srgbClr val="000000"/>
                          </a:solidFill>
                          <a:effectLst/>
                          <a:latin typeface="KaiTi" pitchFamily="49" charset="-122"/>
                          <a:ea typeface="KaiTi" pitchFamily="49" charset="-122"/>
                          <a:cs typeface="Times New Roman" charset="0"/>
                        </a:rPr>
                        <a:t>弥赛亚</a:t>
                      </a: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神子</a:t>
                      </a:r>
                      <a:endPar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神</a:t>
                      </a: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39211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经节</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21:5</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10:45</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19:10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20:31</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4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rPr>
                        <a:t>主题</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律法</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权</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柄</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恩典</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荣</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耀</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文</a:t>
                      </a: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学</a:t>
                      </a: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强</a:t>
                      </a: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调</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讲</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道</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神</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迹</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比喻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rgbClr val="000000"/>
                          </a:solidFill>
                          <a:latin typeface="KaiTi" pitchFamily="49" charset="-122"/>
                          <a:ea typeface="KaiTi" pitchFamily="49" charset="-122"/>
                        </a:rPr>
                        <a:t>寓言</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en-US" sz="2400" b="1" dirty="0">
                          <a:solidFill>
                            <a:schemeClr val="accent4">
                              <a:lumMod val="20000"/>
                              <a:lumOff val="80000"/>
                            </a:schemeClr>
                          </a:solidFill>
                          <a:latin typeface="KaiTi" pitchFamily="49" charset="-122"/>
                          <a:ea typeface="KaiTi" pitchFamily="49" charset="-122"/>
                        </a:rPr>
                        <a:t>排列</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主题性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时</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序</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时</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序</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主题性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家</a:t>
                      </a: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谱</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亚</a:t>
                      </a:r>
                      <a:r>
                        <a:rPr lang="zh-CN" altLang="en-US" sz="2400" b="1">
                          <a:solidFill>
                            <a:srgbClr val="000000"/>
                          </a:solidFill>
                          <a:latin typeface="KaiTi" pitchFamily="49" charset="-122"/>
                          <a:ea typeface="KaiTi" pitchFamily="49" charset="-122"/>
                        </a:rPr>
                        <a:t>伯</a:t>
                      </a:r>
                      <a:r>
                        <a:rPr lang="zh-CN" altLang="en-US" sz="2400" b="1" dirty="0">
                          <a:solidFill>
                            <a:srgbClr val="000000"/>
                          </a:solidFill>
                          <a:latin typeface="KaiTi" pitchFamily="49" charset="-122"/>
                          <a:ea typeface="KaiTi" pitchFamily="49" charset="-122"/>
                        </a:rPr>
                        <a:t>拉</a:t>
                      </a:r>
                      <a:r>
                        <a:rPr lang="zh-CN" altLang="en-US" sz="2400" b="1">
                          <a:solidFill>
                            <a:srgbClr val="000000"/>
                          </a:solidFill>
                          <a:latin typeface="KaiTi" pitchFamily="49" charset="-122"/>
                          <a:ea typeface="KaiTi" pitchFamily="49" charset="-122"/>
                        </a:rPr>
                        <a:t>罕到</a:t>
                      </a:r>
                      <a:r>
                        <a:rPr lang="zh-TW" altLang="en-US" sz="2400" b="1">
                          <a:solidFill>
                            <a:srgbClr val="000000"/>
                          </a:solidFill>
                          <a:latin typeface="KaiTi" pitchFamily="49" charset="-122"/>
                          <a:ea typeface="KaiTi" pitchFamily="49" charset="-122"/>
                        </a:rPr>
                        <a:t>约</a:t>
                      </a:r>
                      <a:r>
                        <a:rPr lang="zh-CN" altLang="en-US" sz="2400" b="1">
                          <a:solidFill>
                            <a:srgbClr val="000000"/>
                          </a:solidFill>
                          <a:latin typeface="KaiTi" pitchFamily="49" charset="-122"/>
                          <a:ea typeface="KaiTi" pitchFamily="49" charset="-122"/>
                        </a:rPr>
                        <a:t>瑟</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无</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无</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无</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15782"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Tree>
    <p:extLst>
      <p:ext uri="{BB962C8B-B14F-4D97-AF65-F5344CB8AC3E}">
        <p14:creationId xmlns:p14="http://schemas.microsoft.com/office/powerpoint/2010/main" val="4178370228"/>
      </p:ext>
    </p:extLst>
  </p:cSld>
  <p:clrMapOvr>
    <a:overrideClrMapping bg1="dk2" tx1="lt1" bg2="dk1"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8863" name="Title 83"/>
          <p:cNvSpPr>
            <a:spLocks noGrp="1"/>
          </p:cNvSpPr>
          <p:nvPr>
            <p:ph type="title"/>
          </p:nvPr>
        </p:nvSpPr>
        <p:spPr>
          <a:xfrm>
            <a:off x="685800" y="0"/>
            <a:ext cx="7772400" cy="457200"/>
          </a:xfrm>
        </p:spPr>
        <p:txBody>
          <a:bodyPr/>
          <a:lstStyle/>
          <a:p>
            <a:pPr algn="ctr" eaLnBrk="1" hangingPunct="1"/>
            <a:r>
              <a:rPr lang="en-US" sz="2400" b="1" i="0">
                <a:solidFill>
                  <a:srgbClr val="FFAE0D"/>
                </a:solidFill>
                <a:latin typeface="KaiTi" pitchFamily="49" charset="-122"/>
                <a:ea typeface="KaiTi" pitchFamily="49" charset="-122"/>
                <a:cs typeface="ＭＳ Ｐゴシック" charset="0"/>
              </a:rPr>
              <a:t>四福音</a:t>
            </a:r>
            <a:r>
              <a:rPr lang="zh-TW" altLang="en-US" sz="2400" b="1" i="0">
                <a:solidFill>
                  <a:srgbClr val="FFAE0D"/>
                </a:solidFill>
                <a:latin typeface="KaiTi" pitchFamily="49" charset="-122"/>
                <a:ea typeface="KaiTi" pitchFamily="49" charset="-122"/>
                <a:cs typeface="ＭＳ Ｐゴシック" charset="0"/>
              </a:rPr>
              <a:t>书</a:t>
            </a:r>
            <a:r>
              <a:rPr lang="en-US" sz="2400" b="1" i="0">
                <a:solidFill>
                  <a:srgbClr val="FFAE0D"/>
                </a:solidFill>
                <a:latin typeface="KaiTi" pitchFamily="49" charset="-122"/>
                <a:ea typeface="KaiTi" pitchFamily="49" charset="-122"/>
                <a:cs typeface="ＭＳ Ｐゴシック" charset="0"/>
              </a:rPr>
              <a:t>的</a:t>
            </a:r>
            <a:r>
              <a:rPr lang="zh-TW" altLang="en-US" sz="2400" b="1" i="0">
                <a:solidFill>
                  <a:srgbClr val="FFAE0D"/>
                </a:solidFill>
                <a:latin typeface="KaiTi" pitchFamily="49" charset="-122"/>
                <a:ea typeface="KaiTi" pitchFamily="49" charset="-122"/>
                <a:cs typeface="ＭＳ Ｐゴシック" charset="0"/>
              </a:rPr>
              <a:t>对比</a:t>
            </a:r>
            <a:endParaRPr lang="en-US" dirty="0">
              <a:latin typeface="KaiTi" pitchFamily="49" charset="-122"/>
              <a:ea typeface="KaiTi" pitchFamily="49" charset="-122"/>
              <a:cs typeface="SimSun" charset="0"/>
            </a:endParaRPr>
          </a:p>
        </p:txBody>
      </p:sp>
      <p:graphicFrame>
        <p:nvGraphicFramePr>
          <p:cNvPr id="25911" name="Group 311"/>
          <p:cNvGraphicFramePr>
            <a:graphicFrameLocks noGrp="1"/>
          </p:cNvGraphicFramePr>
          <p:nvPr>
            <p:ph type="tbl" idx="1"/>
            <p:extLst>
              <p:ext uri="{D42A27DB-BD31-4B8C-83A1-F6EECF244321}">
                <p14:modId xmlns:p14="http://schemas.microsoft.com/office/powerpoint/2010/main" val="1942486429"/>
              </p:ext>
            </p:extLst>
          </p:nvPr>
        </p:nvGraphicFramePr>
        <p:xfrm>
          <a:off x="0" y="434975"/>
          <a:ext cx="9144000" cy="6850139"/>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马太</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马可</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a:ln>
                            <a:noFill/>
                          </a:ln>
                          <a:solidFill>
                            <a:srgbClr val="F8F8EF"/>
                          </a:solidFill>
                          <a:effectLst/>
                          <a:latin typeface="KaiTi" pitchFamily="49" charset="-122"/>
                          <a:ea typeface="KaiTi" pitchFamily="49" charset="-122"/>
                          <a:cs typeface="Arial" charset="0"/>
                        </a:rPr>
                        <a:t>路加</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约翰</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范围</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诞</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生到</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事</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工到</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事</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工到</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事</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工到</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语调</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先知性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牧</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养</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历</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史</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属灵</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a:latin typeface="KaiTi" pitchFamily="49" charset="-122"/>
                          <a:ea typeface="KaiTi" pitchFamily="49" charset="-122"/>
                        </a:rPr>
                        <a:t>基督的</a:t>
                      </a:r>
                      <a:r>
                        <a:rPr lang="zh-TW" altLang="en-US" sz="2400">
                          <a:latin typeface="KaiTi" pitchFamily="49" charset="-122"/>
                          <a:ea typeface="KaiTi" pitchFamily="49" charset="-122"/>
                        </a:rPr>
                        <a:t>话</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60%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50%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50%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400" b="1" i="0" u="none" strike="noStrike" cap="none" normalizeH="0" baseline="0">
                          <a:ln>
                            <a:noFill/>
                          </a:ln>
                          <a:solidFill>
                            <a:srgbClr val="F8F8EF"/>
                          </a:solidFill>
                          <a:effectLst/>
                          <a:latin typeface="KaiTi" pitchFamily="49" charset="-122"/>
                          <a:ea typeface="KaiTi" pitchFamily="49" charset="-122"/>
                          <a:cs typeface="Times New Roman" charset="0"/>
                        </a:rPr>
                        <a:t>章</a:t>
                      </a: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数</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16</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24</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21</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94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节数</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1068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661</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1149</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878</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400" b="1" i="0" u="none" strike="noStrike" cap="none" normalizeH="0" baseline="0" dirty="0">
                          <a:ln>
                            <a:noFill/>
                          </a:ln>
                          <a:solidFill>
                            <a:srgbClr val="F8F8EF"/>
                          </a:solidFill>
                          <a:effectLst/>
                          <a:latin typeface="KaiTi" pitchFamily="49" charset="-122"/>
                          <a:ea typeface="KaiTi" pitchFamily="49" charset="-122"/>
                          <a:cs typeface="Times New Roman" charset="0"/>
                        </a:rPr>
                        <a:t>每章平均</a:t>
                      </a:r>
                      <a:endParaRPr kumimoji="0" lang="en-US" altLang="zh-CN"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节数</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38</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41</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48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旧约语录</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53</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36</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25</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latin typeface="KaiTi" pitchFamily="49" charset="-122"/>
                          <a:ea typeface="KaiTi" pitchFamily="49" charset="-122"/>
                        </a:rPr>
                        <a:t>旧约</a:t>
                      </a:r>
                      <a:r>
                        <a:rPr lang="zh-CN" altLang="en-US" sz="2400" b="1">
                          <a:latin typeface="KaiTi" pitchFamily="49" charset="-122"/>
                          <a:ea typeface="KaiTi" pitchFamily="49" charset="-122"/>
                        </a:rPr>
                        <a:t>典故</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76</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27</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105</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latin typeface="KaiTi" pitchFamily="49" charset="-122"/>
                          <a:ea typeface="KaiTi" pitchFamily="49" charset="-122"/>
                        </a:rPr>
                        <a:t>旧约</a:t>
                      </a:r>
                      <a:r>
                        <a:rPr lang="zh-CN" altLang="en-US" sz="2400" b="1">
                          <a:latin typeface="KaiTi" pitchFamily="49" charset="-122"/>
                          <a:ea typeface="KaiTi" pitchFamily="49" charset="-122"/>
                        </a:rPr>
                        <a:t>引用</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129</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63</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67</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125</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独</a:t>
                      </a:r>
                      <a:r>
                        <a:rPr kumimoji="0" lang="zh-CN" altLang="en-US" sz="2400" b="1" i="0" u="none" strike="noStrike" cap="none" normalizeH="0" baseline="0">
                          <a:ln>
                            <a:noFill/>
                          </a:ln>
                          <a:solidFill>
                            <a:srgbClr val="F8F8EF"/>
                          </a:solidFill>
                          <a:effectLst/>
                          <a:latin typeface="KaiTi" pitchFamily="49" charset="-122"/>
                          <a:ea typeface="KaiTi" pitchFamily="49" charset="-122"/>
                          <a:cs typeface="Times New Roman" charset="0"/>
                        </a:rPr>
                        <a:t>有</a:t>
                      </a:r>
                      <a:r>
                        <a:rPr kumimoji="0" lang="zh-CN" altLang="en-US" sz="2400" b="1" i="0" u="none" strike="noStrike" cap="none" normalizeH="0" baseline="0" dirty="0">
                          <a:ln>
                            <a:noFill/>
                          </a:ln>
                          <a:solidFill>
                            <a:srgbClr val="F8F8EF"/>
                          </a:solidFill>
                          <a:effectLst/>
                          <a:latin typeface="KaiTi" pitchFamily="49" charset="-122"/>
                          <a:ea typeface="KaiTi" pitchFamily="49" charset="-122"/>
                          <a:cs typeface="Times New Roman" charset="0"/>
                        </a:rPr>
                        <a:t>材料</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7%</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59%</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92%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400" b="1" i="0" u="none" strike="noStrike" cap="none" normalizeH="0" baseline="0">
                          <a:ln>
                            <a:noFill/>
                          </a:ln>
                          <a:solidFill>
                            <a:srgbClr val="F8F8EF"/>
                          </a:solidFill>
                          <a:effectLst/>
                          <a:latin typeface="KaiTi" pitchFamily="49" charset="-122"/>
                          <a:ea typeface="KaiTi" pitchFamily="49" charset="-122"/>
                          <a:cs typeface="Times New Roman" charset="0"/>
                        </a:rPr>
                        <a:t>分</a:t>
                      </a: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类</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rPr>
                        <a:t>-------------------</a:t>
                      </a:r>
                      <a:r>
                        <a:rPr lang="en-US" altLang="zh-CN" sz="2400" b="1">
                          <a:solidFill>
                            <a:srgbClr val="000000"/>
                          </a:solidFill>
                          <a:effectLst>
                            <a:outerShdw blurRad="38100" dist="38100" dir="2700000" algn="tl">
                              <a:srgbClr val="000000"/>
                            </a:outerShdw>
                          </a:effectLst>
                          <a:latin typeface="KaiTi" pitchFamily="49" charset="-122"/>
                          <a:ea typeface="KaiTi" pitchFamily="49" charset="-122"/>
                          <a:cs typeface="隶变" charset="0"/>
                        </a:rPr>
                        <a:t>符</a:t>
                      </a:r>
                      <a:r>
                        <a:rPr lang="zh-TW" altLang="en-US" sz="2400" b="1">
                          <a:solidFill>
                            <a:srgbClr val="000000"/>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2400" b="1" i="0">
                          <a:solidFill>
                            <a:srgbClr val="000000"/>
                          </a:solidFill>
                          <a:latin typeface="KaiTi" pitchFamily="49" charset="-122"/>
                          <a:ea typeface="KaiTi" pitchFamily="49" charset="-122"/>
                          <a:cs typeface="楷体" charset="0"/>
                        </a:rPr>
                        <a:t>福音</a:t>
                      </a:r>
                      <a:r>
                        <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a:t>
                      </a:r>
                      <a:r>
                        <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i="0">
                          <a:solidFill>
                            <a:srgbClr val="000000"/>
                          </a:solidFill>
                          <a:effectLst>
                            <a:outerShdw blurRad="38100" dist="38100" dir="2700000" algn="tl">
                              <a:srgbClr val="000000"/>
                            </a:outerShdw>
                          </a:effectLst>
                          <a:latin typeface="KaiTi" pitchFamily="49" charset="-122"/>
                          <a:ea typeface="KaiTi" pitchFamily="49" charset="-122"/>
                          <a:cs typeface="隶变" charset="0"/>
                        </a:rPr>
                        <a:t>辅</a:t>
                      </a:r>
                      <a:r>
                        <a:rPr lang="zh-CN" altLang="en-US" sz="2400" b="1" i="0">
                          <a:solidFill>
                            <a:srgbClr val="000000"/>
                          </a:solidFill>
                          <a:effectLst>
                            <a:outerShdw blurRad="38100" dist="38100" dir="2700000" algn="tl">
                              <a:srgbClr val="000000"/>
                            </a:outerShdw>
                          </a:effectLst>
                          <a:latin typeface="KaiTi" pitchFamily="49" charset="-122"/>
                          <a:ea typeface="KaiTi" pitchFamily="49" charset="-122"/>
                          <a:cs typeface="隶变" charset="0"/>
                        </a:rPr>
                        <a:t>助</a:t>
                      </a:r>
                      <a:r>
                        <a:rPr lang="zh-CN" altLang="en-US" sz="2400" b="1" i="0" dirty="0">
                          <a:solidFill>
                            <a:srgbClr val="000000"/>
                          </a:solidFill>
                          <a:latin typeface="KaiTi" pitchFamily="49" charset="-122"/>
                          <a:ea typeface="KaiTi" pitchFamily="49" charset="-122"/>
                          <a:cs typeface="楷体" charset="0"/>
                        </a:rPr>
                        <a:t>福音</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118864"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Tree>
    <p:extLst>
      <p:ext uri="{BB962C8B-B14F-4D97-AF65-F5344CB8AC3E}">
        <p14:creationId xmlns:p14="http://schemas.microsoft.com/office/powerpoint/2010/main" val="3399230832"/>
      </p:ext>
    </p:extLst>
  </p:cSld>
  <p:clrMapOvr>
    <a:overrideClrMapping bg1="dk2" tx1="lt1" bg2="dk1"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en-US" dirty="0">
              <a:solidFill>
                <a:srgbClr val="FFFFCC"/>
              </a:solidFill>
            </a:endParaRPr>
          </a:p>
        </p:txBody>
      </p:sp>
      <p:sp>
        <p:nvSpPr>
          <p:cNvPr id="171013" name="Text Box 3"/>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000000"/>
                </a:solidFill>
                <a:latin typeface="Arial" charset="0"/>
                <a:cs typeface="Arial" charset="0"/>
              </a:rPr>
              <a:t>53</a:t>
            </a:r>
          </a:p>
        </p:txBody>
      </p:sp>
      <p:sp>
        <p:nvSpPr>
          <p:cNvPr id="171014" name="TextBox 5"/>
          <p:cNvSpPr txBox="1">
            <a:spLocks noChangeArrowheads="1"/>
          </p:cNvSpPr>
          <p:nvPr/>
        </p:nvSpPr>
        <p:spPr bwMode="auto">
          <a:xfrm>
            <a:off x="2819400" y="6534150"/>
            <a:ext cx="6324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zh-CN" altLang="en-US" sz="1800" b="1" dirty="0">
                <a:solidFill>
                  <a:srgbClr val="000000"/>
                </a:solidFill>
                <a:latin typeface="Kaiti SC" charset="-122"/>
                <a:ea typeface="Kaiti SC" charset="-122"/>
                <a:cs typeface="Kaiti SC" charset="-122"/>
              </a:rPr>
              <a:t>特里 哈勒，</a:t>
            </a:r>
            <a:r>
              <a:rPr lang="zh-CN" altLang="en-US" sz="1800" b="1" i="1" dirty="0">
                <a:solidFill>
                  <a:srgbClr val="000000"/>
                </a:solidFill>
                <a:latin typeface="Kaiti SC" charset="-122"/>
                <a:ea typeface="Kaiti SC" charset="-122"/>
                <a:cs typeface="Kaiti SC" charset="-122"/>
              </a:rPr>
              <a:t>圣经全景</a:t>
            </a:r>
            <a:r>
              <a:rPr lang="en-US" sz="1800" b="1" dirty="0">
                <a:solidFill>
                  <a:srgbClr val="000000"/>
                </a:solidFill>
                <a:latin typeface="Kaiti SC" charset="-122"/>
                <a:ea typeface="Kaiti SC" charset="-122"/>
                <a:cs typeface="Kaiti SC" charset="-122"/>
              </a:rPr>
              <a:t>, 121</a:t>
            </a:r>
            <a:r>
              <a:rPr lang="zh-CN" altLang="en-US" sz="1800" b="1" dirty="0">
                <a:solidFill>
                  <a:srgbClr val="000000"/>
                </a:solidFill>
                <a:latin typeface="Kaiti SC" charset="-122"/>
                <a:ea typeface="Kaiti SC" charset="-122"/>
                <a:cs typeface="Kaiti SC" charset="-122"/>
              </a:rPr>
              <a:t>页</a:t>
            </a:r>
            <a:endParaRPr lang="en-US" sz="1800" b="1" dirty="0">
              <a:solidFill>
                <a:srgbClr val="000000"/>
              </a:solidFill>
              <a:latin typeface="Kaiti SC" charset="-122"/>
              <a:ea typeface="Kaiti SC" charset="-122"/>
              <a:cs typeface="Kaiti SC" charset="-122"/>
            </a:endParaRPr>
          </a:p>
        </p:txBody>
      </p:sp>
      <p:sp>
        <p:nvSpPr>
          <p:cNvPr id="7" name="TextBox 6"/>
          <p:cNvSpPr txBox="1">
            <a:spLocks noChangeArrowheads="1"/>
          </p:cNvSpPr>
          <p:nvPr/>
        </p:nvSpPr>
        <p:spPr bwMode="auto">
          <a:xfrm>
            <a:off x="2447925" y="30797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a:t>
            </a:r>
          </a:p>
        </p:txBody>
      </p:sp>
      <p:sp>
        <p:nvSpPr>
          <p:cNvPr id="8" name="TextBox 7"/>
          <p:cNvSpPr txBox="1">
            <a:spLocks noChangeArrowheads="1"/>
          </p:cNvSpPr>
          <p:nvPr/>
        </p:nvSpPr>
        <p:spPr bwMode="auto">
          <a:xfrm>
            <a:off x="2447925" y="24828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7</a:t>
            </a:r>
          </a:p>
        </p:txBody>
      </p:sp>
      <p:sp>
        <p:nvSpPr>
          <p:cNvPr id="9" name="TextBox 8"/>
          <p:cNvSpPr txBox="1">
            <a:spLocks noChangeArrowheads="1"/>
          </p:cNvSpPr>
          <p:nvPr/>
        </p:nvSpPr>
        <p:spPr bwMode="auto">
          <a:xfrm>
            <a:off x="2447925" y="18859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3</a:t>
            </a:r>
          </a:p>
        </p:txBody>
      </p:sp>
      <p:sp>
        <p:nvSpPr>
          <p:cNvPr id="10" name="TextBox 9"/>
          <p:cNvSpPr txBox="1">
            <a:spLocks noChangeArrowheads="1"/>
          </p:cNvSpPr>
          <p:nvPr/>
        </p:nvSpPr>
        <p:spPr bwMode="auto">
          <a:xfrm>
            <a:off x="2447925" y="12890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6</a:t>
            </a:r>
          </a:p>
        </p:txBody>
      </p:sp>
      <p:sp>
        <p:nvSpPr>
          <p:cNvPr id="11" name="TextBox 10"/>
          <p:cNvSpPr txBox="1">
            <a:spLocks noChangeArrowheads="1"/>
          </p:cNvSpPr>
          <p:nvPr/>
        </p:nvSpPr>
        <p:spPr bwMode="auto">
          <a:xfrm>
            <a:off x="2447925" y="6921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4</a:t>
            </a:r>
          </a:p>
        </p:txBody>
      </p:sp>
      <p:sp>
        <p:nvSpPr>
          <p:cNvPr id="12" name="TextBox 11"/>
          <p:cNvSpPr txBox="1">
            <a:spLocks noChangeArrowheads="1"/>
          </p:cNvSpPr>
          <p:nvPr/>
        </p:nvSpPr>
        <p:spPr bwMode="auto">
          <a:xfrm>
            <a:off x="2447925" y="36766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5</a:t>
            </a:r>
          </a:p>
        </p:txBody>
      </p:sp>
      <p:sp>
        <p:nvSpPr>
          <p:cNvPr id="13" name="TextBox 12"/>
          <p:cNvSpPr txBox="1">
            <a:spLocks noChangeArrowheads="1"/>
          </p:cNvSpPr>
          <p:nvPr/>
        </p:nvSpPr>
        <p:spPr bwMode="auto">
          <a:xfrm>
            <a:off x="2362200" y="42735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10</a:t>
            </a:r>
          </a:p>
        </p:txBody>
      </p:sp>
      <p:sp>
        <p:nvSpPr>
          <p:cNvPr id="14" name="TextBox 13"/>
          <p:cNvSpPr txBox="1">
            <a:spLocks noChangeArrowheads="1"/>
          </p:cNvSpPr>
          <p:nvPr/>
        </p:nvSpPr>
        <p:spPr bwMode="auto">
          <a:xfrm>
            <a:off x="2447925" y="48704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8</a:t>
            </a:r>
          </a:p>
        </p:txBody>
      </p:sp>
      <p:sp>
        <p:nvSpPr>
          <p:cNvPr id="15" name="TextBox 14"/>
          <p:cNvSpPr txBox="1">
            <a:spLocks noChangeArrowheads="1"/>
          </p:cNvSpPr>
          <p:nvPr/>
        </p:nvSpPr>
        <p:spPr bwMode="auto">
          <a:xfrm>
            <a:off x="2447925" y="54673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2</a:t>
            </a:r>
          </a:p>
        </p:txBody>
      </p:sp>
      <p:sp>
        <p:nvSpPr>
          <p:cNvPr id="16" name="TextBox 15"/>
          <p:cNvSpPr txBox="1">
            <a:spLocks noChangeArrowheads="1"/>
          </p:cNvSpPr>
          <p:nvPr/>
        </p:nvSpPr>
        <p:spPr bwMode="auto">
          <a:xfrm>
            <a:off x="2447925" y="6062663"/>
            <a:ext cx="355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9</a:t>
            </a:r>
          </a:p>
        </p:txBody>
      </p:sp>
      <p:sp>
        <p:nvSpPr>
          <p:cNvPr id="171025" name="TextBox 16"/>
          <p:cNvSpPr txBox="1">
            <a:spLocks noChangeArrowheads="1"/>
          </p:cNvSpPr>
          <p:nvPr/>
        </p:nvSpPr>
        <p:spPr bwMode="auto">
          <a:xfrm>
            <a:off x="237009" y="96838"/>
            <a:ext cx="8137525" cy="5847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dirty="0">
                <a:solidFill>
                  <a:srgbClr val="F7F7F7"/>
                </a:solidFill>
                <a:latin typeface="Kaiti SC" charset="-122"/>
                <a:ea typeface="Kaiti SC" charset="-122"/>
                <a:cs typeface="Kaiti SC" charset="-122"/>
              </a:rPr>
              <a:t>你对于基督的生平</a:t>
            </a:r>
            <a:r>
              <a:rPr lang="en-US" sz="3200" b="1" dirty="0">
                <a:solidFill>
                  <a:srgbClr val="F7F7F7"/>
                </a:solidFill>
                <a:latin typeface="Kaiti SC" charset="-122"/>
                <a:ea typeface="Kaiti SC" charset="-122"/>
                <a:cs typeface="Kaiti SC" charset="-122"/>
              </a:rPr>
              <a:t>了解多少</a:t>
            </a:r>
            <a:r>
              <a:rPr lang="en-US" altLang="ja-JP" sz="3200" b="1" dirty="0">
                <a:solidFill>
                  <a:srgbClr val="F7F7F7"/>
                </a:solidFill>
                <a:latin typeface="Kaiti SC" charset="-122"/>
                <a:ea typeface="Kaiti SC" charset="-122"/>
                <a:cs typeface="Kaiti SC" charset="-122"/>
              </a:rPr>
              <a:t>?</a:t>
            </a:r>
            <a:endParaRPr lang="en-US" sz="3200" b="1" dirty="0">
              <a:solidFill>
                <a:srgbClr val="FFFFFF"/>
              </a:solidFill>
              <a:latin typeface="Kaiti SC" charset="-122"/>
              <a:ea typeface="Kaiti SC" charset="-122"/>
              <a:cs typeface="Kaiti SC" charset="-122"/>
            </a:endParaRPr>
          </a:p>
        </p:txBody>
      </p:sp>
      <p:sp>
        <p:nvSpPr>
          <p:cNvPr id="171026" name="TextBox 17"/>
          <p:cNvSpPr txBox="1">
            <a:spLocks noChangeArrowheads="1"/>
          </p:cNvSpPr>
          <p:nvPr/>
        </p:nvSpPr>
        <p:spPr bwMode="auto">
          <a:xfrm>
            <a:off x="2987675" y="1284288"/>
            <a:ext cx="26981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TW" altLang="en-US" sz="2800" b="1" dirty="0">
                <a:solidFill>
                  <a:srgbClr val="000000"/>
                </a:solidFill>
                <a:latin typeface="Arial" charset="0"/>
                <a:cs typeface="Arial" charset="0"/>
              </a:rPr>
              <a:t>尼哥底母的探访</a:t>
            </a:r>
          </a:p>
        </p:txBody>
      </p:sp>
      <p:sp>
        <p:nvSpPr>
          <p:cNvPr id="171027" name="TextBox 18"/>
          <p:cNvSpPr txBox="1">
            <a:spLocks noChangeArrowheads="1"/>
          </p:cNvSpPr>
          <p:nvPr/>
        </p:nvSpPr>
        <p:spPr bwMode="auto">
          <a:xfrm>
            <a:off x="2987675" y="692150"/>
            <a:ext cx="26981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TW" altLang="en-US" sz="2800" b="1" dirty="0">
                <a:solidFill>
                  <a:srgbClr val="000000"/>
                </a:solidFill>
                <a:latin typeface="Arial" charset="0"/>
                <a:cs typeface="Arial" charset="0"/>
              </a:rPr>
              <a:t>在婚筵中作客人</a:t>
            </a:r>
          </a:p>
        </p:txBody>
      </p:sp>
      <p:sp>
        <p:nvSpPr>
          <p:cNvPr id="171028" name="TextBox 19"/>
          <p:cNvSpPr txBox="1">
            <a:spLocks noChangeArrowheads="1"/>
          </p:cNvSpPr>
          <p:nvPr/>
        </p:nvSpPr>
        <p:spPr bwMode="auto">
          <a:xfrm>
            <a:off x="2987675" y="6021388"/>
            <a:ext cx="23391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CN" altLang="en-US" sz="2800" b="1" dirty="0">
                <a:solidFill>
                  <a:srgbClr val="000404"/>
                </a:solidFill>
                <a:latin typeface="黑体"/>
                <a:ea typeface="黑体"/>
                <a:cs typeface="黑体"/>
              </a:rPr>
              <a:t>拉撒路的坟墓</a:t>
            </a:r>
            <a:endParaRPr lang="en-US" sz="2800" b="1" dirty="0">
              <a:solidFill>
                <a:srgbClr val="000404"/>
              </a:solidFill>
              <a:latin typeface="黑体"/>
              <a:ea typeface="黑体"/>
              <a:cs typeface="黑体"/>
            </a:endParaRPr>
          </a:p>
        </p:txBody>
      </p:sp>
      <p:sp>
        <p:nvSpPr>
          <p:cNvPr id="171029" name="TextBox 20"/>
          <p:cNvSpPr txBox="1">
            <a:spLocks noChangeArrowheads="1"/>
          </p:cNvSpPr>
          <p:nvPr/>
        </p:nvSpPr>
        <p:spPr bwMode="auto">
          <a:xfrm>
            <a:off x="2987675" y="5429250"/>
            <a:ext cx="23391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拿撒勒的木匠</a:t>
            </a:r>
            <a:endParaRPr lang="en-US" sz="2800" b="1" dirty="0">
              <a:solidFill>
                <a:srgbClr val="000404"/>
              </a:solidFill>
              <a:latin typeface="黑体"/>
              <a:ea typeface="黑体"/>
              <a:cs typeface="黑体"/>
            </a:endParaRPr>
          </a:p>
        </p:txBody>
      </p:sp>
      <p:sp>
        <p:nvSpPr>
          <p:cNvPr id="171030" name="TextBox 21"/>
          <p:cNvSpPr txBox="1">
            <a:spLocks noChangeArrowheads="1"/>
          </p:cNvSpPr>
          <p:nvPr/>
        </p:nvSpPr>
        <p:spPr bwMode="auto">
          <a:xfrm>
            <a:off x="2987675" y="4837113"/>
            <a:ext cx="199285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天国的比喻</a:t>
            </a:r>
            <a:endParaRPr lang="en-US" sz="2800" b="1" dirty="0">
              <a:solidFill>
                <a:srgbClr val="000404"/>
              </a:solidFill>
              <a:latin typeface="黑体"/>
              <a:ea typeface="黑体"/>
              <a:cs typeface="黑体"/>
            </a:endParaRPr>
          </a:p>
        </p:txBody>
      </p:sp>
      <p:sp>
        <p:nvSpPr>
          <p:cNvPr id="171031" name="TextBox 22"/>
          <p:cNvSpPr txBox="1">
            <a:spLocks noChangeArrowheads="1"/>
          </p:cNvSpPr>
          <p:nvPr/>
        </p:nvSpPr>
        <p:spPr bwMode="auto">
          <a:xfrm>
            <a:off x="2987675" y="3060700"/>
            <a:ext cx="23391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CN" altLang="en-US" sz="2800" b="1" dirty="0">
                <a:solidFill>
                  <a:srgbClr val="000404"/>
                </a:solidFill>
                <a:latin typeface="黑体"/>
                <a:ea typeface="黑体"/>
                <a:cs typeface="黑体"/>
              </a:rPr>
              <a:t>诞生在伯利恒</a:t>
            </a:r>
            <a:endParaRPr lang="en-US" sz="2800" b="1" dirty="0">
              <a:solidFill>
                <a:srgbClr val="000404"/>
              </a:solidFill>
              <a:latin typeface="黑体"/>
              <a:ea typeface="黑体"/>
              <a:cs typeface="黑体"/>
            </a:endParaRPr>
          </a:p>
        </p:txBody>
      </p:sp>
      <p:sp>
        <p:nvSpPr>
          <p:cNvPr id="171032" name="TextBox 23"/>
          <p:cNvSpPr txBox="1">
            <a:spLocks noChangeArrowheads="1"/>
          </p:cNvSpPr>
          <p:nvPr/>
        </p:nvSpPr>
        <p:spPr bwMode="auto">
          <a:xfrm>
            <a:off x="2987675" y="4244975"/>
            <a:ext cx="19800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为门徒洗脚</a:t>
            </a:r>
            <a:endParaRPr lang="en-US" sz="2800" b="1" dirty="0">
              <a:solidFill>
                <a:srgbClr val="000404"/>
              </a:solidFill>
              <a:latin typeface="黑体"/>
              <a:ea typeface="黑体"/>
              <a:cs typeface="黑体"/>
            </a:endParaRPr>
          </a:p>
        </p:txBody>
      </p:sp>
      <p:sp>
        <p:nvSpPr>
          <p:cNvPr id="171033" name="TextBox 24"/>
          <p:cNvSpPr txBox="1">
            <a:spLocks noChangeArrowheads="1"/>
          </p:cNvSpPr>
          <p:nvPr/>
        </p:nvSpPr>
        <p:spPr bwMode="auto">
          <a:xfrm>
            <a:off x="2987675" y="3652838"/>
            <a:ext cx="16209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洁净圣殿</a:t>
            </a:r>
            <a:endParaRPr lang="en-US" sz="2800" dirty="0">
              <a:solidFill>
                <a:srgbClr val="000404"/>
              </a:solidFill>
              <a:latin typeface="黑体"/>
              <a:ea typeface="黑体"/>
              <a:cs typeface="黑体"/>
            </a:endParaRPr>
          </a:p>
        </p:txBody>
      </p:sp>
      <p:sp>
        <p:nvSpPr>
          <p:cNvPr id="171034" name="TextBox 25"/>
          <p:cNvSpPr txBox="1">
            <a:spLocks noChangeArrowheads="1"/>
          </p:cNvSpPr>
          <p:nvPr/>
        </p:nvSpPr>
        <p:spPr bwMode="auto">
          <a:xfrm>
            <a:off x="2987675" y="2468563"/>
            <a:ext cx="16209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登山宝训</a:t>
            </a:r>
            <a:endParaRPr lang="en-US" sz="2800" b="1" dirty="0">
              <a:solidFill>
                <a:srgbClr val="000404"/>
              </a:solidFill>
              <a:latin typeface="黑体"/>
              <a:ea typeface="黑体"/>
              <a:cs typeface="黑体"/>
            </a:endParaRPr>
          </a:p>
        </p:txBody>
      </p:sp>
      <p:sp>
        <p:nvSpPr>
          <p:cNvPr id="171035" name="TextBox 26"/>
          <p:cNvSpPr txBox="1">
            <a:spLocks noChangeArrowheads="1"/>
          </p:cNvSpPr>
          <p:nvPr/>
        </p:nvSpPr>
        <p:spPr bwMode="auto">
          <a:xfrm>
            <a:off x="2987675" y="1876425"/>
            <a:ext cx="19800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zh-TW" altLang="en-US" sz="2800" b="1" dirty="0">
                <a:solidFill>
                  <a:srgbClr val="000404"/>
                </a:solidFill>
                <a:latin typeface="黑体"/>
                <a:ea typeface="黑体"/>
                <a:cs typeface="黑体"/>
              </a:rPr>
              <a:t>敌人的试探</a:t>
            </a:r>
            <a:endParaRPr lang="en-US" sz="2800" b="1" dirty="0">
              <a:solidFill>
                <a:srgbClr val="000404"/>
              </a:solidFill>
              <a:latin typeface="黑体"/>
              <a:ea typeface="黑体"/>
              <a:cs typeface="黑体"/>
            </a:endParaRPr>
          </a:p>
        </p:txBody>
      </p:sp>
      <p:sp>
        <p:nvSpPr>
          <p:cNvPr id="171036" name="TextBox 27"/>
          <p:cNvSpPr txBox="1">
            <a:spLocks noChangeArrowheads="1"/>
          </p:cNvSpPr>
          <p:nvPr/>
        </p:nvSpPr>
        <p:spPr bwMode="auto">
          <a:xfrm>
            <a:off x="1" y="1006475"/>
            <a:ext cx="226853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CN" altLang="en-US" sz="3200" b="1" dirty="0">
                <a:solidFill>
                  <a:srgbClr val="000404"/>
                </a:solidFill>
                <a:latin typeface="Kaiti SC" charset="-122"/>
                <a:ea typeface="Kaiti SC" charset="-122"/>
                <a:cs typeface="Kaiti SC" charset="-122"/>
              </a:rPr>
              <a:t>你能将这些事件按次序排列吗</a:t>
            </a:r>
            <a:r>
              <a:rPr lang="en-US" altLang="zh-TW" sz="3200" b="1" dirty="0">
                <a:solidFill>
                  <a:srgbClr val="000404"/>
                </a:solidFill>
                <a:latin typeface="Kaiti SC" charset="-122"/>
                <a:ea typeface="Kaiti SC" charset="-122"/>
                <a:cs typeface="Kaiti SC" charset="-122"/>
              </a:rPr>
              <a:t>?</a:t>
            </a:r>
            <a:endParaRPr lang="en-US" sz="3200" b="1" dirty="0">
              <a:solidFill>
                <a:srgbClr val="000404"/>
              </a:solidFill>
              <a:latin typeface="Kaiti SC" charset="-122"/>
              <a:ea typeface="Kaiti SC" charset="-122"/>
              <a:cs typeface="Kaiti SC" charset="-122"/>
            </a:endParaRPr>
          </a:p>
        </p:txBody>
      </p:sp>
      <p:pic>
        <p:nvPicPr>
          <p:cNvPr id="171037" name="Picture 4"/>
          <p:cNvPicPr>
            <a:picLocks noChangeAspect="1" noChangeArrowheads="1"/>
          </p:cNvPicPr>
          <p:nvPr/>
        </p:nvPicPr>
        <p:blipFill>
          <a:blip r:embed="rId2" cstate="print">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50825" y="2636838"/>
            <a:ext cx="2003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4746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ext Box 3"/>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48</a:t>
            </a:r>
          </a:p>
        </p:txBody>
      </p:sp>
      <p:sp>
        <p:nvSpPr>
          <p:cNvPr id="184322" name="Text Box 5"/>
          <p:cNvSpPr txBox="1">
            <a:spLocks noChangeArrowheads="1"/>
          </p:cNvSpPr>
          <p:nvPr/>
        </p:nvSpPr>
        <p:spPr bwMode="auto">
          <a:xfrm>
            <a:off x="4788024" y="0"/>
            <a:ext cx="411974" cy="1323439"/>
          </a:xfrm>
          <a:prstGeom prst="rect">
            <a:avLst/>
          </a:prstGeom>
          <a:solidFill>
            <a:srgbClr val="FFFF00"/>
          </a:solidFill>
          <a:ln w="12700">
            <a:solidFill>
              <a:schemeClr val="bg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Times New Roman" charset="0"/>
                <a:ea typeface="楷体" charset="0"/>
                <a:cs typeface="楷体" charset="0"/>
              </a:rPr>
              <a:t>马</a:t>
            </a:r>
            <a:endParaRPr lang="en-US" altLang="zh-TW"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太</a:t>
            </a:r>
            <a:endParaRPr lang="en-US" altLang="zh-CN"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福</a:t>
            </a:r>
            <a:endParaRPr lang="en-US" altLang="zh-CN"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音</a:t>
            </a:r>
          </a:p>
        </p:txBody>
      </p:sp>
      <p:sp>
        <p:nvSpPr>
          <p:cNvPr id="184323" name="Text Box 6"/>
          <p:cNvSpPr txBox="1">
            <a:spLocks noChangeArrowheads="1"/>
          </p:cNvSpPr>
          <p:nvPr/>
        </p:nvSpPr>
        <p:spPr bwMode="auto">
          <a:xfrm>
            <a:off x="5436096" y="0"/>
            <a:ext cx="442750" cy="1323439"/>
          </a:xfrm>
          <a:prstGeom prst="rect">
            <a:avLst/>
          </a:prstGeom>
          <a:solidFill>
            <a:srgbClr val="FFFF00"/>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KaiTi" pitchFamily="49" charset="-122"/>
                <a:ea typeface="KaiTi" pitchFamily="49" charset="-122"/>
                <a:cs typeface="Arial" charset="0"/>
              </a:rPr>
              <a:t>马</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可</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altLang="zh-TW" sz="2000" b="1" dirty="0">
              <a:solidFill>
                <a:srgbClr val="000000"/>
              </a:solidFill>
              <a:latin typeface="KaiTi" pitchFamily="49" charset="-122"/>
              <a:ea typeface="KaiTi" pitchFamily="49" charset="-122"/>
              <a:cs typeface="Arial" charset="0"/>
            </a:endParaRPr>
          </a:p>
        </p:txBody>
      </p:sp>
      <p:sp>
        <p:nvSpPr>
          <p:cNvPr id="184324" name="Text Box 7"/>
          <p:cNvSpPr txBox="1">
            <a:spLocks noChangeArrowheads="1"/>
          </p:cNvSpPr>
          <p:nvPr/>
        </p:nvSpPr>
        <p:spPr bwMode="auto">
          <a:xfrm>
            <a:off x="6156176" y="0"/>
            <a:ext cx="442750" cy="1323439"/>
          </a:xfrm>
          <a:prstGeom prst="rect">
            <a:avLst/>
          </a:prstGeom>
          <a:solidFill>
            <a:srgbClr val="FFFF00"/>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dirty="0">
                <a:solidFill>
                  <a:srgbClr val="000000"/>
                </a:solidFill>
                <a:latin typeface="KaiTi" pitchFamily="49" charset="-122"/>
                <a:ea typeface="KaiTi" pitchFamily="49" charset="-122"/>
                <a:cs typeface="Arial" charset="0"/>
              </a:rPr>
              <a:t>路</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加</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altLang="zh-TW" sz="2000" b="1" dirty="0">
              <a:solidFill>
                <a:srgbClr val="000000"/>
              </a:solidFill>
              <a:latin typeface="KaiTi" pitchFamily="49" charset="-122"/>
              <a:ea typeface="KaiTi" pitchFamily="49" charset="-122"/>
              <a:cs typeface="Arial" charset="0"/>
            </a:endParaRPr>
          </a:p>
        </p:txBody>
      </p:sp>
      <p:sp>
        <p:nvSpPr>
          <p:cNvPr id="184325" name="Text Box 8"/>
          <p:cNvSpPr txBox="1">
            <a:spLocks noChangeArrowheads="1"/>
          </p:cNvSpPr>
          <p:nvPr/>
        </p:nvSpPr>
        <p:spPr bwMode="auto">
          <a:xfrm>
            <a:off x="6804248" y="0"/>
            <a:ext cx="442750" cy="1323439"/>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KaiTi" pitchFamily="49" charset="-122"/>
                <a:ea typeface="KaiTi" pitchFamily="49" charset="-122"/>
                <a:cs typeface="Arial" charset="0"/>
              </a:rPr>
              <a:t>约</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翰</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altLang="zh-TW" sz="2000" b="1" dirty="0">
              <a:solidFill>
                <a:srgbClr val="000000"/>
              </a:solidFill>
              <a:latin typeface="KaiTi" pitchFamily="49" charset="-122"/>
              <a:ea typeface="KaiTi" pitchFamily="49" charset="-122"/>
              <a:cs typeface="Arial" charset="0"/>
            </a:endParaRPr>
          </a:p>
        </p:txBody>
      </p:sp>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781300" y="4064000"/>
            <a:ext cx="6362700" cy="2794000"/>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pic>
      <p:sp>
        <p:nvSpPr>
          <p:cNvPr id="67595" name="Text Box 11"/>
          <p:cNvSpPr txBox="1">
            <a:spLocks noChangeArrowheads="1"/>
          </p:cNvSpPr>
          <p:nvPr/>
        </p:nvSpPr>
        <p:spPr bwMode="auto">
          <a:xfrm>
            <a:off x="2667000" y="1447800"/>
            <a:ext cx="6400800" cy="282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ct val="20000"/>
              </a:spcBef>
              <a:buClr>
                <a:srgbClr val="B2B2B2"/>
              </a:buClr>
              <a:buFont typeface="Wingdings" charset="0"/>
              <a:buChar char="§"/>
            </a:pPr>
            <a:r>
              <a:rPr lang="zh-TW" altLang="en-US" sz="2800" b="1">
                <a:solidFill>
                  <a:srgbClr val="FFFFFF"/>
                </a:solidFill>
                <a:latin typeface="KaiTi" pitchFamily="49" charset="-122"/>
                <a:ea typeface="KaiTi" pitchFamily="49" charset="-122"/>
                <a:cs typeface="细圆" charset="0"/>
              </a:rPr>
              <a:t>这</a:t>
            </a:r>
            <a:r>
              <a:rPr lang="zh-CN" altLang="en-US" sz="2800" b="1">
                <a:solidFill>
                  <a:srgbClr val="FFFFFF"/>
                </a:solidFill>
                <a:latin typeface="KaiTi" pitchFamily="49" charset="-122"/>
                <a:ea typeface="KaiTi" pitchFamily="49" charset="-122"/>
                <a:cs typeface="细圆" charset="0"/>
              </a:rPr>
              <a:t>三本福音</a:t>
            </a:r>
            <a:r>
              <a:rPr lang="zh-TW" altLang="en-US" sz="2800" b="1">
                <a:solidFill>
                  <a:srgbClr val="FFFFFF"/>
                </a:solidFill>
                <a:latin typeface="KaiTi" pitchFamily="49" charset="-122"/>
                <a:ea typeface="KaiTi" pitchFamily="49" charset="-122"/>
                <a:cs typeface="细圆" charset="0"/>
              </a:rPr>
              <a:t>书</a:t>
            </a:r>
            <a:r>
              <a:rPr lang="zh-CN" altLang="en-US" sz="2800" b="1">
                <a:solidFill>
                  <a:srgbClr val="FFFFFF"/>
                </a:solidFill>
                <a:latin typeface="KaiTi" pitchFamily="49" charset="-122"/>
                <a:ea typeface="KaiTi" pitchFamily="49" charset="-122"/>
                <a:cs typeface="细圆" charset="0"/>
              </a:rPr>
              <a:t>的</a:t>
            </a:r>
            <a:r>
              <a:rPr lang="zh-CN" altLang="en-US" sz="2800" b="1" dirty="0">
                <a:solidFill>
                  <a:srgbClr val="FFFFFF"/>
                </a:solidFill>
                <a:latin typeface="KaiTi" pitchFamily="49" charset="-122"/>
                <a:ea typeface="KaiTi" pitchFamily="49" charset="-122"/>
                <a:cs typeface="细圆" charset="0"/>
              </a:rPr>
              <a:t>内容是如此的相近</a:t>
            </a:r>
            <a:r>
              <a:rPr lang="zh-CN" altLang="en-US" sz="2800" b="1">
                <a:solidFill>
                  <a:srgbClr val="FFFFFF"/>
                </a:solidFill>
                <a:latin typeface="KaiTi" pitchFamily="49" charset="-122"/>
                <a:ea typeface="KaiTi" pitchFamily="49" charset="-122"/>
                <a:cs typeface="细圆" charset="0"/>
              </a:rPr>
              <a:t>，以至</a:t>
            </a:r>
            <a:r>
              <a:rPr lang="zh-TW" altLang="en-US" sz="2800" b="1">
                <a:solidFill>
                  <a:srgbClr val="FFFFFF"/>
                </a:solidFill>
                <a:latin typeface="KaiTi" pitchFamily="49" charset="-122"/>
                <a:ea typeface="KaiTi" pitchFamily="49" charset="-122"/>
                <a:cs typeface="细圆" charset="0"/>
              </a:rPr>
              <a:t>于</a:t>
            </a:r>
            <a:r>
              <a:rPr lang="zh-CN" altLang="en-US" sz="2800" b="1">
                <a:solidFill>
                  <a:srgbClr val="FFFFFF"/>
                </a:solidFill>
                <a:latin typeface="KaiTi" pitchFamily="49" charset="-122"/>
                <a:ea typeface="KaiTi" pitchFamily="49" charset="-122"/>
                <a:cs typeface="细圆" charset="0"/>
              </a:rPr>
              <a:t>被</a:t>
            </a:r>
            <a:r>
              <a:rPr lang="zh-TW" altLang="en-US" sz="2800" b="1">
                <a:solidFill>
                  <a:srgbClr val="FFFFFF"/>
                </a:solidFill>
                <a:latin typeface="KaiTi" pitchFamily="49" charset="-122"/>
                <a:ea typeface="KaiTi" pitchFamily="49" charset="-122"/>
                <a:cs typeface="细圆" charset="0"/>
              </a:rPr>
              <a:t>称为</a:t>
            </a:r>
            <a:r>
              <a:rPr lang="zh-CN" altLang="en-US" sz="2800" b="1" i="1">
                <a:solidFill>
                  <a:srgbClr val="FFFFFF"/>
                </a:solidFill>
                <a:latin typeface="KaiTi" pitchFamily="49" charset="-122"/>
                <a:ea typeface="KaiTi" pitchFamily="49" charset="-122"/>
                <a:cs typeface="细圆" charset="0"/>
              </a:rPr>
              <a:t>“符</a:t>
            </a:r>
            <a:r>
              <a:rPr lang="zh-TW" altLang="en-US" sz="2800" b="1" i="1">
                <a:solidFill>
                  <a:srgbClr val="FFFFFF"/>
                </a:solidFill>
                <a:latin typeface="KaiTi" pitchFamily="49" charset="-122"/>
                <a:ea typeface="KaiTi" pitchFamily="49" charset="-122"/>
                <a:cs typeface="细圆" charset="0"/>
              </a:rPr>
              <a:t>类</a:t>
            </a:r>
            <a:r>
              <a:rPr lang="zh-CN" altLang="en-US" sz="2800" b="1" i="1">
                <a:solidFill>
                  <a:srgbClr val="FFFFFF"/>
                </a:solidFill>
                <a:latin typeface="KaiTi" pitchFamily="49" charset="-122"/>
                <a:ea typeface="KaiTi" pitchFamily="49" charset="-122"/>
                <a:cs typeface="细圆" charset="0"/>
              </a:rPr>
              <a:t>”</a:t>
            </a:r>
            <a:r>
              <a:rPr lang="zh-CN" altLang="en-US" sz="2800" b="1" dirty="0">
                <a:solidFill>
                  <a:srgbClr val="FFFFFF"/>
                </a:solidFill>
                <a:latin typeface="KaiTi" pitchFamily="49" charset="-122"/>
                <a:ea typeface="KaiTi" pitchFamily="49" charset="-122"/>
                <a:cs typeface="细圆" charset="0"/>
              </a:rPr>
              <a:t>福音（</a:t>
            </a:r>
            <a:r>
              <a:rPr lang="zh-CN" altLang="en-US" sz="2800" b="1">
                <a:solidFill>
                  <a:srgbClr val="FFFFFF"/>
                </a:solidFill>
                <a:latin typeface="KaiTi" pitchFamily="49" charset="-122"/>
                <a:ea typeface="KaiTi" pitchFamily="49" charset="-122"/>
                <a:cs typeface="细圆" charset="0"/>
              </a:rPr>
              <a:t>“符</a:t>
            </a:r>
            <a:r>
              <a:rPr lang="zh-TW" altLang="en-US" sz="2800" b="1">
                <a:solidFill>
                  <a:srgbClr val="FFFFFF"/>
                </a:solidFill>
                <a:latin typeface="KaiTi" pitchFamily="49" charset="-122"/>
                <a:ea typeface="KaiTi" pitchFamily="49" charset="-122"/>
                <a:cs typeface="细圆" charset="0"/>
              </a:rPr>
              <a:t>类</a:t>
            </a:r>
            <a:r>
              <a:rPr lang="zh-CN" altLang="en-US" sz="2800" b="1">
                <a:solidFill>
                  <a:srgbClr val="FFFFFF"/>
                </a:solidFill>
                <a:latin typeface="KaiTi" pitchFamily="49" charset="-122"/>
                <a:ea typeface="KaiTi" pitchFamily="49" charset="-122"/>
                <a:cs typeface="细圆" charset="0"/>
              </a:rPr>
              <a:t>”</a:t>
            </a:r>
            <a:r>
              <a:rPr lang="zh-TW" altLang="en-US" sz="2800" b="1">
                <a:solidFill>
                  <a:srgbClr val="FFFFFF"/>
                </a:solidFill>
                <a:latin typeface="KaiTi" pitchFamily="49" charset="-122"/>
                <a:ea typeface="KaiTi" pitchFamily="49" charset="-122"/>
                <a:cs typeface="细圆" charset="0"/>
              </a:rPr>
              <a:t> </a:t>
            </a:r>
            <a:r>
              <a:rPr lang="zh-CN" altLang="en-US" sz="2800" b="1" dirty="0">
                <a:solidFill>
                  <a:srgbClr val="FFFFFF"/>
                </a:solidFill>
                <a:latin typeface="KaiTi" pitchFamily="49" charset="-122"/>
                <a:ea typeface="KaiTi" pitchFamily="49" charset="-122"/>
                <a:cs typeface="细圆" charset="0"/>
              </a:rPr>
              <a:t>即指</a:t>
            </a:r>
            <a:r>
              <a:rPr lang="zh-TW" altLang="en-US" sz="2800" b="1" dirty="0">
                <a:solidFill>
                  <a:srgbClr val="FFFFFF"/>
                </a:solidFill>
                <a:latin typeface="KaiTi" pitchFamily="49" charset="-122"/>
                <a:ea typeface="KaiTi" pitchFamily="49" charset="-122"/>
                <a:cs typeface="细圆" charset="0"/>
              </a:rPr>
              <a:t> </a:t>
            </a:r>
            <a:r>
              <a:rPr lang="zh-CN" altLang="en-US" sz="2800" b="1" dirty="0">
                <a:solidFill>
                  <a:srgbClr val="FFFFFF"/>
                </a:solidFill>
                <a:latin typeface="KaiTi" pitchFamily="49" charset="-122"/>
                <a:ea typeface="KaiTi" pitchFamily="49" charset="-122"/>
                <a:cs typeface="细圆" charset="0"/>
              </a:rPr>
              <a:t>“一起看”，或“看似一致”）</a:t>
            </a:r>
            <a:r>
              <a:rPr lang="zh-CN" altLang="en-US" sz="2800" b="1">
                <a:solidFill>
                  <a:srgbClr val="FFFFFF"/>
                </a:solidFill>
                <a:latin typeface="KaiTi" pitchFamily="49" charset="-122"/>
                <a:ea typeface="KaiTi" pitchFamily="49" charset="-122"/>
                <a:cs typeface="细圆" charset="0"/>
              </a:rPr>
              <a:t>。它</a:t>
            </a:r>
            <a:r>
              <a:rPr lang="zh-TW" altLang="en-US" sz="2800" b="1">
                <a:solidFill>
                  <a:srgbClr val="FFFFFF"/>
                </a:solidFill>
                <a:latin typeface="KaiTi" pitchFamily="49" charset="-122"/>
                <a:ea typeface="KaiTi" pitchFamily="49" charset="-122"/>
                <a:cs typeface="细圆" charset="0"/>
              </a:rPr>
              <a:t>们</a:t>
            </a:r>
            <a:r>
              <a:rPr lang="zh-CN" altLang="en-US" sz="2800" b="1">
                <a:solidFill>
                  <a:srgbClr val="FFFFFF"/>
                </a:solidFill>
                <a:latin typeface="KaiTi" pitchFamily="49" charset="-122"/>
                <a:ea typeface="KaiTi" pitchFamily="49" charset="-122"/>
                <a:cs typeface="细圆" charset="0"/>
              </a:rPr>
              <a:t>都是</a:t>
            </a:r>
            <a:r>
              <a:rPr lang="zh-TW" altLang="en-US" sz="2800" b="1">
                <a:solidFill>
                  <a:srgbClr val="FFFFFF"/>
                </a:solidFill>
                <a:latin typeface="KaiTi" pitchFamily="49" charset="-122"/>
                <a:ea typeface="KaiTi" pitchFamily="49" charset="-122"/>
                <a:cs typeface="细圆" charset="0"/>
              </a:rPr>
              <a:t>从历</a:t>
            </a:r>
            <a:r>
              <a:rPr lang="zh-CN" altLang="en-US" sz="2800" b="1">
                <a:solidFill>
                  <a:srgbClr val="FFFFFF"/>
                </a:solidFill>
                <a:latin typeface="KaiTi" pitchFamily="49" charset="-122"/>
                <a:ea typeface="KaiTi" pitchFamily="49" charset="-122"/>
                <a:cs typeface="细圆" charset="0"/>
              </a:rPr>
              <a:t>史</a:t>
            </a:r>
            <a:r>
              <a:rPr lang="zh-CN" altLang="en-US" sz="2800" b="1" dirty="0">
                <a:solidFill>
                  <a:srgbClr val="FFFFFF"/>
                </a:solidFill>
                <a:latin typeface="KaiTi" pitchFamily="49" charset="-122"/>
                <a:ea typeface="KaiTi" pitchFamily="49" charset="-122"/>
                <a:cs typeface="细圆" charset="0"/>
              </a:rPr>
              <a:t>的角度来看基督的生平。</a:t>
            </a:r>
            <a:r>
              <a:rPr lang="zh-CN" altLang="en-US" sz="2800" b="1">
                <a:solidFill>
                  <a:srgbClr val="FFFFFF"/>
                </a:solidFill>
                <a:latin typeface="KaiTi" pitchFamily="49" charset="-122"/>
                <a:ea typeface="KaiTi" pitchFamily="49" charset="-122"/>
                <a:cs typeface="细圆" charset="0"/>
              </a:rPr>
              <a:t>另一方面，</a:t>
            </a:r>
            <a:r>
              <a:rPr lang="zh-TW" altLang="en-US" sz="2800" b="1">
                <a:solidFill>
                  <a:srgbClr val="FFFFFF"/>
                </a:solidFill>
                <a:latin typeface="KaiTi" pitchFamily="49" charset="-122"/>
                <a:ea typeface="KaiTi" pitchFamily="49" charset="-122"/>
                <a:cs typeface="细圆" charset="0"/>
              </a:rPr>
              <a:t>约</a:t>
            </a:r>
            <a:r>
              <a:rPr lang="zh-CN" altLang="en-US" sz="2800" b="1">
                <a:solidFill>
                  <a:srgbClr val="FFFFFF"/>
                </a:solidFill>
                <a:latin typeface="KaiTi" pitchFamily="49" charset="-122"/>
                <a:ea typeface="KaiTi" pitchFamily="49" charset="-122"/>
                <a:cs typeface="细圆" charset="0"/>
              </a:rPr>
              <a:t>翰福音</a:t>
            </a:r>
            <a:r>
              <a:rPr lang="zh-TW" altLang="en-US" sz="2800" b="1">
                <a:solidFill>
                  <a:srgbClr val="FFFFFF"/>
                </a:solidFill>
                <a:latin typeface="KaiTi" pitchFamily="49" charset="-122"/>
                <a:ea typeface="KaiTi" pitchFamily="49" charset="-122"/>
                <a:cs typeface="细圆" charset="0"/>
              </a:rPr>
              <a:t>则</a:t>
            </a:r>
            <a:r>
              <a:rPr lang="zh-CN" altLang="en-US" sz="2800" b="1">
                <a:solidFill>
                  <a:srgbClr val="FFFFFF"/>
                </a:solidFill>
                <a:latin typeface="KaiTi" pitchFamily="49" charset="-122"/>
                <a:ea typeface="KaiTi" pitchFamily="49" charset="-122"/>
                <a:cs typeface="细圆" charset="0"/>
              </a:rPr>
              <a:t>比</a:t>
            </a:r>
            <a:r>
              <a:rPr lang="zh-TW" altLang="en-US" sz="2800" b="1">
                <a:solidFill>
                  <a:srgbClr val="FFFFFF"/>
                </a:solidFill>
                <a:latin typeface="KaiTi" pitchFamily="49" charset="-122"/>
                <a:ea typeface="KaiTi" pitchFamily="49" charset="-122"/>
                <a:cs typeface="细圆" charset="0"/>
              </a:rPr>
              <a:t>较</a:t>
            </a:r>
            <a:r>
              <a:rPr lang="zh-CN" altLang="en-US" sz="2800" b="1">
                <a:solidFill>
                  <a:srgbClr val="FFFFFF"/>
                </a:solidFill>
                <a:latin typeface="KaiTi" pitchFamily="49" charset="-122"/>
                <a:ea typeface="KaiTi" pitchFamily="49" charset="-122"/>
                <a:cs typeface="细圆" charset="0"/>
              </a:rPr>
              <a:t>着重</a:t>
            </a:r>
            <a:r>
              <a:rPr lang="zh-TW" altLang="en-US" sz="2800" b="1">
                <a:solidFill>
                  <a:srgbClr val="FFFFFF"/>
                </a:solidFill>
                <a:latin typeface="KaiTi" pitchFamily="49" charset="-122"/>
                <a:ea typeface="KaiTi" pitchFamily="49" charset="-122"/>
                <a:cs typeface="细圆" charset="0"/>
              </a:rPr>
              <a:t>记载</a:t>
            </a:r>
            <a:r>
              <a:rPr lang="zh-CN" altLang="en-US" sz="2800" b="1">
                <a:solidFill>
                  <a:srgbClr val="FFFFFF"/>
                </a:solidFill>
                <a:latin typeface="KaiTi" pitchFamily="49" charset="-122"/>
                <a:ea typeface="KaiTi" pitchFamily="49" charset="-122"/>
                <a:cs typeface="细圆" charset="0"/>
              </a:rPr>
              <a:t>耶</a:t>
            </a:r>
            <a:r>
              <a:rPr lang="zh-CN" altLang="en-US" sz="2800" b="1" dirty="0">
                <a:solidFill>
                  <a:srgbClr val="FFFFFF"/>
                </a:solidFill>
                <a:latin typeface="KaiTi" pitchFamily="49" charset="-122"/>
                <a:ea typeface="KaiTi" pitchFamily="49" charset="-122"/>
                <a:cs typeface="细圆" charset="0"/>
              </a:rPr>
              <a:t>稣生平</a:t>
            </a:r>
            <a:r>
              <a:rPr lang="zh-CN" altLang="en-US" sz="2800" b="1">
                <a:solidFill>
                  <a:srgbClr val="FFFFFF"/>
                </a:solidFill>
                <a:latin typeface="KaiTi" pitchFamily="49" charset="-122"/>
                <a:ea typeface="KaiTi" pitchFamily="49" charset="-122"/>
                <a:cs typeface="细圆" charset="0"/>
              </a:rPr>
              <a:t>及教</a:t>
            </a:r>
            <a:r>
              <a:rPr lang="zh-TW" altLang="en-US" sz="2800" b="1">
                <a:solidFill>
                  <a:srgbClr val="FFFFFF"/>
                </a:solidFill>
                <a:latin typeface="KaiTi" pitchFamily="49" charset="-122"/>
                <a:ea typeface="KaiTi" pitchFamily="49" charset="-122"/>
                <a:cs typeface="细圆" charset="0"/>
              </a:rPr>
              <a:t>导</a:t>
            </a:r>
            <a:r>
              <a:rPr lang="zh-CN" altLang="en-US" sz="2800" b="1">
                <a:solidFill>
                  <a:srgbClr val="FFFFFF"/>
                </a:solidFill>
                <a:latin typeface="KaiTi" pitchFamily="49" charset="-122"/>
                <a:ea typeface="KaiTi" pitchFamily="49" charset="-122"/>
                <a:cs typeface="细圆" charset="0"/>
              </a:rPr>
              <a:t>的深</a:t>
            </a:r>
            <a:r>
              <a:rPr lang="zh-TW" altLang="en-US" sz="2800" b="1">
                <a:solidFill>
                  <a:srgbClr val="FFFFFF"/>
                </a:solidFill>
                <a:latin typeface="KaiTi" pitchFamily="49" charset="-122"/>
                <a:ea typeface="KaiTi" pitchFamily="49" charset="-122"/>
                <a:cs typeface="细圆" charset="0"/>
              </a:rPr>
              <a:t>层</a:t>
            </a:r>
            <a:r>
              <a:rPr lang="zh-CN" altLang="en-US" sz="2800" b="1">
                <a:solidFill>
                  <a:srgbClr val="FFFFFF"/>
                </a:solidFill>
                <a:latin typeface="KaiTi" pitchFamily="49" charset="-122"/>
                <a:ea typeface="KaiTi" pitchFamily="49" charset="-122"/>
                <a:cs typeface="细圆" charset="0"/>
              </a:rPr>
              <a:t>含</a:t>
            </a:r>
            <a:r>
              <a:rPr lang="zh-TW" altLang="en-US" sz="2800" b="1">
                <a:solidFill>
                  <a:srgbClr val="FFFFFF"/>
                </a:solidFill>
                <a:latin typeface="KaiTi" pitchFamily="49" charset="-122"/>
                <a:ea typeface="KaiTi" pitchFamily="49" charset="-122"/>
                <a:cs typeface="细圆" charset="0"/>
              </a:rPr>
              <a:t>义</a:t>
            </a:r>
            <a:r>
              <a:rPr lang="zh-CN" altLang="en-US" sz="2800" b="1">
                <a:solidFill>
                  <a:srgbClr val="FFFFFF"/>
                </a:solidFill>
                <a:latin typeface="KaiTi" pitchFamily="49" charset="-122"/>
                <a:ea typeface="KaiTi" pitchFamily="49" charset="-122"/>
                <a:cs typeface="细圆" charset="0"/>
              </a:rPr>
              <a:t>。</a:t>
            </a:r>
            <a:endParaRPr lang="zh-CN" altLang="en-US" sz="2800" b="1" i="1" dirty="0">
              <a:solidFill>
                <a:srgbClr val="FFFFFF"/>
              </a:solidFill>
              <a:latin typeface="KaiTi" pitchFamily="49" charset="-122"/>
              <a:ea typeface="KaiTi" pitchFamily="49" charset="-122"/>
              <a:cs typeface="细圆" charset="0"/>
            </a:endParaRPr>
          </a:p>
          <a:p>
            <a:pPr>
              <a:lnSpc>
                <a:spcPct val="90000"/>
              </a:lnSpc>
              <a:spcBef>
                <a:spcPct val="20000"/>
              </a:spcBef>
              <a:buClr>
                <a:srgbClr val="B2B2B2"/>
              </a:buClr>
              <a:buFont typeface="Wingdings" charset="0"/>
              <a:buChar char="§"/>
            </a:pPr>
            <a:endParaRPr lang="en-US" b="1" dirty="0">
              <a:solidFill>
                <a:srgbClr val="FFFFFF"/>
              </a:solidFill>
              <a:cs typeface="Arial" charset="0"/>
            </a:endParaRPr>
          </a:p>
        </p:txBody>
      </p:sp>
      <p:sp>
        <p:nvSpPr>
          <p:cNvPr id="67596" name="Rectangle 12"/>
          <p:cNvSpPr>
            <a:spLocks noGrp="1" noChangeArrowheads="1"/>
          </p:cNvSpPr>
          <p:nvPr>
            <p:ph type="title"/>
          </p:nvPr>
        </p:nvSpPr>
        <p:spPr>
          <a:xfrm>
            <a:off x="2286000" y="228600"/>
            <a:ext cx="2362200" cy="646331"/>
          </a:xfrm>
          <a:solidFill>
            <a:schemeClr val="bg1"/>
          </a:solidFill>
        </p:spPr>
        <p:txBody>
          <a:bodyPr anchor="t" anchorCtr="0">
            <a:spAutoFit/>
          </a:bodyPr>
          <a:lstStyle/>
          <a:p>
            <a:pPr eaLnBrk="1" hangingPunct="1">
              <a:defRPr/>
            </a:pPr>
            <a:r>
              <a:rPr lang="en-US" altLang="zh-CN" sz="3600" b="1">
                <a:solidFill>
                  <a:srgbClr val="FFFF00"/>
                </a:solidFill>
                <a:latin typeface="KaiTi" pitchFamily="49" charset="-122"/>
                <a:ea typeface="KaiTi" pitchFamily="49" charset="-122"/>
                <a:cs typeface="隶变" charset="0"/>
              </a:rPr>
              <a:t>符</a:t>
            </a:r>
            <a:r>
              <a:rPr lang="zh-TW" altLang="en-US" sz="3600" b="1">
                <a:solidFill>
                  <a:srgbClr val="FFFF00"/>
                </a:solidFill>
                <a:latin typeface="KaiTi" pitchFamily="49" charset="-122"/>
                <a:ea typeface="KaiTi" pitchFamily="49" charset="-122"/>
                <a:cs typeface="隶变" charset="0"/>
              </a:rPr>
              <a:t>类</a:t>
            </a:r>
            <a:r>
              <a:rPr lang="zh-CN" altLang="en-US" sz="3600" b="1">
                <a:solidFill>
                  <a:srgbClr val="FFFF00"/>
                </a:solidFill>
                <a:latin typeface="KaiTi" pitchFamily="49" charset="-122"/>
                <a:ea typeface="KaiTi" pitchFamily="49" charset="-122"/>
                <a:cs typeface="隶变" charset="0"/>
              </a:rPr>
              <a:t>福音</a:t>
            </a:r>
            <a:endParaRPr lang="en-US" sz="3600" b="1" dirty="0">
              <a:solidFill>
                <a:srgbClr val="FFFF00"/>
              </a:solidFill>
              <a:latin typeface="Arial" charset="0"/>
              <a:ea typeface="SimSun" charset="0"/>
              <a:cs typeface="SimSun" charset="0"/>
            </a:endParaRPr>
          </a:p>
        </p:txBody>
      </p:sp>
      <p:sp>
        <p:nvSpPr>
          <p:cNvPr id="67597" name="Rectangle 13"/>
          <p:cNvSpPr>
            <a:spLocks noChangeArrowheads="1"/>
          </p:cNvSpPr>
          <p:nvPr/>
        </p:nvSpPr>
        <p:spPr bwMode="auto">
          <a:xfrm>
            <a:off x="0" y="0"/>
            <a:ext cx="2590800" cy="7146572"/>
          </a:xfrm>
          <a:prstGeom prst="rect">
            <a:avLst/>
          </a:prstGeom>
          <a:noFill/>
          <a:ln w="9525">
            <a:noFill/>
            <a:miter lim="800000"/>
            <a:headEnd/>
            <a:tailEnd/>
          </a:ln>
          <a:effectLst/>
        </p:spPr>
        <p:txBody>
          <a:bodyPr>
            <a:spAutoFit/>
          </a:bodyPr>
          <a:lstStyle/>
          <a:p>
            <a:pPr>
              <a:lnSpc>
                <a:spcPct val="90000"/>
              </a:lnSpc>
              <a:buFont typeface="Wingdings" charset="0"/>
              <a:buChar char="§"/>
              <a:defRPr/>
            </a:pPr>
            <a:r>
              <a:rPr lang="zh-TW" altLang="en-US" sz="3000" b="1">
                <a:solidFill>
                  <a:srgbClr val="FFFFFF"/>
                </a:solidFill>
                <a:latin typeface="KaiTi" pitchFamily="49" charset="-122"/>
                <a:ea typeface="KaiTi" pitchFamily="49" charset="-122"/>
                <a:cs typeface="细圆" charset="0"/>
              </a:rPr>
              <a:t>为甚么</a:t>
            </a:r>
            <a:r>
              <a:rPr lang="zh-CN" altLang="en-US" sz="3000" b="1">
                <a:solidFill>
                  <a:srgbClr val="FFFFFF"/>
                </a:solidFill>
                <a:latin typeface="KaiTi" pitchFamily="49" charset="-122"/>
                <a:ea typeface="KaiTi" pitchFamily="49" charset="-122"/>
                <a:cs typeface="细圆" charset="0"/>
              </a:rPr>
              <a:t>有</a:t>
            </a:r>
            <a:r>
              <a:rPr lang="zh-CN" altLang="en-US" sz="3000" b="1" dirty="0">
                <a:solidFill>
                  <a:srgbClr val="FFFFFF"/>
                </a:solidFill>
                <a:latin typeface="KaiTi" pitchFamily="49" charset="-122"/>
                <a:ea typeface="KaiTi" pitchFamily="49" charset="-122"/>
                <a:cs typeface="细圆" charset="0"/>
              </a:rPr>
              <a:t>四</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a:solidFill>
                  <a:srgbClr val="FFFFFF"/>
                </a:solidFill>
                <a:latin typeface="KaiTi" pitchFamily="49" charset="-122"/>
                <a:ea typeface="KaiTi" pitchFamily="49" charset="-122"/>
                <a:cs typeface="细圆" charset="0"/>
              </a:rPr>
              <a:t>本福音</a:t>
            </a:r>
            <a:r>
              <a:rPr lang="zh-TW" altLang="en-US" sz="3000" b="1">
                <a:solidFill>
                  <a:srgbClr val="FFFFFF"/>
                </a:solidFill>
                <a:latin typeface="KaiTi" pitchFamily="49" charset="-122"/>
                <a:ea typeface="KaiTi" pitchFamily="49" charset="-122"/>
                <a:cs typeface="细圆" charset="0"/>
              </a:rPr>
              <a:t>书</a:t>
            </a:r>
            <a:r>
              <a:rPr lang="zh-CN" altLang="en-US" sz="3000" b="1">
                <a:solidFill>
                  <a:srgbClr val="FFFFFF"/>
                </a:solidFill>
                <a:latin typeface="KaiTi" pitchFamily="49" charset="-122"/>
                <a:ea typeface="KaiTi" pitchFamily="49" charset="-122"/>
                <a:cs typeface="细圆" charset="0"/>
              </a:rPr>
              <a:t>？</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其</a:t>
            </a:r>
            <a:r>
              <a:rPr lang="zh-CN" altLang="en-US" sz="3000" b="1">
                <a:solidFill>
                  <a:srgbClr val="FFFFFF"/>
                </a:solidFill>
                <a:latin typeface="KaiTi" pitchFamily="49" charset="-122"/>
                <a:ea typeface="KaiTi" pitchFamily="49" charset="-122"/>
                <a:cs typeface="细圆" charset="0"/>
              </a:rPr>
              <a:t>原因或</a:t>
            </a:r>
            <a:r>
              <a:rPr lang="zh-TW" altLang="en-US" sz="3000" b="1">
                <a:solidFill>
                  <a:srgbClr val="FFFFFF"/>
                </a:solidFill>
                <a:latin typeface="KaiTi" pitchFamily="49" charset="-122"/>
                <a:ea typeface="KaiTi" pitchFamily="49" charset="-122"/>
                <a:cs typeface="细圆" charset="0"/>
              </a:rPr>
              <a:t>许</a:t>
            </a:r>
            <a:endParaRPr lang="en-US" altLang="zh-TW"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a:t>
            </a:r>
            <a:r>
              <a:rPr lang="zh-CN" altLang="en-US" sz="3000" b="1">
                <a:solidFill>
                  <a:srgbClr val="FFFFFF"/>
                </a:solidFill>
                <a:latin typeface="KaiTi" pitchFamily="49" charset="-122"/>
                <a:ea typeface="KaiTi" pitchFamily="49" charset="-122"/>
                <a:cs typeface="细圆" charset="0"/>
              </a:rPr>
              <a:t>正如</a:t>
            </a:r>
            <a:r>
              <a:rPr lang="zh-TW" altLang="en-US" sz="3000" b="1">
                <a:solidFill>
                  <a:srgbClr val="FFFFFF"/>
                </a:solidFill>
                <a:latin typeface="KaiTi" pitchFamily="49" charset="-122"/>
                <a:ea typeface="KaiTi" pitchFamily="49" charset="-122"/>
                <a:cs typeface="细圆" charset="0"/>
              </a:rPr>
              <a:t>对于</a:t>
            </a:r>
            <a:r>
              <a:rPr lang="zh-CN" altLang="en-US" sz="3000" b="1">
                <a:solidFill>
                  <a:srgbClr val="FFFFFF"/>
                </a:solidFill>
                <a:latin typeface="KaiTi" pitchFamily="49" charset="-122"/>
                <a:ea typeface="KaiTi" pitchFamily="49" charset="-122"/>
                <a:cs typeface="细圆" charset="0"/>
              </a:rPr>
              <a:t>一</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颗</a:t>
            </a:r>
            <a:r>
              <a:rPr lang="zh-CN" altLang="en-US" sz="3000" b="1">
                <a:solidFill>
                  <a:srgbClr val="FFFFFF"/>
                </a:solidFill>
                <a:latin typeface="KaiTi" pitchFamily="49" charset="-122"/>
                <a:ea typeface="KaiTi" pitchFamily="49" charset="-122"/>
                <a:cs typeface="细圆" charset="0"/>
              </a:rPr>
              <a:t>手工</a:t>
            </a:r>
            <a:r>
              <a:rPr lang="zh-CN" altLang="en-US" sz="3000" b="1" dirty="0">
                <a:solidFill>
                  <a:srgbClr val="FFFFFF"/>
                </a:solidFill>
                <a:latin typeface="KaiTi" pitchFamily="49" charset="-122"/>
                <a:ea typeface="KaiTi" pitchFamily="49" charset="-122"/>
                <a:cs typeface="细圆" charset="0"/>
              </a:rPr>
              <a:t>精美</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a:t>
            </a:r>
            <a:r>
              <a:rPr lang="zh-CN" altLang="en-US" sz="3000" b="1">
                <a:solidFill>
                  <a:srgbClr val="FFFFFF"/>
                </a:solidFill>
                <a:latin typeface="KaiTi" pitchFamily="49" charset="-122"/>
                <a:ea typeface="KaiTi" pitchFamily="49" charset="-122"/>
                <a:cs typeface="细圆" charset="0"/>
              </a:rPr>
              <a:t>的</a:t>
            </a:r>
            <a:r>
              <a:rPr lang="zh-TW" altLang="en-US" sz="3000" b="1">
                <a:solidFill>
                  <a:srgbClr val="FFFFFF"/>
                </a:solidFill>
                <a:latin typeface="KaiTi" pitchFamily="49" charset="-122"/>
                <a:ea typeface="KaiTi" pitchFamily="49" charset="-122"/>
                <a:cs typeface="细圆" charset="0"/>
              </a:rPr>
              <a:t>宝</a:t>
            </a:r>
            <a:r>
              <a:rPr lang="zh-CN" altLang="en-US" sz="3000" b="1">
                <a:solidFill>
                  <a:srgbClr val="FFFFFF"/>
                </a:solidFill>
                <a:latin typeface="KaiTi" pitchFamily="49" charset="-122"/>
                <a:ea typeface="KaiTi" pitchFamily="49" charset="-122"/>
                <a:cs typeface="细圆" charset="0"/>
              </a:rPr>
              <a:t>石</a:t>
            </a:r>
            <a:r>
              <a:rPr lang="zh-CN" altLang="en-US" sz="3000" b="1" dirty="0">
                <a:solidFill>
                  <a:srgbClr val="FFFFFF"/>
                </a:solidFill>
                <a:latin typeface="KaiTi" pitchFamily="49" charset="-122"/>
                <a:ea typeface="KaiTi" pitchFamily="49" charset="-122"/>
                <a:cs typeface="细圆" charset="0"/>
              </a:rPr>
              <a:t>，不</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同的人偏好</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有</a:t>
            </a:r>
            <a:r>
              <a:rPr lang="zh-CN" altLang="en-US" sz="3000" b="1" dirty="0">
                <a:solidFill>
                  <a:srgbClr val="FFFFFF"/>
                </a:solidFill>
                <a:latin typeface="KaiTi" pitchFamily="49" charset="-122"/>
                <a:ea typeface="KaiTi" pitchFamily="49" charset="-122"/>
                <a:cs typeface="细圆" charset="0"/>
              </a:rPr>
              <a:t>不同的形</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a:t>
            </a:r>
            <a:r>
              <a:rPr lang="zh-CN" altLang="en-US" sz="3000" b="1">
                <a:solidFill>
                  <a:srgbClr val="FFFFFF"/>
                </a:solidFill>
                <a:latin typeface="KaiTi" pitchFamily="49" charset="-122"/>
                <a:ea typeface="KaiTi" pitchFamily="49" charset="-122"/>
                <a:cs typeface="细圆" charset="0"/>
              </a:rPr>
              <a:t>容</a:t>
            </a:r>
            <a:r>
              <a:rPr lang="zh-TW" altLang="en-US" sz="3000" b="1">
                <a:solidFill>
                  <a:srgbClr val="FFFFFF"/>
                </a:solidFill>
                <a:latin typeface="KaiTi" pitchFamily="49" charset="-122"/>
                <a:ea typeface="KaiTi" pitchFamily="49" charset="-122"/>
                <a:cs typeface="细圆" charset="0"/>
              </a:rPr>
              <a:t>词</a:t>
            </a:r>
            <a:r>
              <a:rPr lang="zh-CN" altLang="en-US" sz="3000" b="1">
                <a:solidFill>
                  <a:srgbClr val="FFFFFF"/>
                </a:solidFill>
                <a:latin typeface="KaiTi" pitchFamily="49" charset="-122"/>
                <a:ea typeface="KaiTi" pitchFamily="49" charset="-122"/>
                <a:cs typeface="细圆" charset="0"/>
              </a:rPr>
              <a:t>。</a:t>
            </a:r>
            <a:endParaRPr lang="zh-CN" altLang="en-US" sz="3000" b="1" dirty="0">
              <a:solidFill>
                <a:srgbClr val="FFFFFF"/>
              </a:solidFill>
              <a:latin typeface="KaiTi" pitchFamily="49" charset="-122"/>
              <a:ea typeface="KaiTi" pitchFamily="49" charset="-122"/>
              <a:cs typeface="细圆" charset="0"/>
            </a:endParaRPr>
          </a:p>
          <a:p>
            <a:pPr>
              <a:lnSpc>
                <a:spcPct val="90000"/>
              </a:lnSpc>
              <a:buFont typeface="Wingdings" charset="0"/>
              <a:buChar char="§"/>
              <a:defRPr/>
            </a:pPr>
            <a:r>
              <a:rPr lang="zh-TW" altLang="en-US" sz="3000" b="1">
                <a:solidFill>
                  <a:srgbClr val="FFFFFF"/>
                </a:solidFill>
                <a:latin typeface="KaiTi" pitchFamily="49" charset="-122"/>
                <a:ea typeface="KaiTi" pitchFamily="49" charset="-122"/>
                <a:cs typeface="细圆" charset="0"/>
              </a:rPr>
              <a:t>马太</a:t>
            </a:r>
            <a:r>
              <a:rPr lang="zh-CN" altLang="en-US" sz="3000" b="1">
                <a:solidFill>
                  <a:srgbClr val="FFFFFF"/>
                </a:solidFill>
                <a:latin typeface="KaiTi" pitchFamily="49" charset="-122"/>
                <a:ea typeface="KaiTi" pitchFamily="49" charset="-122"/>
                <a:cs typeface="细圆" charset="0"/>
              </a:rPr>
              <a:t>描述</a:t>
            </a:r>
            <a:r>
              <a:rPr lang="zh-CN" altLang="en-US" sz="3000" b="1" dirty="0">
                <a:solidFill>
                  <a:srgbClr val="FFFFFF"/>
                </a:solidFill>
                <a:latin typeface="KaiTi" pitchFamily="49" charset="-122"/>
                <a:ea typeface="KaiTi" pitchFamily="49" charset="-122"/>
                <a:cs typeface="细圆" charset="0"/>
              </a:rPr>
              <a:t>了</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基督生平的</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其中一面；</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马可</a:t>
            </a:r>
            <a:r>
              <a:rPr lang="zh-CN" altLang="en-US" sz="3000" b="1">
                <a:solidFill>
                  <a:srgbClr val="FFFFFF"/>
                </a:solidFill>
                <a:latin typeface="KaiTi" pitchFamily="49" charset="-122"/>
                <a:ea typeface="KaiTi" pitchFamily="49" charset="-122"/>
                <a:cs typeface="细圆" charset="0"/>
              </a:rPr>
              <a:t>描述</a:t>
            </a:r>
            <a:r>
              <a:rPr lang="zh-CN" altLang="en-US" sz="3000" b="1" dirty="0">
                <a:solidFill>
                  <a:srgbClr val="FFFFFF"/>
                </a:solidFill>
                <a:latin typeface="KaiTi" pitchFamily="49" charset="-122"/>
                <a:ea typeface="KaiTi" pitchFamily="49" charset="-122"/>
                <a:cs typeface="细圆" charset="0"/>
              </a:rPr>
              <a:t>了</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另一面，路</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a:t>
            </a:r>
            <a:r>
              <a:rPr lang="zh-CN" altLang="en-US" sz="3000" b="1">
                <a:solidFill>
                  <a:srgbClr val="FFFFFF"/>
                </a:solidFill>
                <a:latin typeface="KaiTi" pitchFamily="49" charset="-122"/>
                <a:ea typeface="KaiTi" pitchFamily="49" charset="-122"/>
                <a:cs typeface="细圆" charset="0"/>
              </a:rPr>
              <a:t>加</a:t>
            </a:r>
            <a:r>
              <a:rPr lang="zh-TW" altLang="en-US" sz="3000" b="1">
                <a:solidFill>
                  <a:srgbClr val="FFFFFF"/>
                </a:solidFill>
                <a:latin typeface="KaiTi" pitchFamily="49" charset="-122"/>
                <a:ea typeface="KaiTi" pitchFamily="49" charset="-122"/>
                <a:cs typeface="细圆" charset="0"/>
              </a:rPr>
              <a:t>则</a:t>
            </a:r>
            <a:r>
              <a:rPr lang="zh-CN" altLang="en-US" sz="3000" b="1">
                <a:solidFill>
                  <a:srgbClr val="FFFFFF"/>
                </a:solidFill>
                <a:latin typeface="KaiTi" pitchFamily="49" charset="-122"/>
                <a:ea typeface="KaiTi" pitchFamily="49" charset="-122"/>
                <a:cs typeface="细圆" charset="0"/>
              </a:rPr>
              <a:t>看到</a:t>
            </a:r>
            <a:r>
              <a:rPr lang="zh-CN" altLang="en-US" sz="3000" b="1" dirty="0">
                <a:solidFill>
                  <a:srgbClr val="FFFFFF"/>
                </a:solidFill>
                <a:latin typeface="KaiTi" pitchFamily="49" charset="-122"/>
                <a:ea typeface="KaiTi" pitchFamily="49" charset="-122"/>
                <a:cs typeface="细圆" charset="0"/>
              </a:rPr>
              <a:t>了</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第三面。</a:t>
            </a:r>
            <a:endParaRPr lang="zh-CN" altLang="en-US" sz="3000" b="1" i="1" dirty="0">
              <a:solidFill>
                <a:srgbClr val="FFFFFF"/>
              </a:solidFill>
              <a:latin typeface="KaiTi" pitchFamily="49" charset="-122"/>
              <a:ea typeface="KaiTi" pitchFamily="49" charset="-122"/>
              <a:cs typeface="细圆" charset="0"/>
            </a:endParaRPr>
          </a:p>
          <a:p>
            <a:pPr marL="342900" indent="-342900">
              <a:lnSpc>
                <a:spcPct val="90000"/>
              </a:lnSpc>
              <a:spcBef>
                <a:spcPct val="20000"/>
              </a:spcBef>
              <a:buClr>
                <a:srgbClr val="FFFFCC"/>
              </a:buClr>
              <a:buSzPct val="75000"/>
              <a:buFont typeface="Wingdings" charset="0"/>
              <a:buChar char="§"/>
              <a:defRPr/>
            </a:pPr>
            <a:endParaRPr lang="en-US" b="1" dirty="0">
              <a:solidFill>
                <a:srgbClr val="FFFFFF"/>
              </a:solidFill>
              <a:effectLst>
                <a:outerShdw blurRad="38100" dist="38100" dir="2700000" algn="tl">
                  <a:srgbClr val="010199"/>
                </a:outerShdw>
              </a:effectLst>
              <a:latin typeface="Arial" charset="0"/>
              <a:cs typeface="Times New Roman" charset="0"/>
            </a:endParaRPr>
          </a:p>
        </p:txBody>
      </p:sp>
      <p:sp>
        <p:nvSpPr>
          <p:cNvPr id="12" name="矩形 11"/>
          <p:cNvSpPr/>
          <p:nvPr/>
        </p:nvSpPr>
        <p:spPr>
          <a:xfrm>
            <a:off x="2771800" y="4005064"/>
            <a:ext cx="3168352" cy="4247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eaLnBrk="0" hangingPunct="0">
              <a:lnSpc>
                <a:spcPct val="90000"/>
              </a:lnSpc>
              <a:spcBef>
                <a:spcPct val="20000"/>
              </a:spcBef>
              <a:buClr>
                <a:srgbClr val="B2B2B2"/>
              </a:buClr>
            </a:pPr>
            <a:r>
              <a:rPr lang="zh-CN" altLang="en-US" sz="1800" b="1">
                <a:solidFill>
                  <a:srgbClr val="000000"/>
                </a:solidFill>
                <a:latin typeface="KaiTi" pitchFamily="49" charset="-122"/>
                <a:ea typeface="KaiTi" pitchFamily="49" charset="-122"/>
                <a:cs typeface="细圆" charset="0"/>
              </a:rPr>
              <a:t>当事件发生后</a:t>
            </a:r>
            <a:r>
              <a:rPr lang="en-US" altLang="zh-TW" sz="1800" b="1">
                <a:solidFill>
                  <a:srgbClr val="000000"/>
                </a:solidFill>
                <a:latin typeface="KaiTi" pitchFamily="49" charset="-122"/>
                <a:ea typeface="KaiTi" pitchFamily="49" charset="-122"/>
                <a:cs typeface="细圆" charset="0"/>
              </a:rPr>
              <a:t>(</a:t>
            </a:r>
            <a:r>
              <a:rPr lang="zh-TW" altLang="en-US" sz="1800" b="1" dirty="0">
                <a:solidFill>
                  <a:srgbClr val="000000"/>
                </a:solidFill>
                <a:latin typeface="KaiTi" pitchFamily="49" charset="-122"/>
                <a:ea typeface="KaiTi" pitchFamily="49" charset="-122"/>
                <a:cs typeface="细圆" charset="0"/>
              </a:rPr>
              <a:t>主</a:t>
            </a:r>
            <a:r>
              <a:rPr lang="zh-TW" altLang="en-US" sz="1800" b="1">
                <a:solidFill>
                  <a:srgbClr val="000000"/>
                </a:solidFill>
                <a:latin typeface="KaiTi" pitchFamily="49" charset="-122"/>
                <a:ea typeface="KaiTi" pitchFamily="49" charset="-122"/>
                <a:cs typeface="细圆" charset="0"/>
              </a:rPr>
              <a:t>前</a:t>
            </a:r>
            <a:r>
              <a:rPr lang="en-US" altLang="zh-TW" sz="1800" b="1">
                <a:solidFill>
                  <a:srgbClr val="000000"/>
                </a:solidFill>
                <a:latin typeface="KaiTi" pitchFamily="49" charset="-122"/>
                <a:ea typeface="KaiTi" pitchFamily="49" charset="-122"/>
                <a:cs typeface="细圆" charset="0"/>
              </a:rPr>
              <a:t>/</a:t>
            </a:r>
            <a:r>
              <a:rPr lang="zh-TW" altLang="en-US" sz="1800" b="1">
                <a:solidFill>
                  <a:srgbClr val="000000"/>
                </a:solidFill>
                <a:latin typeface="KaiTi" pitchFamily="49" charset="-122"/>
                <a:ea typeface="KaiTi" pitchFamily="49" charset="-122"/>
                <a:cs typeface="细圆" charset="0"/>
              </a:rPr>
              <a:t>主后</a:t>
            </a:r>
            <a:r>
              <a:rPr lang="en-US" altLang="zh-TW" sz="1800" b="1">
                <a:solidFill>
                  <a:srgbClr val="000000"/>
                </a:solidFill>
                <a:latin typeface="KaiTi" pitchFamily="49" charset="-122"/>
                <a:ea typeface="KaiTi" pitchFamily="49" charset="-122"/>
                <a:cs typeface="细圆" charset="0"/>
              </a:rPr>
              <a:t>)</a:t>
            </a:r>
            <a:r>
              <a:rPr lang="zh-TW" altLang="en-US" b="1">
                <a:solidFill>
                  <a:srgbClr val="000000"/>
                </a:solidFill>
                <a:latin typeface="KaiTi" pitchFamily="49" charset="-122"/>
                <a:ea typeface="KaiTi" pitchFamily="49" charset="-122"/>
                <a:cs typeface="细圆" charset="0"/>
              </a:rPr>
              <a:t> </a:t>
            </a:r>
            <a:endParaRPr lang="zh-CN" altLang="en-US" b="1" dirty="0">
              <a:solidFill>
                <a:srgbClr val="000000"/>
              </a:solidFill>
              <a:latin typeface="KaiTi" pitchFamily="49" charset="-122"/>
              <a:ea typeface="KaiTi" pitchFamily="49" charset="-122"/>
              <a:cs typeface="细圆" charset="0"/>
            </a:endParaRPr>
          </a:p>
        </p:txBody>
      </p:sp>
    </p:spTree>
    <p:extLst>
      <p:ext uri="{BB962C8B-B14F-4D97-AF65-F5344CB8AC3E}">
        <p14:creationId xmlns:p14="http://schemas.microsoft.com/office/powerpoint/2010/main" val="279752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additive="base">
                                        <p:cTn id="13" dur="500" fill="hold"/>
                                        <p:tgtEl>
                                          <p:spTgt spid="67593"/>
                                        </p:tgtEl>
                                        <p:attrNameLst>
                                          <p:attrName>ppt_x</p:attrName>
                                        </p:attrNameLst>
                                      </p:cBhvr>
                                      <p:tavLst>
                                        <p:tav tm="0">
                                          <p:val>
                                            <p:strVal val="#ppt_x"/>
                                          </p:val>
                                        </p:tav>
                                        <p:tav tm="100000">
                                          <p:val>
                                            <p:strVal val="#ppt_x"/>
                                          </p:val>
                                        </p:tav>
                                      </p:tavLst>
                                    </p:anim>
                                    <p:anim calcmode="lin" valueType="num">
                                      <p:cBhvr additive="base">
                                        <p:cTn id="14"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1" end="1"/>
                                            </p:txEl>
                                          </p:spTgt>
                                        </p:tgtEl>
                                        <p:attrNameLst>
                                          <p:attrName>style.visibility</p:attrName>
                                        </p:attrNameLst>
                                      </p:cBhvr>
                                      <p:to>
                                        <p:strVal val="visible"/>
                                      </p:to>
                                    </p:set>
                                    <p:anim calcmode="lin" valueType="num">
                                      <p:cBhvr additive="base">
                                        <p:cTn id="25" dur="500" fill="hold"/>
                                        <p:tgtEl>
                                          <p:spTgt spid="6759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2" end="2"/>
                                            </p:txEl>
                                          </p:spTgt>
                                        </p:tgtEl>
                                        <p:attrNameLst>
                                          <p:attrName>style.visibility</p:attrName>
                                        </p:attrNameLst>
                                      </p:cBhvr>
                                      <p:to>
                                        <p:strVal val="visible"/>
                                      </p:to>
                                    </p:set>
                                    <p:anim calcmode="lin" valueType="num">
                                      <p:cBhvr additive="base">
                                        <p:cTn id="31"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597">
                                            <p:txEl>
                                              <p:pRg st="3" end="3"/>
                                            </p:txEl>
                                          </p:spTgt>
                                        </p:tgtEl>
                                        <p:attrNameLst>
                                          <p:attrName>style.visibility</p:attrName>
                                        </p:attrNameLst>
                                      </p:cBhvr>
                                      <p:to>
                                        <p:strVal val="visible"/>
                                      </p:to>
                                    </p:set>
                                    <p:anim calcmode="lin" valueType="num">
                                      <p:cBhvr additive="base">
                                        <p:cTn id="37" dur="500" fill="hold"/>
                                        <p:tgtEl>
                                          <p:spTgt spid="6759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5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7597">
                                            <p:txEl>
                                              <p:pRg st="4" end="4"/>
                                            </p:txEl>
                                          </p:spTgt>
                                        </p:tgtEl>
                                        <p:attrNameLst>
                                          <p:attrName>style.visibility</p:attrName>
                                        </p:attrNameLst>
                                      </p:cBhvr>
                                      <p:to>
                                        <p:strVal val="visible"/>
                                      </p:to>
                                    </p:set>
                                    <p:anim calcmode="lin" valueType="num">
                                      <p:cBhvr additive="base">
                                        <p:cTn id="43" dur="500" fill="hold"/>
                                        <p:tgtEl>
                                          <p:spTgt spid="67597">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759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7597">
                                            <p:txEl>
                                              <p:pRg st="5" end="5"/>
                                            </p:txEl>
                                          </p:spTgt>
                                        </p:tgtEl>
                                        <p:attrNameLst>
                                          <p:attrName>style.visibility</p:attrName>
                                        </p:attrNameLst>
                                      </p:cBhvr>
                                      <p:to>
                                        <p:strVal val="visible"/>
                                      </p:to>
                                    </p:set>
                                    <p:anim calcmode="lin" valueType="num">
                                      <p:cBhvr additive="base">
                                        <p:cTn id="49" dur="500" fill="hold"/>
                                        <p:tgtEl>
                                          <p:spTgt spid="67597">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759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7597">
                                            <p:txEl>
                                              <p:pRg st="6" end="6"/>
                                            </p:txEl>
                                          </p:spTgt>
                                        </p:tgtEl>
                                        <p:attrNameLst>
                                          <p:attrName>style.visibility</p:attrName>
                                        </p:attrNameLst>
                                      </p:cBhvr>
                                      <p:to>
                                        <p:strVal val="visible"/>
                                      </p:to>
                                    </p:set>
                                    <p:anim calcmode="lin" valueType="num">
                                      <p:cBhvr additive="base">
                                        <p:cTn id="55" dur="500" fill="hold"/>
                                        <p:tgtEl>
                                          <p:spTgt spid="67597">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759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7597">
                                            <p:txEl>
                                              <p:pRg st="7" end="7"/>
                                            </p:txEl>
                                          </p:spTgt>
                                        </p:tgtEl>
                                        <p:attrNameLst>
                                          <p:attrName>style.visibility</p:attrName>
                                        </p:attrNameLst>
                                      </p:cBhvr>
                                      <p:to>
                                        <p:strVal val="visible"/>
                                      </p:to>
                                    </p:set>
                                    <p:anim calcmode="lin" valueType="num">
                                      <p:cBhvr additive="base">
                                        <p:cTn id="61" dur="500" fill="hold"/>
                                        <p:tgtEl>
                                          <p:spTgt spid="67597">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759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7597">
                                            <p:txEl>
                                              <p:pRg st="8" end="8"/>
                                            </p:txEl>
                                          </p:spTgt>
                                        </p:tgtEl>
                                        <p:attrNameLst>
                                          <p:attrName>style.visibility</p:attrName>
                                        </p:attrNameLst>
                                      </p:cBhvr>
                                      <p:to>
                                        <p:strVal val="visible"/>
                                      </p:to>
                                    </p:set>
                                    <p:anim calcmode="lin" valueType="num">
                                      <p:cBhvr additive="base">
                                        <p:cTn id="67" dur="500" fill="hold"/>
                                        <p:tgtEl>
                                          <p:spTgt spid="67597">
                                            <p:txEl>
                                              <p:pRg st="8" end="8"/>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759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7597">
                                            <p:txEl>
                                              <p:pRg st="9" end="9"/>
                                            </p:txEl>
                                          </p:spTgt>
                                        </p:tgtEl>
                                        <p:attrNameLst>
                                          <p:attrName>style.visibility</p:attrName>
                                        </p:attrNameLst>
                                      </p:cBhvr>
                                      <p:to>
                                        <p:strVal val="visible"/>
                                      </p:to>
                                    </p:set>
                                    <p:anim calcmode="lin" valueType="num">
                                      <p:cBhvr additive="base">
                                        <p:cTn id="73" dur="500" fill="hold"/>
                                        <p:tgtEl>
                                          <p:spTgt spid="67597">
                                            <p:txEl>
                                              <p:pRg st="9" end="9"/>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759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7597">
                                            <p:txEl>
                                              <p:pRg st="10" end="10"/>
                                            </p:txEl>
                                          </p:spTgt>
                                        </p:tgtEl>
                                        <p:attrNameLst>
                                          <p:attrName>style.visibility</p:attrName>
                                        </p:attrNameLst>
                                      </p:cBhvr>
                                      <p:to>
                                        <p:strVal val="visible"/>
                                      </p:to>
                                    </p:set>
                                    <p:anim calcmode="lin" valueType="num">
                                      <p:cBhvr additive="base">
                                        <p:cTn id="79" dur="500" fill="hold"/>
                                        <p:tgtEl>
                                          <p:spTgt spid="67597">
                                            <p:txEl>
                                              <p:pRg st="10" end="1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759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7597">
                                            <p:txEl>
                                              <p:pRg st="11" end="11"/>
                                            </p:txEl>
                                          </p:spTgt>
                                        </p:tgtEl>
                                        <p:attrNameLst>
                                          <p:attrName>style.visibility</p:attrName>
                                        </p:attrNameLst>
                                      </p:cBhvr>
                                      <p:to>
                                        <p:strVal val="visible"/>
                                      </p:to>
                                    </p:set>
                                    <p:anim calcmode="lin" valueType="num">
                                      <p:cBhvr additive="base">
                                        <p:cTn id="85" dur="500" fill="hold"/>
                                        <p:tgtEl>
                                          <p:spTgt spid="67597">
                                            <p:txEl>
                                              <p:pRg st="11" end="1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759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67597">
                                            <p:txEl>
                                              <p:pRg st="12" end="12"/>
                                            </p:txEl>
                                          </p:spTgt>
                                        </p:tgtEl>
                                        <p:attrNameLst>
                                          <p:attrName>style.visibility</p:attrName>
                                        </p:attrNameLst>
                                      </p:cBhvr>
                                      <p:to>
                                        <p:strVal val="visible"/>
                                      </p:to>
                                    </p:set>
                                    <p:anim calcmode="lin" valueType="num">
                                      <p:cBhvr additive="base">
                                        <p:cTn id="91" dur="500" fill="hold"/>
                                        <p:tgtEl>
                                          <p:spTgt spid="67597">
                                            <p:txEl>
                                              <p:pRg st="12" end="12"/>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6759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67597">
                                            <p:txEl>
                                              <p:pRg st="13" end="13"/>
                                            </p:txEl>
                                          </p:spTgt>
                                        </p:tgtEl>
                                        <p:attrNameLst>
                                          <p:attrName>style.visibility</p:attrName>
                                        </p:attrNameLst>
                                      </p:cBhvr>
                                      <p:to>
                                        <p:strVal val="visible"/>
                                      </p:to>
                                    </p:set>
                                    <p:anim calcmode="lin" valueType="num">
                                      <p:cBhvr additive="base">
                                        <p:cTn id="97" dur="500" fill="hold"/>
                                        <p:tgtEl>
                                          <p:spTgt spid="67597">
                                            <p:txEl>
                                              <p:pRg st="13" end="13"/>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759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67597">
                                            <p:txEl>
                                              <p:pRg st="14" end="14"/>
                                            </p:txEl>
                                          </p:spTgt>
                                        </p:tgtEl>
                                        <p:attrNameLst>
                                          <p:attrName>style.visibility</p:attrName>
                                        </p:attrNameLst>
                                      </p:cBhvr>
                                      <p:to>
                                        <p:strVal val="visible"/>
                                      </p:to>
                                    </p:set>
                                    <p:anim calcmode="lin" valueType="num">
                                      <p:cBhvr additive="base">
                                        <p:cTn id="103" dur="500" fill="hold"/>
                                        <p:tgtEl>
                                          <p:spTgt spid="67597">
                                            <p:txEl>
                                              <p:pRg st="14" end="14"/>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6759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67597">
                                            <p:txEl>
                                              <p:pRg st="15" end="15"/>
                                            </p:txEl>
                                          </p:spTgt>
                                        </p:tgtEl>
                                        <p:attrNameLst>
                                          <p:attrName>style.visibility</p:attrName>
                                        </p:attrNameLst>
                                      </p:cBhvr>
                                      <p:to>
                                        <p:strVal val="visible"/>
                                      </p:to>
                                    </p:set>
                                    <p:anim calcmode="lin" valueType="num">
                                      <p:cBhvr additive="base">
                                        <p:cTn id="109" dur="500" fill="hold"/>
                                        <p:tgtEl>
                                          <p:spTgt spid="67597">
                                            <p:txEl>
                                              <p:pRg st="15" end="15"/>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67597">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graphicFrame>
        <p:nvGraphicFramePr>
          <p:cNvPr id="57362" name="Group 1042"/>
          <p:cNvGraphicFramePr>
            <a:graphicFrameLocks noGrp="1"/>
          </p:cNvGraphicFramePr>
          <p:nvPr>
            <p:extLst>
              <p:ext uri="{D42A27DB-BD31-4B8C-83A1-F6EECF244321}">
                <p14:modId xmlns:p14="http://schemas.microsoft.com/office/powerpoint/2010/main" val="628589072"/>
              </p:ext>
            </p:extLst>
          </p:nvPr>
        </p:nvGraphicFramePr>
        <p:xfrm>
          <a:off x="0" y="0"/>
          <a:ext cx="9144000" cy="6873348"/>
        </p:xfrm>
        <a:graphic>
          <a:graphicData uri="http://schemas.openxmlformats.org/drawingml/2006/table">
            <a:tbl>
              <a:tblPr/>
              <a:tblGrid>
                <a:gridCol w="3128210">
                  <a:extLst>
                    <a:ext uri="{9D8B030D-6E8A-4147-A177-3AD203B41FA5}">
                      <a16:colId xmlns:a16="http://schemas.microsoft.com/office/drawing/2014/main" val="20000"/>
                    </a:ext>
                  </a:extLst>
                </a:gridCol>
                <a:gridCol w="3315368">
                  <a:extLst>
                    <a:ext uri="{9D8B030D-6E8A-4147-A177-3AD203B41FA5}">
                      <a16:colId xmlns:a16="http://schemas.microsoft.com/office/drawing/2014/main" val="20001"/>
                    </a:ext>
                  </a:extLst>
                </a:gridCol>
                <a:gridCol w="2700422">
                  <a:extLst>
                    <a:ext uri="{9D8B030D-6E8A-4147-A177-3AD203B41FA5}">
                      <a16:colId xmlns:a16="http://schemas.microsoft.com/office/drawing/2014/main" val="20002"/>
                    </a:ext>
                  </a:extLst>
                </a:gridCol>
              </a:tblGrid>
              <a:tr h="27433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0"/>
                          <a:cs typeface="Times New Roman" charset="0"/>
                        </a:rPr>
                        <a:t> </a:t>
                      </a:r>
                      <a:r>
                        <a:rPr kumimoji="0" lang="en-US" sz="1600" b="1" i="0" u="none" strike="noStrike" cap="none" normalizeH="0" baseline="0">
                          <a:ln>
                            <a:noFill/>
                          </a:ln>
                          <a:solidFill>
                            <a:srgbClr val="FFFFFF"/>
                          </a:solidFill>
                          <a:effectLst/>
                          <a:latin typeface="Arial" charset="0"/>
                          <a:ea typeface="ＭＳ Ｐゴシック" charset="0"/>
                          <a:cs typeface="Times New Roman" charset="0"/>
                        </a:rPr>
                        <a:t>AN ALPHABETIZED LIFE OF JESUS </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(Adapted from Terry Hall, </a:t>
                      </a:r>
                      <a:r>
                        <a:rPr kumimoji="0" lang="en-US" sz="1400" b="1" i="1" u="none" strike="noStrike" cap="none" normalizeH="0" baseline="0">
                          <a:ln>
                            <a:noFill/>
                          </a:ln>
                          <a:solidFill>
                            <a:srgbClr val="FFFFFF"/>
                          </a:solidFill>
                          <a:effectLst/>
                          <a:latin typeface="Arial" charset="0"/>
                          <a:ea typeface="ＭＳ Ｐゴシック" charset="0"/>
                          <a:cs typeface="Times New Roman" charset="0"/>
                        </a:rPr>
                        <a:t>Bible Panorama</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 139)</a:t>
                      </a:r>
                      <a:endParaRPr kumimoji="0" lang="en-US" sz="1400" b="1" i="0" u="none" strike="noStrike" cap="none" normalizeH="0" baseline="0">
                        <a:ln>
                          <a:noFill/>
                        </a:ln>
                        <a:solidFill>
                          <a:srgbClr val="FFFFFF"/>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A</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ngels [malaikat]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1:5-38; Matthew 1:18-25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B</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irth [kelahiran]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2:1-20; Matthew 2:1-12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Bethlehem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C</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arpenter [tukang kayu]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2:19-23; Luke 2:39-52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D</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ove [merpati]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3:11-17; Luke 3:15-23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Jordan River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E</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nemy [musuh]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4:1-11; Luke 4:1-13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Wilderness, northeast Judea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F</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ollowers [pengikut]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1:19-51; Mark 3:14-19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Perea, Galilee</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G</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 [tamu]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2:1-11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Cana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H</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ousecleaning [pembersihan Bait]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2:13-22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I</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nterview [percakapan]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3:1-21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J</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acob's well [sumur Yakub]</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4:5-42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Samaria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K</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in [keluarga]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4:16-31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L</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ocation [tempat]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4:13-22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M</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essage [pesan]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5–7</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N</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ature [karakter]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7:1-35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O</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pposition [penentang]</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12:22-50</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P</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arables [perumamaan]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13:1-53; Mark 4:1-34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6"/>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Q</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uestion [pertanyaan]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16:13-28; Luke 9:22-36</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Caesarea Philippi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7"/>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R</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evelation [pewahyuan]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17:1-13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Iturea, Mt. Hermon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8"/>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S</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toning [dilempari batu]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10:22-39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9"/>
                  </a:ext>
                </a:extLst>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T</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omb [kubur]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11:1-54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Bethany near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0"/>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U</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pset [kekecewaan]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1"/>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V</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ision [penglihatan]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24–25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2"/>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W</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ashing [pembasuhan]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Upper Room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3"/>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X</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ecution [penghukuman]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26:30–27:56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4"/>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Y</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 [Ya]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28; Luke 24:1-49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Judea,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5"/>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Z</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ion [Sion]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24:50-53; Acts 1:1-12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6"/>
                  </a:ext>
                </a:extLst>
              </a:tr>
            </a:tbl>
          </a:graphicData>
        </a:graphic>
      </p:graphicFrame>
      <p:sp>
        <p:nvSpPr>
          <p:cNvPr id="28675" name="Text Box 3"/>
          <p:cNvSpPr txBox="1">
            <a:spLocks noChangeArrowheads="1"/>
          </p:cNvSpPr>
          <p:nvPr/>
        </p:nvSpPr>
        <p:spPr bwMode="auto">
          <a:xfrm>
            <a:off x="8655050" y="-76200"/>
            <a:ext cx="4699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rgbClr val="FFFFFF"/>
                </a:solidFill>
                <a:latin typeface="Arial"/>
                <a:cs typeface="Arial"/>
              </a:rPr>
              <a:t>54</a:t>
            </a:r>
          </a:p>
        </p:txBody>
      </p:sp>
    </p:spTree>
    <p:extLst>
      <p:ext uri="{BB962C8B-B14F-4D97-AF65-F5344CB8AC3E}">
        <p14:creationId xmlns:p14="http://schemas.microsoft.com/office/powerpoint/2010/main" val="2479811036"/>
      </p:ext>
    </p:extLst>
  </p:cSld>
  <p:clrMapOvr>
    <a:overrideClrMapping bg1="dk2" tx1="lt1" bg2="dk1"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76200" y="-76200"/>
            <a:ext cx="9296400" cy="7010400"/>
          </a:xfrm>
          <a:prstGeom prst="rect">
            <a:avLst/>
          </a:prstGeom>
          <a:gradFill flip="none" rotWithShape="1">
            <a:gsLst>
              <a:gs pos="0">
                <a:schemeClr val="accent1">
                  <a:lumMod val="50000"/>
                </a:schemeClr>
              </a:gs>
              <a:gs pos="100000">
                <a:schemeClr val="bg1"/>
              </a:gs>
            </a:gsLst>
            <a:path path="circle">
              <a:fillToRect l="50000" t="50000" r="50000" b="50000"/>
            </a:path>
            <a:tileRect/>
          </a:gradFill>
          <a:ln w="12700" cap="flat" cmpd="sng" algn="ctr">
            <a:solidFill>
              <a:schemeClr val="tx1"/>
            </a:solidFill>
            <a:prstDash val="solid"/>
            <a:round/>
            <a:headEnd type="none" w="sm" len="sm"/>
            <a:tailEnd type="none" w="sm" len="sm"/>
          </a:ln>
          <a:effectLst/>
        </p:spPr>
        <p:txBody>
          <a:bodyPr wrap="none"/>
          <a:lstStyle/>
          <a:p>
            <a:pPr>
              <a:defRPr/>
            </a:pPr>
            <a:endParaRPr lang="en-US" dirty="0">
              <a:ea typeface="+mn-ea"/>
              <a:cs typeface="+mn-cs"/>
            </a:endParaRPr>
          </a:p>
        </p:txBody>
      </p:sp>
      <p:sp>
        <p:nvSpPr>
          <p:cNvPr id="165893" name="Text Box 4"/>
          <p:cNvSpPr txBox="1">
            <a:spLocks noChangeArrowheads="1"/>
          </p:cNvSpPr>
          <p:nvPr/>
        </p:nvSpPr>
        <p:spPr bwMode="auto">
          <a:xfrm>
            <a:off x="86550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55</a:t>
            </a:r>
          </a:p>
        </p:txBody>
      </p:sp>
      <p:pic>
        <p:nvPicPr>
          <p:cNvPr id="165894" name="Picture 2"/>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152400" y="-152400"/>
            <a:ext cx="8763000" cy="671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5" name="Title 3"/>
          <p:cNvSpPr>
            <a:spLocks noGrp="1"/>
          </p:cNvSpPr>
          <p:nvPr>
            <p:ph type="title" idx="4294967295"/>
          </p:nvPr>
        </p:nvSpPr>
        <p:spPr>
          <a:xfrm>
            <a:off x="228600" y="76200"/>
            <a:ext cx="8458200" cy="609600"/>
          </a:xfrm>
          <a:solidFill>
            <a:srgbClr val="000090"/>
          </a:solidFill>
        </p:spPr>
        <p:txBody>
          <a:bodyPr/>
          <a:lstStyle/>
          <a:p>
            <a:pPr algn="ctr" eaLnBrk="1" hangingPunct="1"/>
            <a:r>
              <a:rPr lang="en-US" sz="3600" i="0">
                <a:solidFill>
                  <a:srgbClr val="FFFFFF"/>
                </a:solidFill>
                <a:latin typeface="Arial" charset="0"/>
                <a:cs typeface="Arial" charset="0"/>
              </a:rPr>
              <a:t>Great Periods in the Life of Christ</a:t>
            </a:r>
          </a:p>
        </p:txBody>
      </p:sp>
      <p:sp>
        <p:nvSpPr>
          <p:cNvPr id="165896" name="Text Box 11"/>
          <p:cNvSpPr txBox="1">
            <a:spLocks noChangeArrowheads="1"/>
          </p:cNvSpPr>
          <p:nvPr/>
        </p:nvSpPr>
        <p:spPr bwMode="auto">
          <a:xfrm>
            <a:off x="0" y="6553200"/>
            <a:ext cx="90693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Arial" charset="0"/>
              </a:rPr>
              <a:t>Walk Thru the New Testament </a:t>
            </a:r>
            <a:r>
              <a:rPr lang="en-US" sz="1600" b="1">
                <a:solidFill>
                  <a:srgbClr val="FFFFFF"/>
                </a:solidFill>
                <a:latin typeface="Arial" charset="0"/>
                <a:cs typeface="Arial" charset="0"/>
              </a:rPr>
              <a:t>seminar (used with permission)</a:t>
            </a:r>
          </a:p>
        </p:txBody>
      </p:sp>
      <p:grpSp>
        <p:nvGrpSpPr>
          <p:cNvPr id="165897" name="Group 3"/>
          <p:cNvGrpSpPr>
            <a:grpSpLocks/>
          </p:cNvGrpSpPr>
          <p:nvPr/>
        </p:nvGrpSpPr>
        <p:grpSpPr bwMode="auto">
          <a:xfrm>
            <a:off x="381000" y="5334000"/>
            <a:ext cx="1828800" cy="457200"/>
            <a:chOff x="381000" y="5334000"/>
            <a:chExt cx="1828800" cy="457200"/>
          </a:xfrm>
        </p:grpSpPr>
        <p:sp>
          <p:nvSpPr>
            <p:cNvPr id="165931" name="Rectangle 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Preparation</a:t>
              </a:r>
            </a:p>
          </p:txBody>
        </p:sp>
      </p:grpSp>
      <p:grpSp>
        <p:nvGrpSpPr>
          <p:cNvPr id="165898" name="Group 9"/>
          <p:cNvGrpSpPr>
            <a:grpSpLocks/>
          </p:cNvGrpSpPr>
          <p:nvPr/>
        </p:nvGrpSpPr>
        <p:grpSpPr bwMode="auto">
          <a:xfrm>
            <a:off x="838200" y="4800600"/>
            <a:ext cx="1828800" cy="457200"/>
            <a:chOff x="381000" y="5334000"/>
            <a:chExt cx="1828800" cy="457200"/>
          </a:xfrm>
        </p:grpSpPr>
        <p:sp>
          <p:nvSpPr>
            <p:cNvPr id="165929" name="Rectangle 1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Opening Events</a:t>
              </a:r>
            </a:p>
          </p:txBody>
        </p:sp>
      </p:grpSp>
      <p:grpSp>
        <p:nvGrpSpPr>
          <p:cNvPr id="165899" name="Group 19"/>
          <p:cNvGrpSpPr>
            <a:grpSpLocks/>
          </p:cNvGrpSpPr>
          <p:nvPr/>
        </p:nvGrpSpPr>
        <p:grpSpPr bwMode="auto">
          <a:xfrm>
            <a:off x="2667000" y="2209800"/>
            <a:ext cx="3657600" cy="838200"/>
            <a:chOff x="2667000" y="2209801"/>
            <a:chExt cx="3657600" cy="838201"/>
          </a:xfrm>
        </p:grpSpPr>
        <p:sp>
          <p:nvSpPr>
            <p:cNvPr id="165927" name="Rectangle 13"/>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8" name="Text Box 11"/>
            <p:cNvSpPr txBox="1">
              <a:spLocks noChangeArrowheads="1"/>
            </p:cNvSpPr>
            <p:nvPr/>
          </p:nvSpPr>
          <p:spPr bwMode="auto">
            <a:xfrm>
              <a:off x="2667000" y="2433935"/>
              <a:ext cx="3657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chemeClr val="bg1"/>
                  </a:solidFill>
                  <a:latin typeface="Arial" charset="0"/>
                  <a:cs typeface="Arial" charset="0"/>
                </a:rPr>
                <a:t>Climactic Galilean</a:t>
              </a:r>
            </a:p>
          </p:txBody>
        </p:sp>
      </p:grpSp>
      <p:grpSp>
        <p:nvGrpSpPr>
          <p:cNvPr id="165900" name="Group 8"/>
          <p:cNvGrpSpPr>
            <a:grpSpLocks/>
          </p:cNvGrpSpPr>
          <p:nvPr/>
        </p:nvGrpSpPr>
        <p:grpSpPr bwMode="auto">
          <a:xfrm>
            <a:off x="2209800" y="3124200"/>
            <a:ext cx="1828800" cy="457200"/>
            <a:chOff x="2209800" y="3124200"/>
            <a:chExt cx="1828800" cy="457200"/>
          </a:xfrm>
        </p:grpSpPr>
        <p:sp>
          <p:nvSpPr>
            <p:cNvPr id="165925" name="Rectangle 16"/>
            <p:cNvSpPr>
              <a:spLocks noChangeArrowheads="1"/>
            </p:cNvSpPr>
            <p:nvPr/>
          </p:nvSpPr>
          <p:spPr bwMode="auto">
            <a:xfrm>
              <a:off x="2209800" y="31242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6" name="Text Box 11"/>
            <p:cNvSpPr txBox="1">
              <a:spLocks noChangeArrowheads="1"/>
            </p:cNvSpPr>
            <p:nvPr/>
          </p:nvSpPr>
          <p:spPr bwMode="auto">
            <a:xfrm>
              <a:off x="2209800" y="32004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Samaritan</a:t>
              </a:r>
            </a:p>
          </p:txBody>
        </p:sp>
      </p:grpSp>
      <p:grpSp>
        <p:nvGrpSpPr>
          <p:cNvPr id="165901" name="Group 20"/>
          <p:cNvGrpSpPr>
            <a:grpSpLocks/>
          </p:cNvGrpSpPr>
          <p:nvPr/>
        </p:nvGrpSpPr>
        <p:grpSpPr bwMode="auto">
          <a:xfrm>
            <a:off x="1295400" y="4267200"/>
            <a:ext cx="1828800" cy="457200"/>
            <a:chOff x="381000" y="5334000"/>
            <a:chExt cx="1828800" cy="457200"/>
          </a:xfrm>
        </p:grpSpPr>
        <p:sp>
          <p:nvSpPr>
            <p:cNvPr id="165923" name="Rectangle 2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Perean</a:t>
              </a:r>
            </a:p>
          </p:txBody>
        </p:sp>
      </p:grpSp>
      <p:grpSp>
        <p:nvGrpSpPr>
          <p:cNvPr id="165902" name="Group 23"/>
          <p:cNvGrpSpPr>
            <a:grpSpLocks/>
          </p:cNvGrpSpPr>
          <p:nvPr/>
        </p:nvGrpSpPr>
        <p:grpSpPr bwMode="auto">
          <a:xfrm>
            <a:off x="1752600" y="3733800"/>
            <a:ext cx="1828800" cy="457200"/>
            <a:chOff x="381000" y="5334000"/>
            <a:chExt cx="1828800" cy="457200"/>
          </a:xfrm>
        </p:grpSpPr>
        <p:sp>
          <p:nvSpPr>
            <p:cNvPr id="165921" name="Rectangle 24"/>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Judean</a:t>
              </a:r>
            </a:p>
          </p:txBody>
        </p:sp>
      </p:grpSp>
      <p:grpSp>
        <p:nvGrpSpPr>
          <p:cNvPr id="165903" name="Group 26"/>
          <p:cNvGrpSpPr>
            <a:grpSpLocks/>
          </p:cNvGrpSpPr>
          <p:nvPr/>
        </p:nvGrpSpPr>
        <p:grpSpPr bwMode="auto">
          <a:xfrm>
            <a:off x="6781800" y="5334000"/>
            <a:ext cx="1828800" cy="457200"/>
            <a:chOff x="381000" y="5334000"/>
            <a:chExt cx="1828800" cy="457200"/>
          </a:xfrm>
        </p:grpSpPr>
        <p:sp>
          <p:nvSpPr>
            <p:cNvPr id="165919" name="Rectangle 27"/>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Confirmation</a:t>
              </a:r>
            </a:p>
          </p:txBody>
        </p:sp>
      </p:grpSp>
      <p:grpSp>
        <p:nvGrpSpPr>
          <p:cNvPr id="165904" name="Group 29"/>
          <p:cNvGrpSpPr>
            <a:grpSpLocks/>
          </p:cNvGrpSpPr>
          <p:nvPr/>
        </p:nvGrpSpPr>
        <p:grpSpPr bwMode="auto">
          <a:xfrm>
            <a:off x="6324600" y="4800600"/>
            <a:ext cx="1828800" cy="457200"/>
            <a:chOff x="381000" y="5334000"/>
            <a:chExt cx="1828800" cy="457200"/>
          </a:xfrm>
        </p:grpSpPr>
        <p:sp>
          <p:nvSpPr>
            <p:cNvPr id="165917" name="Rectangle 3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8"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Closing Events</a:t>
              </a:r>
            </a:p>
          </p:txBody>
        </p:sp>
      </p:grpSp>
      <p:grpSp>
        <p:nvGrpSpPr>
          <p:cNvPr id="165905" name="Group 7"/>
          <p:cNvGrpSpPr>
            <a:grpSpLocks/>
          </p:cNvGrpSpPr>
          <p:nvPr/>
        </p:nvGrpSpPr>
        <p:grpSpPr bwMode="auto">
          <a:xfrm>
            <a:off x="4953000" y="3200400"/>
            <a:ext cx="1828800" cy="457200"/>
            <a:chOff x="4953000" y="3200400"/>
            <a:chExt cx="1828800" cy="457200"/>
          </a:xfrm>
        </p:grpSpPr>
        <p:sp>
          <p:nvSpPr>
            <p:cNvPr id="165915" name="Rectangle 32"/>
            <p:cNvSpPr>
              <a:spLocks noChangeArrowheads="1"/>
            </p:cNvSpPr>
            <p:nvPr/>
          </p:nvSpPr>
          <p:spPr bwMode="auto">
            <a:xfrm>
              <a:off x="4953000" y="32004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6" name="Text Box 11"/>
            <p:cNvSpPr txBox="1">
              <a:spLocks noChangeArrowheads="1"/>
            </p:cNvSpPr>
            <p:nvPr/>
          </p:nvSpPr>
          <p:spPr bwMode="auto">
            <a:xfrm>
              <a:off x="4953000" y="32766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Samaritan</a:t>
              </a:r>
            </a:p>
          </p:txBody>
        </p:sp>
      </p:grpSp>
      <p:grpSp>
        <p:nvGrpSpPr>
          <p:cNvPr id="165906" name="Group 34"/>
          <p:cNvGrpSpPr>
            <a:grpSpLocks/>
          </p:cNvGrpSpPr>
          <p:nvPr/>
        </p:nvGrpSpPr>
        <p:grpSpPr bwMode="auto">
          <a:xfrm>
            <a:off x="5867400" y="4267200"/>
            <a:ext cx="1828800" cy="457200"/>
            <a:chOff x="381000" y="5334000"/>
            <a:chExt cx="1828800" cy="457200"/>
          </a:xfrm>
        </p:grpSpPr>
        <p:sp>
          <p:nvSpPr>
            <p:cNvPr id="165913" name="Rectangle 35"/>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Perean</a:t>
              </a:r>
            </a:p>
          </p:txBody>
        </p:sp>
      </p:grpSp>
      <p:grpSp>
        <p:nvGrpSpPr>
          <p:cNvPr id="165907" name="Group 37"/>
          <p:cNvGrpSpPr>
            <a:grpSpLocks/>
          </p:cNvGrpSpPr>
          <p:nvPr/>
        </p:nvGrpSpPr>
        <p:grpSpPr bwMode="auto">
          <a:xfrm>
            <a:off x="5410200" y="3733800"/>
            <a:ext cx="1828800" cy="457200"/>
            <a:chOff x="381000" y="5334000"/>
            <a:chExt cx="1828800" cy="457200"/>
          </a:xfrm>
        </p:grpSpPr>
        <p:sp>
          <p:nvSpPr>
            <p:cNvPr id="165911" name="Rectangle 38"/>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Judean</a:t>
              </a:r>
            </a:p>
          </p:txBody>
        </p:sp>
      </p:grpSp>
      <p:grpSp>
        <p:nvGrpSpPr>
          <p:cNvPr id="165908" name="Group 43"/>
          <p:cNvGrpSpPr>
            <a:grpSpLocks/>
          </p:cNvGrpSpPr>
          <p:nvPr/>
        </p:nvGrpSpPr>
        <p:grpSpPr bwMode="auto">
          <a:xfrm>
            <a:off x="152400" y="914400"/>
            <a:ext cx="8839200" cy="609600"/>
            <a:chOff x="2667000" y="2209801"/>
            <a:chExt cx="3657600" cy="838201"/>
          </a:xfrm>
        </p:grpSpPr>
        <p:sp>
          <p:nvSpPr>
            <p:cNvPr id="165909" name="Rectangle 44"/>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0" name="Text Box 11"/>
            <p:cNvSpPr txBox="1">
              <a:spLocks noChangeArrowheads="1"/>
            </p:cNvSpPr>
            <p:nvPr/>
          </p:nvSpPr>
          <p:spPr bwMode="auto">
            <a:xfrm>
              <a:off x="2667000" y="2419352"/>
              <a:ext cx="3657600" cy="33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“The Son of Man… came to minister and to give his life a ransom for many” (Mark 10:45)</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1981200"/>
          </a:xfrm>
        </p:spPr>
        <p:txBody>
          <a:bodyPr/>
          <a:lstStyle/>
          <a:p>
            <a:r>
              <a:rPr lang="en-US" b="1" dirty="0">
                <a:solidFill>
                  <a:srgbClr val="FFFFFF"/>
                </a:solidFill>
                <a:latin typeface="Arial" charset="0"/>
                <a:ea typeface="ＭＳ Ｐゴシック" charset="0"/>
                <a:cs typeface="ＭＳ Ｐゴシック" charset="0"/>
              </a:rPr>
              <a:t>A Definitive Work</a:t>
            </a: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2494915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b="1">
              <a:solidFill>
                <a:srgbClr val="FFFFCC"/>
              </a:solidFill>
              <a:effectLst>
                <a:outerShdw blurRad="38100" dist="38100" dir="2700000" algn="tl">
                  <a:srgbClr val="000000"/>
                </a:outerShdw>
              </a:effectLst>
              <a:cs typeface="Arial" pitchFamily="34"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a:solidFill>
                  <a:srgbClr val="F8F8EF"/>
                </a:solidFill>
                <a:effectLst>
                  <a:outerShdw blurRad="38100" dist="38100" dir="2700000" algn="tl">
                    <a:srgbClr val="FFFFFF"/>
                  </a:outerShdw>
                </a:effectLst>
                <a:cs typeface="Arial" pitchFamily="34" charset="0"/>
              </a:rPr>
              <a:t>56</a:t>
            </a:r>
          </a:p>
        </p:txBody>
      </p:sp>
      <p:sp>
        <p:nvSpPr>
          <p:cNvPr id="10246" name="Title 7"/>
          <p:cNvSpPr>
            <a:spLocks noGrp="1"/>
          </p:cNvSpPr>
          <p:nvPr>
            <p:ph type="title" idx="4294967295"/>
          </p:nvPr>
        </p:nvSpPr>
        <p:spPr>
          <a:xfrm>
            <a:off x="-107950" y="457200"/>
            <a:ext cx="9296400" cy="609600"/>
          </a:xfrm>
          <a:solidFill>
            <a:schemeClr val="tx2">
              <a:lumMod val="60000"/>
              <a:lumOff val="40000"/>
            </a:schemeClr>
          </a:solidFill>
          <a:ln w="28575">
            <a:solidFill>
              <a:schemeClr val="tx1"/>
            </a:solidFill>
          </a:ln>
        </p:spPr>
        <p:txBody>
          <a:bodyPr/>
          <a:lstStyle/>
          <a:p>
            <a:pPr algn="ctr" eaLnBrk="1" hangingPunct="1">
              <a:defRPr/>
            </a:pPr>
            <a:r>
              <a:rPr lang="zh-CN" altLang="en-US" sz="3600" b="1" dirty="0">
                <a:solidFill>
                  <a:schemeClr val="bg1"/>
                </a:solidFill>
                <a:latin typeface="Arial" charset="0"/>
                <a:cs typeface="Arial" charset="0"/>
              </a:rPr>
              <a:t>追溯耶稣基督的诞生。</a:t>
            </a:r>
            <a:endParaRPr lang="en-US" sz="3600" b="1" dirty="0">
              <a:solidFill>
                <a:schemeClr val="bg1"/>
              </a:solidFill>
              <a:latin typeface="Arial" charset="0"/>
              <a:cs typeface="Arial"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p>
            <a:pPr algn="ctr" defTabSz="457200">
              <a:defRPr/>
            </a:pPr>
            <a:r>
              <a:rPr lang="zh-CN" altLang="en-US" sz="2800" dirty="0">
                <a:solidFill>
                  <a:srgbClr val="FFFFCC"/>
                </a:solidFill>
                <a:latin typeface="Arial" charset="0"/>
              </a:rPr>
              <a:t>出生日期：大约</a:t>
            </a:r>
            <a:r>
              <a:rPr lang="en-US" altLang="zh-CN" sz="2800" dirty="0">
                <a:solidFill>
                  <a:srgbClr val="FFFFCC"/>
                </a:solidFill>
                <a:latin typeface="Arial" charset="0"/>
              </a:rPr>
              <a:t>-</a:t>
            </a:r>
            <a:r>
              <a:rPr lang="zh-CN" altLang="en-US" sz="2800" dirty="0">
                <a:solidFill>
                  <a:srgbClr val="FFFFCC"/>
                </a:solidFill>
                <a:latin typeface="Arial" charset="0"/>
              </a:rPr>
              <a:t>公元</a:t>
            </a:r>
            <a:r>
              <a:rPr lang="en-US" altLang="zh-CN" sz="2800" dirty="0">
                <a:solidFill>
                  <a:srgbClr val="FFFFCC"/>
                </a:solidFill>
                <a:latin typeface="Arial" charset="0"/>
              </a:rPr>
              <a:t>12</a:t>
            </a:r>
            <a:r>
              <a:rPr lang="zh-CN" altLang="en-US" sz="2800" dirty="0">
                <a:solidFill>
                  <a:srgbClr val="FFFFCC"/>
                </a:solidFill>
                <a:latin typeface="Arial" charset="0"/>
              </a:rPr>
              <a:t>月</a:t>
            </a:r>
            <a:r>
              <a:rPr lang="en-US" altLang="zh-CN" sz="2800" dirty="0">
                <a:solidFill>
                  <a:srgbClr val="FFFFCC"/>
                </a:solidFill>
                <a:latin typeface="Arial" charset="0"/>
              </a:rPr>
              <a:t>5</a:t>
            </a:r>
            <a:r>
              <a:rPr lang="zh-CN" altLang="en-US" sz="2800" dirty="0">
                <a:solidFill>
                  <a:srgbClr val="FFFFCC"/>
                </a:solidFill>
                <a:latin typeface="Arial" charset="0"/>
              </a:rPr>
              <a:t>年前</a:t>
            </a:r>
            <a:r>
              <a:rPr lang="en-US" altLang="zh-CN" sz="2800" dirty="0">
                <a:solidFill>
                  <a:srgbClr val="FFFFCC"/>
                </a:solidFill>
                <a:latin typeface="Arial" charset="0"/>
              </a:rPr>
              <a:t>/</a:t>
            </a:r>
            <a:r>
              <a:rPr lang="zh-CN" altLang="en-US" sz="2800" dirty="0">
                <a:solidFill>
                  <a:srgbClr val="FFFFCC"/>
                </a:solidFill>
                <a:latin typeface="Arial" charset="0"/>
              </a:rPr>
              <a:t>公元</a:t>
            </a:r>
            <a:r>
              <a:rPr lang="en-US" altLang="zh-CN" sz="2800" dirty="0">
                <a:solidFill>
                  <a:srgbClr val="FFFFCC"/>
                </a:solidFill>
                <a:latin typeface="Arial" charset="0"/>
              </a:rPr>
              <a:t>1</a:t>
            </a:r>
            <a:r>
              <a:rPr lang="zh-CN" altLang="en-US" sz="2800" dirty="0">
                <a:solidFill>
                  <a:srgbClr val="FFFFCC"/>
                </a:solidFill>
                <a:latin typeface="Arial" charset="0"/>
              </a:rPr>
              <a:t>月</a:t>
            </a:r>
            <a:r>
              <a:rPr lang="en-US" altLang="zh-CN" sz="2800" dirty="0">
                <a:solidFill>
                  <a:srgbClr val="FFFFCC"/>
                </a:solidFill>
                <a:latin typeface="Arial" charset="0"/>
              </a:rPr>
              <a:t>4</a:t>
            </a:r>
            <a:r>
              <a:rPr lang="zh-CN" altLang="en-US" sz="2800" dirty="0">
                <a:solidFill>
                  <a:srgbClr val="FFFFCC"/>
                </a:solidFill>
                <a:latin typeface="Arial" charset="0"/>
              </a:rPr>
              <a:t>年前</a:t>
            </a:r>
            <a:endParaRPr lang="en-US" sz="2800" b="1" dirty="0">
              <a:solidFill>
                <a:srgbClr val="F2FCFF"/>
              </a:solidFill>
              <a:effectLst>
                <a:outerShdw blurRad="38100" dist="38100" dir="2700000" algn="tl">
                  <a:srgbClr val="5F5F5F"/>
                </a:outerShdw>
              </a:effectLst>
              <a:latin typeface="Arial" charset="0"/>
              <a:cs typeface="Arial"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p>
            <a:pPr algn="ctr" defTabSz="457200">
              <a:defRPr/>
            </a:pPr>
            <a:r>
              <a:rPr lang="zh-CN" altLang="en-US" dirty="0">
                <a:solidFill>
                  <a:srgbClr val="FFFFCC"/>
                </a:solidFill>
                <a:latin typeface="Arial" charset="0"/>
              </a:rPr>
              <a:t>耶稣在这两个日期之间出生的：</a:t>
            </a:r>
            <a:endParaRPr lang="en-US" b="1" dirty="0">
              <a:solidFill>
                <a:srgbClr val="F2FCFF"/>
              </a:solidFill>
              <a:effectLst>
                <a:outerShdw blurRad="38100" dist="38100" dir="2700000" algn="tl">
                  <a:srgbClr val="5F5F5F"/>
                </a:outerShdw>
              </a:effectLst>
              <a:latin typeface="Arial" charset="0"/>
              <a:cs typeface="Arial" pitchFamily="34" charset="0"/>
            </a:endParaRPr>
          </a:p>
        </p:txBody>
      </p:sp>
      <p:sp>
        <p:nvSpPr>
          <p:cNvPr id="10" name="Title 7"/>
          <p:cNvSpPr txBox="1">
            <a:spLocks/>
          </p:cNvSpPr>
          <p:nvPr/>
        </p:nvSpPr>
        <p:spPr bwMode="auto">
          <a:xfrm>
            <a:off x="204788" y="4976813"/>
            <a:ext cx="29591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pPr algn="ctr" defTabSz="457200">
              <a:defRPr/>
            </a:pPr>
            <a:r>
              <a:rPr lang="zh-CN" altLang="en-US" dirty="0">
                <a:solidFill>
                  <a:srgbClr val="FFFFCC"/>
                </a:solidFill>
                <a:latin typeface="Arial" charset="0"/>
              </a:rPr>
              <a:t>公元前</a:t>
            </a:r>
            <a:r>
              <a:rPr lang="en-US" b="1" dirty="0">
                <a:solidFill>
                  <a:srgbClr val="F2FCFF"/>
                </a:solidFill>
                <a:effectLst>
                  <a:outerShdw blurRad="38100" dist="38100" dir="2700000" algn="tl">
                    <a:srgbClr val="5F5F5F"/>
                  </a:outerShdw>
                </a:effectLst>
                <a:latin typeface="Arial" charset="0"/>
                <a:cs typeface="Arial" pitchFamily="34" charset="0"/>
              </a:rPr>
              <a:t>6</a:t>
            </a:r>
            <a:r>
              <a:rPr lang="zh-CN" altLang="en-US" dirty="0">
                <a:solidFill>
                  <a:srgbClr val="FFFFCC"/>
                </a:solidFill>
                <a:latin typeface="Arial" charset="0"/>
              </a:rPr>
              <a:t>年</a:t>
            </a:r>
            <a:endParaRPr lang="en-US" b="1" dirty="0">
              <a:solidFill>
                <a:srgbClr val="F2FCFF"/>
              </a:solidFill>
              <a:effectLst>
                <a:outerShdw blurRad="38100" dist="38100" dir="2700000" algn="tl">
                  <a:srgbClr val="5F5F5F"/>
                </a:outerShdw>
              </a:effectLst>
              <a:latin typeface="Arial" charset="0"/>
              <a:cs typeface="Arial" pitchFamily="34" charset="0"/>
            </a:endParaRPr>
          </a:p>
        </p:txBody>
      </p:sp>
      <p:sp>
        <p:nvSpPr>
          <p:cNvPr id="12" name="Title 7"/>
          <p:cNvSpPr txBox="1">
            <a:spLocks/>
          </p:cNvSpPr>
          <p:nvPr/>
        </p:nvSpPr>
        <p:spPr bwMode="auto">
          <a:xfrm>
            <a:off x="5402263" y="4976813"/>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defRPr/>
            </a:pPr>
            <a:r>
              <a:rPr lang="zh-CN" altLang="en-US">
                <a:solidFill>
                  <a:srgbClr val="FFFFCC"/>
                </a:solidFill>
              </a:rPr>
              <a:t>三月</a:t>
            </a:r>
            <a:r>
              <a:rPr lang="en-US" altLang="zh-CN">
                <a:solidFill>
                  <a:srgbClr val="FFFFCC"/>
                </a:solidFill>
              </a:rPr>
              <a:t>29</a:t>
            </a:r>
            <a:r>
              <a:rPr lang="zh-CN" altLang="en-US">
                <a:solidFill>
                  <a:srgbClr val="FFFFCC"/>
                </a:solidFill>
              </a:rPr>
              <a:t>日至四月</a:t>
            </a:r>
            <a:r>
              <a:rPr lang="en-US" altLang="zh-CN">
                <a:solidFill>
                  <a:srgbClr val="FFFFCC"/>
                </a:solidFill>
              </a:rPr>
              <a:t>11</a:t>
            </a:r>
            <a:r>
              <a:rPr lang="zh-CN" altLang="en-US">
                <a:solidFill>
                  <a:srgbClr val="FFFFCC"/>
                </a:solidFill>
              </a:rPr>
              <a:t>日</a:t>
            </a:r>
            <a:endParaRPr lang="en-US" altLang="ja-JP">
              <a:solidFill>
                <a:srgbClr val="FFFFCC"/>
              </a:solidFill>
            </a:endParaRPr>
          </a:p>
          <a:p>
            <a:pPr algn="ctr">
              <a:defRPr/>
            </a:pPr>
            <a:r>
              <a:rPr lang="zh-CN" altLang="en-US">
                <a:solidFill>
                  <a:srgbClr val="FFFFCC"/>
                </a:solidFill>
              </a:rPr>
              <a:t>公元前</a:t>
            </a:r>
            <a:r>
              <a:rPr lang="en-US" altLang="zh-CN">
                <a:solidFill>
                  <a:srgbClr val="FFFFCC"/>
                </a:solidFill>
              </a:rPr>
              <a:t>4</a:t>
            </a:r>
            <a:r>
              <a:rPr lang="zh-CN" altLang="en-US">
                <a:solidFill>
                  <a:srgbClr val="FFFFCC"/>
                </a:solidFill>
              </a:rPr>
              <a:t>年</a:t>
            </a:r>
            <a:endParaRPr lang="en-US" b="1">
              <a:solidFill>
                <a:srgbClr val="F2FCFF"/>
              </a:solidFill>
              <a:effectLst>
                <a:outerShdw blurRad="38100" dist="38100" dir="2700000" algn="tl">
                  <a:srgbClr val="5F5F5F"/>
                </a:outerShdw>
              </a:effectLst>
              <a:cs typeface="Arial"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600" b="1">
                <a:solidFill>
                  <a:srgbClr val="FFFFFF"/>
                </a:solidFill>
                <a:effectLst>
                  <a:outerShdw blurRad="38100" dist="38100" dir="2700000" algn="tl">
                    <a:srgbClr val="5F5F5F"/>
                  </a:outerShdw>
                </a:effectLst>
                <a:ea typeface="MS Gothic" pitchFamily="49" charset="-128"/>
                <a:cs typeface="+mn-cs"/>
              </a:rPr>
              <a:t>Harold W. Hoehner, </a:t>
            </a:r>
            <a:r>
              <a:rPr lang="en-US" altLang="en-US" sz="1600" b="1" i="1">
                <a:solidFill>
                  <a:srgbClr val="FFFFFF"/>
                </a:solidFill>
                <a:effectLst>
                  <a:outerShdw blurRad="38100" dist="38100" dir="2700000" algn="tl">
                    <a:srgbClr val="5F5F5F"/>
                  </a:outerShdw>
                </a:effectLst>
                <a:ea typeface="MS Gothic" pitchFamily="49" charset="-128"/>
                <a:cs typeface="+mn-cs"/>
              </a:rPr>
              <a:t>Chronological Aspects of the Life of Christ </a:t>
            </a:r>
            <a:r>
              <a:rPr lang="en-US" altLang="en-US" sz="1600" b="1">
                <a:solidFill>
                  <a:srgbClr val="FFFFFF"/>
                </a:solidFill>
                <a:effectLst>
                  <a:outerShdw blurRad="38100" dist="38100" dir="2700000" algn="tl">
                    <a:srgbClr val="5F5F5F"/>
                  </a:outerShdw>
                </a:effectLst>
                <a:ea typeface="MS Gothic" pitchFamily="49" charset="-128"/>
                <a:cs typeface="+mn-cs"/>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cs typeface="+mn-cs"/>
              </a:rPr>
              <a:t>居里纽 </a:t>
            </a:r>
            <a:r>
              <a:rPr lang="en-US" altLang="en-US" b="1">
                <a:solidFill>
                  <a:srgbClr val="F2FCFF"/>
                </a:solidFill>
                <a:effectLst>
                  <a:outerShdw blurRad="38100" dist="38100" dir="2700000" algn="tl">
                    <a:srgbClr val="5F5F5F"/>
                  </a:outerShdw>
                </a:effectLst>
                <a:cs typeface="Arial" pitchFamily="34" charset="0"/>
              </a:rPr>
              <a:t>/</a:t>
            </a:r>
            <a:r>
              <a:rPr lang="zh-CN" altLang="en-US">
                <a:solidFill>
                  <a:srgbClr val="FFFFCC"/>
                </a:solidFill>
                <a:cs typeface="+mn-cs"/>
              </a:rPr>
              <a:t>古利奈的户口普查 </a:t>
            </a:r>
            <a:r>
              <a:rPr lang="en-US" altLang="en-US" b="1">
                <a:solidFill>
                  <a:srgbClr val="F2FCFF"/>
                </a:solidFill>
                <a:effectLst>
                  <a:outerShdw blurRad="38100" dist="38100" dir="2700000" algn="tl">
                    <a:srgbClr val="5F5F5F"/>
                  </a:outerShdw>
                </a:effectLst>
                <a:cs typeface="Arial" pitchFamily="34" charset="0"/>
              </a:rPr>
              <a:t>(</a:t>
            </a:r>
            <a:r>
              <a:rPr lang="zh-CN" altLang="en-US" b="1">
                <a:solidFill>
                  <a:srgbClr val="F2FCFF"/>
                </a:solidFill>
                <a:effectLst>
                  <a:outerShdw blurRad="38100" dist="38100" dir="2700000" algn="tl">
                    <a:srgbClr val="5F5F5F"/>
                  </a:outerShdw>
                </a:effectLst>
                <a:cs typeface="Arial" pitchFamily="34" charset="0"/>
              </a:rPr>
              <a:t>路加</a:t>
            </a:r>
            <a:r>
              <a:rPr lang="en-US" altLang="ja-JP" b="1">
                <a:solidFill>
                  <a:srgbClr val="F2FCFF"/>
                </a:solidFill>
                <a:effectLst>
                  <a:outerShdw blurRad="38100" dist="38100" dir="2700000" algn="tl">
                    <a:srgbClr val="5F5F5F"/>
                  </a:outerShdw>
                </a:effectLst>
                <a:cs typeface="Arial" pitchFamily="34" charset="0"/>
              </a:rPr>
              <a:t> 2:1-5)</a:t>
            </a:r>
            <a:endParaRPr lang="en-US" altLang="en-US" b="1">
              <a:solidFill>
                <a:srgbClr val="F2FCFF"/>
              </a:solidFill>
              <a:effectLst>
                <a:outerShdw blurRad="38100" dist="38100" dir="2700000" algn="tl">
                  <a:srgbClr val="5F5F5F"/>
                </a:outerShdw>
              </a:effectLst>
              <a:cs typeface="Arial" pitchFamily="34" charset="0"/>
            </a:endParaRPr>
          </a:p>
        </p:txBody>
      </p:sp>
      <p:sp>
        <p:nvSpPr>
          <p:cNvPr id="17" name="Title 7"/>
          <p:cNvSpPr txBox="1">
            <a:spLocks/>
          </p:cNvSpPr>
          <p:nvPr/>
        </p:nvSpPr>
        <p:spPr bwMode="auto">
          <a:xfrm>
            <a:off x="5410200" y="3217863"/>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cs typeface="+mn-cs"/>
              </a:rPr>
              <a:t>希律大帝的死亡</a:t>
            </a:r>
            <a:br>
              <a:rPr lang="en-US" altLang="ja-JP" b="1">
                <a:solidFill>
                  <a:srgbClr val="F2FCFF"/>
                </a:solidFill>
                <a:effectLst>
                  <a:outerShdw blurRad="38100" dist="38100" dir="2700000" algn="tl">
                    <a:srgbClr val="5F5F5F"/>
                  </a:outerShdw>
                </a:effectLst>
                <a:cs typeface="Arial" pitchFamily="34" charset="0"/>
              </a:rPr>
            </a:br>
            <a:r>
              <a:rPr lang="en-US" altLang="ja-JP" b="1">
                <a:solidFill>
                  <a:srgbClr val="F2FCFF"/>
                </a:solidFill>
                <a:effectLst>
                  <a:outerShdw blurRad="38100" dist="38100" dir="2700000" algn="tl">
                    <a:srgbClr val="5F5F5F"/>
                  </a:outerShdw>
                </a:effectLst>
                <a:cs typeface="Arial" pitchFamily="34" charset="0"/>
              </a:rPr>
              <a:t>(</a:t>
            </a:r>
            <a:r>
              <a:rPr lang="zh-CN" altLang="en-US" b="1">
                <a:solidFill>
                  <a:srgbClr val="F2FCFF"/>
                </a:solidFill>
                <a:effectLst>
                  <a:outerShdw blurRad="38100" dist="38100" dir="2700000" algn="tl">
                    <a:srgbClr val="5F5F5F"/>
                  </a:outerShdw>
                </a:effectLst>
                <a:cs typeface="Arial" pitchFamily="34" charset="0"/>
              </a:rPr>
              <a:t>马太</a:t>
            </a:r>
            <a:r>
              <a:rPr lang="en-US" altLang="ja-JP" b="1">
                <a:solidFill>
                  <a:srgbClr val="F2FCFF"/>
                </a:solidFill>
                <a:effectLst>
                  <a:outerShdw blurRad="38100" dist="38100" dir="2700000" algn="tl">
                    <a:srgbClr val="5F5F5F"/>
                  </a:outerShdw>
                </a:effectLst>
                <a:cs typeface="Arial" pitchFamily="34" charset="0"/>
              </a:rPr>
              <a:t>2:1; </a:t>
            </a:r>
            <a:r>
              <a:rPr lang="zh-CN" altLang="en-US" b="1">
                <a:solidFill>
                  <a:srgbClr val="F2FCFF"/>
                </a:solidFill>
                <a:effectLst>
                  <a:outerShdw blurRad="38100" dist="38100" dir="2700000" algn="tl">
                    <a:srgbClr val="5F5F5F"/>
                  </a:outerShdw>
                </a:effectLst>
                <a:cs typeface="Arial" pitchFamily="34" charset="0"/>
              </a:rPr>
              <a:t>路加</a:t>
            </a:r>
            <a:r>
              <a:rPr lang="en-US" altLang="ja-JP" b="1">
                <a:solidFill>
                  <a:srgbClr val="F2FCFF"/>
                </a:solidFill>
                <a:effectLst>
                  <a:outerShdw blurRad="38100" dist="38100" dir="2700000" algn="tl">
                    <a:srgbClr val="5F5F5F"/>
                  </a:outerShdw>
                </a:effectLst>
                <a:cs typeface="Arial" pitchFamily="34" charset="0"/>
              </a:rPr>
              <a:t> 1:5)</a:t>
            </a:r>
            <a:endParaRPr lang="en-US" altLang="en-US" b="1">
              <a:solidFill>
                <a:srgbClr val="F2FCFF"/>
              </a:solidFill>
              <a:effectLst>
                <a:outerShdw blurRad="38100" dist="38100" dir="2700000" algn="tl">
                  <a:srgbClr val="5F5F5F"/>
                </a:outerShdw>
              </a:effectLst>
              <a:cs typeface="Arial" pitchFamily="34" charset="0"/>
            </a:endParaRPr>
          </a:p>
        </p:txBody>
      </p:sp>
    </p:spTree>
    <p:extLst>
      <p:ext uri="{BB962C8B-B14F-4D97-AF65-F5344CB8AC3E}">
        <p14:creationId xmlns:p14="http://schemas.microsoft.com/office/powerpoint/2010/main" val="201578330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ChangeArrowheads="1"/>
          </p:cNvSpPr>
          <p:nvPr/>
        </p:nvSpPr>
        <p:spPr bwMode="auto">
          <a:xfrm>
            <a:off x="-36513" y="-26988"/>
            <a:ext cx="9296401" cy="7010401"/>
          </a:xfrm>
          <a:prstGeom prst="rect">
            <a:avLst/>
          </a:prstGeom>
          <a:gradFill flip="none" rotWithShape="1">
            <a:gsLst>
              <a:gs pos="34000">
                <a:srgbClr val="000090"/>
              </a:gs>
              <a:gs pos="100000">
                <a:srgbClr val="000000"/>
              </a:gs>
            </a:gsLst>
            <a:path path="rect">
              <a:fillToRect l="50000" t="50000" r="50000" b="50000"/>
            </a:path>
            <a:tileRect/>
          </a:gradFill>
          <a:ln w="12700">
            <a:solidFill>
              <a:srgbClr val="FFFFCC"/>
            </a:solidFill>
            <a:round/>
            <a:headEnd type="none" w="sm" len="sm"/>
            <a:tailEnd type="none" w="sm" len="sm"/>
          </a:ln>
        </p:spPr>
        <p:txBody>
          <a:bodyPr wrap="none"/>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800" b="1">
              <a:solidFill>
                <a:srgbClr val="FFFFCC"/>
              </a:solidFill>
              <a:effectLst>
                <a:outerShdw blurRad="38100" dist="38100" dir="2700000" algn="tl">
                  <a:srgbClr val="000000"/>
                </a:outerShdw>
              </a:effectLst>
              <a:cs typeface="Arial" pitchFamily="34"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a:solidFill>
                  <a:srgbClr val="F8F8EF"/>
                </a:solidFill>
                <a:effectLst>
                  <a:outerShdw blurRad="38100" dist="38100" dir="2700000" algn="tl">
                    <a:srgbClr val="000000"/>
                  </a:outerShdw>
                </a:effectLst>
                <a:cs typeface="Arial" pitchFamily="34" charset="0"/>
              </a:rPr>
              <a:t>56</a:t>
            </a:r>
          </a:p>
        </p:txBody>
      </p:sp>
      <p:sp>
        <p:nvSpPr>
          <p:cNvPr id="10246" name="Title 7"/>
          <p:cNvSpPr>
            <a:spLocks noGrp="1"/>
          </p:cNvSpPr>
          <p:nvPr>
            <p:ph type="title" idx="4294967295"/>
          </p:nvPr>
        </p:nvSpPr>
        <p:spPr>
          <a:xfrm>
            <a:off x="-85725" y="457200"/>
            <a:ext cx="9296400" cy="609600"/>
          </a:xfrm>
          <a:solidFill>
            <a:srgbClr val="800000"/>
          </a:solidFill>
          <a:ln w="28575">
            <a:solidFill>
              <a:schemeClr val="tx1"/>
            </a:solidFill>
          </a:ln>
        </p:spPr>
        <p:txBody>
          <a:bodyPr/>
          <a:lstStyle/>
          <a:p>
            <a:pPr eaLnBrk="1" hangingPunct="1"/>
            <a:r>
              <a:rPr lang="zh-CN" altLang="en-US" sz="3600" b="1">
                <a:solidFill>
                  <a:srgbClr val="FFFFFF"/>
                </a:solidFill>
                <a:latin typeface="SimHei" pitchFamily="49" charset="-122"/>
                <a:ea typeface="SimHei" pitchFamily="49" charset="-122"/>
              </a:rPr>
              <a:t>追溯到基督传道的开始</a:t>
            </a:r>
            <a:endParaRPr lang="en-US" altLang="en-US" sz="3600" b="1">
              <a:solidFill>
                <a:srgbClr val="FFFFFF"/>
              </a:solidFill>
              <a:effectLst>
                <a:outerShdw blurRad="38100" dist="38100" dir="2700000" algn="tl">
                  <a:srgbClr val="000000"/>
                </a:outerShdw>
              </a:effectLst>
              <a:latin typeface="SimHei" pitchFamily="49" charset="-122"/>
              <a:ea typeface="SimHei" pitchFamily="49" charset="-122"/>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r>
              <a:rPr lang="zh-CN" altLang="en-US" sz="3200" b="1">
                <a:solidFill>
                  <a:srgbClr val="FFFFCC"/>
                </a:solidFill>
                <a:latin typeface="SimHei" pitchFamily="49" charset="-122"/>
                <a:ea typeface="SimHei" pitchFamily="49" charset="-122"/>
                <a:cs typeface="+mn-cs"/>
              </a:rPr>
              <a:t>展开事工：大约</a:t>
            </a:r>
            <a:r>
              <a:rPr lang="en-US" altLang="zh-CN" sz="3200" b="1">
                <a:solidFill>
                  <a:srgbClr val="FFFFCC"/>
                </a:solidFill>
                <a:latin typeface="SimHei" pitchFamily="49" charset="-122"/>
                <a:ea typeface="SimHei" pitchFamily="49" charset="-122"/>
                <a:cs typeface="+mn-cs"/>
              </a:rPr>
              <a:t>. </a:t>
            </a:r>
            <a:r>
              <a:rPr lang="zh-CN" altLang="en-US" sz="3200" b="1">
                <a:solidFill>
                  <a:srgbClr val="FFFFCC"/>
                </a:solidFill>
                <a:latin typeface="SimHei" pitchFamily="49" charset="-122"/>
                <a:ea typeface="SimHei" pitchFamily="49" charset="-122"/>
                <a:cs typeface="+mn-cs"/>
              </a:rPr>
              <a:t>公元</a:t>
            </a:r>
            <a:r>
              <a:rPr lang="en-US" altLang="zh-CN" sz="3200" b="1">
                <a:solidFill>
                  <a:srgbClr val="FFFFCC"/>
                </a:solidFill>
                <a:latin typeface="SimHei" pitchFamily="49" charset="-122"/>
                <a:ea typeface="SimHei" pitchFamily="49" charset="-122"/>
                <a:cs typeface="+mn-cs"/>
              </a:rPr>
              <a:t>29</a:t>
            </a:r>
            <a:r>
              <a:rPr lang="zh-CN" altLang="en-US" sz="3200" b="1">
                <a:solidFill>
                  <a:srgbClr val="FFFFCC"/>
                </a:solidFill>
                <a:latin typeface="SimHei" pitchFamily="49" charset="-122"/>
                <a:ea typeface="SimHei" pitchFamily="49" charset="-122"/>
                <a:cs typeface="+mn-cs"/>
              </a:rPr>
              <a:t>年的秋季</a:t>
            </a:r>
          </a:p>
        </p:txBody>
      </p:sp>
      <p:sp>
        <p:nvSpPr>
          <p:cNvPr id="8" name="Title 7"/>
          <p:cNvSpPr txBox="1">
            <a:spLocks/>
          </p:cNvSpPr>
          <p:nvPr/>
        </p:nvSpPr>
        <p:spPr bwMode="auto">
          <a:xfrm>
            <a:off x="-152400" y="2276475"/>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800">
                <a:solidFill>
                  <a:srgbClr val="FFFFCC"/>
                </a:solidFill>
                <a:latin typeface="SimHei" pitchFamily="49" charset="-122"/>
                <a:ea typeface="SimHei" pitchFamily="49" charset="-122"/>
                <a:cs typeface="+mn-cs"/>
              </a:rPr>
              <a:t>耶稣大概在这两个日期之间开始了他的事工：</a:t>
            </a:r>
            <a:endParaRPr lang="en-US" altLang="en-US" sz="2800" b="1">
              <a:solidFill>
                <a:srgbClr val="F2FCFF"/>
              </a:solidFill>
              <a:effectLst>
                <a:outerShdw blurRad="38100" dist="38100" dir="2700000" algn="tl">
                  <a:srgbClr val="000000"/>
                </a:outerShdw>
              </a:effectLst>
              <a:latin typeface="SimHei" pitchFamily="49" charset="-122"/>
              <a:ea typeface="SimHei" pitchFamily="49" charset="-122"/>
              <a:cs typeface="+mn-cs"/>
            </a:endParaRPr>
          </a:p>
        </p:txBody>
      </p:sp>
      <p:sp>
        <p:nvSpPr>
          <p:cNvPr id="9" name="Title 7"/>
          <p:cNvSpPr txBox="1">
            <a:spLocks/>
          </p:cNvSpPr>
          <p:nvPr/>
        </p:nvSpPr>
        <p:spPr bwMode="auto">
          <a:xfrm>
            <a:off x="2268538" y="3213100"/>
            <a:ext cx="44196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p>
            <a:pPr algn="ctr" defTabSz="457200">
              <a:defRPr/>
            </a:pPr>
            <a:r>
              <a:rPr lang="zh-CN" alt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第</a:t>
            </a:r>
            <a:r>
              <a:rPr lang="en-US" altLang="zh-CN"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15</a:t>
            </a:r>
            <a:r>
              <a:rPr lang="zh-CN" alt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年凯撒提庇留统治时期*（路加</a:t>
            </a:r>
            <a:r>
              <a:rPr lang="en-US" altLang="zh-CN"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3:1-3</a:t>
            </a:r>
            <a:r>
              <a:rPr lang="zh-CN" alt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a:t>
            </a:r>
            <a:endParaRPr 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endParaRPr>
          </a:p>
        </p:txBody>
      </p:sp>
      <p:sp>
        <p:nvSpPr>
          <p:cNvPr id="10" name="Title 7"/>
          <p:cNvSpPr txBox="1">
            <a:spLocks/>
          </p:cNvSpPr>
          <p:nvPr/>
        </p:nvSpPr>
        <p:spPr bwMode="auto">
          <a:xfrm>
            <a:off x="900113" y="4365625"/>
            <a:ext cx="1701800"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CC"/>
                </a:solidFill>
                <a:latin typeface="SimHei" pitchFamily="49" charset="-122"/>
                <a:ea typeface="SimHei" pitchFamily="49" charset="-122"/>
                <a:cs typeface="+mn-cs"/>
              </a:rPr>
              <a:t>公元</a:t>
            </a:r>
            <a:r>
              <a:rPr lang="en-US" altLang="zh-CN" b="1">
                <a:solidFill>
                  <a:srgbClr val="FFFFCC"/>
                </a:solidFill>
                <a:latin typeface="SimHei" pitchFamily="49" charset="-122"/>
                <a:ea typeface="SimHei" pitchFamily="49" charset="-122"/>
                <a:cs typeface="+mn-cs"/>
              </a:rPr>
              <a:t>28</a:t>
            </a:r>
            <a:r>
              <a:rPr lang="zh-CN" altLang="en-US" b="1">
                <a:solidFill>
                  <a:srgbClr val="FFFFCC"/>
                </a:solidFill>
                <a:latin typeface="SimHei" pitchFamily="49" charset="-122"/>
                <a:ea typeface="SimHei" pitchFamily="49" charset="-122"/>
                <a:cs typeface="+mn-cs"/>
              </a:rPr>
              <a:t>年八月</a:t>
            </a:r>
            <a:r>
              <a:rPr lang="en-US" altLang="zh-CN" b="1">
                <a:solidFill>
                  <a:srgbClr val="FFFFCC"/>
                </a:solidFill>
                <a:latin typeface="SimHei" pitchFamily="49" charset="-122"/>
                <a:ea typeface="SimHei" pitchFamily="49" charset="-122"/>
                <a:cs typeface="+mn-cs"/>
              </a:rPr>
              <a:t>19</a:t>
            </a:r>
            <a:r>
              <a:rPr lang="zh-CN" altLang="en-US" b="1">
                <a:solidFill>
                  <a:srgbClr val="FFFFCC"/>
                </a:solidFill>
                <a:latin typeface="SimHei" pitchFamily="49" charset="-122"/>
                <a:ea typeface="SimHei" pitchFamily="49" charset="-122"/>
                <a:cs typeface="+mn-cs"/>
              </a:rPr>
              <a:t>日</a:t>
            </a:r>
            <a:endParaRPr lang="en-US" altLang="en-US" b="1">
              <a:solidFill>
                <a:srgbClr val="F2FCFF"/>
              </a:solidFill>
              <a:effectLst>
                <a:outerShdw blurRad="38100" dist="38100" dir="2700000" algn="tl">
                  <a:srgbClr val="000000"/>
                </a:outerShdw>
              </a:effectLst>
              <a:cs typeface="Arial" pitchFamily="34" charset="0"/>
            </a:endParaRPr>
          </a:p>
        </p:txBody>
      </p:sp>
      <p:sp>
        <p:nvSpPr>
          <p:cNvPr id="12" name="Title 7"/>
          <p:cNvSpPr txBox="1">
            <a:spLocks/>
          </p:cNvSpPr>
          <p:nvPr/>
        </p:nvSpPr>
        <p:spPr bwMode="auto">
          <a:xfrm>
            <a:off x="6372225" y="4437063"/>
            <a:ext cx="176212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CC"/>
                </a:solidFill>
                <a:latin typeface="SimHei" pitchFamily="49" charset="-122"/>
                <a:ea typeface="SimHei" pitchFamily="49" charset="-122"/>
                <a:cs typeface="+mn-cs"/>
              </a:rPr>
              <a:t>公元</a:t>
            </a:r>
            <a:r>
              <a:rPr lang="en-US" altLang="zh-CN" b="1">
                <a:solidFill>
                  <a:srgbClr val="FFFFCC"/>
                </a:solidFill>
                <a:latin typeface="SimHei" pitchFamily="49" charset="-122"/>
                <a:ea typeface="SimHei" pitchFamily="49" charset="-122"/>
                <a:cs typeface="+mn-cs"/>
              </a:rPr>
              <a:t>29</a:t>
            </a:r>
            <a:r>
              <a:rPr lang="zh-CN" altLang="en-US" b="1">
                <a:solidFill>
                  <a:srgbClr val="FFFFCC"/>
                </a:solidFill>
                <a:latin typeface="SimHei" pitchFamily="49" charset="-122"/>
                <a:ea typeface="SimHei" pitchFamily="49" charset="-122"/>
                <a:cs typeface="+mn-cs"/>
              </a:rPr>
              <a:t>年 十二月</a:t>
            </a:r>
            <a:r>
              <a:rPr lang="en-US" altLang="zh-CN" b="1">
                <a:solidFill>
                  <a:srgbClr val="FFFFCC"/>
                </a:solidFill>
                <a:latin typeface="SimHei" pitchFamily="49" charset="-122"/>
                <a:ea typeface="SimHei" pitchFamily="49" charset="-122"/>
                <a:cs typeface="+mn-cs"/>
              </a:rPr>
              <a:t>31</a:t>
            </a:r>
            <a:r>
              <a:rPr lang="zh-CN" altLang="en-US" b="1">
                <a:solidFill>
                  <a:srgbClr val="FFFFCC"/>
                </a:solidFill>
                <a:latin typeface="SimHei" pitchFamily="49" charset="-122"/>
                <a:ea typeface="SimHei" pitchFamily="49" charset="-122"/>
                <a:cs typeface="+mn-cs"/>
              </a:rPr>
              <a:t>日</a:t>
            </a:r>
            <a:endParaRPr lang="en-US" altLang="en-US" b="1">
              <a:solidFill>
                <a:srgbClr val="F2FCFF"/>
              </a:solidFill>
              <a:effectLst>
                <a:outerShdw blurRad="38100" dist="38100" dir="2700000" algn="tl">
                  <a:srgbClr val="000000"/>
                </a:outerShdw>
              </a:effectLst>
              <a:cs typeface="Arial" pitchFamily="34" charset="0"/>
            </a:endParaRPr>
          </a:p>
        </p:txBody>
      </p:sp>
      <p:sp>
        <p:nvSpPr>
          <p:cNvPr id="13" name="Title 7"/>
          <p:cNvSpPr txBox="1">
            <a:spLocks/>
          </p:cNvSpPr>
          <p:nvPr/>
        </p:nvSpPr>
        <p:spPr bwMode="auto">
          <a:xfrm>
            <a:off x="-6350"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ct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latin typeface="SimHei" pitchFamily="49" charset="-122"/>
                <a:ea typeface="SimHei" pitchFamily="49" charset="-122"/>
                <a:cs typeface="+mn-cs"/>
              </a:rPr>
              <a:t>*估摸着无论是从儒略历或堤庇留王国的年份</a:t>
            </a:r>
            <a:endParaRPr lang="en-US" altLang="en-US" b="1">
              <a:solidFill>
                <a:srgbClr val="F2FCFF"/>
              </a:solidFill>
              <a:effectLst>
                <a:outerShdw blurRad="38100" dist="38100" dir="2700000" algn="tl">
                  <a:srgbClr val="000000"/>
                </a:outerShdw>
              </a:effectLst>
              <a:latin typeface="SimHei" pitchFamily="49" charset="-122"/>
              <a:ea typeface="SimHei" pitchFamily="49" charset="-122"/>
              <a:cs typeface="+mn-cs"/>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600" b="1">
                <a:solidFill>
                  <a:srgbClr val="FFFFFF"/>
                </a:solidFill>
                <a:effectLst>
                  <a:outerShdw blurRad="38100" dist="38100" dir="2700000" algn="tl">
                    <a:srgbClr val="000000"/>
                  </a:outerShdw>
                </a:effectLst>
                <a:ea typeface="MS Gothic" pitchFamily="49" charset="-128"/>
                <a:cs typeface="+mn-cs"/>
              </a:rPr>
              <a:t>Harold W. Hoehner, </a:t>
            </a:r>
            <a:r>
              <a:rPr lang="en-US" altLang="en-US" sz="1600" b="1" i="1">
                <a:solidFill>
                  <a:srgbClr val="FFFFFF"/>
                </a:solidFill>
                <a:effectLst>
                  <a:outerShdw blurRad="38100" dist="38100" dir="2700000" algn="tl">
                    <a:srgbClr val="000000"/>
                  </a:outerShdw>
                </a:effectLst>
                <a:ea typeface="MS Gothic" pitchFamily="49" charset="-128"/>
                <a:cs typeface="+mn-cs"/>
              </a:rPr>
              <a:t>Chronological Aspects of the Life of Christ </a:t>
            </a:r>
            <a:r>
              <a:rPr lang="en-US" altLang="en-US" sz="1600" b="1">
                <a:solidFill>
                  <a:srgbClr val="FFFFFF"/>
                </a:solidFill>
                <a:effectLst>
                  <a:outerShdw blurRad="38100" dist="38100" dir="2700000" algn="tl">
                    <a:srgbClr val="000000"/>
                  </a:outerShdw>
                </a:effectLst>
                <a:ea typeface="MS Gothic" pitchFamily="49" charset="-128"/>
                <a:cs typeface="+mn-cs"/>
              </a:rPr>
              <a:t>(Zondervan, 1977), 114</a:t>
            </a:r>
          </a:p>
        </p:txBody>
      </p:sp>
    </p:spTree>
    <p:extLst>
      <p:ext uri="{BB962C8B-B14F-4D97-AF65-F5344CB8AC3E}">
        <p14:creationId xmlns:p14="http://schemas.microsoft.com/office/powerpoint/2010/main" val="2761977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rgbClr val="000000"/>
            </a:solidFill>
            <a:round/>
            <a:headEnd/>
            <a:tailEnd/>
          </a:ln>
        </p:spPr>
        <p:txBody>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3000"/>
              </a:lnSpc>
              <a:buClr>
                <a:srgbClr val="000000"/>
              </a:buClr>
              <a:buSzPct val="100000"/>
              <a:buFont typeface="Times New Roman" pitchFamily="18" charset="0"/>
              <a:buNone/>
            </a:pPr>
            <a:endParaRPr lang="en-US" altLang="en-US" sz="1800">
              <a:solidFill>
                <a:srgbClr val="FFFFFF"/>
              </a:solidFill>
              <a:ea typeface="MS Gothic" pitchFamily="49" charset="-128"/>
              <a:cs typeface="+mn-cs"/>
            </a:endParaRPr>
          </a:p>
        </p:txBody>
      </p:sp>
      <p:sp>
        <p:nvSpPr>
          <p:cNvPr id="394242" name="Rounded Rectangle 34"/>
          <p:cNvSpPr>
            <a:spLocks noChangeArrowheads="1"/>
          </p:cNvSpPr>
          <p:nvPr/>
        </p:nvSpPr>
        <p:spPr bwMode="auto">
          <a:xfrm>
            <a:off x="34925" y="76200"/>
            <a:ext cx="9074150" cy="1447800"/>
          </a:xfrm>
          <a:prstGeom prst="roundRect">
            <a:avLst>
              <a:gd name="adj" fmla="val 16667"/>
            </a:avLst>
          </a:prstGeom>
          <a:solidFill>
            <a:schemeClr val="bg2"/>
          </a:solidFill>
          <a:ln w="9525">
            <a:solidFill>
              <a:srgbClr val="FFFFFF"/>
            </a:solidFill>
            <a:round/>
            <a:headEnd/>
            <a:tailEnd/>
          </a:ln>
        </p:spPr>
        <p:txBody>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lnSpc>
                <a:spcPct val="93000"/>
              </a:lnSpc>
              <a:buClr>
                <a:srgbClr val="000000"/>
              </a:buClr>
              <a:buSzPct val="100000"/>
              <a:buFont typeface="Times New Roman" pitchFamily="18" charset="0"/>
              <a:buNone/>
            </a:pPr>
            <a:endParaRPr lang="en-US" altLang="en-US">
              <a:solidFill>
                <a:srgbClr val="FFFFFF"/>
              </a:solidFill>
              <a:ea typeface="MS Gothic" pitchFamily="49" charset="-128"/>
              <a:cs typeface="+mn-cs"/>
            </a:endParaRPr>
          </a:p>
        </p:txBody>
      </p:sp>
      <p:sp>
        <p:nvSpPr>
          <p:cNvPr id="394243" name="Rectangle 8"/>
          <p:cNvSpPr>
            <a:spLocks noGrp="1" noChangeArrowheads="1"/>
          </p:cNvSpPr>
          <p:nvPr>
            <p:ph type="title"/>
          </p:nvPr>
        </p:nvSpPr>
        <p:spPr>
          <a:xfrm>
            <a:off x="-152400" y="0"/>
            <a:ext cx="9448800" cy="841375"/>
          </a:xfrm>
        </p:spPr>
        <p:txBody>
          <a:bodyPr lIns="82124" tIns="41061" rIns="82124" bIns="41061" anchor="b"/>
          <a:lstStyle/>
          <a:p>
            <a:pPr eaLnBrk="1" hangingPunct="1"/>
            <a:r>
              <a:rPr lang="zh-CN" altLang="en-US" b="1">
                <a:solidFill>
                  <a:srgbClr val="FFFFFF"/>
                </a:solidFill>
                <a:latin typeface="SimHei" pitchFamily="49" charset="-122"/>
                <a:ea typeface="SimHei" pitchFamily="49" charset="-122"/>
              </a:rPr>
              <a:t>基督事工持续时间</a:t>
            </a:r>
            <a:endParaRPr lang="en-US" altLang="zh-CN" sz="4000" b="1">
              <a:solidFill>
                <a:srgbClr val="FFFFFF"/>
              </a:solidFill>
              <a:latin typeface="SimHei" pitchFamily="49" charset="-122"/>
              <a:cs typeface="Arial" pitchFamily="34" charset="0"/>
            </a:endParaRPr>
          </a:p>
        </p:txBody>
      </p:sp>
      <p:sp>
        <p:nvSpPr>
          <p:cNvPr id="394244" name="Text Box 9"/>
          <p:cNvSpPr txBox="1">
            <a:spLocks noChangeArrowheads="1"/>
          </p:cNvSpPr>
          <p:nvPr/>
        </p:nvSpPr>
        <p:spPr bwMode="auto">
          <a:xfrm>
            <a:off x="-47625" y="838200"/>
            <a:ext cx="92408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800">
                <a:solidFill>
                  <a:srgbClr val="FFFFFF"/>
                </a:solidFill>
                <a:latin typeface="SimHei" pitchFamily="49" charset="-122"/>
                <a:ea typeface="SimHei" pitchFamily="49" charset="-122"/>
                <a:cs typeface="+mn-cs"/>
              </a:rPr>
              <a:t>公元</a:t>
            </a:r>
            <a:r>
              <a:rPr lang="en-US" altLang="zh-CN" sz="2800">
                <a:solidFill>
                  <a:srgbClr val="FFFFFF"/>
                </a:solidFill>
                <a:latin typeface="SimHei" pitchFamily="49" charset="-122"/>
                <a:ea typeface="SimHei" pitchFamily="49" charset="-122"/>
                <a:cs typeface="+mn-cs"/>
              </a:rPr>
              <a:t>29</a:t>
            </a:r>
            <a:r>
              <a:rPr lang="zh-CN" altLang="en-US" sz="2800">
                <a:solidFill>
                  <a:srgbClr val="FFFFFF"/>
                </a:solidFill>
                <a:latin typeface="SimHei" pitchFamily="49" charset="-122"/>
                <a:ea typeface="SimHei" pitchFamily="49" charset="-122"/>
                <a:cs typeface="+mn-cs"/>
              </a:rPr>
              <a:t>年的秋季 至 公元</a:t>
            </a:r>
            <a:r>
              <a:rPr lang="en-US" altLang="zh-CN" sz="2800">
                <a:solidFill>
                  <a:srgbClr val="FFFFFF"/>
                </a:solidFill>
                <a:latin typeface="SimHei" pitchFamily="49" charset="-122"/>
                <a:ea typeface="SimHei" pitchFamily="49" charset="-122"/>
                <a:cs typeface="+mn-cs"/>
              </a:rPr>
              <a:t>33</a:t>
            </a:r>
            <a:r>
              <a:rPr lang="zh-CN" altLang="en-US" sz="2800">
                <a:solidFill>
                  <a:srgbClr val="FFFFFF"/>
                </a:solidFill>
                <a:latin typeface="SimHei" pitchFamily="49" charset="-122"/>
                <a:ea typeface="SimHei" pitchFamily="49" charset="-122"/>
                <a:cs typeface="+mn-cs"/>
              </a:rPr>
              <a:t>年</a:t>
            </a:r>
            <a:r>
              <a:rPr lang="en-US" altLang="zh-CN" sz="2800">
                <a:solidFill>
                  <a:srgbClr val="FFFFFF"/>
                </a:solidFill>
                <a:latin typeface="SimHei" pitchFamily="49" charset="-122"/>
                <a:ea typeface="SimHei" pitchFamily="49" charset="-122"/>
                <a:cs typeface="+mn-cs"/>
              </a:rPr>
              <a:t>4</a:t>
            </a:r>
            <a:r>
              <a:rPr lang="zh-CN" altLang="en-US" sz="2800">
                <a:solidFill>
                  <a:srgbClr val="FFFFFF"/>
                </a:solidFill>
                <a:latin typeface="SimHei" pitchFamily="49" charset="-122"/>
                <a:ea typeface="SimHei" pitchFamily="49" charset="-122"/>
                <a:cs typeface="+mn-cs"/>
              </a:rPr>
              <a:t>月</a:t>
            </a:r>
            <a:r>
              <a:rPr lang="en-US" altLang="zh-CN" sz="2800">
                <a:solidFill>
                  <a:srgbClr val="FFFFFF"/>
                </a:solidFill>
                <a:latin typeface="SimHei" pitchFamily="49" charset="-122"/>
                <a:ea typeface="SimHei" pitchFamily="49" charset="-122"/>
                <a:cs typeface="+mn-cs"/>
              </a:rPr>
              <a:t>3</a:t>
            </a:r>
            <a:r>
              <a:rPr lang="zh-CN" altLang="en-US" sz="2800">
                <a:solidFill>
                  <a:srgbClr val="FFFFFF"/>
                </a:solidFill>
                <a:latin typeface="SimHei" pitchFamily="49" charset="-122"/>
                <a:ea typeface="SimHei" pitchFamily="49" charset="-122"/>
                <a:cs typeface="+mn-cs"/>
              </a:rPr>
              <a:t>日（</a:t>
            </a:r>
            <a:r>
              <a:rPr lang="en-US" altLang="zh-CN" sz="2800">
                <a:solidFill>
                  <a:srgbClr val="FFFFFF"/>
                </a:solidFill>
                <a:latin typeface="SimHei" pitchFamily="49" charset="-122"/>
                <a:ea typeface="SimHei" pitchFamily="49" charset="-122"/>
                <a:cs typeface="+mn-cs"/>
              </a:rPr>
              <a:t>3.5</a:t>
            </a:r>
            <a:r>
              <a:rPr lang="zh-CN" altLang="en-US" sz="2800">
                <a:solidFill>
                  <a:srgbClr val="FFFFFF"/>
                </a:solidFill>
                <a:latin typeface="SimHei" pitchFamily="49" charset="-122"/>
                <a:ea typeface="SimHei" pitchFamily="49" charset="-122"/>
                <a:cs typeface="+mn-cs"/>
              </a:rPr>
              <a:t>年）</a:t>
            </a:r>
            <a:endParaRPr lang="en-US" altLang="en-US" sz="2800" b="1">
              <a:solidFill>
                <a:srgbClr val="FFFFFF"/>
              </a:solidFill>
              <a:latin typeface="SimHei" pitchFamily="49" charset="-122"/>
              <a:ea typeface="SimHei" pitchFamily="49" charset="-122"/>
              <a:cs typeface="+mn-cs"/>
            </a:endParaRPr>
          </a:p>
        </p:txBody>
      </p:sp>
      <p:sp>
        <p:nvSpPr>
          <p:cNvPr id="394245" name="Text Box 9"/>
          <p:cNvSpPr txBox="1">
            <a:spLocks noChangeArrowheads="1"/>
          </p:cNvSpPr>
          <p:nvPr/>
        </p:nvSpPr>
        <p:spPr bwMode="auto">
          <a:xfrm>
            <a:off x="0" y="3213100"/>
            <a:ext cx="19812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CC"/>
                </a:solidFill>
                <a:latin typeface="SimHei" pitchFamily="49" charset="-122"/>
                <a:ea typeface="SimHei" pitchFamily="49" charset="-122"/>
                <a:cs typeface="+mn-cs"/>
              </a:rPr>
              <a:t>展开基督事工</a:t>
            </a:r>
            <a:endParaRPr lang="en-US" altLang="en-US" sz="1600" b="1">
              <a:solidFill>
                <a:srgbClr val="FFFFFF"/>
              </a:solidFill>
              <a:ea typeface="MS Gothic" pitchFamily="49" charset="-128"/>
              <a:cs typeface="+mn-cs"/>
            </a:endParaRPr>
          </a:p>
        </p:txBody>
      </p:sp>
      <p:sp>
        <p:nvSpPr>
          <p:cNvPr id="394246" name="Text Box 9"/>
          <p:cNvSpPr txBox="1">
            <a:spLocks noChangeArrowheads="1"/>
          </p:cNvSpPr>
          <p:nvPr/>
        </p:nvSpPr>
        <p:spPr bwMode="auto">
          <a:xfrm>
            <a:off x="152400" y="4648200"/>
            <a:ext cx="1447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29</a:t>
            </a:r>
            <a:r>
              <a:rPr lang="zh-CN" altLang="en-US" sz="2000">
                <a:solidFill>
                  <a:srgbClr val="FFFFCC"/>
                </a:solidFill>
                <a:latin typeface="SimHei" pitchFamily="49" charset="-122"/>
                <a:ea typeface="SimHei" pitchFamily="49" charset="-122"/>
                <a:cs typeface="+mn-cs"/>
              </a:rPr>
              <a:t>年的秋季</a:t>
            </a:r>
            <a:endParaRPr lang="en-US" altLang="en-US" sz="2000" b="1">
              <a:solidFill>
                <a:srgbClr val="FFFFCC"/>
              </a:solidFill>
              <a:ea typeface="MS Gothic" pitchFamily="49" charset="-128"/>
              <a:cs typeface="+mn-cs"/>
            </a:endParaRPr>
          </a:p>
        </p:txBody>
      </p:sp>
      <p:cxnSp>
        <p:nvCxnSpPr>
          <p:cNvPr id="394247" name="Straight Connector 15"/>
          <p:cNvCxnSpPr>
            <a:cxnSpLocks noChangeShapeType="1"/>
          </p:cNvCxnSpPr>
          <p:nvPr/>
        </p:nvCxnSpPr>
        <p:spPr bwMode="auto">
          <a:xfrm rot="5400000">
            <a:off x="419894" y="4075906"/>
            <a:ext cx="99060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cxnSp>
      <p:cxnSp>
        <p:nvCxnSpPr>
          <p:cNvPr id="394248" name="Straight Connector 16"/>
          <p:cNvCxnSpPr>
            <a:cxnSpLocks noChangeShapeType="1"/>
          </p:cNvCxnSpPr>
          <p:nvPr/>
        </p:nvCxnSpPr>
        <p:spPr bwMode="auto">
          <a:xfrm rot="10800000">
            <a:off x="914400" y="4114800"/>
            <a:ext cx="731520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cxnSp>
      <p:cxnSp>
        <p:nvCxnSpPr>
          <p:cNvPr id="394249" name="Straight Connector 21"/>
          <p:cNvCxnSpPr>
            <a:cxnSpLocks noChangeShapeType="1"/>
          </p:cNvCxnSpPr>
          <p:nvPr/>
        </p:nvCxnSpPr>
        <p:spPr bwMode="auto">
          <a:xfrm rot="5400000">
            <a:off x="7735094" y="4075906"/>
            <a:ext cx="99060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cxnSp>
      <p:cxnSp>
        <p:nvCxnSpPr>
          <p:cNvPr id="394250" name="Straight Connector 22"/>
          <p:cNvCxnSpPr>
            <a:cxnSpLocks noChangeShapeType="1"/>
          </p:cNvCxnSpPr>
          <p:nvPr/>
        </p:nvCxnSpPr>
        <p:spPr bwMode="auto">
          <a:xfrm rot="5400000">
            <a:off x="2248694" y="4075906"/>
            <a:ext cx="990600" cy="1588"/>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cxnSp>
      <p:cxnSp>
        <p:nvCxnSpPr>
          <p:cNvPr id="394251" name="Straight Connector 23"/>
          <p:cNvCxnSpPr>
            <a:cxnSpLocks noChangeShapeType="1"/>
          </p:cNvCxnSpPr>
          <p:nvPr/>
        </p:nvCxnSpPr>
        <p:spPr bwMode="auto">
          <a:xfrm rot="5400000">
            <a:off x="4077494" y="4075906"/>
            <a:ext cx="990600" cy="1588"/>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cxnSp>
      <p:cxnSp>
        <p:nvCxnSpPr>
          <p:cNvPr id="394252" name="Straight Connector 24"/>
          <p:cNvCxnSpPr>
            <a:cxnSpLocks noChangeShapeType="1"/>
          </p:cNvCxnSpPr>
          <p:nvPr/>
        </p:nvCxnSpPr>
        <p:spPr bwMode="auto">
          <a:xfrm rot="5400000">
            <a:off x="5906294" y="4075906"/>
            <a:ext cx="990600" cy="1588"/>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cxnSp>
      <p:sp>
        <p:nvSpPr>
          <p:cNvPr id="394253" name="Text Box 9"/>
          <p:cNvSpPr txBox="1">
            <a:spLocks noChangeArrowheads="1"/>
          </p:cNvSpPr>
          <p:nvPr/>
        </p:nvSpPr>
        <p:spPr bwMode="auto">
          <a:xfrm>
            <a:off x="2124075" y="2565400"/>
            <a:ext cx="1309688"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#1</a:t>
            </a:r>
            <a:br>
              <a:rPr lang="en-US" altLang="ja-JP" sz="2000">
                <a:solidFill>
                  <a:srgbClr val="FFFFCC"/>
                </a:solidFill>
                <a:latin typeface="SimHei" pitchFamily="49" charset="-122"/>
                <a:ea typeface="SimHei" pitchFamily="49" charset="-122"/>
                <a:cs typeface="+mn-cs"/>
              </a:rPr>
            </a:b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30</a:t>
            </a:r>
            <a:r>
              <a:rPr lang="zh-CN" altLang="en-US" sz="2000">
                <a:solidFill>
                  <a:srgbClr val="FFFFCC"/>
                </a:solidFill>
                <a:latin typeface="SimHei" pitchFamily="49" charset="-122"/>
                <a:ea typeface="SimHei" pitchFamily="49" charset="-122"/>
                <a:cs typeface="+mn-cs"/>
              </a:rPr>
              <a:t>年</a:t>
            </a:r>
            <a:r>
              <a:rPr lang="en-US" altLang="zh-CN" sz="2000">
                <a:solidFill>
                  <a:srgbClr val="FFFFCC"/>
                </a:solidFill>
                <a:latin typeface="SimHei" pitchFamily="49" charset="-122"/>
                <a:ea typeface="SimHei" pitchFamily="49" charset="-122"/>
                <a:cs typeface="+mn-cs"/>
              </a:rPr>
              <a:t>4</a:t>
            </a:r>
            <a:r>
              <a:rPr lang="zh-CN" altLang="en-US" sz="2000">
                <a:solidFill>
                  <a:srgbClr val="FFFFCC"/>
                </a:solidFill>
                <a:latin typeface="SimHei" pitchFamily="49" charset="-122"/>
                <a:ea typeface="SimHei" pitchFamily="49" charset="-122"/>
                <a:cs typeface="+mn-cs"/>
              </a:rPr>
              <a:t>月</a:t>
            </a:r>
            <a:r>
              <a:rPr lang="en-US" altLang="zh-CN" sz="2000">
                <a:solidFill>
                  <a:srgbClr val="FFFFCC"/>
                </a:solidFill>
                <a:latin typeface="SimHei" pitchFamily="49" charset="-122"/>
                <a:ea typeface="SimHei" pitchFamily="49" charset="-122"/>
                <a:cs typeface="+mn-cs"/>
              </a:rPr>
              <a:t>7</a:t>
            </a:r>
            <a:r>
              <a:rPr lang="zh-CN" altLang="en-US" sz="2000">
                <a:solidFill>
                  <a:srgbClr val="FFFFCC"/>
                </a:solidFill>
                <a:latin typeface="SimHei" pitchFamily="49" charset="-122"/>
                <a:ea typeface="SimHei" pitchFamily="49" charset="-122"/>
                <a:cs typeface="+mn-cs"/>
              </a:rPr>
              <a:t>日</a:t>
            </a:r>
            <a:endParaRPr lang="en-US" altLang="en-US" sz="2000">
              <a:solidFill>
                <a:srgbClr val="FFFFCC"/>
              </a:solidFill>
              <a:latin typeface="SimHei" pitchFamily="49" charset="-122"/>
              <a:ea typeface="SimHei" pitchFamily="49" charset="-122"/>
              <a:cs typeface="+mn-cs"/>
            </a:endParaRPr>
          </a:p>
        </p:txBody>
      </p:sp>
      <p:sp>
        <p:nvSpPr>
          <p:cNvPr id="394254" name="Text Box 9"/>
          <p:cNvSpPr txBox="1">
            <a:spLocks noChangeArrowheads="1"/>
          </p:cNvSpPr>
          <p:nvPr/>
        </p:nvSpPr>
        <p:spPr bwMode="auto">
          <a:xfrm>
            <a:off x="1828800" y="4648200"/>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ea typeface="MS Gothic" pitchFamily="49" charset="-128"/>
                <a:cs typeface="+mn-cs"/>
              </a:rPr>
              <a:t>约翰</a:t>
            </a:r>
            <a:r>
              <a:rPr lang="en-US" altLang="ja-JP" sz="1600" b="1">
                <a:solidFill>
                  <a:srgbClr val="FFFF00"/>
                </a:solidFill>
                <a:ea typeface="MS Gothic" pitchFamily="49" charset="-128"/>
                <a:cs typeface="+mn-cs"/>
              </a:rPr>
              <a:t> 2:13, 23</a:t>
            </a:r>
            <a:endParaRPr lang="en-US" altLang="en-US" sz="1600" b="1">
              <a:solidFill>
                <a:srgbClr val="FFFF00"/>
              </a:solidFill>
              <a:ea typeface="MS Gothic" pitchFamily="49" charset="-128"/>
              <a:cs typeface="+mn-cs"/>
            </a:endParaRPr>
          </a:p>
        </p:txBody>
      </p:sp>
      <p:sp>
        <p:nvSpPr>
          <p:cNvPr id="394255" name="Text Box 9"/>
          <p:cNvSpPr txBox="1">
            <a:spLocks noChangeArrowheads="1"/>
          </p:cNvSpPr>
          <p:nvPr/>
        </p:nvSpPr>
        <p:spPr bwMode="auto">
          <a:xfrm>
            <a:off x="3851275" y="3213100"/>
            <a:ext cx="1447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a:t>
            </a:r>
            <a:r>
              <a:rPr lang="en-US" altLang="zh-CN" sz="2000">
                <a:solidFill>
                  <a:srgbClr val="FFFFCC"/>
                </a:solidFill>
                <a:latin typeface="SimHei" pitchFamily="49" charset="-122"/>
                <a:ea typeface="SimHei" pitchFamily="49" charset="-122"/>
                <a:cs typeface="+mn-cs"/>
              </a:rPr>
              <a:t>2</a:t>
            </a:r>
            <a:endParaRPr lang="en-US" altLang="en-US" sz="2000" b="1">
              <a:solidFill>
                <a:srgbClr val="FFFFFF"/>
              </a:solidFill>
              <a:ea typeface="MS Gothic" pitchFamily="49" charset="-128"/>
              <a:cs typeface="+mn-cs"/>
            </a:endParaRPr>
          </a:p>
        </p:txBody>
      </p:sp>
      <p:sp>
        <p:nvSpPr>
          <p:cNvPr id="394256" name="Text Box 9"/>
          <p:cNvSpPr txBox="1">
            <a:spLocks noChangeArrowheads="1"/>
          </p:cNvSpPr>
          <p:nvPr/>
        </p:nvSpPr>
        <p:spPr bwMode="auto">
          <a:xfrm>
            <a:off x="3429000" y="4648200"/>
            <a:ext cx="2362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latin typeface="SimHei" pitchFamily="49" charset="-122"/>
                <a:ea typeface="SimHei" pitchFamily="49" charset="-122"/>
                <a:cs typeface="+mn-cs"/>
              </a:rPr>
              <a:t>约翰未述说</a:t>
            </a:r>
            <a:r>
              <a:rPr lang="en-US" altLang="zh-CN" sz="1600" b="1">
                <a:solidFill>
                  <a:srgbClr val="FFFF00"/>
                </a:solidFill>
                <a:latin typeface="SimHei" pitchFamily="49" charset="-122"/>
                <a:ea typeface="SimHei" pitchFamily="49" charset="-122"/>
                <a:cs typeface="+mn-cs"/>
              </a:rPr>
              <a:t>·</a:t>
            </a:r>
          </a:p>
          <a:p>
            <a:pPr algn="ctr"/>
            <a:r>
              <a:rPr lang="zh-CN" altLang="en-US" sz="1600" b="1">
                <a:solidFill>
                  <a:srgbClr val="FFFF00"/>
                </a:solidFill>
                <a:latin typeface="SimHei" pitchFamily="49" charset="-122"/>
                <a:ea typeface="SimHei" pitchFamily="49" charset="-122"/>
                <a:cs typeface="+mn-cs"/>
              </a:rPr>
              <a:t>马克</a:t>
            </a:r>
            <a:r>
              <a:rPr lang="en-US" altLang="zh-CN" sz="1600" b="1">
                <a:solidFill>
                  <a:srgbClr val="FFFF00"/>
                </a:solidFill>
                <a:latin typeface="SimHei" pitchFamily="49" charset="-122"/>
                <a:ea typeface="SimHei" pitchFamily="49" charset="-122"/>
                <a:cs typeface="+mn-cs"/>
              </a:rPr>
              <a:t>2:23-28</a:t>
            </a:r>
          </a:p>
          <a:p>
            <a:pPr algn="ctr"/>
            <a:r>
              <a:rPr lang="zh-CN" altLang="en-US" sz="1600" b="1">
                <a:solidFill>
                  <a:srgbClr val="FFFF00"/>
                </a:solidFill>
                <a:latin typeface="SimHei" pitchFamily="49" charset="-122"/>
                <a:ea typeface="SimHei" pitchFamily="49" charset="-122"/>
                <a:cs typeface="+mn-cs"/>
              </a:rPr>
              <a:t>路加</a:t>
            </a:r>
            <a:r>
              <a:rPr lang="en-US" altLang="zh-CN" sz="1600" b="1">
                <a:solidFill>
                  <a:srgbClr val="FFFF00"/>
                </a:solidFill>
                <a:latin typeface="SimHei" pitchFamily="49" charset="-122"/>
                <a:ea typeface="SimHei" pitchFamily="49" charset="-122"/>
                <a:cs typeface="+mn-cs"/>
              </a:rPr>
              <a:t>6:1-5</a:t>
            </a:r>
          </a:p>
          <a:p>
            <a:pPr algn="ctr"/>
            <a:r>
              <a:rPr lang="zh-CN" altLang="en-US" sz="1600" b="1">
                <a:solidFill>
                  <a:srgbClr val="FFFF00"/>
                </a:solidFill>
                <a:latin typeface="SimHei" pitchFamily="49" charset="-122"/>
                <a:ea typeface="SimHei" pitchFamily="49" charset="-122"/>
                <a:cs typeface="+mn-cs"/>
              </a:rPr>
              <a:t>马太</a:t>
            </a:r>
            <a:r>
              <a:rPr lang="en-US" altLang="zh-CN" sz="1600" b="1">
                <a:solidFill>
                  <a:srgbClr val="FFFF00"/>
                </a:solidFill>
                <a:latin typeface="SimHei" pitchFamily="49" charset="-122"/>
                <a:ea typeface="SimHei" pitchFamily="49" charset="-122"/>
                <a:cs typeface="+mn-cs"/>
              </a:rPr>
              <a:t>12:1-8</a:t>
            </a:r>
            <a:endParaRPr lang="en-US" altLang="en-US" sz="1600" b="1">
              <a:solidFill>
                <a:srgbClr val="FFFF00"/>
              </a:solidFill>
              <a:latin typeface="SimHei" pitchFamily="49" charset="-122"/>
              <a:ea typeface="SimHei" pitchFamily="49" charset="-122"/>
              <a:cs typeface="+mn-cs"/>
            </a:endParaRPr>
          </a:p>
        </p:txBody>
      </p:sp>
      <p:sp>
        <p:nvSpPr>
          <p:cNvPr id="394257"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latin typeface="SimHei" pitchFamily="49" charset="-122"/>
                <a:ea typeface="SimHei" pitchFamily="49" charset="-122"/>
                <a:cs typeface="+mn-cs"/>
              </a:rPr>
              <a:t>约翰</a:t>
            </a:r>
            <a:r>
              <a:rPr lang="en-US" altLang="ja-JP" sz="1600" b="1">
                <a:solidFill>
                  <a:srgbClr val="FFFF00"/>
                </a:solidFill>
                <a:latin typeface="SimHei" pitchFamily="49" charset="-122"/>
                <a:ea typeface="SimHei" pitchFamily="49" charset="-122"/>
                <a:cs typeface="+mn-cs"/>
              </a:rPr>
              <a:t> 6:4</a:t>
            </a:r>
            <a:endParaRPr lang="en-US" altLang="en-US" sz="1600" b="1">
              <a:solidFill>
                <a:srgbClr val="FFFF00"/>
              </a:solidFill>
              <a:latin typeface="SimHei" pitchFamily="49" charset="-122"/>
              <a:ea typeface="SimHei" pitchFamily="49" charset="-122"/>
              <a:cs typeface="+mn-cs"/>
            </a:endParaRPr>
          </a:p>
        </p:txBody>
      </p:sp>
      <p:sp>
        <p:nvSpPr>
          <p:cNvPr id="394258" name="Text Box 9"/>
          <p:cNvSpPr txBox="1">
            <a:spLocks noChangeArrowheads="1"/>
          </p:cNvSpPr>
          <p:nvPr/>
        </p:nvSpPr>
        <p:spPr bwMode="auto">
          <a:xfrm>
            <a:off x="7315200" y="4648200"/>
            <a:ext cx="1828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ea typeface="MS Gothic" pitchFamily="49" charset="-128"/>
                <a:cs typeface="+mn-cs"/>
              </a:rPr>
              <a:t>约翰</a:t>
            </a:r>
            <a:r>
              <a:rPr lang="en-US" altLang="ja-JP" sz="1600" b="1">
                <a:solidFill>
                  <a:srgbClr val="FFFF00"/>
                </a:solidFill>
                <a:ea typeface="MS Gothic" pitchFamily="49" charset="-128"/>
                <a:cs typeface="+mn-cs"/>
              </a:rPr>
              <a:t> 11:55–12:1</a:t>
            </a:r>
            <a:endParaRPr lang="en-US" altLang="en-US" sz="1600" b="1">
              <a:solidFill>
                <a:srgbClr val="FFFF00"/>
              </a:solidFill>
              <a:ea typeface="MS Gothic" pitchFamily="49" charset="-128"/>
              <a:cs typeface="+mn-cs"/>
            </a:endParaRPr>
          </a:p>
        </p:txBody>
      </p:sp>
      <p:sp>
        <p:nvSpPr>
          <p:cNvPr id="394259" name="Text Box 9"/>
          <p:cNvSpPr txBox="1">
            <a:spLocks noChangeArrowheads="1"/>
          </p:cNvSpPr>
          <p:nvPr/>
        </p:nvSpPr>
        <p:spPr bwMode="auto">
          <a:xfrm>
            <a:off x="381000" y="1573213"/>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800">
                <a:solidFill>
                  <a:srgbClr val="FFFFCC"/>
                </a:solidFill>
                <a:cs typeface="+mn-cs"/>
              </a:rPr>
              <a:t>约翰独自笔记三个逾越节</a:t>
            </a:r>
            <a:endParaRPr lang="en-US" altLang="en-US" sz="2800" b="1" i="1">
              <a:solidFill>
                <a:srgbClr val="FFFFFF"/>
              </a:solidFill>
              <a:ea typeface="MS Gothic" pitchFamily="49" charset="-128"/>
              <a:cs typeface="+mn-cs"/>
            </a:endParaRPr>
          </a:p>
        </p:txBody>
      </p:sp>
      <p:sp>
        <p:nvSpPr>
          <p:cNvPr id="36" name="TextBox 35"/>
          <p:cNvSpPr txBox="1"/>
          <p:nvPr/>
        </p:nvSpPr>
        <p:spPr>
          <a:xfrm>
            <a:off x="8616950" y="71438"/>
            <a:ext cx="527050" cy="461962"/>
          </a:xfrm>
          <a:prstGeom prst="rect">
            <a:avLst/>
          </a:prstGeom>
          <a:noFill/>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a:solidFill>
                  <a:srgbClr val="FFFFFF"/>
                </a:solidFill>
                <a:effectLst>
                  <a:outerShdw blurRad="38100" dist="38100" dir="2700000" algn="tl">
                    <a:srgbClr val="000000"/>
                  </a:outerShdw>
                </a:effectLst>
                <a:ea typeface="MS Gothic" pitchFamily="49" charset="-128"/>
                <a:cs typeface="+mn-cs"/>
              </a:rPr>
              <a:t>56</a:t>
            </a:r>
          </a:p>
        </p:txBody>
      </p:sp>
      <p:sp>
        <p:nvSpPr>
          <p:cNvPr id="394261" name="Text Box 9"/>
          <p:cNvSpPr txBox="1">
            <a:spLocks noChangeArrowheads="1"/>
          </p:cNvSpPr>
          <p:nvPr/>
        </p:nvSpPr>
        <p:spPr bwMode="auto">
          <a:xfrm>
            <a:off x="0" y="6443663"/>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600" b="1">
                <a:solidFill>
                  <a:srgbClr val="FFFFFF"/>
                </a:solidFill>
                <a:ea typeface="MS Gothic" pitchFamily="49" charset="-128"/>
                <a:cs typeface="+mn-cs"/>
              </a:rPr>
              <a:t>Harold W. Hoehner, </a:t>
            </a:r>
            <a:r>
              <a:rPr lang="en-US" altLang="en-US" sz="1600" b="1" i="1">
                <a:solidFill>
                  <a:srgbClr val="FFFFFF"/>
                </a:solidFill>
                <a:ea typeface="MS Gothic" pitchFamily="49" charset="-128"/>
                <a:cs typeface="+mn-cs"/>
              </a:rPr>
              <a:t>Chronological Aspects of the Life of Christ </a:t>
            </a:r>
            <a:r>
              <a:rPr lang="en-US" altLang="en-US" sz="1600" b="1">
                <a:solidFill>
                  <a:srgbClr val="FFFFFF"/>
                </a:solidFill>
                <a:ea typeface="MS Gothic" pitchFamily="49" charset="-128"/>
                <a:cs typeface="+mn-cs"/>
              </a:rPr>
              <a:t>(Zondervan, 1977), 114</a:t>
            </a:r>
          </a:p>
        </p:txBody>
      </p:sp>
      <p:sp>
        <p:nvSpPr>
          <p:cNvPr id="394262" name="Text Box 9"/>
          <p:cNvSpPr txBox="1">
            <a:spLocks noChangeArrowheads="1"/>
          </p:cNvSpPr>
          <p:nvPr/>
        </p:nvSpPr>
        <p:spPr bwMode="auto">
          <a:xfrm>
            <a:off x="381000" y="1997075"/>
            <a:ext cx="845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latin typeface="SimHei" pitchFamily="49" charset="-122"/>
                <a:ea typeface="SimHei" pitchFamily="49" charset="-122"/>
                <a:cs typeface="+mn-cs"/>
              </a:rPr>
              <a:t>因此，基督的事工是至少</a:t>
            </a:r>
            <a:r>
              <a:rPr lang="en-US" altLang="zh-CN">
                <a:solidFill>
                  <a:srgbClr val="FFFFCC"/>
                </a:solidFill>
                <a:latin typeface="SimHei" pitchFamily="49" charset="-122"/>
                <a:ea typeface="SimHei" pitchFamily="49" charset="-122"/>
                <a:cs typeface="+mn-cs"/>
              </a:rPr>
              <a:t>2.5</a:t>
            </a:r>
            <a:r>
              <a:rPr lang="zh-CN" altLang="en-US">
                <a:solidFill>
                  <a:srgbClr val="FFFFCC"/>
                </a:solidFill>
                <a:latin typeface="SimHei" pitchFamily="49" charset="-122"/>
                <a:ea typeface="SimHei" pitchFamily="49" charset="-122"/>
                <a:cs typeface="+mn-cs"/>
              </a:rPr>
              <a:t>年</a:t>
            </a:r>
            <a:endParaRPr lang="en-US" altLang="en-US" b="1">
              <a:solidFill>
                <a:srgbClr val="F2FCFF"/>
              </a:solidFill>
              <a:latin typeface="SimHei" pitchFamily="49" charset="-122"/>
              <a:ea typeface="SimHei" pitchFamily="49" charset="-122"/>
              <a:cs typeface="+mn-cs"/>
            </a:endParaRPr>
          </a:p>
        </p:txBody>
      </p:sp>
      <p:sp>
        <p:nvSpPr>
          <p:cNvPr id="394263" name="Text Box 9"/>
          <p:cNvSpPr txBox="1">
            <a:spLocks noChangeArrowheads="1"/>
          </p:cNvSpPr>
          <p:nvPr/>
        </p:nvSpPr>
        <p:spPr bwMode="auto">
          <a:xfrm>
            <a:off x="5795963" y="2636838"/>
            <a:ext cx="130968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a:t>
            </a:r>
            <a:r>
              <a:rPr lang="en-US" altLang="zh-CN" sz="2000">
                <a:solidFill>
                  <a:srgbClr val="FFFFCC"/>
                </a:solidFill>
                <a:latin typeface="SimHei" pitchFamily="49" charset="-122"/>
                <a:ea typeface="SimHei" pitchFamily="49" charset="-122"/>
                <a:cs typeface="+mn-cs"/>
              </a:rPr>
              <a:t>3</a:t>
            </a:r>
            <a:br>
              <a:rPr lang="en-US" altLang="ja-JP" sz="2000">
                <a:solidFill>
                  <a:srgbClr val="FFFFCC"/>
                </a:solidFill>
                <a:latin typeface="SimHei" pitchFamily="49" charset="-122"/>
                <a:ea typeface="SimHei" pitchFamily="49" charset="-122"/>
                <a:cs typeface="+mn-cs"/>
              </a:rPr>
            </a:b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32</a:t>
            </a:r>
            <a:r>
              <a:rPr lang="zh-CN" altLang="en-US" sz="2000">
                <a:solidFill>
                  <a:srgbClr val="FFFFCC"/>
                </a:solidFill>
                <a:latin typeface="SimHei" pitchFamily="49" charset="-122"/>
                <a:ea typeface="SimHei" pitchFamily="49" charset="-122"/>
                <a:cs typeface="+mn-cs"/>
              </a:rPr>
              <a:t>年</a:t>
            </a:r>
            <a:r>
              <a:rPr lang="en-US" altLang="zh-CN" sz="2000">
                <a:solidFill>
                  <a:srgbClr val="FFFFCC"/>
                </a:solidFill>
                <a:latin typeface="SimHei" pitchFamily="49" charset="-122"/>
                <a:ea typeface="SimHei" pitchFamily="49" charset="-122"/>
                <a:cs typeface="+mn-cs"/>
              </a:rPr>
              <a:t>4</a:t>
            </a:r>
            <a:r>
              <a:rPr lang="zh-CN" altLang="en-US" sz="2000">
                <a:solidFill>
                  <a:srgbClr val="FFFFCC"/>
                </a:solidFill>
                <a:latin typeface="SimHei" pitchFamily="49" charset="-122"/>
                <a:ea typeface="SimHei" pitchFamily="49" charset="-122"/>
                <a:cs typeface="+mn-cs"/>
              </a:rPr>
              <a:t>月</a:t>
            </a:r>
            <a:r>
              <a:rPr lang="en-US" altLang="zh-CN" sz="2000">
                <a:solidFill>
                  <a:srgbClr val="FFFFCC"/>
                </a:solidFill>
                <a:latin typeface="SimHei" pitchFamily="49" charset="-122"/>
                <a:ea typeface="SimHei" pitchFamily="49" charset="-122"/>
                <a:cs typeface="+mn-cs"/>
              </a:rPr>
              <a:t>25</a:t>
            </a:r>
            <a:r>
              <a:rPr lang="zh-CN" altLang="en-US" sz="2000">
                <a:solidFill>
                  <a:srgbClr val="FFFFCC"/>
                </a:solidFill>
                <a:latin typeface="SimHei" pitchFamily="49" charset="-122"/>
                <a:ea typeface="SimHei" pitchFamily="49" charset="-122"/>
                <a:cs typeface="+mn-cs"/>
              </a:rPr>
              <a:t>日</a:t>
            </a:r>
            <a:endParaRPr lang="en-US" altLang="en-US" sz="2000">
              <a:solidFill>
                <a:srgbClr val="FFFFCC"/>
              </a:solidFill>
              <a:latin typeface="SimHei" pitchFamily="49" charset="-122"/>
              <a:ea typeface="SimHei" pitchFamily="49" charset="-122"/>
              <a:cs typeface="+mn-cs"/>
            </a:endParaRPr>
          </a:p>
        </p:txBody>
      </p:sp>
      <p:sp>
        <p:nvSpPr>
          <p:cNvPr id="394264" name="Text Box 9"/>
          <p:cNvSpPr txBox="1">
            <a:spLocks noChangeArrowheads="1"/>
          </p:cNvSpPr>
          <p:nvPr/>
        </p:nvSpPr>
        <p:spPr bwMode="auto">
          <a:xfrm>
            <a:off x="7596188" y="2565400"/>
            <a:ext cx="1309687"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a:t>
            </a:r>
            <a:r>
              <a:rPr lang="en-US" altLang="zh-CN" sz="2000">
                <a:solidFill>
                  <a:srgbClr val="FFFFCC"/>
                </a:solidFill>
                <a:latin typeface="SimHei" pitchFamily="49" charset="-122"/>
                <a:ea typeface="SimHei" pitchFamily="49" charset="-122"/>
                <a:cs typeface="+mn-cs"/>
              </a:rPr>
              <a:t>4</a:t>
            </a:r>
            <a:br>
              <a:rPr lang="en-US" altLang="ja-JP" sz="2000">
                <a:solidFill>
                  <a:srgbClr val="FFFFCC"/>
                </a:solidFill>
                <a:latin typeface="SimHei" pitchFamily="49" charset="-122"/>
                <a:ea typeface="SimHei" pitchFamily="49" charset="-122"/>
                <a:cs typeface="+mn-cs"/>
              </a:rPr>
            </a:b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33</a:t>
            </a:r>
            <a:r>
              <a:rPr lang="zh-CN" altLang="en-US" sz="2000">
                <a:solidFill>
                  <a:srgbClr val="FFFFCC"/>
                </a:solidFill>
                <a:latin typeface="SimHei" pitchFamily="49" charset="-122"/>
                <a:ea typeface="SimHei" pitchFamily="49" charset="-122"/>
                <a:cs typeface="+mn-cs"/>
              </a:rPr>
              <a:t>年</a:t>
            </a:r>
            <a:r>
              <a:rPr lang="en-US" altLang="zh-CN" sz="2000">
                <a:solidFill>
                  <a:srgbClr val="FFFFCC"/>
                </a:solidFill>
                <a:latin typeface="SimHei" pitchFamily="49" charset="-122"/>
                <a:ea typeface="SimHei" pitchFamily="49" charset="-122"/>
                <a:cs typeface="+mn-cs"/>
              </a:rPr>
              <a:t>4</a:t>
            </a:r>
            <a:r>
              <a:rPr lang="zh-CN" altLang="en-US" sz="2000">
                <a:solidFill>
                  <a:srgbClr val="FFFFCC"/>
                </a:solidFill>
                <a:latin typeface="SimHei" pitchFamily="49" charset="-122"/>
                <a:ea typeface="SimHei" pitchFamily="49" charset="-122"/>
                <a:cs typeface="+mn-cs"/>
              </a:rPr>
              <a:t>月</a:t>
            </a:r>
            <a:r>
              <a:rPr lang="en-US" altLang="zh-CN" sz="2000">
                <a:solidFill>
                  <a:srgbClr val="FFFFCC"/>
                </a:solidFill>
                <a:latin typeface="SimHei" pitchFamily="49" charset="-122"/>
                <a:ea typeface="SimHei" pitchFamily="49" charset="-122"/>
                <a:cs typeface="+mn-cs"/>
              </a:rPr>
              <a:t>3</a:t>
            </a:r>
            <a:r>
              <a:rPr lang="zh-CN" altLang="en-US" sz="2000">
                <a:solidFill>
                  <a:srgbClr val="FFFFCC"/>
                </a:solidFill>
                <a:latin typeface="SimHei" pitchFamily="49" charset="-122"/>
                <a:ea typeface="SimHei" pitchFamily="49" charset="-122"/>
                <a:cs typeface="+mn-cs"/>
              </a:rPr>
              <a:t>日</a:t>
            </a:r>
            <a:endParaRPr lang="en-US" altLang="en-US" sz="2000">
              <a:solidFill>
                <a:srgbClr val="FFFFCC"/>
              </a:solidFill>
              <a:latin typeface="SimHei" pitchFamily="49" charset="-122"/>
              <a:ea typeface="SimHei" pitchFamily="49" charset="-122"/>
              <a:cs typeface="+mn-cs"/>
            </a:endParaRPr>
          </a:p>
        </p:txBody>
      </p:sp>
    </p:spTree>
    <p:extLst>
      <p:ext uri="{BB962C8B-B14F-4D97-AF65-F5344CB8AC3E}">
        <p14:creationId xmlns:p14="http://schemas.microsoft.com/office/powerpoint/2010/main" val="1575085740"/>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defRPr/>
            </a:pPr>
            <a:r>
              <a:rPr kumimoji="0" lang="zh-CN" altLang="en-US">
                <a:solidFill>
                  <a:srgbClr val="FFFFFF"/>
                </a:solidFill>
                <a:latin typeface="Arial"/>
                <a:cs typeface="Arial"/>
              </a:rPr>
              <a:t>耶</a:t>
            </a:r>
            <a:r>
              <a:rPr kumimoji="0" lang="zh-CN" altLang="en-US">
                <a:solidFill>
                  <a:srgbClr val="FFFFFF"/>
                </a:solidFill>
                <a:latin typeface="Arial"/>
                <a:ea typeface="华文细黑" charset="0"/>
                <a:cs typeface="Arial"/>
              </a:rPr>
              <a:t>稣</a:t>
            </a:r>
            <a:r>
              <a:rPr kumimoji="0" lang="zh-CN" altLang="en-US">
                <a:solidFill>
                  <a:srgbClr val="FFFFFF"/>
                </a:solidFill>
                <a:latin typeface="Arial"/>
                <a:cs typeface="Arial"/>
              </a:rPr>
              <a:t>与使徒行</a:t>
            </a:r>
            <a:r>
              <a:rPr kumimoji="0" lang="zh-CN" altLang="en-US">
                <a:solidFill>
                  <a:srgbClr val="FFFFFF"/>
                </a:solidFill>
                <a:latin typeface="Arial"/>
                <a:ea typeface="华文细黑" charset="0"/>
                <a:cs typeface="Arial"/>
              </a:rPr>
              <a:t>传</a:t>
            </a:r>
            <a:r>
              <a:rPr kumimoji="0" lang="zh-CN" altLang="en-US">
                <a:solidFill>
                  <a:srgbClr val="FFFFFF"/>
                </a:solidFill>
                <a:latin typeface="Arial"/>
                <a:cs typeface="Arial"/>
              </a:rPr>
              <a:t>的年表</a:t>
            </a:r>
            <a:endParaRPr kumimoji="0" lang="en-US" altLang="zh-CN">
              <a:latin typeface="Arial"/>
              <a:cs typeface="Arial"/>
            </a:endParaRPr>
          </a:p>
        </p:txBody>
      </p:sp>
      <p:sp>
        <p:nvSpPr>
          <p:cNvPr id="68611" name="Text Box 3"/>
          <p:cNvSpPr txBox="1">
            <a:spLocks noChangeArrowheads="1"/>
          </p:cNvSpPr>
          <p:nvPr/>
        </p:nvSpPr>
        <p:spPr bwMode="auto">
          <a:xfrm>
            <a:off x="373063" y="1219200"/>
            <a:ext cx="1047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4 </a:t>
            </a:r>
            <a:r>
              <a:rPr lang="zh-CN" altLang="en-US" b="1">
                <a:solidFill>
                  <a:srgbClr val="212164"/>
                </a:solidFill>
                <a:latin typeface="Arial" charset="0"/>
                <a:cs typeface="ＭＳ Ｐゴシック"/>
              </a:rPr>
              <a:t>公元</a:t>
            </a:r>
            <a:endParaRPr lang="en-US" altLang="zh-CN" b="1">
              <a:solidFill>
                <a:srgbClr val="212164"/>
              </a:solidFill>
              <a:latin typeface="Arial" charset="0"/>
              <a:cs typeface="ＭＳ Ｐゴシック"/>
            </a:endParaRPr>
          </a:p>
        </p:txBody>
      </p:sp>
      <p:sp>
        <p:nvSpPr>
          <p:cNvPr id="68612" name="Text Box 4"/>
          <p:cNvSpPr txBox="1">
            <a:spLocks noChangeArrowheads="1"/>
          </p:cNvSpPr>
          <p:nvPr/>
        </p:nvSpPr>
        <p:spPr bwMode="auto">
          <a:xfrm>
            <a:off x="1328738" y="1219200"/>
            <a:ext cx="9636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1</a:t>
            </a:r>
            <a:r>
              <a:rPr lang="zh-CN" altLang="en-US" b="1">
                <a:solidFill>
                  <a:srgbClr val="212164"/>
                </a:solidFill>
                <a:latin typeface="Arial" charset="0"/>
                <a:ea typeface="SimSun" charset="0"/>
                <a:cs typeface="SimSun" charset="0"/>
              </a:rPr>
              <a:t>公元</a:t>
            </a:r>
            <a:endParaRPr lang="en-US" altLang="zh-CN" b="1">
              <a:solidFill>
                <a:srgbClr val="212164"/>
              </a:solidFill>
              <a:latin typeface="Arial" charset="0"/>
              <a:cs typeface="ＭＳ Ｐゴシック"/>
            </a:endParaRPr>
          </a:p>
        </p:txBody>
      </p:sp>
      <p:sp>
        <p:nvSpPr>
          <p:cNvPr id="68613" name="Text Box 5"/>
          <p:cNvSpPr txBox="1">
            <a:spLocks noChangeArrowheads="1"/>
          </p:cNvSpPr>
          <p:nvPr/>
        </p:nvSpPr>
        <p:spPr bwMode="auto">
          <a:xfrm>
            <a:off x="2430463" y="1219200"/>
            <a:ext cx="1047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西元</a:t>
            </a:r>
            <a:r>
              <a:rPr lang="en-US" altLang="zh-CN" b="1">
                <a:solidFill>
                  <a:srgbClr val="212164"/>
                </a:solidFill>
                <a:latin typeface="Arial" charset="0"/>
                <a:cs typeface="ＭＳ Ｐゴシック"/>
              </a:rPr>
              <a:t> 1</a:t>
            </a:r>
          </a:p>
        </p:txBody>
      </p:sp>
      <p:sp>
        <p:nvSpPr>
          <p:cNvPr id="68614" name="Text Box 6"/>
          <p:cNvSpPr txBox="1">
            <a:spLocks noChangeArrowheads="1"/>
          </p:cNvSpPr>
          <p:nvPr/>
        </p:nvSpPr>
        <p:spPr bwMode="auto">
          <a:xfrm>
            <a:off x="5264150" y="1219200"/>
            <a:ext cx="523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29</a:t>
            </a:r>
          </a:p>
        </p:txBody>
      </p:sp>
      <p:sp>
        <p:nvSpPr>
          <p:cNvPr id="68615" name="Text Box 7"/>
          <p:cNvSpPr txBox="1">
            <a:spLocks noChangeArrowheads="1"/>
          </p:cNvSpPr>
          <p:nvPr/>
        </p:nvSpPr>
        <p:spPr bwMode="auto">
          <a:xfrm>
            <a:off x="6172200" y="1219200"/>
            <a:ext cx="523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30</a:t>
            </a:r>
          </a:p>
        </p:txBody>
      </p:sp>
      <p:sp>
        <p:nvSpPr>
          <p:cNvPr id="68616" name="Text Box 8"/>
          <p:cNvSpPr txBox="1">
            <a:spLocks noChangeArrowheads="1"/>
          </p:cNvSpPr>
          <p:nvPr/>
        </p:nvSpPr>
        <p:spPr bwMode="auto">
          <a:xfrm>
            <a:off x="6780213" y="1219200"/>
            <a:ext cx="523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33</a:t>
            </a:r>
          </a:p>
        </p:txBody>
      </p:sp>
      <p:sp>
        <p:nvSpPr>
          <p:cNvPr id="68617" name="Text Box 9"/>
          <p:cNvSpPr txBox="1">
            <a:spLocks noChangeArrowheads="1"/>
          </p:cNvSpPr>
          <p:nvPr/>
        </p:nvSpPr>
        <p:spPr bwMode="auto">
          <a:xfrm>
            <a:off x="8069263" y="1219200"/>
            <a:ext cx="523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35</a:t>
            </a:r>
          </a:p>
        </p:txBody>
      </p:sp>
      <p:sp>
        <p:nvSpPr>
          <p:cNvPr id="68618" name="Text Box 10"/>
          <p:cNvSpPr txBox="1">
            <a:spLocks noChangeArrowheads="1"/>
          </p:cNvSpPr>
          <p:nvPr/>
        </p:nvSpPr>
        <p:spPr bwMode="auto">
          <a:xfrm>
            <a:off x="3681413" y="1219200"/>
            <a:ext cx="523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14</a:t>
            </a:r>
          </a:p>
        </p:txBody>
      </p:sp>
      <p:sp>
        <p:nvSpPr>
          <p:cNvPr id="68619" name="Text Box 11"/>
          <p:cNvSpPr txBox="1">
            <a:spLocks noChangeArrowheads="1"/>
          </p:cNvSpPr>
          <p:nvPr/>
        </p:nvSpPr>
        <p:spPr bwMode="auto">
          <a:xfrm>
            <a:off x="339725" y="1885950"/>
            <a:ext cx="11112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耶</a:t>
            </a:r>
            <a:r>
              <a:rPr lang="zh-CN" altLang="en-US" b="1">
                <a:solidFill>
                  <a:srgbClr val="212164"/>
                </a:solidFill>
                <a:latin typeface="Arial" charset="0"/>
                <a:ea typeface="华文细黑" charset="0"/>
                <a:cs typeface="华文细黑" charset="0"/>
              </a:rPr>
              <a:t>稣</a:t>
            </a:r>
            <a:endParaRPr lang="zh-CN" altLang="en-US" b="1">
              <a:solidFill>
                <a:srgbClr val="212164"/>
              </a:solidFill>
              <a:latin typeface="Arial" charset="0"/>
              <a:cs typeface="ＭＳ Ｐゴシック"/>
            </a:endParaRPr>
          </a:p>
          <a:p>
            <a:pPr algn="ctr">
              <a:defRPr/>
            </a:pPr>
            <a:r>
              <a:rPr lang="zh-CN" altLang="en-US" b="1">
                <a:solidFill>
                  <a:srgbClr val="212164"/>
                </a:solidFill>
                <a:latin typeface="Arial" charset="0"/>
                <a:cs typeface="ＭＳ Ｐゴシック"/>
              </a:rPr>
              <a:t>的出世</a:t>
            </a:r>
            <a:endParaRPr lang="en-US" altLang="zh-CN" b="1">
              <a:solidFill>
                <a:srgbClr val="212164"/>
              </a:solidFill>
              <a:latin typeface="Arial" charset="0"/>
              <a:cs typeface="ＭＳ Ｐゴシック"/>
            </a:endParaRPr>
          </a:p>
        </p:txBody>
      </p:sp>
      <p:sp>
        <p:nvSpPr>
          <p:cNvPr id="68620" name="Text Box 12"/>
          <p:cNvSpPr txBox="1">
            <a:spLocks noChangeArrowheads="1"/>
          </p:cNvSpPr>
          <p:nvPr/>
        </p:nvSpPr>
        <p:spPr bwMode="auto">
          <a:xfrm>
            <a:off x="1647825" y="1905000"/>
            <a:ext cx="1095375" cy="469900"/>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zh-CN" b="1">
                <a:solidFill>
                  <a:srgbClr val="212164"/>
                </a:solidFill>
                <a:cs typeface="ＭＳ Ｐゴシック"/>
              </a:rPr>
              <a:t>–1 </a:t>
            </a:r>
            <a:r>
              <a:rPr lang="zh-CN" altLang="en-US" b="1">
                <a:solidFill>
                  <a:srgbClr val="212164"/>
                </a:solidFill>
                <a:cs typeface="ＭＳ Ｐゴシック"/>
              </a:rPr>
              <a:t>年</a:t>
            </a:r>
            <a:r>
              <a:rPr lang="en-US" altLang="zh-CN" b="1">
                <a:solidFill>
                  <a:srgbClr val="212164"/>
                </a:solidFill>
                <a:cs typeface="ＭＳ Ｐゴシック"/>
              </a:rPr>
              <a:t>–</a:t>
            </a:r>
          </a:p>
        </p:txBody>
      </p:sp>
      <p:sp>
        <p:nvSpPr>
          <p:cNvPr id="68621" name="Text Box 13"/>
          <p:cNvSpPr txBox="1">
            <a:spLocks noChangeArrowheads="1"/>
          </p:cNvSpPr>
          <p:nvPr/>
        </p:nvSpPr>
        <p:spPr bwMode="auto">
          <a:xfrm>
            <a:off x="4487863" y="1885950"/>
            <a:ext cx="2025650" cy="22955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212164"/>
                </a:solidFill>
                <a:ea typeface="SimSun" pitchFamily="2" charset="-122"/>
                <a:cs typeface="ＭＳ Ｐゴシック"/>
              </a:rPr>
              <a:t>该撒提庇留</a:t>
            </a:r>
          </a:p>
          <a:p>
            <a:pPr algn="ctr"/>
            <a:r>
              <a:rPr lang="zh-CN" altLang="en-US" b="1">
                <a:solidFill>
                  <a:srgbClr val="212164"/>
                </a:solidFill>
                <a:ea typeface="SimSun" pitchFamily="2" charset="-122"/>
                <a:cs typeface="ＭＳ Ｐゴシック"/>
              </a:rPr>
              <a:t>在位第十五年</a:t>
            </a:r>
            <a:endParaRPr lang="en-US" altLang="zh-CN" b="1">
              <a:solidFill>
                <a:srgbClr val="212164"/>
              </a:solidFill>
              <a:cs typeface="ＭＳ Ｐゴシック"/>
            </a:endParaRPr>
          </a:p>
          <a:p>
            <a:pPr algn="ctr"/>
            <a:r>
              <a:rPr lang="en-US" altLang="zh-CN" b="1">
                <a:solidFill>
                  <a:srgbClr val="212164"/>
                </a:solidFill>
                <a:cs typeface="ＭＳ Ｐゴシック"/>
              </a:rPr>
              <a:t>–</a:t>
            </a:r>
            <a:br>
              <a:rPr lang="en-US" altLang="zh-CN" b="1">
                <a:solidFill>
                  <a:srgbClr val="212164"/>
                </a:solidFill>
                <a:cs typeface="ＭＳ Ｐゴシック"/>
              </a:rPr>
            </a:br>
            <a:r>
              <a:rPr lang="zh-CN" altLang="en-US" b="1">
                <a:solidFill>
                  <a:srgbClr val="212164"/>
                </a:solidFill>
                <a:ea typeface="华文细黑" charset="-122"/>
                <a:cs typeface="ＭＳ Ｐゴシック"/>
              </a:rPr>
              <a:t>约</a:t>
            </a:r>
            <a:r>
              <a:rPr lang="zh-CN" altLang="en-US" b="1">
                <a:solidFill>
                  <a:srgbClr val="212164"/>
                </a:solidFill>
                <a:cs typeface="ＭＳ Ｐゴシック"/>
              </a:rPr>
              <a:t>翰</a:t>
            </a:r>
            <a:r>
              <a:rPr lang="en-US" altLang="zh-CN" b="1">
                <a:solidFill>
                  <a:srgbClr val="212164"/>
                </a:solidFill>
                <a:cs typeface="ＭＳ Ｐゴシック"/>
              </a:rPr>
              <a:t> </a:t>
            </a:r>
          </a:p>
          <a:p>
            <a:pPr algn="ctr"/>
            <a:r>
              <a:rPr lang="en-US" altLang="zh-CN" b="1">
                <a:solidFill>
                  <a:srgbClr val="212164"/>
                </a:solidFill>
                <a:cs typeface="ＭＳ Ｐゴシック"/>
              </a:rPr>
              <a:t>&amp; </a:t>
            </a:r>
          </a:p>
          <a:p>
            <a:pPr algn="ctr"/>
            <a:r>
              <a:rPr lang="zh-CN" altLang="en-US" b="1">
                <a:solidFill>
                  <a:srgbClr val="212164"/>
                </a:solidFill>
                <a:cs typeface="ＭＳ Ｐゴシック"/>
              </a:rPr>
              <a:t>耶</a:t>
            </a:r>
            <a:r>
              <a:rPr lang="zh-CN" altLang="en-US" b="1">
                <a:solidFill>
                  <a:srgbClr val="212164"/>
                </a:solidFill>
                <a:ea typeface="华文细黑" charset="-122"/>
                <a:cs typeface="ＭＳ Ｐゴシック"/>
              </a:rPr>
              <a:t>稣</a:t>
            </a:r>
            <a:endParaRPr lang="en-US" altLang="zh-CN" b="1">
              <a:solidFill>
                <a:srgbClr val="212164"/>
              </a:solidFill>
              <a:cs typeface="ＭＳ Ｐゴシック"/>
            </a:endParaRPr>
          </a:p>
        </p:txBody>
      </p:sp>
      <p:sp>
        <p:nvSpPr>
          <p:cNvPr id="68622" name="Text Box 14"/>
          <p:cNvSpPr txBox="1">
            <a:spLocks noChangeArrowheads="1"/>
          </p:cNvSpPr>
          <p:nvPr/>
        </p:nvSpPr>
        <p:spPr bwMode="auto">
          <a:xfrm>
            <a:off x="6632575" y="1885950"/>
            <a:ext cx="8064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耶</a:t>
            </a:r>
            <a:r>
              <a:rPr lang="zh-CN" altLang="en-US" b="1">
                <a:solidFill>
                  <a:srgbClr val="212164"/>
                </a:solidFill>
                <a:latin typeface="Arial" charset="0"/>
                <a:ea typeface="华文细黑" charset="0"/>
                <a:cs typeface="华文细黑" charset="0"/>
              </a:rPr>
              <a:t>稣</a:t>
            </a:r>
            <a:endParaRPr lang="zh-CN" altLang="en-US" b="1">
              <a:solidFill>
                <a:srgbClr val="212164"/>
              </a:solidFill>
              <a:latin typeface="Arial" charset="0"/>
              <a:cs typeface="ＭＳ Ｐゴシック"/>
            </a:endParaRPr>
          </a:p>
          <a:p>
            <a:pPr algn="ctr">
              <a:defRPr/>
            </a:pPr>
            <a:r>
              <a:rPr lang="zh-CN" altLang="en-US" b="1">
                <a:solidFill>
                  <a:srgbClr val="212164"/>
                </a:solidFill>
                <a:latin typeface="Arial" charset="0"/>
                <a:cs typeface="ＭＳ Ｐゴシック"/>
              </a:rPr>
              <a:t>的死</a:t>
            </a:r>
            <a:endParaRPr lang="en-US" altLang="zh-CN" b="1">
              <a:solidFill>
                <a:srgbClr val="212164"/>
              </a:solidFill>
              <a:latin typeface="Arial" charset="0"/>
              <a:cs typeface="ＭＳ Ｐゴシック"/>
            </a:endParaRPr>
          </a:p>
        </p:txBody>
      </p:sp>
      <p:sp>
        <p:nvSpPr>
          <p:cNvPr id="68623" name="Text Box 15"/>
          <p:cNvSpPr txBox="1">
            <a:spLocks noChangeArrowheads="1"/>
          </p:cNvSpPr>
          <p:nvPr/>
        </p:nvSpPr>
        <p:spPr bwMode="auto">
          <a:xfrm>
            <a:off x="7921625" y="1885950"/>
            <a:ext cx="8064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保</a:t>
            </a:r>
            <a:r>
              <a:rPr lang="zh-CN" altLang="en-US" b="1">
                <a:solidFill>
                  <a:srgbClr val="212164"/>
                </a:solidFill>
                <a:latin typeface="Arial" charset="0"/>
                <a:ea typeface="华文细黑" charset="0"/>
                <a:cs typeface="华文细黑" charset="0"/>
              </a:rPr>
              <a:t>罗</a:t>
            </a:r>
            <a:endParaRPr lang="zh-CN" altLang="en-US" b="1">
              <a:solidFill>
                <a:srgbClr val="212164"/>
              </a:solidFill>
              <a:latin typeface="Arial" charset="0"/>
              <a:cs typeface="ＭＳ Ｐゴシック"/>
            </a:endParaRPr>
          </a:p>
          <a:p>
            <a:pPr algn="ctr">
              <a:defRPr/>
            </a:pPr>
            <a:r>
              <a:rPr lang="zh-CN" altLang="en-US" b="1">
                <a:solidFill>
                  <a:srgbClr val="212164"/>
                </a:solidFill>
                <a:latin typeface="Arial" charset="0"/>
                <a:cs typeface="ＭＳ Ｐゴシック"/>
              </a:rPr>
              <a:t>相信</a:t>
            </a:r>
            <a:endParaRPr lang="en-US" altLang="zh-CN" b="1">
              <a:solidFill>
                <a:srgbClr val="212164"/>
              </a:solidFill>
              <a:latin typeface="Arial" charset="0"/>
              <a:cs typeface="ＭＳ Ｐゴシック"/>
            </a:endParaRPr>
          </a:p>
        </p:txBody>
      </p:sp>
      <p:sp>
        <p:nvSpPr>
          <p:cNvPr id="68624" name="Text Box 16"/>
          <p:cNvSpPr txBox="1">
            <a:spLocks noChangeArrowheads="1"/>
          </p:cNvSpPr>
          <p:nvPr/>
        </p:nvSpPr>
        <p:spPr bwMode="auto">
          <a:xfrm>
            <a:off x="3044825" y="1885950"/>
            <a:ext cx="14160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ea typeface="SimSun" charset="0"/>
                <a:cs typeface="SimSun" charset="0"/>
              </a:rPr>
              <a:t>该撒提</a:t>
            </a:r>
          </a:p>
          <a:p>
            <a:pPr algn="ctr">
              <a:defRPr/>
            </a:pPr>
            <a:r>
              <a:rPr lang="zh-CN" altLang="en-US" b="1">
                <a:solidFill>
                  <a:srgbClr val="212164"/>
                </a:solidFill>
                <a:latin typeface="Arial" charset="0"/>
                <a:ea typeface="SimSun" charset="0"/>
                <a:cs typeface="SimSun" charset="0"/>
              </a:rPr>
              <a:t>庇留</a:t>
            </a:r>
            <a:r>
              <a:rPr lang="zh-CN" altLang="en-US" b="1">
                <a:solidFill>
                  <a:srgbClr val="212164"/>
                </a:solidFill>
                <a:latin typeface="Arial" charset="0"/>
                <a:cs typeface="ＭＳ Ｐゴシック"/>
              </a:rPr>
              <a:t>奉王</a:t>
            </a:r>
            <a:endParaRPr lang="en-US" altLang="zh-CN" b="1">
              <a:solidFill>
                <a:srgbClr val="212164"/>
              </a:solidFill>
              <a:latin typeface="Arial" charset="0"/>
              <a:cs typeface="ＭＳ Ｐゴシック"/>
            </a:endParaRPr>
          </a:p>
        </p:txBody>
      </p:sp>
      <p:sp>
        <p:nvSpPr>
          <p:cNvPr id="68625" name="Text Box 17"/>
          <p:cNvSpPr txBox="1">
            <a:spLocks noChangeArrowheads="1"/>
          </p:cNvSpPr>
          <p:nvPr/>
        </p:nvSpPr>
        <p:spPr bwMode="auto">
          <a:xfrm>
            <a:off x="2495550" y="4191000"/>
            <a:ext cx="1352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33-34 </a:t>
            </a:r>
            <a:r>
              <a:rPr lang="zh-CN" altLang="en-US" b="1">
                <a:solidFill>
                  <a:srgbClr val="212164"/>
                </a:solidFill>
                <a:latin typeface="Arial" charset="0"/>
                <a:cs typeface="ＭＳ Ｐゴシック"/>
              </a:rPr>
              <a:t>年</a:t>
            </a:r>
          </a:p>
        </p:txBody>
      </p:sp>
      <p:sp>
        <p:nvSpPr>
          <p:cNvPr id="68626"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212164"/>
              </a:solidFill>
              <a:latin typeface="Arial" charset="0"/>
              <a:cs typeface="ＭＳ Ｐゴシック"/>
            </a:endParaRPr>
          </a:p>
        </p:txBody>
      </p:sp>
      <p:sp>
        <p:nvSpPr>
          <p:cNvPr id="68627" name="Text Box 19"/>
          <p:cNvSpPr txBox="1">
            <a:spLocks noChangeArrowheads="1"/>
          </p:cNvSpPr>
          <p:nvPr/>
        </p:nvSpPr>
        <p:spPr bwMode="auto">
          <a:xfrm>
            <a:off x="566738" y="4648200"/>
            <a:ext cx="5148262" cy="822325"/>
          </a:xfrm>
          <a:prstGeom prst="rect">
            <a:avLst/>
          </a:prstGeom>
          <a:solidFill>
            <a:srgbClr val="000099"/>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FF"/>
                </a:solidFill>
                <a:cs typeface="ＭＳ Ｐゴシック"/>
              </a:rPr>
              <a:t>“</a:t>
            </a:r>
            <a:r>
              <a:rPr lang="zh-CN" altLang="en-US" b="1">
                <a:solidFill>
                  <a:srgbClr val="FFFFFF"/>
                </a:solidFill>
                <a:ea typeface="SimSun" pitchFamily="2" charset="-122"/>
                <a:cs typeface="ＭＳ Ｐゴシック"/>
              </a:rPr>
              <a:t>耶稣开头传道，年纪约有三十岁</a:t>
            </a:r>
            <a:r>
              <a:rPr lang="en-US" altLang="zh-CN">
                <a:solidFill>
                  <a:srgbClr val="FFFFFF"/>
                </a:solidFill>
                <a:cs typeface="ＭＳ Ｐゴシック"/>
              </a:rPr>
              <a:t>…</a:t>
            </a:r>
            <a:r>
              <a:rPr lang="en-US" altLang="zh-CN" b="1">
                <a:solidFill>
                  <a:srgbClr val="FFFFFF"/>
                </a:solidFill>
                <a:cs typeface="ＭＳ Ｐゴシック"/>
              </a:rPr>
              <a:t>” (</a:t>
            </a:r>
            <a:r>
              <a:rPr lang="zh-CN" altLang="en-US" b="1">
                <a:solidFill>
                  <a:srgbClr val="FFFFFF"/>
                </a:solidFill>
                <a:ea typeface="SimSun" pitchFamily="2" charset="-122"/>
                <a:cs typeface="ＭＳ Ｐゴシック"/>
              </a:rPr>
              <a:t>路加</a:t>
            </a:r>
            <a:r>
              <a:rPr lang="en-US" altLang="zh-CN">
                <a:solidFill>
                  <a:srgbClr val="212164"/>
                </a:solidFill>
                <a:cs typeface="ＭＳ Ｐゴシック"/>
              </a:rPr>
              <a:t> </a:t>
            </a:r>
            <a:r>
              <a:rPr lang="en-US" altLang="zh-CN" b="1">
                <a:solidFill>
                  <a:srgbClr val="FFFFFF"/>
                </a:solidFill>
                <a:cs typeface="ＭＳ Ｐゴシック"/>
              </a:rPr>
              <a:t>3:23)</a:t>
            </a:r>
          </a:p>
        </p:txBody>
      </p:sp>
      <p:sp>
        <p:nvSpPr>
          <p:cNvPr id="68629"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zh-CN" altLang="en-US">
              <a:solidFill>
                <a:srgbClr val="212164"/>
              </a:solidFill>
              <a:latin typeface="Times New Roman" pitchFamily="18" charset="0"/>
              <a:ea typeface="SimSun" pitchFamily="2" charset="-122"/>
              <a:cs typeface="ＭＳ Ｐゴシック"/>
            </a:endParaRPr>
          </a:p>
        </p:txBody>
      </p:sp>
      <p:sp>
        <p:nvSpPr>
          <p:cNvPr id="68630" name="Text Box 22"/>
          <p:cNvSpPr txBox="1">
            <a:spLocks noChangeArrowheads="1"/>
          </p:cNvSpPr>
          <p:nvPr/>
        </p:nvSpPr>
        <p:spPr bwMode="auto">
          <a:xfrm>
            <a:off x="8518525" y="41275"/>
            <a:ext cx="625475" cy="457200"/>
          </a:xfrm>
          <a:prstGeom prst="rect">
            <a:avLst/>
          </a:prstGeom>
          <a:solidFill>
            <a:srgbClr val="000099"/>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zh-CN" b="1">
                <a:solidFill>
                  <a:srgbClr val="FFFFFF"/>
                </a:solidFill>
                <a:latin typeface="Times New Roman" pitchFamily="18" charset="0"/>
                <a:ea typeface="SimSun" pitchFamily="2" charset="-122"/>
                <a:cs typeface="ＭＳ Ｐゴシック"/>
              </a:rPr>
              <a:t>39</a:t>
            </a:r>
            <a:endParaRPr lang="en-US" altLang="zh-CN">
              <a:solidFill>
                <a:srgbClr val="212164"/>
              </a:solidFill>
              <a:latin typeface="Times New Roman" pitchFamily="18" charset="0"/>
              <a:ea typeface="SimSun" pitchFamily="2" charset="-122"/>
              <a:cs typeface="ＭＳ Ｐゴシック"/>
            </a:endParaRPr>
          </a:p>
        </p:txBody>
      </p:sp>
      <p:sp>
        <p:nvSpPr>
          <p:cNvPr id="68628" name="Text Box 20"/>
          <p:cNvSpPr txBox="1">
            <a:spLocks noChangeArrowheads="1"/>
          </p:cNvSpPr>
          <p:nvPr/>
        </p:nvSpPr>
        <p:spPr bwMode="auto">
          <a:xfrm>
            <a:off x="228600" y="2835275"/>
            <a:ext cx="4114800" cy="822325"/>
          </a:xfrm>
          <a:prstGeom prst="rect">
            <a:avLst/>
          </a:prstGeom>
          <a:solidFill>
            <a:srgbClr val="000099"/>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FF"/>
                </a:solidFill>
                <a:cs typeface="ＭＳ Ｐゴシック"/>
              </a:rPr>
              <a:t>“</a:t>
            </a:r>
            <a:r>
              <a:rPr lang="zh-CN" altLang="en-US" b="1">
                <a:solidFill>
                  <a:srgbClr val="E6DED3"/>
                </a:solidFill>
                <a:ea typeface="SimSun" pitchFamily="2" charset="-122"/>
                <a:cs typeface="ＭＳ Ｐゴシック"/>
              </a:rPr>
              <a:t>该撒提庇留在位第十五年</a:t>
            </a:r>
          </a:p>
          <a:p>
            <a:pPr algn="ctr"/>
            <a:r>
              <a:rPr lang="en-US" altLang="zh-CN" b="1">
                <a:solidFill>
                  <a:srgbClr val="E6DED3"/>
                </a:solidFill>
                <a:ea typeface="SimSun" pitchFamily="2" charset="-122"/>
                <a:cs typeface="ＭＳ Ｐゴシック"/>
              </a:rPr>
              <a:t>…</a:t>
            </a:r>
            <a:r>
              <a:rPr lang="zh-CN" altLang="en-US" b="1">
                <a:solidFill>
                  <a:srgbClr val="E6DED3"/>
                </a:solidFill>
                <a:ea typeface="SimSun" pitchFamily="2" charset="-122"/>
                <a:cs typeface="ＭＳ Ｐゴシック"/>
              </a:rPr>
              <a:t>约 翰 宣 讲</a:t>
            </a:r>
            <a:r>
              <a:rPr lang="en-US" altLang="zh-CN" b="1">
                <a:solidFill>
                  <a:srgbClr val="FFFFFF"/>
                </a:solidFill>
                <a:cs typeface="ＭＳ Ｐゴシック"/>
              </a:rPr>
              <a:t>” (</a:t>
            </a:r>
            <a:r>
              <a:rPr lang="zh-CN" altLang="en-US">
                <a:solidFill>
                  <a:srgbClr val="FFFFFF"/>
                </a:solidFill>
                <a:cs typeface="ＭＳ Ｐゴシック"/>
              </a:rPr>
              <a:t>路加</a:t>
            </a:r>
            <a:r>
              <a:rPr lang="en-US" altLang="zh-CN" b="1">
                <a:solidFill>
                  <a:srgbClr val="FFFFFF"/>
                </a:solidFill>
                <a:cs typeface="ＭＳ Ｐゴシック"/>
              </a:rPr>
              <a:t> 3:1-3)</a:t>
            </a:r>
          </a:p>
        </p:txBody>
      </p:sp>
      <p:sp>
        <p:nvSpPr>
          <p:cNvPr id="23" name="Rectangle 2"/>
          <p:cNvSpPr txBox="1">
            <a:spLocks noChangeArrowheads="1"/>
          </p:cNvSpPr>
          <p:nvPr/>
        </p:nvSpPr>
        <p:spPr bwMode="auto">
          <a:xfrm>
            <a:off x="685800" y="-1295400"/>
            <a:ext cx="7848600" cy="8382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9pPr>
          </a:lstStyle>
          <a:p>
            <a:pPr>
              <a:defRPr/>
            </a:pPr>
            <a:r>
              <a:rPr kumimoji="0" lang="zh-CN" altLang="en-US">
                <a:solidFill>
                  <a:srgbClr val="FFFFFF"/>
                </a:solidFill>
                <a:latin typeface="Arial"/>
                <a:cs typeface="Arial"/>
              </a:rPr>
              <a:t>耶</a:t>
            </a:r>
            <a:r>
              <a:rPr kumimoji="0" lang="zh-CN" altLang="en-US">
                <a:solidFill>
                  <a:srgbClr val="FFFFFF"/>
                </a:solidFill>
                <a:latin typeface="Arial"/>
                <a:ea typeface="华文细黑" charset="0"/>
                <a:cs typeface="Arial"/>
              </a:rPr>
              <a:t>稣</a:t>
            </a:r>
            <a:r>
              <a:rPr kumimoji="0" lang="zh-CN" altLang="en-US">
                <a:solidFill>
                  <a:srgbClr val="FFFFFF"/>
                </a:solidFill>
                <a:latin typeface="Arial"/>
                <a:cs typeface="Arial"/>
              </a:rPr>
              <a:t>与</a:t>
            </a:r>
            <a:r>
              <a:rPr lang="zh-CN" altLang="en-US">
                <a:solidFill>
                  <a:srgbClr val="FFFFFF"/>
                </a:solidFill>
                <a:latin typeface="Arial" charset="0"/>
              </a:rPr>
              <a:t>耶</a:t>
            </a:r>
            <a:r>
              <a:rPr lang="zh-CN" altLang="en-US">
                <a:solidFill>
                  <a:srgbClr val="FFFFFF"/>
                </a:solidFill>
                <a:latin typeface="Arial" charset="0"/>
                <a:ea typeface="华文细黑" charset="0"/>
                <a:cs typeface="华文细黑" charset="0"/>
              </a:rPr>
              <a:t>稣</a:t>
            </a:r>
            <a:r>
              <a:rPr lang="zh-CN" altLang="en-US">
                <a:solidFill>
                  <a:srgbClr val="FFFFFF"/>
                </a:solidFill>
                <a:latin typeface="Arial" charset="0"/>
              </a:rPr>
              <a:t>的</a:t>
            </a:r>
            <a:endParaRPr lang="en-US" altLang="zh-CN">
              <a:solidFill>
                <a:srgbClr val="FFFFFF"/>
              </a:solidFill>
              <a:latin typeface="Arial" charset="0"/>
            </a:endParaRPr>
          </a:p>
        </p:txBody>
      </p:sp>
    </p:spTree>
    <p:extLst>
      <p:ext uri="{BB962C8B-B14F-4D97-AF65-F5344CB8AC3E}">
        <p14:creationId xmlns:p14="http://schemas.microsoft.com/office/powerpoint/2010/main" val="1093570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6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6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6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6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8628"/>
                                        </p:tgtEl>
                                        <p:attrNameLst>
                                          <p:attrName>style.visibility</p:attrName>
                                        </p:attrNameLst>
                                      </p:cBhvr>
                                      <p:to>
                                        <p:strVal val="visible"/>
                                      </p:to>
                                    </p:set>
                                    <p:anim calcmode="lin" valueType="num">
                                      <p:cBhvr>
                                        <p:cTn id="27" dur="500" fill="hold"/>
                                        <p:tgtEl>
                                          <p:spTgt spid="68628"/>
                                        </p:tgtEl>
                                        <p:attrNameLst>
                                          <p:attrName>ppt_w</p:attrName>
                                        </p:attrNameLst>
                                      </p:cBhvr>
                                      <p:tavLst>
                                        <p:tav tm="0">
                                          <p:val>
                                            <p:fltVal val="0"/>
                                          </p:val>
                                        </p:tav>
                                        <p:tav tm="100000">
                                          <p:val>
                                            <p:strVal val="#ppt_w"/>
                                          </p:val>
                                        </p:tav>
                                      </p:tavLst>
                                    </p:anim>
                                    <p:anim calcmode="lin" valueType="num">
                                      <p:cBhvr>
                                        <p:cTn id="28" dur="500" fill="hold"/>
                                        <p:tgtEl>
                                          <p:spTgt spid="68628"/>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68629"/>
                                        </p:tgtEl>
                                        <p:attrNameLst>
                                          <p:attrName>style.visibility</p:attrName>
                                        </p:attrNameLst>
                                      </p:cBhvr>
                                      <p:to>
                                        <p:strVal val="visible"/>
                                      </p:to>
                                    </p:set>
                                    <p:anim calcmode="lin" valueType="num">
                                      <p:cBhvr>
                                        <p:cTn id="33" dur="500" fill="hold"/>
                                        <p:tgtEl>
                                          <p:spTgt spid="68629"/>
                                        </p:tgtEl>
                                        <p:attrNameLst>
                                          <p:attrName>ppt_w</p:attrName>
                                        </p:attrNameLst>
                                      </p:cBhvr>
                                      <p:tavLst>
                                        <p:tav tm="0">
                                          <p:val>
                                            <p:fltVal val="0"/>
                                          </p:val>
                                        </p:tav>
                                        <p:tav tm="100000">
                                          <p:val>
                                            <p:strVal val="#ppt_w"/>
                                          </p:val>
                                        </p:tav>
                                      </p:tavLst>
                                    </p:anim>
                                    <p:anim calcmode="lin" valueType="num">
                                      <p:cBhvr>
                                        <p:cTn id="34" dur="500" fill="hold"/>
                                        <p:tgtEl>
                                          <p:spTgt spid="68629"/>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6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6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6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62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86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6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68627"/>
                                        </p:tgtEl>
                                        <p:attrNameLst>
                                          <p:attrName>style.visibility</p:attrName>
                                        </p:attrNameLst>
                                      </p:cBhvr>
                                      <p:to>
                                        <p:strVal val="visible"/>
                                      </p:to>
                                    </p:set>
                                    <p:anim calcmode="lin" valueType="num">
                                      <p:cBhvr>
                                        <p:cTn id="59" dur="500" fill="hold"/>
                                        <p:tgtEl>
                                          <p:spTgt spid="68627"/>
                                        </p:tgtEl>
                                        <p:attrNameLst>
                                          <p:attrName>ppt_w</p:attrName>
                                        </p:attrNameLst>
                                      </p:cBhvr>
                                      <p:tavLst>
                                        <p:tav tm="0">
                                          <p:val>
                                            <p:fltVal val="0"/>
                                          </p:val>
                                        </p:tav>
                                        <p:tav tm="100000">
                                          <p:val>
                                            <p:strVal val="#ppt_w"/>
                                          </p:val>
                                        </p:tav>
                                      </p:tavLst>
                                    </p:anim>
                                    <p:anim calcmode="lin" valueType="num">
                                      <p:cBhvr>
                                        <p:cTn id="60" dur="500" fill="hold"/>
                                        <p:tgtEl>
                                          <p:spTgt spid="68627"/>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nodeType="clickEffect">
                                  <p:stCondLst>
                                    <p:cond delay="0"/>
                                  </p:stCondLst>
                                  <p:childTnLst>
                                    <p:set>
                                      <p:cBhvr>
                                        <p:cTn id="64" dur="1" fill="hold">
                                          <p:stCondLst>
                                            <p:cond delay="0"/>
                                          </p:stCondLst>
                                        </p:cTn>
                                        <p:tgtEl>
                                          <p:spTgt spid="68626"/>
                                        </p:tgtEl>
                                        <p:attrNameLst>
                                          <p:attrName>style.visibility</p:attrName>
                                        </p:attrNameLst>
                                      </p:cBhvr>
                                      <p:to>
                                        <p:strVal val="visible"/>
                                      </p:to>
                                    </p:set>
                                    <p:anim calcmode="lin" valueType="num">
                                      <p:cBhvr>
                                        <p:cTn id="65" dur="500" fill="hold"/>
                                        <p:tgtEl>
                                          <p:spTgt spid="68626"/>
                                        </p:tgtEl>
                                        <p:attrNameLst>
                                          <p:attrName>ppt_w</p:attrName>
                                        </p:attrNameLst>
                                      </p:cBhvr>
                                      <p:tavLst>
                                        <p:tav tm="0">
                                          <p:val>
                                            <p:fltVal val="0"/>
                                          </p:val>
                                        </p:tav>
                                        <p:tav tm="100000">
                                          <p:val>
                                            <p:strVal val="#ppt_w"/>
                                          </p:val>
                                        </p:tav>
                                      </p:tavLst>
                                    </p:anim>
                                    <p:anim calcmode="lin" valueType="num">
                                      <p:cBhvr>
                                        <p:cTn id="66" dur="500" fill="hold"/>
                                        <p:tgtEl>
                                          <p:spTgt spid="68626"/>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68625"/>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8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8613" grpId="0"/>
      <p:bldP spid="68614" grpId="0"/>
      <p:bldP spid="68615" grpId="0"/>
      <p:bldP spid="68616" grpId="0"/>
      <p:bldP spid="68617" grpId="0"/>
      <p:bldP spid="68618" grpId="0"/>
      <p:bldP spid="68619" grpId="0" animBg="1"/>
      <p:bldP spid="68620" grpId="0" animBg="1"/>
      <p:bldP spid="68621" grpId="0" animBg="1"/>
      <p:bldP spid="68622" grpId="0" animBg="1"/>
      <p:bldP spid="68623" grpId="0" animBg="1"/>
      <p:bldP spid="68624" grpId="0" animBg="1"/>
      <p:bldP spid="68625" grpId="0"/>
      <p:bldP spid="68627" grpId="0" animBg="1"/>
      <p:bldP spid="68629" grpId="0" animBg="1"/>
      <p:bldP spid="686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2"/>
          <p:cNvSpPr>
            <a:spLocks noChangeShapeType="1"/>
          </p:cNvSpPr>
          <p:nvPr/>
        </p:nvSpPr>
        <p:spPr bwMode="auto">
          <a:xfrm>
            <a:off x="0" y="35052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07" name="Line 3"/>
          <p:cNvSpPr>
            <a:spLocks noChangeShapeType="1"/>
          </p:cNvSpPr>
          <p:nvPr/>
        </p:nvSpPr>
        <p:spPr bwMode="auto">
          <a:xfrm>
            <a:off x="228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08" name="Line 4"/>
          <p:cNvSpPr>
            <a:spLocks noChangeShapeType="1"/>
          </p:cNvSpPr>
          <p:nvPr/>
        </p:nvSpPr>
        <p:spPr bwMode="auto">
          <a:xfrm>
            <a:off x="533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09" name="Line 5"/>
          <p:cNvSpPr>
            <a:spLocks noChangeShapeType="1"/>
          </p:cNvSpPr>
          <p:nvPr/>
        </p:nvSpPr>
        <p:spPr bwMode="auto">
          <a:xfrm>
            <a:off x="838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0" name="Line 6"/>
          <p:cNvSpPr>
            <a:spLocks noChangeShapeType="1"/>
          </p:cNvSpPr>
          <p:nvPr/>
        </p:nvSpPr>
        <p:spPr bwMode="auto">
          <a:xfrm>
            <a:off x="1143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1" name="Line 7"/>
          <p:cNvSpPr>
            <a:spLocks noChangeShapeType="1"/>
          </p:cNvSpPr>
          <p:nvPr/>
        </p:nvSpPr>
        <p:spPr bwMode="auto">
          <a:xfrm>
            <a:off x="1447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2" name="Line 8"/>
          <p:cNvSpPr>
            <a:spLocks noChangeShapeType="1"/>
          </p:cNvSpPr>
          <p:nvPr/>
        </p:nvSpPr>
        <p:spPr bwMode="auto">
          <a:xfrm>
            <a:off x="1752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3" name="Line 9"/>
          <p:cNvSpPr>
            <a:spLocks noChangeShapeType="1"/>
          </p:cNvSpPr>
          <p:nvPr/>
        </p:nvSpPr>
        <p:spPr bwMode="auto">
          <a:xfrm>
            <a:off x="2057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4" name="Line 10"/>
          <p:cNvSpPr>
            <a:spLocks noChangeShapeType="1"/>
          </p:cNvSpPr>
          <p:nvPr/>
        </p:nvSpPr>
        <p:spPr bwMode="auto">
          <a:xfrm>
            <a:off x="2362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5" name="Line 11"/>
          <p:cNvSpPr>
            <a:spLocks noChangeShapeType="1"/>
          </p:cNvSpPr>
          <p:nvPr/>
        </p:nvSpPr>
        <p:spPr bwMode="auto">
          <a:xfrm>
            <a:off x="2667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6" name="Line 12"/>
          <p:cNvSpPr>
            <a:spLocks noChangeShapeType="1"/>
          </p:cNvSpPr>
          <p:nvPr/>
        </p:nvSpPr>
        <p:spPr bwMode="auto">
          <a:xfrm>
            <a:off x="2971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7" name="Line 13"/>
          <p:cNvSpPr>
            <a:spLocks noChangeShapeType="1"/>
          </p:cNvSpPr>
          <p:nvPr/>
        </p:nvSpPr>
        <p:spPr bwMode="auto">
          <a:xfrm>
            <a:off x="3886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8" name="Line 14"/>
          <p:cNvSpPr>
            <a:spLocks noChangeShapeType="1"/>
          </p:cNvSpPr>
          <p:nvPr/>
        </p:nvSpPr>
        <p:spPr bwMode="auto">
          <a:xfrm>
            <a:off x="3276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9" name="Line 15"/>
          <p:cNvSpPr>
            <a:spLocks noChangeShapeType="1"/>
          </p:cNvSpPr>
          <p:nvPr/>
        </p:nvSpPr>
        <p:spPr bwMode="auto">
          <a:xfrm>
            <a:off x="3581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0" name="Line 16"/>
          <p:cNvSpPr>
            <a:spLocks noChangeShapeType="1"/>
          </p:cNvSpPr>
          <p:nvPr/>
        </p:nvSpPr>
        <p:spPr bwMode="auto">
          <a:xfrm>
            <a:off x="4191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1" name="Line 17"/>
          <p:cNvSpPr>
            <a:spLocks noChangeShapeType="1"/>
          </p:cNvSpPr>
          <p:nvPr/>
        </p:nvSpPr>
        <p:spPr bwMode="auto">
          <a:xfrm>
            <a:off x="4495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2" name="Line 18"/>
          <p:cNvSpPr>
            <a:spLocks noChangeShapeType="1"/>
          </p:cNvSpPr>
          <p:nvPr/>
        </p:nvSpPr>
        <p:spPr bwMode="auto">
          <a:xfrm>
            <a:off x="4800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3" name="Line 19"/>
          <p:cNvSpPr>
            <a:spLocks noChangeShapeType="1"/>
          </p:cNvSpPr>
          <p:nvPr/>
        </p:nvSpPr>
        <p:spPr bwMode="auto">
          <a:xfrm>
            <a:off x="5105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4" name="Line 20"/>
          <p:cNvSpPr>
            <a:spLocks noChangeShapeType="1"/>
          </p:cNvSpPr>
          <p:nvPr/>
        </p:nvSpPr>
        <p:spPr bwMode="auto">
          <a:xfrm>
            <a:off x="5410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5" name="Line 21"/>
          <p:cNvSpPr>
            <a:spLocks noChangeShapeType="1"/>
          </p:cNvSpPr>
          <p:nvPr/>
        </p:nvSpPr>
        <p:spPr bwMode="auto">
          <a:xfrm>
            <a:off x="5715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6" name="Line 22"/>
          <p:cNvSpPr>
            <a:spLocks noChangeShapeType="1"/>
          </p:cNvSpPr>
          <p:nvPr/>
        </p:nvSpPr>
        <p:spPr bwMode="auto">
          <a:xfrm>
            <a:off x="6019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7" name="Line 23"/>
          <p:cNvSpPr>
            <a:spLocks noChangeShapeType="1"/>
          </p:cNvSpPr>
          <p:nvPr/>
        </p:nvSpPr>
        <p:spPr bwMode="auto">
          <a:xfrm>
            <a:off x="6324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8" name="Line 24"/>
          <p:cNvSpPr>
            <a:spLocks noChangeShapeType="1"/>
          </p:cNvSpPr>
          <p:nvPr/>
        </p:nvSpPr>
        <p:spPr bwMode="auto">
          <a:xfrm>
            <a:off x="6629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9" name="Line 25"/>
          <p:cNvSpPr>
            <a:spLocks noChangeShapeType="1"/>
          </p:cNvSpPr>
          <p:nvPr/>
        </p:nvSpPr>
        <p:spPr bwMode="auto">
          <a:xfrm>
            <a:off x="6934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0" name="Line 26"/>
          <p:cNvSpPr>
            <a:spLocks noChangeShapeType="1"/>
          </p:cNvSpPr>
          <p:nvPr/>
        </p:nvSpPr>
        <p:spPr bwMode="auto">
          <a:xfrm>
            <a:off x="7239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1" name="Line 27"/>
          <p:cNvSpPr>
            <a:spLocks noChangeShapeType="1"/>
          </p:cNvSpPr>
          <p:nvPr/>
        </p:nvSpPr>
        <p:spPr bwMode="auto">
          <a:xfrm>
            <a:off x="7543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2" name="Line 28"/>
          <p:cNvSpPr>
            <a:spLocks noChangeShapeType="1"/>
          </p:cNvSpPr>
          <p:nvPr/>
        </p:nvSpPr>
        <p:spPr bwMode="auto">
          <a:xfrm>
            <a:off x="7848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3" name="Line 29"/>
          <p:cNvSpPr>
            <a:spLocks noChangeShapeType="1"/>
          </p:cNvSpPr>
          <p:nvPr/>
        </p:nvSpPr>
        <p:spPr bwMode="auto">
          <a:xfrm>
            <a:off x="8153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4" name="Line 30"/>
          <p:cNvSpPr>
            <a:spLocks noChangeShapeType="1"/>
          </p:cNvSpPr>
          <p:nvPr/>
        </p:nvSpPr>
        <p:spPr bwMode="auto">
          <a:xfrm>
            <a:off x="8458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5" name="Line 31"/>
          <p:cNvSpPr>
            <a:spLocks noChangeShapeType="1"/>
          </p:cNvSpPr>
          <p:nvPr/>
        </p:nvSpPr>
        <p:spPr bwMode="auto">
          <a:xfrm>
            <a:off x="8763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6" name="Line 32"/>
          <p:cNvSpPr>
            <a:spLocks noChangeShapeType="1"/>
          </p:cNvSpPr>
          <p:nvPr/>
        </p:nvSpPr>
        <p:spPr bwMode="auto">
          <a:xfrm>
            <a:off x="8991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7" name="Text Box 33"/>
          <p:cNvSpPr txBox="1">
            <a:spLocks noChangeArrowheads="1"/>
          </p:cNvSpPr>
          <p:nvPr/>
        </p:nvSpPr>
        <p:spPr bwMode="auto">
          <a:xfrm>
            <a:off x="0" y="3886200"/>
            <a:ext cx="93726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zh-CN" altLang="en-US" sz="1200" b="1">
                <a:solidFill>
                  <a:srgbClr val="000000"/>
                </a:solidFill>
                <a:latin typeface="Times New Roman" pitchFamily="18" charset="0"/>
                <a:ea typeface="SimSun" pitchFamily="2" charset="-122"/>
                <a:cs typeface="+mn-cs"/>
              </a:rPr>
              <a:t>  </a:t>
            </a:r>
            <a:r>
              <a:rPr lang="en-US" altLang="zh-CN" sz="1200" b="1">
                <a:solidFill>
                  <a:srgbClr val="000000"/>
                </a:solidFill>
                <a:latin typeface="Times New Roman" pitchFamily="18" charset="0"/>
                <a:ea typeface="SimSun" pitchFamily="2" charset="-122"/>
                <a:cs typeface="+mn-cs"/>
              </a:rPr>
              <a:t>4       3     2      1      </a:t>
            </a:r>
            <a:r>
              <a:rPr lang="en-US" altLang="zh-CN" sz="1200" b="1">
                <a:solidFill>
                  <a:srgbClr val="000099"/>
                </a:solidFill>
                <a:latin typeface="Times New Roman" pitchFamily="18" charset="0"/>
                <a:ea typeface="SimSun" pitchFamily="2" charset="-122"/>
                <a:cs typeface="+mn-cs"/>
              </a:rPr>
              <a:t>1     2      3       4      5      6      7      8    …………………………………………………………………………26   27    28   29</a:t>
            </a:r>
          </a:p>
        </p:txBody>
      </p:sp>
      <p:sp>
        <p:nvSpPr>
          <p:cNvPr id="72738" name="Line 34"/>
          <p:cNvSpPr>
            <a:spLocks noChangeShapeType="1"/>
          </p:cNvSpPr>
          <p:nvPr/>
        </p:nvSpPr>
        <p:spPr bwMode="auto">
          <a:xfrm flipH="1">
            <a:off x="166688" y="3124200"/>
            <a:ext cx="9763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9" name="Line 35"/>
          <p:cNvSpPr>
            <a:spLocks noChangeShapeType="1"/>
          </p:cNvSpPr>
          <p:nvPr/>
        </p:nvSpPr>
        <p:spPr bwMode="auto">
          <a:xfrm>
            <a:off x="1143000" y="2895600"/>
            <a:ext cx="304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40" name="Line 36"/>
          <p:cNvSpPr>
            <a:spLocks noChangeShapeType="1"/>
          </p:cNvSpPr>
          <p:nvPr/>
        </p:nvSpPr>
        <p:spPr bwMode="auto">
          <a:xfrm flipH="1" flipV="1">
            <a:off x="1371600" y="3124200"/>
            <a:ext cx="7772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41" name="Text Box 37"/>
          <p:cNvSpPr txBox="1">
            <a:spLocks noChangeArrowheads="1"/>
          </p:cNvSpPr>
          <p:nvPr/>
        </p:nvSpPr>
        <p:spPr bwMode="auto">
          <a:xfrm>
            <a:off x="0" y="2667000"/>
            <a:ext cx="1066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a:solidFill>
                  <a:srgbClr val="000000"/>
                </a:solidFill>
                <a:ea typeface="SimSun" charset="0"/>
                <a:cs typeface="SimSun" charset="0"/>
              </a:rPr>
              <a:t>  </a:t>
            </a:r>
            <a:r>
              <a:rPr lang="en-US" altLang="zh-CN">
                <a:solidFill>
                  <a:srgbClr val="000000"/>
                </a:solidFill>
                <a:ea typeface="SimSun" charset="0"/>
                <a:cs typeface="SimSun" charset="0"/>
              </a:rPr>
              <a:t>3 </a:t>
            </a:r>
            <a:r>
              <a:rPr lang="zh-CN" altLang="en-US">
                <a:solidFill>
                  <a:srgbClr val="000000"/>
                </a:solidFill>
                <a:ea typeface="SimSun" charset="0"/>
                <a:cs typeface="SimSun" charset="0"/>
              </a:rPr>
              <a:t>年</a:t>
            </a:r>
            <a:endParaRPr lang="en-US" altLang="zh-CN">
              <a:solidFill>
                <a:srgbClr val="000000"/>
              </a:solidFill>
              <a:ea typeface="SimSun" charset="0"/>
              <a:cs typeface="SimSun" charset="0"/>
            </a:endParaRPr>
          </a:p>
        </p:txBody>
      </p:sp>
      <p:sp>
        <p:nvSpPr>
          <p:cNvPr id="72742" name="Text Box 38"/>
          <p:cNvSpPr txBox="1">
            <a:spLocks noChangeArrowheads="1"/>
          </p:cNvSpPr>
          <p:nvPr/>
        </p:nvSpPr>
        <p:spPr bwMode="auto">
          <a:xfrm>
            <a:off x="1066800" y="2286000"/>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CN" sz="2000">
                <a:solidFill>
                  <a:srgbClr val="000000"/>
                </a:solidFill>
                <a:ea typeface="SimSun" charset="0"/>
                <a:cs typeface="SimSun" charset="0"/>
              </a:rPr>
              <a:t>1</a:t>
            </a:r>
            <a:r>
              <a:rPr lang="zh-CN" altLang="en-US">
                <a:solidFill>
                  <a:srgbClr val="000000"/>
                </a:solidFill>
                <a:latin typeface="Arial" charset="0"/>
                <a:ea typeface="SimSun" charset="0"/>
                <a:cs typeface="SimSun" charset="0"/>
              </a:rPr>
              <a:t>年</a:t>
            </a:r>
            <a:endParaRPr lang="en-US" altLang="zh-CN" sz="2000">
              <a:solidFill>
                <a:srgbClr val="000000"/>
              </a:solidFill>
              <a:ea typeface="SimSun" charset="0"/>
              <a:cs typeface="SimSun" charset="0"/>
            </a:endParaRPr>
          </a:p>
        </p:txBody>
      </p:sp>
      <p:sp>
        <p:nvSpPr>
          <p:cNvPr id="72743" name="Text Box 39"/>
          <p:cNvSpPr txBox="1">
            <a:spLocks noChangeArrowheads="1"/>
          </p:cNvSpPr>
          <p:nvPr/>
        </p:nvSpPr>
        <p:spPr bwMode="auto">
          <a:xfrm>
            <a:off x="1447800" y="2590800"/>
            <a:ext cx="7593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endParaRPr lang="zh-CN" altLang="en-US">
              <a:solidFill>
                <a:srgbClr val="000000"/>
              </a:solidFill>
              <a:latin typeface="Times New Roman" pitchFamily="18" charset="0"/>
              <a:ea typeface="SimSun" pitchFamily="2" charset="-122"/>
              <a:cs typeface="+mn-cs"/>
            </a:endParaRPr>
          </a:p>
        </p:txBody>
      </p:sp>
      <p:sp>
        <p:nvSpPr>
          <p:cNvPr id="72744" name="Text Box 40"/>
          <p:cNvSpPr txBox="1">
            <a:spLocks noChangeArrowheads="1"/>
          </p:cNvSpPr>
          <p:nvPr/>
        </p:nvSpPr>
        <p:spPr bwMode="auto">
          <a:xfrm>
            <a:off x="1447800" y="2590800"/>
            <a:ext cx="76342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zh-CN">
                <a:solidFill>
                  <a:srgbClr val="000000"/>
                </a:solidFill>
                <a:ea typeface="SimSun" charset="0"/>
                <a:cs typeface="SimSun" charset="0"/>
              </a:rPr>
              <a:t>28 / 29 </a:t>
            </a:r>
            <a:r>
              <a:rPr lang="zh-CN" altLang="en-US">
                <a:solidFill>
                  <a:srgbClr val="000000"/>
                </a:solidFill>
                <a:latin typeface="Arial" charset="0"/>
                <a:ea typeface="SimSun" charset="0"/>
                <a:cs typeface="SimSun" charset="0"/>
              </a:rPr>
              <a:t>年</a:t>
            </a:r>
            <a:endParaRPr lang="en-US" altLang="zh-CN">
              <a:solidFill>
                <a:srgbClr val="000000"/>
              </a:solidFill>
              <a:ea typeface="SimSun" charset="0"/>
              <a:cs typeface="SimSun" charset="0"/>
            </a:endParaRPr>
          </a:p>
        </p:txBody>
      </p:sp>
      <p:sp>
        <p:nvSpPr>
          <p:cNvPr id="72745" name="Text Box 41"/>
          <p:cNvSpPr txBox="1">
            <a:spLocks noChangeArrowheads="1"/>
          </p:cNvSpPr>
          <p:nvPr/>
        </p:nvSpPr>
        <p:spPr bwMode="auto">
          <a:xfrm>
            <a:off x="0" y="4191000"/>
            <a:ext cx="3733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CN">
                <a:solidFill>
                  <a:srgbClr val="000000"/>
                </a:solidFill>
                <a:ea typeface="SimSun" charset="0"/>
                <a:cs typeface="SimSun" charset="0"/>
              </a:rPr>
              <a:t>BC	      </a:t>
            </a:r>
            <a:r>
              <a:rPr lang="en-US" altLang="zh-CN">
                <a:solidFill>
                  <a:srgbClr val="000099"/>
                </a:solidFill>
                <a:ea typeface="SimSun" charset="0"/>
                <a:cs typeface="SimSun" charset="0"/>
              </a:rPr>
              <a:t>AD</a:t>
            </a:r>
            <a:r>
              <a:rPr lang="en-US" altLang="zh-CN">
                <a:solidFill>
                  <a:srgbClr val="000000"/>
                </a:solidFill>
                <a:ea typeface="SimSun" charset="0"/>
                <a:cs typeface="SimSun" charset="0"/>
              </a:rPr>
              <a:t>	</a:t>
            </a:r>
          </a:p>
        </p:txBody>
      </p:sp>
      <p:sp>
        <p:nvSpPr>
          <p:cNvPr id="72746" name="Text Box 42"/>
          <p:cNvSpPr txBox="1">
            <a:spLocks noChangeArrowheads="1"/>
          </p:cNvSpPr>
          <p:nvPr/>
        </p:nvSpPr>
        <p:spPr bwMode="auto">
          <a:xfrm>
            <a:off x="1447800" y="838200"/>
            <a:ext cx="655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endParaRPr lang="zh-CN" altLang="en-US">
              <a:solidFill>
                <a:srgbClr val="000000"/>
              </a:solidFill>
              <a:latin typeface="Times New Roman" pitchFamily="18" charset="0"/>
              <a:ea typeface="SimSun" pitchFamily="2" charset="-122"/>
              <a:cs typeface="+mn-cs"/>
            </a:endParaRPr>
          </a:p>
        </p:txBody>
      </p:sp>
      <p:sp>
        <p:nvSpPr>
          <p:cNvPr id="72747" name="Text Box 43"/>
          <p:cNvSpPr txBox="1">
            <a:spLocks noChangeArrowheads="1"/>
          </p:cNvSpPr>
          <p:nvPr/>
        </p:nvSpPr>
        <p:spPr bwMode="auto">
          <a:xfrm>
            <a:off x="1295400" y="4800600"/>
            <a:ext cx="66294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CN">
                <a:solidFill>
                  <a:srgbClr val="000000"/>
                </a:solidFill>
                <a:ea typeface="SimSun" charset="0"/>
                <a:cs typeface="SimSun" charset="0"/>
              </a:rPr>
              <a:t>3 + 1 + 28 = 32 </a:t>
            </a:r>
            <a:r>
              <a:rPr lang="zh-CN" altLang="en-US">
                <a:solidFill>
                  <a:srgbClr val="000000"/>
                </a:solidFill>
                <a:latin typeface="Arial" charset="0"/>
                <a:ea typeface="SimSun" charset="0"/>
                <a:cs typeface="SimSun" charset="0"/>
              </a:rPr>
              <a:t>年</a:t>
            </a:r>
            <a:r>
              <a:rPr lang="en-US" altLang="zh-CN">
                <a:solidFill>
                  <a:srgbClr val="000000"/>
                </a:solidFill>
                <a:ea typeface="SimSun" charset="0"/>
                <a:cs typeface="SimSun" charset="0"/>
              </a:rPr>
              <a:t> (</a:t>
            </a:r>
            <a:r>
              <a:rPr lang="zh-CN" altLang="en-US">
                <a:solidFill>
                  <a:srgbClr val="000000"/>
                </a:solidFill>
                <a:ea typeface="SimSun" charset="0"/>
                <a:cs typeface="SimSun" charset="0"/>
              </a:rPr>
              <a:t>不计算</a:t>
            </a:r>
            <a:r>
              <a:rPr lang="en-US" altLang="zh-CN">
                <a:solidFill>
                  <a:srgbClr val="000000"/>
                </a:solidFill>
                <a:ea typeface="SimSun" charset="0"/>
                <a:cs typeface="SimSun" charset="0"/>
              </a:rPr>
              <a:t> AD 29)</a:t>
            </a:r>
          </a:p>
          <a:p>
            <a:pPr>
              <a:spcBef>
                <a:spcPct val="50000"/>
              </a:spcBef>
              <a:defRPr/>
            </a:pPr>
            <a:r>
              <a:rPr lang="en-US" altLang="zh-CN">
                <a:solidFill>
                  <a:srgbClr val="000000"/>
                </a:solidFill>
                <a:ea typeface="SimSun" charset="0"/>
                <a:cs typeface="SimSun" charset="0"/>
              </a:rPr>
              <a:t>3 + 1 + 29 = 33 </a:t>
            </a:r>
            <a:r>
              <a:rPr lang="zh-CN" altLang="en-US">
                <a:solidFill>
                  <a:srgbClr val="000000"/>
                </a:solidFill>
                <a:latin typeface="Arial" charset="0"/>
                <a:ea typeface="SimSun" charset="0"/>
                <a:cs typeface="SimSun" charset="0"/>
              </a:rPr>
              <a:t>年 </a:t>
            </a:r>
            <a:r>
              <a:rPr lang="en-US" altLang="zh-CN">
                <a:solidFill>
                  <a:srgbClr val="000000"/>
                </a:solidFill>
                <a:ea typeface="SimSun" charset="0"/>
                <a:cs typeface="SimSun" charset="0"/>
              </a:rPr>
              <a:t>(</a:t>
            </a:r>
            <a:r>
              <a:rPr lang="zh-CN" altLang="en-US">
                <a:solidFill>
                  <a:srgbClr val="000000"/>
                </a:solidFill>
                <a:ea typeface="SimSun" charset="0"/>
                <a:cs typeface="SimSun" charset="0"/>
              </a:rPr>
              <a:t>计算</a:t>
            </a:r>
            <a:r>
              <a:rPr lang="en-US" altLang="zh-CN">
                <a:solidFill>
                  <a:srgbClr val="000000"/>
                </a:solidFill>
                <a:ea typeface="SimSun" charset="0"/>
                <a:cs typeface="SimSun" charset="0"/>
              </a:rPr>
              <a:t> AD 29)</a:t>
            </a:r>
          </a:p>
        </p:txBody>
      </p:sp>
      <p:sp>
        <p:nvSpPr>
          <p:cNvPr id="72748" name="Rectangle 44"/>
          <p:cNvSpPr>
            <a:spLocks noGrp="1" noChangeArrowheads="1"/>
          </p:cNvSpPr>
          <p:nvPr>
            <p:ph type="title" idx="4294967295"/>
          </p:nvPr>
        </p:nvSpPr>
        <p:spPr>
          <a:xfrm>
            <a:off x="1150938" y="617538"/>
            <a:ext cx="7793037" cy="914400"/>
          </a:xfrm>
        </p:spPr>
        <p:txBody>
          <a:bodyPr/>
          <a:lstStyle/>
          <a:p>
            <a:pPr eaLnBrk="1" hangingPunct="1">
              <a:defRPr/>
            </a:pPr>
            <a:r>
              <a:rPr lang="zh-CN" altLang="en-US" sz="4000" b="1">
                <a:solidFill>
                  <a:schemeClr val="tx1"/>
                </a:solidFill>
                <a:ea typeface="SimSun" charset="0"/>
                <a:cs typeface="SimSun" charset="0"/>
              </a:rPr>
              <a:t>耶稣开始事奉的岁数</a:t>
            </a:r>
            <a:endParaRPr lang="en-US" altLang="zh-CN" sz="2400">
              <a:solidFill>
                <a:schemeClr val="tx1"/>
              </a:solidFill>
              <a:ea typeface="SimSun" charset="0"/>
              <a:cs typeface="SimSun" charset="0"/>
            </a:endParaRPr>
          </a:p>
        </p:txBody>
      </p:sp>
      <p:sp>
        <p:nvSpPr>
          <p:cNvPr id="72749" name="Text Box 45"/>
          <p:cNvSpPr txBox="1">
            <a:spLocks noChangeArrowheads="1"/>
          </p:cNvSpPr>
          <p:nvPr/>
        </p:nvSpPr>
        <p:spPr bwMode="auto">
          <a:xfrm>
            <a:off x="0" y="6373813"/>
            <a:ext cx="89900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en-US" altLang="zh-CN" sz="2000" i="1">
                <a:solidFill>
                  <a:srgbClr val="000000"/>
                </a:solidFill>
                <a:ea typeface="SimSun" charset="0"/>
                <a:cs typeface="SimSun" charset="0"/>
              </a:rPr>
              <a:t>Adapted from Michele Ang (NT Survey student, SBC, 2006)</a:t>
            </a:r>
          </a:p>
        </p:txBody>
      </p:sp>
    </p:spTree>
    <p:extLst>
      <p:ext uri="{BB962C8B-B14F-4D97-AF65-F5344CB8AC3E}">
        <p14:creationId xmlns:p14="http://schemas.microsoft.com/office/powerpoint/2010/main" val="194878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105" name="Text Box 3"/>
          <p:cNvSpPr txBox="1">
            <a:spLocks noChangeArrowheads="1"/>
          </p:cNvSpPr>
          <p:nvPr/>
        </p:nvSpPr>
        <p:spPr bwMode="auto">
          <a:xfrm>
            <a:off x="8534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Arial" charset="0"/>
                <a:cs typeface="Arial" charset="0"/>
              </a:rPr>
              <a:t>62</a:t>
            </a:r>
          </a:p>
        </p:txBody>
      </p:sp>
      <p:pic>
        <p:nvPicPr>
          <p:cNvPr id="3174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09550" y="152400"/>
            <a:ext cx="4667250" cy="6629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5107" name="Text Box 2"/>
          <p:cNvSpPr txBox="1">
            <a:spLocks noChangeArrowheads="1"/>
          </p:cNvSpPr>
          <p:nvPr/>
        </p:nvSpPr>
        <p:spPr bwMode="auto">
          <a:xfrm>
            <a:off x="5105400" y="5429250"/>
            <a:ext cx="3886200" cy="12001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1800">
                <a:latin typeface="Arial" charset="0"/>
                <a:cs typeface="Arial" charset="0"/>
              </a:rPr>
              <a:t>J. Dwight Pentecost, </a:t>
            </a:r>
            <a:r>
              <a:rPr lang="en-US" altLang="zh-CN" sz="1800" i="1">
                <a:latin typeface="Arial" charset="0"/>
                <a:cs typeface="Arial" charset="0"/>
              </a:rPr>
              <a:t>A Harmony of the Words and Works of Jesus Christ </a:t>
            </a:r>
            <a:r>
              <a:rPr lang="en-US" altLang="zh-CN" sz="1800">
                <a:latin typeface="Arial" charset="0"/>
                <a:cs typeface="Arial" charset="0"/>
              </a:rPr>
              <a:t> (Grand Rapids: Zondervan, 1981), 587-88</a:t>
            </a:r>
            <a:endParaRPr lang="en-US" sz="1800">
              <a:latin typeface="Arial" charset="0"/>
              <a:cs typeface="Arial" charset="0"/>
            </a:endParaRPr>
          </a:p>
        </p:txBody>
      </p:sp>
      <p:sp>
        <p:nvSpPr>
          <p:cNvPr id="175108" name="Title 7"/>
          <p:cNvSpPr>
            <a:spLocks noGrp="1"/>
          </p:cNvSpPr>
          <p:nvPr>
            <p:ph type="title" idx="4294967295"/>
          </p:nvPr>
        </p:nvSpPr>
        <p:spPr>
          <a:xfrm>
            <a:off x="5102225" y="1371600"/>
            <a:ext cx="3736975" cy="2514600"/>
          </a:xfrm>
        </p:spPr>
        <p:txBody>
          <a:bodyPr/>
          <a:lstStyle/>
          <a:p>
            <a:pPr eaLnBrk="1" hangingPunct="1"/>
            <a:r>
              <a:rPr lang="en-US" sz="3600" b="1">
                <a:latin typeface="Arial" charset="0"/>
                <a:ea typeface="SimSun" charset="0"/>
                <a:cs typeface="SimSun" charset="0"/>
              </a:rPr>
              <a:t>The Parables of Christ</a:t>
            </a:r>
            <a:endParaRPr lang="en-US" sz="54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screen">
            <a:clrChange>
              <a:clrFrom>
                <a:srgbClr val="FFFFFF"/>
              </a:clrFrom>
              <a:clrTo>
                <a:srgbClr val="FFFFFF">
                  <a:alpha val="0"/>
                </a:srgbClr>
              </a:clrTo>
            </a:clrChange>
            <a:lum contrast="100000"/>
            <a:grayscl/>
            <a:biLevel thresh="50000"/>
            <a:extLst>
              <a:ext uri="{28A0092B-C50C-407E-A947-70E740481C1C}">
                <a14:useLocalDpi xmlns:a14="http://schemas.microsoft.com/office/drawing/2010/main"/>
              </a:ext>
            </a:extLst>
          </a:blip>
          <a:srcRect/>
          <a:stretch>
            <a:fillRect/>
          </a:stretch>
        </p:blipFill>
        <p:spPr bwMode="auto">
          <a:xfrm>
            <a:off x="3986213" y="219075"/>
            <a:ext cx="4929187" cy="648652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6130" name="Text Box 4"/>
          <p:cNvSpPr txBox="1">
            <a:spLocks noChangeArrowheads="1"/>
          </p:cNvSpPr>
          <p:nvPr/>
        </p:nvSpPr>
        <p:spPr bwMode="auto">
          <a:xfrm>
            <a:off x="152400" y="5943600"/>
            <a:ext cx="40211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FFFFCC"/>
                </a:solidFill>
                <a:latin typeface="Arial" charset="0"/>
                <a:cs typeface="Arial" charset="0"/>
              </a:rPr>
              <a:t>From </a:t>
            </a:r>
            <a:r>
              <a:rPr lang="en-US" altLang="zh-CN" b="1" i="1">
                <a:solidFill>
                  <a:srgbClr val="FFFFCC"/>
                </a:solidFill>
                <a:latin typeface="Arial" charset="0"/>
                <a:cs typeface="Arial" charset="0"/>
              </a:rPr>
              <a:t>The Bible Visual Resource Book</a:t>
            </a:r>
            <a:r>
              <a:rPr lang="en-US" altLang="zh-CN" b="1">
                <a:solidFill>
                  <a:srgbClr val="FFFFCC"/>
                </a:solidFill>
                <a:latin typeface="Arial" charset="0"/>
                <a:cs typeface="Arial" charset="0"/>
              </a:rPr>
              <a:t>, 209</a:t>
            </a:r>
            <a:endParaRPr lang="en-US" b="1" i="1">
              <a:solidFill>
                <a:srgbClr val="FFFFCC"/>
              </a:solidFill>
              <a:latin typeface="Arial" charset="0"/>
              <a:cs typeface="Arial" charset="0"/>
            </a:endParaRPr>
          </a:p>
        </p:txBody>
      </p:sp>
      <p:sp>
        <p:nvSpPr>
          <p:cNvPr id="176131" name="Text Box 5"/>
          <p:cNvSpPr txBox="1">
            <a:spLocks noChangeArrowheads="1"/>
          </p:cNvSpPr>
          <p:nvPr/>
        </p:nvSpPr>
        <p:spPr bwMode="auto">
          <a:xfrm>
            <a:off x="152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CC"/>
                </a:solidFill>
                <a:latin typeface="Arial" charset="0"/>
                <a:cs typeface="Arial" charset="0"/>
              </a:rPr>
              <a:t>63</a:t>
            </a:r>
          </a:p>
        </p:txBody>
      </p:sp>
      <p:sp>
        <p:nvSpPr>
          <p:cNvPr id="176132" name="Title 6"/>
          <p:cNvSpPr>
            <a:spLocks noGrp="1"/>
          </p:cNvSpPr>
          <p:nvPr>
            <p:ph type="title" idx="4294967295"/>
          </p:nvPr>
        </p:nvSpPr>
        <p:spPr>
          <a:xfrm>
            <a:off x="381000" y="381000"/>
            <a:ext cx="3124200" cy="3124200"/>
          </a:xfrm>
        </p:spPr>
        <p:txBody>
          <a:bodyPr/>
          <a:lstStyle/>
          <a:p>
            <a:pPr eaLnBrk="1" hangingPunct="1"/>
            <a:r>
              <a:rPr lang="en-US">
                <a:latin typeface="Arial" charset="0"/>
                <a:cs typeface="Arial" charset="0"/>
              </a:rPr>
              <a:t>Miracles of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ext Box 3"/>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49</a:t>
            </a:r>
          </a:p>
        </p:txBody>
      </p:sp>
      <p:sp>
        <p:nvSpPr>
          <p:cNvPr id="68613" name="Rectangle 5"/>
          <p:cNvSpPr>
            <a:spLocks noGrp="1" noChangeArrowheads="1"/>
          </p:cNvSpPr>
          <p:nvPr>
            <p:ph type="title"/>
          </p:nvPr>
        </p:nvSpPr>
        <p:spPr>
          <a:xfrm>
            <a:off x="2858229" y="457200"/>
            <a:ext cx="3427541" cy="646331"/>
          </a:xfrm>
          <a:solidFill>
            <a:schemeClr val="bg2"/>
          </a:solidFill>
        </p:spPr>
        <p:txBody>
          <a:bodyPr wrap="none" anchor="t" anchorCtr="0">
            <a:spAutoFit/>
          </a:bodyPr>
          <a:lstStyle/>
          <a:p>
            <a:pPr eaLnBrk="1" hangingPunct="1">
              <a:defRPr/>
            </a:pPr>
            <a:r>
              <a:rPr lang="zh-TW" altLang="en-US" sz="3600" b="1">
                <a:solidFill>
                  <a:schemeClr val="tx1"/>
                </a:solidFill>
                <a:effectLst>
                  <a:outerShdw blurRad="38100" dist="38100" dir="2700000" algn="tl">
                    <a:srgbClr val="000000"/>
                  </a:outerShdw>
                </a:effectLst>
                <a:latin typeface="楷体" charset="0"/>
                <a:ea typeface="楷体" charset="0"/>
                <a:cs typeface="楷体" charset="0"/>
              </a:rPr>
              <a:t>符类</a:t>
            </a:r>
            <a:r>
              <a:rPr lang="zh-CN" altLang="en-US" sz="3600" b="1">
                <a:solidFill>
                  <a:schemeClr val="tx1"/>
                </a:solidFill>
                <a:effectLst>
                  <a:outerShdw blurRad="38100" dist="38100" dir="2700000" algn="tl">
                    <a:srgbClr val="000000"/>
                  </a:outerShdw>
                </a:effectLst>
                <a:latin typeface="楷体" charset="0"/>
                <a:ea typeface="楷体" charset="0"/>
                <a:cs typeface="楷体" charset="0"/>
              </a:rPr>
              <a:t>福音</a:t>
            </a:r>
            <a:r>
              <a:rPr lang="en-US" altLang="zh-CN" sz="3600" b="1" dirty="0">
                <a:solidFill>
                  <a:schemeClr val="tx1"/>
                </a:solidFill>
                <a:effectLst>
                  <a:outerShdw blurRad="38100" dist="38100" dir="2700000" algn="tl">
                    <a:srgbClr val="000000"/>
                  </a:outerShdw>
                </a:effectLst>
                <a:latin typeface="楷体" charset="0"/>
                <a:ea typeface="楷体" charset="0"/>
                <a:cs typeface="楷体" charset="0"/>
              </a:rPr>
              <a:t>的</a:t>
            </a:r>
            <a:r>
              <a:rPr lang="zh-TW" altLang="en-US" sz="3600" b="1" dirty="0">
                <a:solidFill>
                  <a:schemeClr val="tx1"/>
                </a:solidFill>
                <a:effectLst>
                  <a:outerShdw blurRad="38100" dist="38100" dir="2700000" algn="tl">
                    <a:srgbClr val="000000"/>
                  </a:outerShdw>
                </a:effectLst>
                <a:latin typeface="楷体" charset="0"/>
                <a:ea typeface="楷体" charset="0"/>
                <a:cs typeface="楷体" charset="0"/>
              </a:rPr>
              <a:t>相同</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152400" y="1556792"/>
            <a:ext cx="8915400" cy="5301208"/>
          </a:xfrm>
          <a:prstGeom prst="rect">
            <a:avLst/>
          </a:prstGeom>
          <a:noFill/>
          <a:ln w="9525">
            <a:noFill/>
            <a:miter lim="800000"/>
            <a:headEnd/>
            <a:tailEnd/>
          </a:ln>
          <a:effectLst/>
        </p:spPr>
        <p:txBody>
          <a:bodyPr anchor="ctr"/>
          <a:lstStyle/>
          <a:p>
            <a:pPr marL="342900" indent="-342900">
              <a:spcBef>
                <a:spcPct val="20000"/>
              </a:spcBef>
              <a:buClr>
                <a:srgbClr val="FFFFCC"/>
              </a:buClr>
              <a:buSzPct val="75000"/>
              <a:defRPr/>
            </a:pPr>
            <a:endParaRPr lang="en-US" altLang="zh-TW" sz="2800" b="1" dirty="0">
              <a:solidFill>
                <a:srgbClr val="FFFFFF"/>
              </a:solidFill>
              <a:latin typeface="階體"/>
              <a:ea typeface="楷体" charset="0"/>
              <a:cs typeface="楷体" charset="0"/>
            </a:endParaRPr>
          </a:p>
          <a:p>
            <a:pPr>
              <a:lnSpc>
                <a:spcPct val="90000"/>
              </a:lnSpc>
              <a:buFont typeface="Wingdings" pitchFamily="2" charset="2"/>
              <a:buChar char="l"/>
              <a:defRPr/>
            </a:pPr>
            <a:r>
              <a:rPr lang="zh-TW" altLang="en-US" sz="2800" b="1">
                <a:solidFill>
                  <a:srgbClr val="FFFFFF"/>
                </a:solidFill>
                <a:latin typeface="階體"/>
                <a:ea typeface="楷体" charset="0"/>
                <a:cs typeface="楷体" charset="0"/>
              </a:rPr>
              <a:t>马太</a:t>
            </a:r>
            <a:r>
              <a:rPr lang="en-US" altLang="zh-TW" sz="2800" b="1">
                <a:solidFill>
                  <a:srgbClr val="FFFFFF"/>
                </a:solidFill>
                <a:latin typeface="階體"/>
                <a:ea typeface="楷体" charset="0"/>
                <a:cs typeface="楷体" charset="0"/>
              </a:rPr>
              <a:t>,</a:t>
            </a:r>
            <a:r>
              <a:rPr lang="zh-CN" altLang="en-US" sz="2800" b="1">
                <a:solidFill>
                  <a:srgbClr val="FFFFFF"/>
                </a:solidFill>
                <a:latin typeface="階體"/>
                <a:ea typeface="楷体" charset="0"/>
                <a:cs typeface="楷体" charset="0"/>
              </a:rPr>
              <a:t> 马可和路加有同之处</a:t>
            </a:r>
            <a:r>
              <a:rPr lang="en-US" altLang="zh-TW" sz="2800" b="1">
                <a:solidFill>
                  <a:srgbClr val="FFFFFF"/>
                </a:solidFill>
                <a:latin typeface="階體"/>
                <a:ea typeface="楷体" charset="0"/>
                <a:cs typeface="楷体" charset="0"/>
              </a:rPr>
              <a:t>,</a:t>
            </a:r>
            <a:r>
              <a:rPr lang="zh-CN" altLang="en-US" sz="2800" b="1">
                <a:solidFill>
                  <a:srgbClr val="FFFFFF"/>
                </a:solidFill>
                <a:latin typeface="階體"/>
                <a:ea typeface="楷体" charset="0"/>
                <a:cs typeface="楷体" charset="0"/>
              </a:rPr>
              <a:t> 约翰福音却有所不同。</a:t>
            </a:r>
            <a:endParaRPr lang="en-US" altLang="zh-TW" sz="2800" b="1" dirty="0">
              <a:solidFill>
                <a:srgbClr val="FFFFFF"/>
              </a:solidFill>
              <a:latin typeface="階體"/>
              <a:ea typeface="楷体" charset="0"/>
              <a:cs typeface="楷体" charset="0"/>
            </a:endParaRPr>
          </a:p>
          <a:p>
            <a:pPr>
              <a:lnSpc>
                <a:spcPct val="90000"/>
              </a:lnSpc>
              <a:defRPr/>
            </a:pPr>
            <a:endParaRPr lang="en-US" altLang="zh-TW" sz="2800" b="1" dirty="0">
              <a:solidFill>
                <a:srgbClr val="FFFFFF"/>
              </a:solidFill>
              <a:latin typeface="階體"/>
              <a:ea typeface="楷体" charset="0"/>
              <a:cs typeface="楷体" charset="0"/>
            </a:endParaRPr>
          </a:p>
          <a:p>
            <a:pPr>
              <a:lnSpc>
                <a:spcPct val="90000"/>
              </a:lnSpc>
              <a:buFont typeface="Wingdings" pitchFamily="2" charset="2"/>
              <a:buChar char="l"/>
              <a:defRPr/>
            </a:pPr>
            <a:r>
              <a:rPr lang="zh-CN" altLang="en-US" sz="2800" b="1">
                <a:solidFill>
                  <a:srgbClr val="FFFFFF"/>
                </a:solidFill>
                <a:latin typeface="階體"/>
                <a:ea typeface="楷体" charset="0"/>
                <a:cs typeface="楷体" charset="0"/>
              </a:rPr>
              <a:t>首三个福音书有何相似之处</a:t>
            </a:r>
            <a:r>
              <a:rPr lang="en-US" altLang="zh-TW" sz="2800" b="1">
                <a:solidFill>
                  <a:srgbClr val="FFFFFF"/>
                </a:solidFill>
                <a:latin typeface="階體"/>
                <a:ea typeface="楷体" charset="0"/>
                <a:cs typeface="楷体" charset="0"/>
              </a:rPr>
              <a:t>?</a:t>
            </a:r>
            <a:endParaRPr lang="en-US" altLang="zh-CN" sz="2800" b="1" dirty="0">
              <a:solidFill>
                <a:srgbClr val="FFFFFF"/>
              </a:solidFill>
              <a:latin typeface="階體"/>
              <a:ea typeface="楷体" charset="0"/>
              <a:cs typeface="楷体" charset="0"/>
            </a:endParaRPr>
          </a:p>
          <a:p>
            <a:pPr lvl="1">
              <a:lnSpc>
                <a:spcPct val="90000"/>
              </a:lnSpc>
              <a:defRPr/>
            </a:pPr>
            <a:r>
              <a:rPr lang="en-US" altLang="zh-TW" sz="2800" b="1">
                <a:solidFill>
                  <a:srgbClr val="FFFFFF"/>
                </a:solidFill>
                <a:latin typeface="階體"/>
                <a:ea typeface="楷体" charset="0"/>
                <a:cs typeface="楷体" charset="0"/>
              </a:rPr>
              <a:t>-</a:t>
            </a:r>
            <a:r>
              <a:rPr lang="zh-TW" altLang="en-US" sz="2800" b="1">
                <a:solidFill>
                  <a:srgbClr val="FFFFFF"/>
                </a:solidFill>
                <a:latin typeface="階體"/>
                <a:ea typeface="楷体" charset="0"/>
                <a:cs typeface="楷体" charset="0"/>
              </a:rPr>
              <a:t> 语</a:t>
            </a:r>
            <a:r>
              <a:rPr lang="zh-CN" altLang="en-US" sz="2800" b="1">
                <a:solidFill>
                  <a:srgbClr val="FFFFFF"/>
                </a:solidFill>
                <a:latin typeface="階體"/>
                <a:ea typeface="楷体" charset="0"/>
                <a:cs typeface="楷体" charset="0"/>
              </a:rPr>
              <a:t>言</a:t>
            </a:r>
            <a:endParaRPr lang="zh-CN" altLang="en-US" sz="2800" b="1" dirty="0">
              <a:solidFill>
                <a:srgbClr val="FFFFFF"/>
              </a:solidFill>
              <a:latin typeface="階體"/>
              <a:ea typeface="楷体" charset="0"/>
              <a:cs typeface="楷体" charset="0"/>
            </a:endParaRPr>
          </a:p>
          <a:p>
            <a:pPr lvl="1">
              <a:lnSpc>
                <a:spcPct val="90000"/>
              </a:lnSpc>
              <a:defRPr/>
            </a:pPr>
            <a:r>
              <a:rPr lang="en-US" altLang="zh-TW" sz="2800" b="1" dirty="0">
                <a:solidFill>
                  <a:srgbClr val="FFFFFF"/>
                </a:solidFill>
                <a:latin typeface="階體"/>
                <a:ea typeface="楷体" charset="0"/>
                <a:cs typeface="楷体" charset="0"/>
              </a:rPr>
              <a:t>-</a:t>
            </a:r>
            <a:r>
              <a:rPr lang="zh-TW" altLang="en-US" sz="2800" b="1" dirty="0">
                <a:solidFill>
                  <a:srgbClr val="FFFFFF"/>
                </a:solidFill>
                <a:latin typeface="階體"/>
                <a:ea typeface="楷体" charset="0"/>
                <a:cs typeface="楷体" charset="0"/>
              </a:rPr>
              <a:t> </a:t>
            </a:r>
            <a:r>
              <a:rPr lang="zh-CN" altLang="en-US" sz="2800" b="1" dirty="0">
                <a:solidFill>
                  <a:srgbClr val="FFFFFF"/>
                </a:solidFill>
                <a:latin typeface="階體"/>
                <a:ea typeface="楷体" charset="0"/>
                <a:cs typeface="楷体" charset="0"/>
              </a:rPr>
              <a:t>所提及的内容</a:t>
            </a:r>
          </a:p>
          <a:p>
            <a:pPr lvl="1">
              <a:lnSpc>
                <a:spcPct val="90000"/>
              </a:lnSpc>
              <a:defRPr/>
            </a:pPr>
            <a:r>
              <a:rPr lang="en-US" altLang="zh-TW" sz="2800" b="1">
                <a:solidFill>
                  <a:srgbClr val="FFFFFF"/>
                </a:solidFill>
                <a:latin typeface="階體"/>
                <a:ea typeface="楷体" charset="0"/>
                <a:cs typeface="楷体" charset="0"/>
              </a:rPr>
              <a:t>-</a:t>
            </a:r>
            <a:r>
              <a:rPr lang="zh-TW" altLang="en-US" sz="2800" b="1">
                <a:solidFill>
                  <a:srgbClr val="FFFFFF"/>
                </a:solidFill>
                <a:latin typeface="階體"/>
                <a:ea typeface="楷体" charset="0"/>
                <a:cs typeface="楷体" charset="0"/>
              </a:rPr>
              <a:t> </a:t>
            </a:r>
            <a:r>
              <a:rPr lang="en-US" altLang="zh-CN" sz="2800" b="1">
                <a:solidFill>
                  <a:srgbClr val="FFFFFF"/>
                </a:solidFill>
                <a:latin typeface="階體"/>
                <a:ea typeface="楷体" charset="0"/>
                <a:cs typeface="楷体" charset="0"/>
              </a:rPr>
              <a:t>事</a:t>
            </a:r>
            <a:r>
              <a:rPr lang="zh-TW" altLang="en-US" sz="2800" b="1">
                <a:solidFill>
                  <a:srgbClr val="FFFFFF"/>
                </a:solidFill>
                <a:latin typeface="階體"/>
                <a:ea typeface="楷体" charset="0"/>
                <a:cs typeface="楷体" charset="0"/>
              </a:rPr>
              <a:t>项</a:t>
            </a:r>
            <a:r>
              <a:rPr lang="zh-CN" altLang="en-US" sz="2800" b="1">
                <a:solidFill>
                  <a:srgbClr val="FFFFFF"/>
                </a:solidFill>
                <a:latin typeface="階體"/>
                <a:ea typeface="楷体" charset="0"/>
                <a:cs typeface="楷体" charset="0"/>
              </a:rPr>
              <a:t>的</a:t>
            </a:r>
            <a:r>
              <a:rPr lang="zh-CN" altLang="en-US" sz="2800" b="1" dirty="0">
                <a:solidFill>
                  <a:srgbClr val="FFFFFF"/>
                </a:solidFill>
                <a:latin typeface="階體"/>
                <a:ea typeface="楷体" charset="0"/>
                <a:cs typeface="楷体" charset="0"/>
              </a:rPr>
              <a:t>次序和耶</a:t>
            </a:r>
            <a:r>
              <a:rPr lang="zh-CN" altLang="en-US" sz="2800" b="1">
                <a:solidFill>
                  <a:srgbClr val="FFFFFF"/>
                </a:solidFill>
                <a:latin typeface="階體"/>
                <a:ea typeface="楷体" charset="0"/>
                <a:cs typeface="楷体" charset="0"/>
              </a:rPr>
              <a:t>稣在世</a:t>
            </a:r>
            <a:r>
              <a:rPr lang="zh-TW" altLang="en-US" sz="2800" b="1">
                <a:solidFill>
                  <a:srgbClr val="FFFFFF"/>
                </a:solidFill>
                <a:latin typeface="階體"/>
                <a:ea typeface="楷体" charset="0"/>
                <a:cs typeface="楷体" charset="0"/>
              </a:rPr>
              <a:t>时</a:t>
            </a:r>
            <a:r>
              <a:rPr lang="zh-CN" altLang="en-US" sz="2800" b="1">
                <a:solidFill>
                  <a:srgbClr val="FFFFFF"/>
                </a:solidFill>
                <a:latin typeface="階體"/>
                <a:ea typeface="楷体" charset="0"/>
                <a:cs typeface="楷体" charset="0"/>
              </a:rPr>
              <a:t>所</a:t>
            </a:r>
            <a:r>
              <a:rPr lang="zh-TW" altLang="en-US" sz="2800" b="1">
                <a:solidFill>
                  <a:srgbClr val="FFFFFF"/>
                </a:solidFill>
                <a:latin typeface="階體"/>
                <a:ea typeface="楷体" charset="0"/>
                <a:cs typeface="楷体" charset="0"/>
              </a:rPr>
              <a:t>诉说的话</a:t>
            </a:r>
            <a:r>
              <a:rPr lang="en-US" altLang="zh-CN" sz="2800" b="1">
                <a:solidFill>
                  <a:srgbClr val="FFFFFF"/>
                </a:solidFill>
                <a:latin typeface="階體"/>
                <a:ea typeface="楷体" charset="0"/>
                <a:cs typeface="楷体" charset="0"/>
              </a:rPr>
              <a:t>.</a:t>
            </a:r>
            <a:endParaRPr lang="en-US" altLang="zh-CN" sz="2800" b="1" dirty="0">
              <a:solidFill>
                <a:srgbClr val="FFFFFF"/>
              </a:solidFill>
              <a:latin typeface="階體"/>
              <a:ea typeface="楷体" charset="0"/>
              <a:cs typeface="楷体" charset="0"/>
            </a:endParaRPr>
          </a:p>
          <a:p>
            <a:pPr lvl="1">
              <a:lnSpc>
                <a:spcPct val="90000"/>
              </a:lnSpc>
              <a:defRPr/>
            </a:pPr>
            <a:endParaRPr lang="en-US" altLang="zh-CN" sz="2800" b="1" dirty="0">
              <a:solidFill>
                <a:srgbClr val="FFFFFF"/>
              </a:solidFill>
              <a:latin typeface="階體"/>
              <a:ea typeface="楷体" charset="0"/>
              <a:cs typeface="楷体" charset="0"/>
            </a:endParaRPr>
          </a:p>
          <a:p>
            <a:pPr>
              <a:lnSpc>
                <a:spcPct val="90000"/>
              </a:lnSpc>
              <a:buFont typeface="Wingdings" pitchFamily="2" charset="2"/>
              <a:buChar char="l"/>
              <a:defRPr/>
            </a:pPr>
            <a:r>
              <a:rPr lang="zh-TW" altLang="en-US" sz="2800" b="1">
                <a:solidFill>
                  <a:srgbClr val="FFFFFF"/>
                </a:solidFill>
                <a:latin typeface="階體"/>
                <a:ea typeface="楷体" charset="0"/>
                <a:cs typeface="楷体" charset="0"/>
              </a:rPr>
              <a:t>数学的</a:t>
            </a:r>
            <a:r>
              <a:rPr lang="zh-CN" altLang="en-US" sz="2800" b="1">
                <a:solidFill>
                  <a:srgbClr val="FFFFFF"/>
                </a:solidFill>
                <a:latin typeface="階體"/>
                <a:ea typeface="楷体" charset="0"/>
                <a:cs typeface="楷体" charset="0"/>
              </a:rPr>
              <a:t>根</a:t>
            </a:r>
            <a:r>
              <a:rPr lang="zh-TW" altLang="en-US" sz="2800" b="1">
                <a:solidFill>
                  <a:srgbClr val="FFFFFF"/>
                </a:solidFill>
                <a:latin typeface="階體"/>
                <a:ea typeface="楷体" charset="0"/>
                <a:cs typeface="楷体" charset="0"/>
              </a:rPr>
              <a:t>据</a:t>
            </a:r>
            <a:r>
              <a:rPr lang="en-US" altLang="zh-CN" sz="2800" b="1">
                <a:solidFill>
                  <a:srgbClr val="FFFFFF"/>
                </a:solidFill>
                <a:latin typeface="階體"/>
                <a:ea typeface="楷体" charset="0"/>
                <a:cs typeface="楷体" charset="0"/>
              </a:rPr>
              <a:t>:</a:t>
            </a:r>
            <a:endParaRPr lang="en-US" altLang="zh-CN" sz="2800" b="1" dirty="0">
              <a:solidFill>
                <a:srgbClr val="FFFFFF"/>
              </a:solidFill>
              <a:latin typeface="階體"/>
              <a:ea typeface="楷体" charset="0"/>
              <a:cs typeface="楷体" charset="0"/>
            </a:endParaRPr>
          </a:p>
          <a:p>
            <a:pPr lvl="1">
              <a:lnSpc>
                <a:spcPct val="90000"/>
              </a:lnSpc>
              <a:defRPr/>
            </a:pPr>
            <a:r>
              <a:rPr lang="en-US" altLang="zh-CN" sz="2800" b="1">
                <a:solidFill>
                  <a:srgbClr val="FFFFFF"/>
                </a:solidFill>
                <a:latin typeface="階體"/>
                <a:ea typeface="楷体" charset="0"/>
                <a:cs typeface="楷体" charset="0"/>
              </a:rPr>
              <a:t>91 %</a:t>
            </a:r>
            <a:r>
              <a:rPr lang="zh-TW" altLang="en-US" sz="2800" b="1">
                <a:solidFill>
                  <a:srgbClr val="FFFFFF"/>
                </a:solidFill>
                <a:latin typeface="階體"/>
                <a:ea typeface="楷体" charset="0"/>
                <a:cs typeface="楷体" charset="0"/>
              </a:rPr>
              <a:t> 马可</a:t>
            </a:r>
            <a:r>
              <a:rPr lang="zh-CN" altLang="en-US" sz="2800" b="1">
                <a:solidFill>
                  <a:srgbClr val="FFFFFF"/>
                </a:solidFill>
                <a:latin typeface="階體"/>
                <a:ea typeface="楷体" charset="0"/>
                <a:cs typeface="楷体" charset="0"/>
              </a:rPr>
              <a:t>所</a:t>
            </a:r>
            <a:r>
              <a:rPr lang="zh-TW" altLang="en-US" sz="2800" b="1">
                <a:solidFill>
                  <a:srgbClr val="FFFFFF"/>
                </a:solidFill>
                <a:latin typeface="階體"/>
                <a:ea typeface="楷体" charset="0"/>
                <a:cs typeface="楷体" charset="0"/>
              </a:rPr>
              <a:t>写</a:t>
            </a:r>
            <a:r>
              <a:rPr lang="zh-CN" altLang="en-US" sz="2800" b="1">
                <a:solidFill>
                  <a:srgbClr val="FFFFFF"/>
                </a:solidFill>
                <a:latin typeface="階體"/>
                <a:ea typeface="楷体" charset="0"/>
                <a:cs typeface="楷体" charset="0"/>
              </a:rPr>
              <a:t>之</a:t>
            </a:r>
            <a:r>
              <a:rPr lang="zh-CN" altLang="en-US" sz="2800" b="1" dirty="0">
                <a:solidFill>
                  <a:srgbClr val="FFFFFF"/>
                </a:solidFill>
                <a:latin typeface="階體"/>
                <a:ea typeface="楷体" charset="0"/>
                <a:cs typeface="楷体" charset="0"/>
              </a:rPr>
              <a:t>福音</a:t>
            </a:r>
            <a:r>
              <a:rPr lang="zh-CN" altLang="en-US" sz="2800" b="1">
                <a:solidFill>
                  <a:srgbClr val="FFFFFF"/>
                </a:solidFill>
                <a:latin typeface="階體"/>
                <a:ea typeface="楷体" charset="0"/>
                <a:cs typeface="楷体" charset="0"/>
              </a:rPr>
              <a:t>可在</a:t>
            </a:r>
            <a:r>
              <a:rPr lang="zh-TW" altLang="en-US" sz="2800" b="1">
                <a:solidFill>
                  <a:srgbClr val="FFFFFF"/>
                </a:solidFill>
                <a:latin typeface="階體"/>
                <a:ea typeface="楷体" charset="0"/>
                <a:cs typeface="楷体" charset="0"/>
              </a:rPr>
              <a:t>马</a:t>
            </a:r>
            <a:r>
              <a:rPr lang="zh-CN" altLang="en-US" sz="2800" b="1">
                <a:solidFill>
                  <a:srgbClr val="FFFFFF"/>
                </a:solidFill>
                <a:latin typeface="階體"/>
                <a:ea typeface="楷体" charset="0"/>
                <a:cs typeface="楷体" charset="0"/>
              </a:rPr>
              <a:t>太</a:t>
            </a:r>
            <a:r>
              <a:rPr lang="zh-CN" altLang="en-US" sz="2800" b="1" dirty="0">
                <a:solidFill>
                  <a:srgbClr val="FFFFFF"/>
                </a:solidFill>
                <a:latin typeface="階體"/>
                <a:ea typeface="楷体" charset="0"/>
                <a:cs typeface="楷体" charset="0"/>
              </a:rPr>
              <a:t>福</a:t>
            </a:r>
            <a:r>
              <a:rPr lang="zh-TW" altLang="en-US" sz="2800" b="1" dirty="0">
                <a:solidFill>
                  <a:srgbClr val="FFFFFF"/>
                </a:solidFill>
                <a:latin typeface="階體"/>
                <a:ea typeface="楷体" charset="0"/>
                <a:cs typeface="楷体" charset="0"/>
              </a:rPr>
              <a:t>音</a:t>
            </a:r>
            <a:r>
              <a:rPr lang="zh-CN" altLang="en-US" sz="2800" b="1" dirty="0">
                <a:solidFill>
                  <a:srgbClr val="FFFFFF"/>
                </a:solidFill>
                <a:latin typeface="階體"/>
                <a:ea typeface="楷体" charset="0"/>
                <a:cs typeface="楷体" charset="0"/>
              </a:rPr>
              <a:t>找到</a:t>
            </a:r>
          </a:p>
          <a:p>
            <a:pPr lvl="1">
              <a:lnSpc>
                <a:spcPct val="90000"/>
              </a:lnSpc>
              <a:defRPr/>
            </a:pPr>
            <a:r>
              <a:rPr lang="en-US" altLang="zh-CN" sz="2800" b="1">
                <a:solidFill>
                  <a:srgbClr val="FFFFFF"/>
                </a:solidFill>
                <a:latin typeface="階體"/>
                <a:ea typeface="楷体" charset="0"/>
                <a:cs typeface="楷体" charset="0"/>
              </a:rPr>
              <a:t>53 %</a:t>
            </a:r>
            <a:r>
              <a:rPr lang="zh-TW" altLang="en-US" sz="2800" b="1">
                <a:solidFill>
                  <a:srgbClr val="FFFFFF"/>
                </a:solidFill>
                <a:latin typeface="階體"/>
                <a:ea typeface="楷体" charset="0"/>
                <a:cs typeface="楷体" charset="0"/>
              </a:rPr>
              <a:t> 马</a:t>
            </a:r>
            <a:r>
              <a:rPr lang="zh-CN" altLang="en-US" sz="2800" b="1">
                <a:solidFill>
                  <a:srgbClr val="FFFFFF"/>
                </a:solidFill>
                <a:latin typeface="階體"/>
                <a:ea typeface="楷体" charset="0"/>
                <a:cs typeface="楷体" charset="0"/>
              </a:rPr>
              <a:t>可所</a:t>
            </a:r>
            <a:r>
              <a:rPr lang="zh-TW" altLang="en-US" sz="2800" b="1">
                <a:solidFill>
                  <a:srgbClr val="FFFFFF"/>
                </a:solidFill>
                <a:latin typeface="階體"/>
                <a:ea typeface="楷体" charset="0"/>
                <a:cs typeface="楷体" charset="0"/>
              </a:rPr>
              <a:t>写</a:t>
            </a:r>
            <a:r>
              <a:rPr lang="zh-CN" altLang="en-US" sz="2800" b="1">
                <a:solidFill>
                  <a:srgbClr val="FFFFFF"/>
                </a:solidFill>
                <a:latin typeface="階體"/>
                <a:ea typeface="楷体" charset="0"/>
                <a:cs typeface="楷体" charset="0"/>
              </a:rPr>
              <a:t>之</a:t>
            </a:r>
            <a:r>
              <a:rPr lang="zh-CN" altLang="en-US" sz="2800" b="1" dirty="0">
                <a:solidFill>
                  <a:srgbClr val="FFFFFF"/>
                </a:solidFill>
                <a:latin typeface="階體"/>
                <a:ea typeface="楷体" charset="0"/>
                <a:cs typeface="楷体" charset="0"/>
              </a:rPr>
              <a:t>福音可在路加福音找到</a:t>
            </a:r>
          </a:p>
          <a:p>
            <a:pPr lvl="1">
              <a:lnSpc>
                <a:spcPct val="90000"/>
              </a:lnSpc>
              <a:defRPr/>
            </a:pPr>
            <a:r>
              <a:rPr lang="zh-TW" altLang="en-US" sz="2800" b="1">
                <a:solidFill>
                  <a:srgbClr val="FFFFFF"/>
                </a:solidFill>
                <a:latin typeface="階體"/>
                <a:ea typeface="楷体" charset="0"/>
                <a:cs typeface="楷体" charset="0"/>
              </a:rPr>
              <a:t>此类协议产</a:t>
            </a:r>
            <a:r>
              <a:rPr lang="zh-CN" altLang="en-US" sz="2800" b="1">
                <a:solidFill>
                  <a:srgbClr val="FFFFFF"/>
                </a:solidFill>
                <a:latin typeface="階體"/>
                <a:ea typeface="楷体" charset="0"/>
                <a:cs typeface="楷体" charset="0"/>
              </a:rPr>
              <a:t>生一些</a:t>
            </a:r>
            <a:r>
              <a:rPr lang="zh-TW" altLang="en-US" sz="2800" b="1">
                <a:solidFill>
                  <a:srgbClr val="FFFFFF"/>
                </a:solidFill>
                <a:latin typeface="階體"/>
                <a:ea typeface="楷体" charset="0"/>
                <a:cs typeface="楷体" charset="0"/>
              </a:rPr>
              <a:t>问</a:t>
            </a:r>
            <a:r>
              <a:rPr lang="zh-CN" altLang="en-US" sz="2800" b="1">
                <a:solidFill>
                  <a:srgbClr val="FFFFFF"/>
                </a:solidFill>
                <a:latin typeface="階體"/>
                <a:ea typeface="楷体" charset="0"/>
                <a:cs typeface="楷体" charset="0"/>
              </a:rPr>
              <a:t>题</a:t>
            </a:r>
            <a:r>
              <a:rPr lang="zh-TW" altLang="en-US" sz="2800" b="1">
                <a:solidFill>
                  <a:srgbClr val="FFFFFF"/>
                </a:solidFill>
                <a:latin typeface="階體"/>
                <a:ea typeface="楷体" charset="0"/>
                <a:cs typeface="楷体" charset="0"/>
              </a:rPr>
              <a:t>关于符类</a:t>
            </a:r>
            <a:r>
              <a:rPr lang="zh-CN" altLang="en-US" sz="2800" b="1">
                <a:solidFill>
                  <a:srgbClr val="FFFFFF"/>
                </a:solidFill>
                <a:latin typeface="階體"/>
                <a:ea typeface="楷体" charset="0"/>
                <a:cs typeface="楷体" charset="0"/>
              </a:rPr>
              <a:t>福音</a:t>
            </a:r>
            <a:r>
              <a:rPr lang="zh-TW" altLang="en-US" sz="2800" b="1">
                <a:solidFill>
                  <a:srgbClr val="FFFFFF"/>
                </a:solidFill>
                <a:latin typeface="階體"/>
                <a:ea typeface="楷体" charset="0"/>
                <a:cs typeface="楷体" charset="0"/>
              </a:rPr>
              <a:t>的问题</a:t>
            </a:r>
            <a:r>
              <a:rPr lang="en-US" altLang="zh-TW" sz="2800" b="1">
                <a:solidFill>
                  <a:srgbClr val="FFFFFF"/>
                </a:solidFill>
                <a:latin typeface="階體"/>
                <a:ea typeface="楷体" charset="0"/>
                <a:cs typeface="楷体" charset="0"/>
              </a:rPr>
              <a:t>:</a:t>
            </a:r>
            <a:r>
              <a:rPr lang="en-US" altLang="zh-CN" sz="2800" b="1">
                <a:solidFill>
                  <a:srgbClr val="FFFFFF"/>
                </a:solidFill>
                <a:latin typeface="階體"/>
                <a:ea typeface="楷体" charset="0"/>
                <a:cs typeface="楷体" charset="0"/>
              </a:rPr>
              <a:t> </a:t>
            </a:r>
            <a:r>
              <a:rPr lang="en-US" altLang="zh-CN" sz="2800" b="1" dirty="0" err="1">
                <a:solidFill>
                  <a:srgbClr val="FFFFFF"/>
                </a:solidFill>
                <a:latin typeface="階體"/>
                <a:ea typeface="楷体" charset="0"/>
                <a:cs typeface="楷体" charset="0"/>
              </a:rPr>
              <a:t>作者</a:t>
            </a:r>
            <a:r>
              <a:rPr lang="zh-CN" altLang="en-US" sz="2800" b="1" dirty="0">
                <a:solidFill>
                  <a:srgbClr val="FFFFFF"/>
                </a:solidFill>
                <a:latin typeface="階體"/>
                <a:ea typeface="楷体" charset="0"/>
                <a:cs typeface="楷体" charset="0"/>
              </a:rPr>
              <a:t>是否依</a:t>
            </a:r>
            <a:r>
              <a:rPr lang="zh-CN" altLang="en-US" sz="2800" b="1">
                <a:solidFill>
                  <a:srgbClr val="FFFFFF"/>
                </a:solidFill>
                <a:latin typeface="階體"/>
                <a:ea typeface="楷体" charset="0"/>
                <a:cs typeface="楷体" charset="0"/>
              </a:rPr>
              <a:t>赖同一</a:t>
            </a:r>
            <a:r>
              <a:rPr lang="zh-TW" altLang="en-US" sz="2800" b="1">
                <a:solidFill>
                  <a:srgbClr val="FFFFFF"/>
                </a:solidFill>
                <a:latin typeface="階體"/>
                <a:ea typeface="楷体" charset="0"/>
                <a:cs typeface="楷体" charset="0"/>
              </a:rPr>
              <a:t>个来</a:t>
            </a:r>
            <a:r>
              <a:rPr lang="zh-CN" altLang="en-US" sz="2800" b="1">
                <a:solidFill>
                  <a:srgbClr val="FFFFFF"/>
                </a:solidFill>
                <a:latin typeface="階體"/>
                <a:ea typeface="楷体" charset="0"/>
                <a:cs typeface="楷体" charset="0"/>
              </a:rPr>
              <a:t>源</a:t>
            </a:r>
            <a:r>
              <a:rPr lang="en-US" altLang="zh-CN" sz="2800" b="1" dirty="0">
                <a:solidFill>
                  <a:srgbClr val="FFFFFF"/>
                </a:solidFill>
                <a:latin typeface="階體"/>
                <a:ea typeface="楷体" charset="0"/>
                <a:cs typeface="楷体" charset="0"/>
              </a:rPr>
              <a:t>?或</a:t>
            </a:r>
            <a:r>
              <a:rPr lang="zh-CN" altLang="en-US" sz="2800" b="1" dirty="0">
                <a:solidFill>
                  <a:srgbClr val="FFFFFF"/>
                </a:solidFill>
                <a:latin typeface="階體"/>
                <a:ea typeface="楷体" charset="0"/>
                <a:cs typeface="楷体" charset="0"/>
              </a:rPr>
              <a:t>彼此依靠</a:t>
            </a:r>
            <a:r>
              <a:rPr lang="en-US" altLang="zh-CN" sz="2800" b="1" dirty="0">
                <a:solidFill>
                  <a:srgbClr val="FFFFFF"/>
                </a:solidFill>
                <a:latin typeface="階體"/>
                <a:ea typeface="楷体" charset="0"/>
                <a:cs typeface="楷体" charset="0"/>
              </a:rPr>
              <a:t>?</a:t>
            </a:r>
            <a:r>
              <a:rPr lang="en-US" altLang="zh-CN" sz="2800" b="1" dirty="0">
                <a:solidFill>
                  <a:srgbClr val="FFFFFF"/>
                </a:solidFill>
                <a:latin typeface="標階體"/>
                <a:ea typeface="SimSun" charset="0"/>
                <a:cs typeface="SimSun" charset="0"/>
              </a:rPr>
              <a:t> </a:t>
            </a:r>
          </a:p>
          <a:p>
            <a:pPr lvl="1">
              <a:lnSpc>
                <a:spcPct val="90000"/>
              </a:lnSpc>
              <a:defRPr/>
            </a:pPr>
            <a:endParaRPr lang="en-US" altLang="zh-CN" sz="2800" b="1" dirty="0">
              <a:solidFill>
                <a:srgbClr val="FFFFFF"/>
              </a:solidFill>
              <a:latin typeface="階體"/>
              <a:ea typeface="楷体" charset="0"/>
              <a:cs typeface="楷体" charset="0"/>
            </a:endParaRPr>
          </a:p>
        </p:txBody>
      </p:sp>
    </p:spTree>
    <p:extLst>
      <p:ext uri="{BB962C8B-B14F-4D97-AF65-F5344CB8AC3E}">
        <p14:creationId xmlns:p14="http://schemas.microsoft.com/office/powerpoint/2010/main" val="37182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1" end="1"/>
                                            </p:txEl>
                                          </p:spTgt>
                                        </p:tgtEl>
                                        <p:attrNameLst>
                                          <p:attrName>style.visibility</p:attrName>
                                        </p:attrNameLst>
                                      </p:cBhvr>
                                      <p:to>
                                        <p:strVal val="visible"/>
                                      </p:to>
                                    </p:set>
                                    <p:anim calcmode="lin" valueType="num">
                                      <p:cBhvr>
                                        <p:cTn id="7"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3" end="3"/>
                                            </p:txEl>
                                          </p:spTgt>
                                        </p:tgtEl>
                                        <p:attrNameLst>
                                          <p:attrName>style.visibility</p:attrName>
                                        </p:attrNameLst>
                                      </p:cBhvr>
                                      <p:to>
                                        <p:strVal val="visible"/>
                                      </p:to>
                                    </p:set>
                                    <p:anim calcmode="lin" valueType="num">
                                      <p:cBhvr>
                                        <p:cTn id="13"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4" end="4"/>
                                            </p:txEl>
                                          </p:spTgt>
                                        </p:tgtEl>
                                        <p:attrNameLst>
                                          <p:attrName>style.visibility</p:attrName>
                                        </p:attrNameLst>
                                      </p:cBhvr>
                                      <p:to>
                                        <p:strVal val="visible"/>
                                      </p:to>
                                    </p:set>
                                    <p:anim calcmode="lin" valueType="num">
                                      <p:cBhvr>
                                        <p:cTn id="19"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5" end="5"/>
                                            </p:txEl>
                                          </p:spTgt>
                                        </p:tgtEl>
                                        <p:attrNameLst>
                                          <p:attrName>style.visibility</p:attrName>
                                        </p:attrNameLst>
                                      </p:cBhvr>
                                      <p:to>
                                        <p:strVal val="visible"/>
                                      </p:to>
                                    </p:set>
                                    <p:anim calcmode="lin" valueType="num">
                                      <p:cBhvr>
                                        <p:cTn id="25"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6" end="6"/>
                                            </p:txEl>
                                          </p:spTgt>
                                        </p:tgtEl>
                                        <p:attrNameLst>
                                          <p:attrName>style.visibility</p:attrName>
                                        </p:attrNameLst>
                                      </p:cBhvr>
                                      <p:to>
                                        <p:strVal val="visible"/>
                                      </p:to>
                                    </p:set>
                                    <p:anim calcmode="lin" valueType="num">
                                      <p:cBhvr>
                                        <p:cTn id="31"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8" end="8"/>
                                            </p:txEl>
                                          </p:spTgt>
                                        </p:tgtEl>
                                        <p:attrNameLst>
                                          <p:attrName>style.visibility</p:attrName>
                                        </p:attrNameLst>
                                      </p:cBhvr>
                                      <p:to>
                                        <p:strVal val="visible"/>
                                      </p:to>
                                    </p:set>
                                    <p:anim calcmode="lin" valueType="num">
                                      <p:cBhvr>
                                        <p:cTn id="37"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9" end="9"/>
                                            </p:txEl>
                                          </p:spTgt>
                                        </p:tgtEl>
                                        <p:attrNameLst>
                                          <p:attrName>style.visibility</p:attrName>
                                        </p:attrNameLst>
                                      </p:cBhvr>
                                      <p:to>
                                        <p:strVal val="visible"/>
                                      </p:to>
                                    </p:set>
                                    <p:anim calcmode="lin" valueType="num">
                                      <p:cBhvr>
                                        <p:cTn id="43" dur="500" fill="hold"/>
                                        <p:tgtEl>
                                          <p:spTgt spid="68614">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10" end="10"/>
                                            </p:txEl>
                                          </p:spTgt>
                                        </p:tgtEl>
                                        <p:attrNameLst>
                                          <p:attrName>style.visibility</p:attrName>
                                        </p:attrNameLst>
                                      </p:cBhvr>
                                      <p:to>
                                        <p:strVal val="visible"/>
                                      </p:to>
                                    </p:set>
                                    <p:anim calcmode="lin" valueType="num">
                                      <p:cBhvr>
                                        <p:cTn id="49" dur="500" fill="hold"/>
                                        <p:tgtEl>
                                          <p:spTgt spid="68614">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11" end="11"/>
                                            </p:txEl>
                                          </p:spTgt>
                                        </p:tgtEl>
                                        <p:attrNameLst>
                                          <p:attrName>style.visibility</p:attrName>
                                        </p:attrNameLst>
                                      </p:cBhvr>
                                      <p:to>
                                        <p:strVal val="visible"/>
                                      </p:to>
                                    </p:set>
                                    <p:anim calcmode="lin" valueType="num">
                                      <p:cBhvr>
                                        <p:cTn id="55" dur="500" fill="hold"/>
                                        <p:tgtEl>
                                          <p:spTgt spid="68614">
                                            <p:txEl>
                                              <p:pRg st="11" end="11"/>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1" name="Picture 4" descr="Passion Week00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ln w="76200">
            <a:solidFill>
              <a:srgbClr val="FF0000"/>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pic>
      <p:sp>
        <p:nvSpPr>
          <p:cNvPr id="269314" name="Rectangle 2"/>
          <p:cNvSpPr>
            <a:spLocks noGrp="1" noRot="1" noChangeArrowheads="1"/>
          </p:cNvSpPr>
          <p:nvPr>
            <p:ph type="title"/>
          </p:nvPr>
        </p:nvSpPr>
        <p:spPr>
          <a:xfrm>
            <a:off x="0" y="0"/>
            <a:ext cx="2209800" cy="1173163"/>
          </a:xfrm>
          <a:solidFill>
            <a:schemeClr val="bg2"/>
          </a:solidFill>
        </p:spPr>
        <p:txBody>
          <a:bodyPr/>
          <a:lstStyle/>
          <a:p>
            <a:pPr eaLnBrk="1" hangingPunct="1">
              <a:defRPr/>
            </a:pPr>
            <a:r>
              <a:rPr lang="zh-CN" altLang="en-US" sz="4200" b="1">
                <a:effectLst>
                  <a:outerShdw blurRad="38100" dist="38100" dir="2700000" algn="tl">
                    <a:srgbClr val="FFFFFF"/>
                  </a:outerShdw>
                </a:effectLst>
                <a:latin typeface="SimHei" charset="0"/>
                <a:ea typeface="SimHei" charset="0"/>
              </a:rPr>
              <a:t>受难周</a:t>
            </a:r>
            <a:endParaRPr lang="en-US" sz="4200" b="1">
              <a:effectLst>
                <a:outerShdw blurRad="38100" dist="38100" dir="2700000" algn="tl">
                  <a:srgbClr val="FFFFFF"/>
                </a:outerShdw>
              </a:effectLst>
              <a:latin typeface="SimHei" charset="0"/>
              <a:ea typeface="SimHei" charset="0"/>
            </a:endParaRPr>
          </a:p>
        </p:txBody>
      </p:sp>
      <p:sp>
        <p:nvSpPr>
          <p:cNvPr id="269317" name="Freeform 5"/>
          <p:cNvSpPr>
            <a:spLocks/>
          </p:cNvSpPr>
          <p:nvPr/>
        </p:nvSpPr>
        <p:spPr bwMode="auto">
          <a:xfrm>
            <a:off x="5791200" y="3581400"/>
            <a:ext cx="1447800" cy="2590800"/>
          </a:xfrm>
          <a:custGeom>
            <a:avLst/>
            <a:gdLst>
              <a:gd name="T0" fmla="*/ 1447800 w 832"/>
              <a:gd name="T1" fmla="*/ 2590800 h 1600"/>
              <a:gd name="T2" fmla="*/ 1310329 w 832"/>
              <a:gd name="T3" fmla="*/ 2425637 h 1600"/>
              <a:gd name="T4" fmla="*/ 1023205 w 832"/>
              <a:gd name="T5" fmla="*/ 2234565 h 1600"/>
              <a:gd name="T6" fmla="*/ 819608 w 832"/>
              <a:gd name="T7" fmla="*/ 1956054 h 1600"/>
              <a:gd name="T8" fmla="*/ 777844 w 832"/>
              <a:gd name="T9" fmla="*/ 1764983 h 1600"/>
              <a:gd name="T10" fmla="*/ 628192 w 832"/>
              <a:gd name="T11" fmla="*/ 863060 h 1600"/>
              <a:gd name="T12" fmla="*/ 574248 w 832"/>
              <a:gd name="T13" fmla="*/ 786956 h 1600"/>
              <a:gd name="T14" fmla="*/ 532484 w 832"/>
              <a:gd name="T15" fmla="*/ 673608 h 1600"/>
              <a:gd name="T16" fmla="*/ 436776 w 832"/>
              <a:gd name="T17" fmla="*/ 584549 h 1600"/>
              <a:gd name="T18" fmla="*/ 341068 w 832"/>
              <a:gd name="T19" fmla="*/ 443675 h 1600"/>
              <a:gd name="T20" fmla="*/ 301045 w 832"/>
              <a:gd name="T21" fmla="*/ 380524 h 1600"/>
              <a:gd name="T22" fmla="*/ 163574 w 832"/>
              <a:gd name="T23" fmla="*/ 178118 h 1600"/>
              <a:gd name="T24" fmla="*/ 67866 w 832"/>
              <a:gd name="T25" fmla="*/ 76105 h 1600"/>
              <a:gd name="T26" fmla="*/ 0 w 832"/>
              <a:gd name="T27" fmla="*/ 0 h 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2"/>
              <a:gd name="T43" fmla="*/ 0 h 1600"/>
              <a:gd name="T44" fmla="*/ 832 w 832"/>
              <a:gd name="T45" fmla="*/ 1600 h 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2" h="1600">
                <a:moveTo>
                  <a:pt x="832" y="1600"/>
                </a:moveTo>
                <a:cubicBezTo>
                  <a:pt x="817" y="1556"/>
                  <a:pt x="798" y="1513"/>
                  <a:pt x="753" y="1498"/>
                </a:cubicBezTo>
                <a:cubicBezTo>
                  <a:pt x="704" y="1449"/>
                  <a:pt x="654" y="1402"/>
                  <a:pt x="588" y="1380"/>
                </a:cubicBezTo>
                <a:cubicBezTo>
                  <a:pt x="549" y="1321"/>
                  <a:pt x="508" y="1266"/>
                  <a:pt x="471" y="1208"/>
                </a:cubicBezTo>
                <a:cubicBezTo>
                  <a:pt x="462" y="1168"/>
                  <a:pt x="457" y="1128"/>
                  <a:pt x="447" y="1090"/>
                </a:cubicBezTo>
                <a:cubicBezTo>
                  <a:pt x="428" y="945"/>
                  <a:pt x="425" y="681"/>
                  <a:pt x="361" y="533"/>
                </a:cubicBezTo>
                <a:cubicBezTo>
                  <a:pt x="353" y="515"/>
                  <a:pt x="337" y="503"/>
                  <a:pt x="330" y="486"/>
                </a:cubicBezTo>
                <a:cubicBezTo>
                  <a:pt x="320" y="463"/>
                  <a:pt x="323" y="433"/>
                  <a:pt x="306" y="416"/>
                </a:cubicBezTo>
                <a:cubicBezTo>
                  <a:pt x="287" y="397"/>
                  <a:pt x="264" y="382"/>
                  <a:pt x="251" y="361"/>
                </a:cubicBezTo>
                <a:cubicBezTo>
                  <a:pt x="232" y="332"/>
                  <a:pt x="214" y="303"/>
                  <a:pt x="196" y="274"/>
                </a:cubicBezTo>
                <a:cubicBezTo>
                  <a:pt x="188" y="261"/>
                  <a:pt x="173" y="235"/>
                  <a:pt x="173" y="235"/>
                </a:cubicBezTo>
                <a:cubicBezTo>
                  <a:pt x="161" y="188"/>
                  <a:pt x="135" y="135"/>
                  <a:pt x="94" y="110"/>
                </a:cubicBezTo>
                <a:cubicBezTo>
                  <a:pt x="76" y="82"/>
                  <a:pt x="66" y="65"/>
                  <a:pt x="39" y="47"/>
                </a:cubicBezTo>
                <a:cubicBezTo>
                  <a:pt x="28" y="11"/>
                  <a:pt x="23" y="23"/>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18" name="Freeform 6"/>
          <p:cNvSpPr>
            <a:spLocks/>
          </p:cNvSpPr>
          <p:nvPr/>
        </p:nvSpPr>
        <p:spPr bwMode="auto">
          <a:xfrm>
            <a:off x="3897313" y="2590800"/>
            <a:ext cx="1741487" cy="990600"/>
          </a:xfrm>
          <a:custGeom>
            <a:avLst/>
            <a:gdLst>
              <a:gd name="T0" fmla="*/ 1741487 w 1145"/>
              <a:gd name="T1" fmla="*/ 975626 h 860"/>
              <a:gd name="T2" fmla="*/ 1562015 w 1145"/>
              <a:gd name="T3" fmla="*/ 947981 h 860"/>
              <a:gd name="T4" fmla="*/ 1490530 w 1145"/>
              <a:gd name="T5" fmla="*/ 912273 h 860"/>
              <a:gd name="T6" fmla="*/ 1443381 w 1145"/>
              <a:gd name="T7" fmla="*/ 858136 h 860"/>
              <a:gd name="T8" fmla="*/ 1371896 w 1145"/>
              <a:gd name="T9" fmla="*/ 813213 h 860"/>
              <a:gd name="T10" fmla="*/ 1241095 w 1145"/>
              <a:gd name="T11" fmla="*/ 658864 h 860"/>
              <a:gd name="T12" fmla="*/ 1133107 w 1145"/>
              <a:gd name="T13" fmla="*/ 541374 h 860"/>
              <a:gd name="T14" fmla="*/ 1061623 w 1145"/>
              <a:gd name="T15" fmla="*/ 487237 h 860"/>
              <a:gd name="T16" fmla="*/ 871504 w 1145"/>
              <a:gd name="T17" fmla="*/ 252257 h 860"/>
              <a:gd name="T18" fmla="*/ 763517 w 1145"/>
              <a:gd name="T19" fmla="*/ 143983 h 860"/>
              <a:gd name="T20" fmla="*/ 596212 w 1145"/>
              <a:gd name="T21" fmla="*/ 117490 h 860"/>
              <a:gd name="T22" fmla="*/ 477578 w 1145"/>
              <a:gd name="T23" fmla="*/ 89845 h 860"/>
              <a:gd name="T24" fmla="*/ 441075 w 1145"/>
              <a:gd name="T25" fmla="*/ 71415 h 860"/>
              <a:gd name="T26" fmla="*/ 285938 w 1145"/>
              <a:gd name="T27" fmla="*/ 62200 h 860"/>
              <a:gd name="T28" fmla="*/ 0 w 1145"/>
              <a:gd name="T29" fmla="*/ 0 h 8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5"/>
              <a:gd name="T46" fmla="*/ 0 h 860"/>
              <a:gd name="T47" fmla="*/ 1145 w 1145"/>
              <a:gd name="T48" fmla="*/ 860 h 8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5" h="860">
                <a:moveTo>
                  <a:pt x="1145" y="847"/>
                </a:moveTo>
                <a:cubicBezTo>
                  <a:pt x="1091" y="860"/>
                  <a:pt x="1079" y="833"/>
                  <a:pt x="1027" y="823"/>
                </a:cubicBezTo>
                <a:cubicBezTo>
                  <a:pt x="1011" y="812"/>
                  <a:pt x="993" y="805"/>
                  <a:pt x="980" y="792"/>
                </a:cubicBezTo>
                <a:cubicBezTo>
                  <a:pt x="966" y="778"/>
                  <a:pt x="962" y="758"/>
                  <a:pt x="949" y="745"/>
                </a:cubicBezTo>
                <a:cubicBezTo>
                  <a:pt x="934" y="730"/>
                  <a:pt x="916" y="720"/>
                  <a:pt x="902" y="706"/>
                </a:cubicBezTo>
                <a:cubicBezTo>
                  <a:pt x="888" y="651"/>
                  <a:pt x="848" y="615"/>
                  <a:pt x="816" y="572"/>
                </a:cubicBezTo>
                <a:cubicBezTo>
                  <a:pt x="809" y="563"/>
                  <a:pt x="763" y="490"/>
                  <a:pt x="745" y="470"/>
                </a:cubicBezTo>
                <a:cubicBezTo>
                  <a:pt x="730" y="453"/>
                  <a:pt x="709" y="442"/>
                  <a:pt x="698" y="423"/>
                </a:cubicBezTo>
                <a:cubicBezTo>
                  <a:pt x="657" y="354"/>
                  <a:pt x="617" y="284"/>
                  <a:pt x="573" y="219"/>
                </a:cubicBezTo>
                <a:cubicBezTo>
                  <a:pt x="558" y="198"/>
                  <a:pt x="529" y="140"/>
                  <a:pt x="502" y="125"/>
                </a:cubicBezTo>
                <a:cubicBezTo>
                  <a:pt x="468" y="105"/>
                  <a:pt x="428" y="106"/>
                  <a:pt x="392" y="102"/>
                </a:cubicBezTo>
                <a:cubicBezTo>
                  <a:pt x="366" y="93"/>
                  <a:pt x="337" y="90"/>
                  <a:pt x="314" y="78"/>
                </a:cubicBezTo>
                <a:cubicBezTo>
                  <a:pt x="305" y="73"/>
                  <a:pt x="299" y="63"/>
                  <a:pt x="290" y="62"/>
                </a:cubicBezTo>
                <a:cubicBezTo>
                  <a:pt x="256" y="55"/>
                  <a:pt x="222" y="56"/>
                  <a:pt x="188" y="54"/>
                </a:cubicBezTo>
                <a:cubicBezTo>
                  <a:pt x="125" y="39"/>
                  <a:pt x="65" y="0"/>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19" name="Freeform 7"/>
          <p:cNvSpPr>
            <a:spLocks/>
          </p:cNvSpPr>
          <p:nvPr/>
        </p:nvSpPr>
        <p:spPr bwMode="auto">
          <a:xfrm>
            <a:off x="3884613" y="2438400"/>
            <a:ext cx="3430587" cy="3657600"/>
          </a:xfrm>
          <a:custGeom>
            <a:avLst/>
            <a:gdLst>
              <a:gd name="T0" fmla="*/ 0 w 2110"/>
              <a:gd name="T1" fmla="*/ 0 h 2534"/>
              <a:gd name="T2" fmla="*/ 63409 w 2110"/>
              <a:gd name="T3" fmla="*/ 90935 h 2534"/>
              <a:gd name="T4" fmla="*/ 255262 w 2110"/>
              <a:gd name="T5" fmla="*/ 181870 h 2534"/>
              <a:gd name="T6" fmla="*/ 318671 w 2110"/>
              <a:gd name="T7" fmla="*/ 238163 h 2534"/>
              <a:gd name="T8" fmla="*/ 460121 w 2110"/>
              <a:gd name="T9" fmla="*/ 317550 h 2534"/>
              <a:gd name="T10" fmla="*/ 612953 w 2110"/>
              <a:gd name="T11" fmla="*/ 430136 h 2534"/>
              <a:gd name="T12" fmla="*/ 676362 w 2110"/>
              <a:gd name="T13" fmla="*/ 499420 h 2534"/>
              <a:gd name="T14" fmla="*/ 689369 w 2110"/>
              <a:gd name="T15" fmla="*/ 544165 h 2534"/>
              <a:gd name="T16" fmla="*/ 842201 w 2110"/>
              <a:gd name="T17" fmla="*/ 656751 h 2534"/>
              <a:gd name="T18" fmla="*/ 1097463 w 2110"/>
              <a:gd name="T19" fmla="*/ 838621 h 2534"/>
              <a:gd name="T20" fmla="*/ 1160872 w 2110"/>
              <a:gd name="T21" fmla="*/ 906461 h 2534"/>
              <a:gd name="T22" fmla="*/ 1440521 w 2110"/>
              <a:gd name="T23" fmla="*/ 1109982 h 2534"/>
              <a:gd name="T24" fmla="*/ 1708790 w 2110"/>
              <a:gd name="T25" fmla="*/ 1280304 h 2534"/>
              <a:gd name="T26" fmla="*/ 1913650 w 2110"/>
              <a:gd name="T27" fmla="*/ 1348145 h 2534"/>
              <a:gd name="T28" fmla="*/ 2116884 w 2110"/>
              <a:gd name="T29" fmla="*/ 1631053 h 2534"/>
              <a:gd name="T30" fmla="*/ 2232320 w 2110"/>
              <a:gd name="T31" fmla="*/ 1902414 h 2534"/>
              <a:gd name="T32" fmla="*/ 2372145 w 2110"/>
              <a:gd name="T33" fmla="*/ 2173775 h 2534"/>
              <a:gd name="T34" fmla="*/ 2385152 w 2110"/>
              <a:gd name="T35" fmla="*/ 2208417 h 2534"/>
              <a:gd name="T36" fmla="*/ 2474575 w 2110"/>
              <a:gd name="T37" fmla="*/ 2321003 h 2534"/>
              <a:gd name="T38" fmla="*/ 2577005 w 2110"/>
              <a:gd name="T39" fmla="*/ 2547618 h 2534"/>
              <a:gd name="T40" fmla="*/ 2588386 w 2110"/>
              <a:gd name="T41" fmla="*/ 2683299 h 2534"/>
              <a:gd name="T42" fmla="*/ 2640414 w 2110"/>
              <a:gd name="T43" fmla="*/ 2762686 h 2534"/>
              <a:gd name="T44" fmla="*/ 2806253 w 2110"/>
              <a:gd name="T45" fmla="*/ 2977754 h 2534"/>
              <a:gd name="T46" fmla="*/ 2882669 w 2110"/>
              <a:gd name="T47" fmla="*/ 3057142 h 2534"/>
              <a:gd name="T48" fmla="*/ 2895676 w 2110"/>
              <a:gd name="T49" fmla="*/ 3091783 h 2534"/>
              <a:gd name="T50" fmla="*/ 2946078 w 2110"/>
              <a:gd name="T51" fmla="*/ 3159624 h 2534"/>
              <a:gd name="T52" fmla="*/ 3085902 w 2110"/>
              <a:gd name="T53" fmla="*/ 3306851 h 2534"/>
              <a:gd name="T54" fmla="*/ 3238734 w 2110"/>
              <a:gd name="T55" fmla="*/ 3487278 h 2534"/>
              <a:gd name="T56" fmla="*/ 3290762 w 2110"/>
              <a:gd name="T57" fmla="*/ 3566665 h 2534"/>
              <a:gd name="T58" fmla="*/ 3430587 w 2110"/>
              <a:gd name="T59" fmla="*/ 3657600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20" name="Freeform 8"/>
          <p:cNvSpPr>
            <a:spLocks/>
          </p:cNvSpPr>
          <p:nvPr/>
        </p:nvSpPr>
        <p:spPr bwMode="auto">
          <a:xfrm>
            <a:off x="3848100" y="2438400"/>
            <a:ext cx="3390900" cy="3429000"/>
          </a:xfrm>
          <a:custGeom>
            <a:avLst/>
            <a:gdLst>
              <a:gd name="T0" fmla="*/ 3390900 w 2211"/>
              <a:gd name="T1" fmla="*/ 3429000 h 2510"/>
              <a:gd name="T2" fmla="*/ 3295814 w 2211"/>
              <a:gd name="T3" fmla="*/ 3355229 h 2510"/>
              <a:gd name="T4" fmla="*/ 3223732 w 2211"/>
              <a:gd name="T5" fmla="*/ 3311512 h 2510"/>
              <a:gd name="T6" fmla="*/ 3162386 w 2211"/>
              <a:gd name="T7" fmla="*/ 3247304 h 2510"/>
              <a:gd name="T8" fmla="*/ 3151651 w 2211"/>
              <a:gd name="T9" fmla="*/ 3215883 h 2510"/>
              <a:gd name="T10" fmla="*/ 3067300 w 2211"/>
              <a:gd name="T11" fmla="*/ 3065608 h 2510"/>
              <a:gd name="T12" fmla="*/ 2970680 w 2211"/>
              <a:gd name="T13" fmla="*/ 2851125 h 2510"/>
              <a:gd name="T14" fmla="*/ 2933872 w 2211"/>
              <a:gd name="T15" fmla="*/ 2422158 h 2510"/>
              <a:gd name="T16" fmla="*/ 2898598 w 2211"/>
              <a:gd name="T17" fmla="*/ 2240462 h 2510"/>
              <a:gd name="T18" fmla="*/ 2789709 w 2211"/>
              <a:gd name="T19" fmla="*/ 2101116 h 2510"/>
              <a:gd name="T20" fmla="*/ 2742166 w 2211"/>
              <a:gd name="T21" fmla="*/ 1983629 h 2510"/>
              <a:gd name="T22" fmla="*/ 2717628 w 2211"/>
              <a:gd name="T23" fmla="*/ 1897562 h 2510"/>
              <a:gd name="T24" fmla="*/ 2645546 w 2211"/>
              <a:gd name="T25" fmla="*/ 1833354 h 2510"/>
              <a:gd name="T26" fmla="*/ 2538191 w 2211"/>
              <a:gd name="T27" fmla="*/ 1672150 h 2510"/>
              <a:gd name="T28" fmla="*/ 2453840 w 2211"/>
              <a:gd name="T29" fmla="*/ 1490454 h 2510"/>
              <a:gd name="T30" fmla="*/ 2429301 w 2211"/>
              <a:gd name="T31" fmla="*/ 1446737 h 2510"/>
              <a:gd name="T32" fmla="*/ 2357220 w 2211"/>
              <a:gd name="T33" fmla="*/ 1382529 h 2510"/>
              <a:gd name="T34" fmla="*/ 2225326 w 2211"/>
              <a:gd name="T35" fmla="*/ 1307392 h 2510"/>
              <a:gd name="T36" fmla="*/ 2019817 w 2211"/>
              <a:gd name="T37" fmla="*/ 1168046 h 2510"/>
              <a:gd name="T38" fmla="*/ 1851115 w 2211"/>
              <a:gd name="T39" fmla="*/ 1072416 h 2510"/>
              <a:gd name="T40" fmla="*/ 1659409 w 2211"/>
              <a:gd name="T41" fmla="*/ 879791 h 2510"/>
              <a:gd name="T42" fmla="*/ 1550520 w 2211"/>
              <a:gd name="T43" fmla="*/ 771867 h 2510"/>
              <a:gd name="T44" fmla="*/ 1418626 w 2211"/>
              <a:gd name="T45" fmla="*/ 643450 h 2510"/>
              <a:gd name="T46" fmla="*/ 1249925 w 2211"/>
              <a:gd name="T47" fmla="*/ 536891 h 2510"/>
              <a:gd name="T48" fmla="*/ 1154838 w 2211"/>
              <a:gd name="T49" fmla="*/ 450825 h 2510"/>
              <a:gd name="T50" fmla="*/ 817435 w 2211"/>
              <a:gd name="T51" fmla="*/ 214483 h 2510"/>
              <a:gd name="T52" fmla="*/ 636465 w 2211"/>
              <a:gd name="T53" fmla="*/ 129783 h 2510"/>
              <a:gd name="T54" fmla="*/ 564383 w 2211"/>
              <a:gd name="T55" fmla="*/ 96996 h 2510"/>
              <a:gd name="T56" fmla="*/ 516840 w 2211"/>
              <a:gd name="T57" fmla="*/ 86067 h 2510"/>
              <a:gd name="T58" fmla="*/ 444758 w 2211"/>
              <a:gd name="T59" fmla="*/ 43716 h 2510"/>
              <a:gd name="T60" fmla="*/ 0 w 2211"/>
              <a:gd name="T61" fmla="*/ 10929 h 2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11"/>
              <a:gd name="T94" fmla="*/ 0 h 2510"/>
              <a:gd name="T95" fmla="*/ 2211 w 2211"/>
              <a:gd name="T96" fmla="*/ 2510 h 25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11" h="2510">
                <a:moveTo>
                  <a:pt x="2211" y="2510"/>
                </a:moveTo>
                <a:cubicBezTo>
                  <a:pt x="2177" y="2499"/>
                  <a:pt x="2176" y="2477"/>
                  <a:pt x="2149" y="2456"/>
                </a:cubicBezTo>
                <a:cubicBezTo>
                  <a:pt x="2134" y="2444"/>
                  <a:pt x="2102" y="2424"/>
                  <a:pt x="2102" y="2424"/>
                </a:cubicBezTo>
                <a:cubicBezTo>
                  <a:pt x="2090" y="2407"/>
                  <a:pt x="2073" y="2394"/>
                  <a:pt x="2062" y="2377"/>
                </a:cubicBezTo>
                <a:cubicBezTo>
                  <a:pt x="2057" y="2370"/>
                  <a:pt x="2058" y="2361"/>
                  <a:pt x="2055" y="2354"/>
                </a:cubicBezTo>
                <a:cubicBezTo>
                  <a:pt x="2037" y="2317"/>
                  <a:pt x="2018" y="2279"/>
                  <a:pt x="2000" y="2244"/>
                </a:cubicBezTo>
                <a:cubicBezTo>
                  <a:pt x="1972" y="2190"/>
                  <a:pt x="1949" y="2146"/>
                  <a:pt x="1937" y="2087"/>
                </a:cubicBezTo>
                <a:cubicBezTo>
                  <a:pt x="1926" y="1970"/>
                  <a:pt x="1920" y="1904"/>
                  <a:pt x="1913" y="1773"/>
                </a:cubicBezTo>
                <a:cubicBezTo>
                  <a:pt x="1911" y="1752"/>
                  <a:pt x="1896" y="1648"/>
                  <a:pt x="1890" y="1640"/>
                </a:cubicBezTo>
                <a:cubicBezTo>
                  <a:pt x="1864" y="1606"/>
                  <a:pt x="1844" y="1571"/>
                  <a:pt x="1819" y="1538"/>
                </a:cubicBezTo>
                <a:cubicBezTo>
                  <a:pt x="1812" y="1522"/>
                  <a:pt x="1790" y="1466"/>
                  <a:pt x="1788" y="1452"/>
                </a:cubicBezTo>
                <a:cubicBezTo>
                  <a:pt x="1787" y="1448"/>
                  <a:pt x="1779" y="1398"/>
                  <a:pt x="1772" y="1389"/>
                </a:cubicBezTo>
                <a:cubicBezTo>
                  <a:pt x="1758" y="1371"/>
                  <a:pt x="1725" y="1342"/>
                  <a:pt x="1725" y="1342"/>
                </a:cubicBezTo>
                <a:cubicBezTo>
                  <a:pt x="1709" y="1296"/>
                  <a:pt x="1673" y="1266"/>
                  <a:pt x="1655" y="1224"/>
                </a:cubicBezTo>
                <a:cubicBezTo>
                  <a:pt x="1635" y="1180"/>
                  <a:pt x="1619" y="1135"/>
                  <a:pt x="1600" y="1091"/>
                </a:cubicBezTo>
                <a:cubicBezTo>
                  <a:pt x="1595" y="1080"/>
                  <a:pt x="1591" y="1068"/>
                  <a:pt x="1584" y="1059"/>
                </a:cubicBezTo>
                <a:cubicBezTo>
                  <a:pt x="1570" y="1041"/>
                  <a:pt x="1537" y="1012"/>
                  <a:pt x="1537" y="1012"/>
                </a:cubicBezTo>
                <a:cubicBezTo>
                  <a:pt x="1521" y="966"/>
                  <a:pt x="1489" y="975"/>
                  <a:pt x="1451" y="957"/>
                </a:cubicBezTo>
                <a:cubicBezTo>
                  <a:pt x="1399" y="931"/>
                  <a:pt x="1364" y="884"/>
                  <a:pt x="1317" y="855"/>
                </a:cubicBezTo>
                <a:cubicBezTo>
                  <a:pt x="1295" y="841"/>
                  <a:pt x="1222" y="805"/>
                  <a:pt x="1207" y="785"/>
                </a:cubicBezTo>
                <a:cubicBezTo>
                  <a:pt x="1177" y="745"/>
                  <a:pt x="1130" y="658"/>
                  <a:pt x="1082" y="644"/>
                </a:cubicBezTo>
                <a:cubicBezTo>
                  <a:pt x="1060" y="615"/>
                  <a:pt x="1028" y="595"/>
                  <a:pt x="1011" y="565"/>
                </a:cubicBezTo>
                <a:cubicBezTo>
                  <a:pt x="990" y="529"/>
                  <a:pt x="964" y="484"/>
                  <a:pt x="925" y="471"/>
                </a:cubicBezTo>
                <a:cubicBezTo>
                  <a:pt x="889" y="442"/>
                  <a:pt x="851" y="419"/>
                  <a:pt x="815" y="393"/>
                </a:cubicBezTo>
                <a:cubicBezTo>
                  <a:pt x="801" y="353"/>
                  <a:pt x="784" y="352"/>
                  <a:pt x="753" y="330"/>
                </a:cubicBezTo>
                <a:cubicBezTo>
                  <a:pt x="679" y="276"/>
                  <a:pt x="620" y="187"/>
                  <a:pt x="533" y="157"/>
                </a:cubicBezTo>
                <a:cubicBezTo>
                  <a:pt x="490" y="126"/>
                  <a:pt x="464" y="105"/>
                  <a:pt x="415" y="95"/>
                </a:cubicBezTo>
                <a:cubicBezTo>
                  <a:pt x="399" y="87"/>
                  <a:pt x="384" y="77"/>
                  <a:pt x="368" y="71"/>
                </a:cubicBezTo>
                <a:cubicBezTo>
                  <a:pt x="358" y="66"/>
                  <a:pt x="346" y="67"/>
                  <a:pt x="337" y="63"/>
                </a:cubicBezTo>
                <a:cubicBezTo>
                  <a:pt x="319" y="55"/>
                  <a:pt x="307" y="38"/>
                  <a:pt x="290" y="32"/>
                </a:cubicBezTo>
                <a:cubicBezTo>
                  <a:pt x="208" y="0"/>
                  <a:pt x="79" y="8"/>
                  <a:pt x="0" y="8"/>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21" name="Freeform 9"/>
          <p:cNvSpPr>
            <a:spLocks/>
          </p:cNvSpPr>
          <p:nvPr/>
        </p:nvSpPr>
        <p:spPr bwMode="auto">
          <a:xfrm>
            <a:off x="3897313" y="2517775"/>
            <a:ext cx="1741487" cy="1444625"/>
          </a:xfrm>
          <a:custGeom>
            <a:avLst/>
            <a:gdLst>
              <a:gd name="T0" fmla="*/ 0 w 1176"/>
              <a:gd name="T1" fmla="*/ 0 h 816"/>
              <a:gd name="T2" fmla="*/ 453142 w 1176"/>
              <a:gd name="T3" fmla="*/ 54882 h 816"/>
              <a:gd name="T4" fmla="*/ 627883 w 1176"/>
              <a:gd name="T5" fmla="*/ 180578 h 816"/>
              <a:gd name="T6" fmla="*/ 707849 w 1176"/>
              <a:gd name="T7" fmla="*/ 249623 h 816"/>
              <a:gd name="T8" fmla="*/ 743390 w 1176"/>
              <a:gd name="T9" fmla="*/ 292112 h 816"/>
              <a:gd name="T10" fmla="*/ 777450 w 1176"/>
              <a:gd name="T11" fmla="*/ 306275 h 816"/>
              <a:gd name="T12" fmla="*/ 801143 w 1176"/>
              <a:gd name="T13" fmla="*/ 375319 h 816"/>
              <a:gd name="T14" fmla="*/ 848531 w 1176"/>
              <a:gd name="T15" fmla="*/ 430201 h 816"/>
              <a:gd name="T16" fmla="*/ 906284 w 1176"/>
              <a:gd name="T17" fmla="*/ 541734 h 816"/>
              <a:gd name="T18" fmla="*/ 999578 w 1176"/>
              <a:gd name="T19" fmla="*/ 624942 h 816"/>
              <a:gd name="T20" fmla="*/ 1045485 w 1176"/>
              <a:gd name="T21" fmla="*/ 708150 h 816"/>
              <a:gd name="T22" fmla="*/ 1149144 w 1176"/>
              <a:gd name="T23" fmla="*/ 791357 h 816"/>
              <a:gd name="T24" fmla="*/ 1335732 w 1176"/>
              <a:gd name="T25" fmla="*/ 943609 h 816"/>
              <a:gd name="T26" fmla="*/ 1405333 w 1176"/>
              <a:gd name="T27" fmla="*/ 971935 h 816"/>
              <a:gd name="T28" fmla="*/ 1474933 w 1176"/>
              <a:gd name="T29" fmla="*/ 1026817 h 816"/>
              <a:gd name="T30" fmla="*/ 1520839 w 1176"/>
              <a:gd name="T31" fmla="*/ 1111795 h 816"/>
              <a:gd name="T32" fmla="*/ 1556380 w 1176"/>
              <a:gd name="T33" fmla="*/ 1152513 h 816"/>
              <a:gd name="T34" fmla="*/ 1602287 w 1176"/>
              <a:gd name="T35" fmla="*/ 1235721 h 816"/>
              <a:gd name="T36" fmla="*/ 1614133 w 1176"/>
              <a:gd name="T37" fmla="*/ 1278210 h 816"/>
              <a:gd name="T38" fmla="*/ 1719274 w 1176"/>
              <a:gd name="T39" fmla="*/ 1387973 h 816"/>
              <a:gd name="T40" fmla="*/ 1741487 w 1176"/>
              <a:gd name="T41" fmla="*/ 1444625 h 8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6"/>
              <a:gd name="T64" fmla="*/ 0 h 816"/>
              <a:gd name="T65" fmla="*/ 1176 w 1176"/>
              <a:gd name="T66" fmla="*/ 816 h 8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6" h="816">
                <a:moveTo>
                  <a:pt x="0" y="0"/>
                </a:moveTo>
                <a:cubicBezTo>
                  <a:pt x="101" y="20"/>
                  <a:pt x="205" y="1"/>
                  <a:pt x="306" y="31"/>
                </a:cubicBezTo>
                <a:cubicBezTo>
                  <a:pt x="343" y="56"/>
                  <a:pt x="390" y="68"/>
                  <a:pt x="424" y="102"/>
                </a:cubicBezTo>
                <a:cubicBezTo>
                  <a:pt x="460" y="138"/>
                  <a:pt x="441" y="128"/>
                  <a:pt x="478" y="141"/>
                </a:cubicBezTo>
                <a:cubicBezTo>
                  <a:pt x="486" y="149"/>
                  <a:pt x="492" y="158"/>
                  <a:pt x="502" y="165"/>
                </a:cubicBezTo>
                <a:cubicBezTo>
                  <a:pt x="508" y="169"/>
                  <a:pt x="519" y="166"/>
                  <a:pt x="525" y="173"/>
                </a:cubicBezTo>
                <a:cubicBezTo>
                  <a:pt x="533" y="183"/>
                  <a:pt x="533" y="200"/>
                  <a:pt x="541" y="212"/>
                </a:cubicBezTo>
                <a:cubicBezTo>
                  <a:pt x="549" y="224"/>
                  <a:pt x="564" y="231"/>
                  <a:pt x="573" y="243"/>
                </a:cubicBezTo>
                <a:cubicBezTo>
                  <a:pt x="587" y="262"/>
                  <a:pt x="592" y="291"/>
                  <a:pt x="612" y="306"/>
                </a:cubicBezTo>
                <a:cubicBezTo>
                  <a:pt x="633" y="321"/>
                  <a:pt x="675" y="353"/>
                  <a:pt x="675" y="353"/>
                </a:cubicBezTo>
                <a:cubicBezTo>
                  <a:pt x="679" y="359"/>
                  <a:pt x="700" y="394"/>
                  <a:pt x="706" y="400"/>
                </a:cubicBezTo>
                <a:cubicBezTo>
                  <a:pt x="725" y="419"/>
                  <a:pt x="755" y="428"/>
                  <a:pt x="776" y="447"/>
                </a:cubicBezTo>
                <a:cubicBezTo>
                  <a:pt x="834" y="498"/>
                  <a:pt x="817" y="504"/>
                  <a:pt x="902" y="533"/>
                </a:cubicBezTo>
                <a:cubicBezTo>
                  <a:pt x="917" y="538"/>
                  <a:pt x="935" y="539"/>
                  <a:pt x="949" y="549"/>
                </a:cubicBezTo>
                <a:cubicBezTo>
                  <a:pt x="964" y="559"/>
                  <a:pt x="996" y="580"/>
                  <a:pt x="996" y="580"/>
                </a:cubicBezTo>
                <a:cubicBezTo>
                  <a:pt x="1006" y="596"/>
                  <a:pt x="1013" y="614"/>
                  <a:pt x="1027" y="628"/>
                </a:cubicBezTo>
                <a:cubicBezTo>
                  <a:pt x="1035" y="635"/>
                  <a:pt x="1044" y="642"/>
                  <a:pt x="1051" y="651"/>
                </a:cubicBezTo>
                <a:cubicBezTo>
                  <a:pt x="1062" y="665"/>
                  <a:pt x="1076" y="680"/>
                  <a:pt x="1082" y="698"/>
                </a:cubicBezTo>
                <a:cubicBezTo>
                  <a:pt x="1084" y="706"/>
                  <a:pt x="1084" y="715"/>
                  <a:pt x="1090" y="722"/>
                </a:cubicBezTo>
                <a:cubicBezTo>
                  <a:pt x="1120" y="761"/>
                  <a:pt x="1128" y="763"/>
                  <a:pt x="1161" y="784"/>
                </a:cubicBezTo>
                <a:cubicBezTo>
                  <a:pt x="1170" y="811"/>
                  <a:pt x="1163" y="801"/>
                  <a:pt x="1176" y="816"/>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22" name="Freeform 10"/>
          <p:cNvSpPr>
            <a:spLocks/>
          </p:cNvSpPr>
          <p:nvPr/>
        </p:nvSpPr>
        <p:spPr bwMode="auto">
          <a:xfrm>
            <a:off x="6019800" y="3962400"/>
            <a:ext cx="1143000" cy="2133600"/>
          </a:xfrm>
          <a:custGeom>
            <a:avLst/>
            <a:gdLst>
              <a:gd name="T0" fmla="*/ 0 w 682"/>
              <a:gd name="T1" fmla="*/ 0 h 1310"/>
              <a:gd name="T2" fmla="*/ 92177 w 682"/>
              <a:gd name="T3" fmla="*/ 231276 h 1310"/>
              <a:gd name="T4" fmla="*/ 209494 w 682"/>
              <a:gd name="T5" fmla="*/ 307825 h 1310"/>
              <a:gd name="T6" fmla="*/ 328487 w 682"/>
              <a:gd name="T7" fmla="*/ 561902 h 1310"/>
              <a:gd name="T8" fmla="*/ 434072 w 682"/>
              <a:gd name="T9" fmla="*/ 804579 h 1310"/>
              <a:gd name="T10" fmla="*/ 512842 w 682"/>
              <a:gd name="T11" fmla="*/ 1009795 h 1310"/>
              <a:gd name="T12" fmla="*/ 605019 w 682"/>
              <a:gd name="T13" fmla="*/ 1099374 h 1310"/>
              <a:gd name="T14" fmla="*/ 827921 w 682"/>
              <a:gd name="T15" fmla="*/ 1379511 h 1310"/>
              <a:gd name="T16" fmla="*/ 920098 w 682"/>
              <a:gd name="T17" fmla="*/ 1700365 h 1310"/>
              <a:gd name="T18" fmla="*/ 958645 w 682"/>
              <a:gd name="T19" fmla="*/ 1827404 h 1310"/>
              <a:gd name="T20" fmla="*/ 1039091 w 682"/>
              <a:gd name="T21" fmla="*/ 1916983 h 1310"/>
              <a:gd name="T22" fmla="*/ 1104453 w 682"/>
              <a:gd name="T23" fmla="*/ 2070081 h 1310"/>
              <a:gd name="T24" fmla="*/ 1143000 w 682"/>
              <a:gd name="T25" fmla="*/ 2133600 h 1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2"/>
              <a:gd name="T40" fmla="*/ 0 h 1310"/>
              <a:gd name="T41" fmla="*/ 682 w 682"/>
              <a:gd name="T42" fmla="*/ 1310 h 1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2" h="1310">
                <a:moveTo>
                  <a:pt x="0" y="0"/>
                </a:moveTo>
                <a:cubicBezTo>
                  <a:pt x="9" y="71"/>
                  <a:pt x="1" y="97"/>
                  <a:pt x="55" y="142"/>
                </a:cubicBezTo>
                <a:cubicBezTo>
                  <a:pt x="80" y="162"/>
                  <a:pt x="93" y="178"/>
                  <a:pt x="125" y="189"/>
                </a:cubicBezTo>
                <a:cubicBezTo>
                  <a:pt x="151" y="240"/>
                  <a:pt x="162" y="296"/>
                  <a:pt x="196" y="345"/>
                </a:cubicBezTo>
                <a:cubicBezTo>
                  <a:pt x="208" y="394"/>
                  <a:pt x="235" y="447"/>
                  <a:pt x="259" y="494"/>
                </a:cubicBezTo>
                <a:cubicBezTo>
                  <a:pt x="267" y="536"/>
                  <a:pt x="278" y="585"/>
                  <a:pt x="306" y="620"/>
                </a:cubicBezTo>
                <a:cubicBezTo>
                  <a:pt x="321" y="640"/>
                  <a:pt x="346" y="653"/>
                  <a:pt x="361" y="675"/>
                </a:cubicBezTo>
                <a:cubicBezTo>
                  <a:pt x="403" y="734"/>
                  <a:pt x="451" y="786"/>
                  <a:pt x="494" y="847"/>
                </a:cubicBezTo>
                <a:cubicBezTo>
                  <a:pt x="515" y="911"/>
                  <a:pt x="532" y="978"/>
                  <a:pt x="549" y="1044"/>
                </a:cubicBezTo>
                <a:cubicBezTo>
                  <a:pt x="554" y="1064"/>
                  <a:pt x="560" y="1103"/>
                  <a:pt x="572" y="1122"/>
                </a:cubicBezTo>
                <a:cubicBezTo>
                  <a:pt x="585" y="1142"/>
                  <a:pt x="605" y="1157"/>
                  <a:pt x="620" y="1177"/>
                </a:cubicBezTo>
                <a:cubicBezTo>
                  <a:pt x="632" y="1215"/>
                  <a:pt x="639" y="1238"/>
                  <a:pt x="659" y="1271"/>
                </a:cubicBezTo>
                <a:cubicBezTo>
                  <a:pt x="666" y="1283"/>
                  <a:pt x="682" y="1310"/>
                  <a:pt x="682" y="1310"/>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grpSp>
        <p:nvGrpSpPr>
          <p:cNvPr id="3" name="Group 1068"/>
          <p:cNvGrpSpPr>
            <a:grpSpLocks/>
          </p:cNvGrpSpPr>
          <p:nvPr/>
        </p:nvGrpSpPr>
        <p:grpSpPr bwMode="auto">
          <a:xfrm>
            <a:off x="7162800" y="3124200"/>
            <a:ext cx="1981200" cy="1981200"/>
            <a:chOff x="4512" y="1974"/>
            <a:chExt cx="1056" cy="960"/>
          </a:xfrm>
        </p:grpSpPr>
        <p:sp>
          <p:nvSpPr>
            <p:cNvPr id="2" name="AutoShape 11"/>
            <p:cNvSpPr>
              <a:spLocks noChangeArrowheads="1"/>
            </p:cNvSpPr>
            <p:nvPr/>
          </p:nvSpPr>
          <p:spPr bwMode="auto">
            <a:xfrm>
              <a:off x="4512" y="1974"/>
              <a:ext cx="1056" cy="960"/>
            </a:xfrm>
            <a:prstGeom prst="roundRect">
              <a:avLst>
                <a:gd name="adj" fmla="val 16667"/>
              </a:avLst>
            </a:prstGeom>
            <a:noFill/>
            <a:ln w="76200">
              <a:solidFill>
                <a:srgbClr val="FF5050"/>
              </a:solidFill>
              <a:round/>
              <a:headEnd/>
              <a:tailEnd/>
            </a:ln>
            <a:effectLst>
              <a:outerShdw dist="35921" dir="2700000" algn="ctr" rotWithShape="0">
                <a:schemeClr val="bg2">
                  <a:alpha val="50000"/>
                </a:schemeClr>
              </a:outerShdw>
            </a:effectLst>
          </p:spPr>
          <p:txBody>
            <a:bodyPr anchor="ctr">
              <a:spAutoFit/>
            </a:bodyPr>
            <a:lstStyle/>
            <a:p>
              <a:pPr fontAlgn="base">
                <a:spcBef>
                  <a:spcPct val="0"/>
                </a:spcBef>
                <a:spcAft>
                  <a:spcPct val="0"/>
                </a:spcAft>
                <a:defRPr/>
              </a:pPr>
              <a:endParaRPr lang="en-US" sz="2400">
                <a:solidFill>
                  <a:srgbClr val="FF5050"/>
                </a:solidFill>
                <a:effectLst>
                  <a:outerShdw blurRad="38100" dist="38100" dir="2700000" algn="tl">
                    <a:srgbClr val="DDDDDD"/>
                  </a:outerShdw>
                </a:effectLst>
                <a:latin typeface="Garamond" charset="0"/>
                <a:ea typeface="ＭＳ Ｐゴシック" charset="-128"/>
                <a:cs typeface="ＭＳ Ｐゴシック" charset="-128"/>
              </a:endParaRPr>
            </a:p>
          </p:txBody>
        </p:sp>
        <p:sp>
          <p:nvSpPr>
            <p:cNvPr id="6" name="Text Box 12"/>
            <p:cNvSpPr txBox="1">
              <a:spLocks noChangeArrowheads="1"/>
            </p:cNvSpPr>
            <p:nvPr/>
          </p:nvSpPr>
          <p:spPr bwMode="auto">
            <a:xfrm>
              <a:off x="4512" y="2050"/>
              <a:ext cx="975" cy="3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srgbClr val="FF5050"/>
                  </a:solidFill>
                  <a:effectLst>
                    <a:outerShdw blurRad="38100" dist="38100" dir="2700000" algn="tl">
                      <a:srgbClr val="DDDDDD"/>
                    </a:outerShdw>
                  </a:effectLst>
                  <a:latin typeface="SimHei" charset="0"/>
                  <a:ea typeface="SimHei" charset="0"/>
                  <a:cs typeface="SimHei" charset="0"/>
                </a:rPr>
                <a:t>星期五</a:t>
              </a:r>
              <a:endParaRPr lang="en-US" sz="3600" b="1">
                <a:solidFill>
                  <a:srgbClr val="FF5050"/>
                </a:solidFill>
                <a:effectLst>
                  <a:outerShdw blurRad="38100" dist="38100" dir="2700000" algn="tl">
                    <a:srgbClr val="DDDDDD"/>
                  </a:outerShdw>
                </a:effectLst>
                <a:latin typeface="SimHei" charset="0"/>
                <a:ea typeface="SimHei" charset="0"/>
                <a:cs typeface="SimHei" charset="0"/>
              </a:endParaRPr>
            </a:p>
          </p:txBody>
        </p:sp>
      </p:grpSp>
      <p:grpSp>
        <p:nvGrpSpPr>
          <p:cNvPr id="4" name="Group 1067"/>
          <p:cNvGrpSpPr>
            <a:grpSpLocks/>
          </p:cNvGrpSpPr>
          <p:nvPr/>
        </p:nvGrpSpPr>
        <p:grpSpPr bwMode="auto">
          <a:xfrm>
            <a:off x="457200" y="3886200"/>
            <a:ext cx="2133600" cy="990600"/>
            <a:chOff x="288" y="2381"/>
            <a:chExt cx="1200" cy="624"/>
          </a:xfrm>
        </p:grpSpPr>
        <p:sp>
          <p:nvSpPr>
            <p:cNvPr id="302124" name="AutoShape 11"/>
            <p:cNvSpPr>
              <a:spLocks noChangeArrowheads="1"/>
            </p:cNvSpPr>
            <p:nvPr/>
          </p:nvSpPr>
          <p:spPr bwMode="auto">
            <a:xfrm>
              <a:off x="288" y="2381"/>
              <a:ext cx="1200" cy="624"/>
            </a:xfrm>
            <a:prstGeom prst="roundRect">
              <a:avLst>
                <a:gd name="adj" fmla="val 16667"/>
              </a:avLst>
            </a:prstGeom>
            <a:noFill/>
            <a:ln w="76200">
              <a:solidFill>
                <a:srgbClr val="593C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7" name="Text Box 12"/>
            <p:cNvSpPr txBox="1">
              <a:spLocks noChangeArrowheads="1"/>
            </p:cNvSpPr>
            <p:nvPr/>
          </p:nvSpPr>
          <p:spPr bwMode="auto">
            <a:xfrm>
              <a:off x="293" y="2406"/>
              <a:ext cx="1051" cy="407"/>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prstClr val="black"/>
                  </a:solidFill>
                  <a:effectLst>
                    <a:outerShdw blurRad="38100" dist="38100" dir="2700000" algn="tl">
                      <a:srgbClr val="DDDDDD"/>
                    </a:outerShdw>
                  </a:effectLst>
                  <a:latin typeface="SimHei" charset="0"/>
                  <a:ea typeface="SimHei" charset="0"/>
                  <a:cs typeface="SimHei" charset="0"/>
                </a:rPr>
                <a:t>星期四</a:t>
              </a:r>
              <a:endParaRPr lang="en-US" sz="3600" b="1">
                <a:solidFill>
                  <a:srgbClr val="08121F"/>
                </a:solidFill>
                <a:effectLst>
                  <a:outerShdw blurRad="38100" dist="38100" dir="2700000" algn="tl">
                    <a:srgbClr val="DDDDDD"/>
                  </a:outerShdw>
                </a:effectLst>
                <a:latin typeface="SimHei" charset="0"/>
                <a:ea typeface="SimHei" charset="0"/>
                <a:cs typeface="SimHei" charset="0"/>
              </a:endParaRPr>
            </a:p>
          </p:txBody>
        </p:sp>
      </p:grpSp>
      <p:grpSp>
        <p:nvGrpSpPr>
          <p:cNvPr id="5" name="Group 1064"/>
          <p:cNvGrpSpPr>
            <a:grpSpLocks/>
          </p:cNvGrpSpPr>
          <p:nvPr/>
        </p:nvGrpSpPr>
        <p:grpSpPr bwMode="auto">
          <a:xfrm>
            <a:off x="457200" y="6019800"/>
            <a:ext cx="3962400" cy="646113"/>
            <a:chOff x="384" y="3668"/>
            <a:chExt cx="2352" cy="557"/>
          </a:xfrm>
        </p:grpSpPr>
        <p:sp>
          <p:nvSpPr>
            <p:cNvPr id="302122" name="AutoShape 11"/>
            <p:cNvSpPr>
              <a:spLocks noChangeArrowheads="1"/>
            </p:cNvSpPr>
            <p:nvPr/>
          </p:nvSpPr>
          <p:spPr bwMode="auto">
            <a:xfrm>
              <a:off x="384" y="3734"/>
              <a:ext cx="2352" cy="491"/>
            </a:xfrm>
            <a:prstGeom prst="roundRect">
              <a:avLst>
                <a:gd name="adj" fmla="val 16667"/>
              </a:avLst>
            </a:prstGeom>
            <a:noFill/>
            <a:ln w="76200">
              <a:solidFill>
                <a:srgbClr val="00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srgbClr val="008000"/>
                </a:solidFill>
                <a:latin typeface="Garamond" charset="0"/>
                <a:ea typeface="ＭＳ Ｐゴシック" charset="0"/>
              </a:endParaRPr>
            </a:p>
          </p:txBody>
        </p:sp>
        <p:sp>
          <p:nvSpPr>
            <p:cNvPr id="40" name="Text Box 12"/>
            <p:cNvSpPr txBox="1">
              <a:spLocks noChangeArrowheads="1"/>
            </p:cNvSpPr>
            <p:nvPr/>
          </p:nvSpPr>
          <p:spPr bwMode="auto">
            <a:xfrm>
              <a:off x="384" y="3668"/>
              <a:ext cx="1131" cy="55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srgbClr val="008000"/>
                  </a:solidFill>
                  <a:effectLst>
                    <a:outerShdw blurRad="38100" dist="38100" dir="2700000" algn="tl">
                      <a:srgbClr val="DDDDDD"/>
                    </a:outerShdw>
                  </a:effectLst>
                  <a:latin typeface="SimHei" charset="0"/>
                  <a:ea typeface="SimHei" charset="0"/>
                  <a:cs typeface="SimHei" charset="0"/>
                </a:rPr>
                <a:t>星期日</a:t>
              </a:r>
              <a:endParaRPr lang="en-US" sz="3600" b="1">
                <a:solidFill>
                  <a:srgbClr val="008000"/>
                </a:solidFill>
                <a:effectLst>
                  <a:outerShdw blurRad="38100" dist="38100" dir="2700000" algn="tl">
                    <a:srgbClr val="DDDDDD"/>
                  </a:outerShdw>
                </a:effectLst>
                <a:latin typeface="SimHei" charset="0"/>
                <a:ea typeface="SimHei" charset="0"/>
                <a:cs typeface="SimHei" charset="0"/>
              </a:endParaRPr>
            </a:p>
          </p:txBody>
        </p:sp>
      </p:grpSp>
      <p:grpSp>
        <p:nvGrpSpPr>
          <p:cNvPr id="11" name="Group 23"/>
          <p:cNvGrpSpPr>
            <a:grpSpLocks/>
          </p:cNvGrpSpPr>
          <p:nvPr/>
        </p:nvGrpSpPr>
        <p:grpSpPr bwMode="auto">
          <a:xfrm>
            <a:off x="4732338" y="4114800"/>
            <a:ext cx="1820862" cy="2133600"/>
            <a:chOff x="3173" y="2592"/>
            <a:chExt cx="1147" cy="1344"/>
          </a:xfrm>
        </p:grpSpPr>
        <p:sp>
          <p:nvSpPr>
            <p:cNvPr id="302120" name="AutoShape 15"/>
            <p:cNvSpPr>
              <a:spLocks noChangeArrowheads="1"/>
            </p:cNvSpPr>
            <p:nvPr/>
          </p:nvSpPr>
          <p:spPr bwMode="auto">
            <a:xfrm>
              <a:off x="3216" y="2592"/>
              <a:ext cx="1104" cy="1344"/>
            </a:xfrm>
            <a:prstGeom prst="roundRect">
              <a:avLst>
                <a:gd name="adj" fmla="val 16667"/>
              </a:avLst>
            </a:prstGeom>
            <a:noFill/>
            <a:ln w="76200">
              <a:solidFill>
                <a:srgbClr val="80008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269328" name="Text Box 16"/>
            <p:cNvSpPr txBox="1">
              <a:spLocks noChangeArrowheads="1"/>
            </p:cNvSpPr>
            <p:nvPr/>
          </p:nvSpPr>
          <p:spPr bwMode="auto">
            <a:xfrm>
              <a:off x="3173" y="2620"/>
              <a:ext cx="992"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zh-CN" altLang="en-US" sz="3600" b="1">
                  <a:solidFill>
                    <a:srgbClr val="800080"/>
                  </a:solidFill>
                  <a:effectLst>
                    <a:outerShdw blurRad="38100" dist="38100" dir="2700000" algn="tl">
                      <a:srgbClr val="DDDDDD"/>
                    </a:outerShdw>
                  </a:effectLst>
                  <a:latin typeface="SimHei" charset="0"/>
                  <a:ea typeface="SimHei" charset="0"/>
                  <a:cs typeface="SimHei" charset="0"/>
                </a:rPr>
                <a:t>星期日</a:t>
              </a:r>
              <a:endParaRPr lang="en-US" sz="3600" b="1">
                <a:solidFill>
                  <a:srgbClr val="FF0000"/>
                </a:solidFill>
                <a:effectLst>
                  <a:outerShdw blurRad="38100" dist="38100" dir="2700000" algn="tl">
                    <a:srgbClr val="DDDDDD"/>
                  </a:outerShdw>
                </a:effectLst>
                <a:latin typeface="SimHei" charset="0"/>
                <a:ea typeface="SimHei" charset="0"/>
                <a:cs typeface="SimHei" charset="0"/>
              </a:endParaRPr>
            </a:p>
          </p:txBody>
        </p:sp>
      </p:grpSp>
      <p:grpSp>
        <p:nvGrpSpPr>
          <p:cNvPr id="12" name="Group 21"/>
          <p:cNvGrpSpPr>
            <a:grpSpLocks/>
          </p:cNvGrpSpPr>
          <p:nvPr/>
        </p:nvGrpSpPr>
        <p:grpSpPr bwMode="auto">
          <a:xfrm>
            <a:off x="2362200" y="68263"/>
            <a:ext cx="2438400" cy="922337"/>
            <a:chOff x="1488" y="91"/>
            <a:chExt cx="1536" cy="581"/>
          </a:xfrm>
        </p:grpSpPr>
        <p:sp>
          <p:nvSpPr>
            <p:cNvPr id="302118" name="AutoShape 19"/>
            <p:cNvSpPr>
              <a:spLocks noChangeArrowheads="1"/>
            </p:cNvSpPr>
            <p:nvPr/>
          </p:nvSpPr>
          <p:spPr bwMode="auto">
            <a:xfrm>
              <a:off x="1488" y="91"/>
              <a:ext cx="1536" cy="581"/>
            </a:xfrm>
            <a:prstGeom prst="roundRect">
              <a:avLst>
                <a:gd name="adj" fmla="val 16667"/>
              </a:avLst>
            </a:prstGeom>
            <a:noFill/>
            <a:ln w="76200">
              <a:solidFill>
                <a:srgbClr val="FF0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269332" name="Text Box 20"/>
            <p:cNvSpPr txBox="1">
              <a:spLocks noChangeArrowheads="1"/>
            </p:cNvSpPr>
            <p:nvPr/>
          </p:nvSpPr>
          <p:spPr bwMode="auto">
            <a:xfrm>
              <a:off x="1518" y="96"/>
              <a:ext cx="992"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zh-CN" altLang="en-US" sz="3600" b="1">
                  <a:solidFill>
                    <a:srgbClr val="FF0000"/>
                  </a:solidFill>
                  <a:effectLst>
                    <a:outerShdw blurRad="38100" dist="38100" dir="2700000" algn="tl">
                      <a:srgbClr val="DDDDDD"/>
                    </a:outerShdw>
                  </a:effectLst>
                  <a:latin typeface="SimHei" charset="0"/>
                  <a:ea typeface="SimHei" charset="0"/>
                  <a:cs typeface="SimHei" charset="0"/>
                </a:rPr>
                <a:t>星期一</a:t>
              </a:r>
              <a:endParaRPr lang="en-US" sz="3600" b="1">
                <a:solidFill>
                  <a:srgbClr val="FF0000"/>
                </a:solidFill>
                <a:effectLst>
                  <a:outerShdw blurRad="38100" dist="38100" dir="2700000" algn="tl">
                    <a:srgbClr val="DDDDDD"/>
                  </a:outerShdw>
                </a:effectLst>
                <a:latin typeface="SimHei" charset="0"/>
                <a:ea typeface="SimHei" charset="0"/>
                <a:cs typeface="SimHei" charset="0"/>
              </a:endParaRPr>
            </a:p>
          </p:txBody>
        </p:sp>
      </p:grpSp>
      <p:grpSp>
        <p:nvGrpSpPr>
          <p:cNvPr id="13" name="Group 27"/>
          <p:cNvGrpSpPr>
            <a:grpSpLocks/>
          </p:cNvGrpSpPr>
          <p:nvPr/>
        </p:nvGrpSpPr>
        <p:grpSpPr bwMode="auto">
          <a:xfrm>
            <a:off x="5334000" y="76200"/>
            <a:ext cx="1905000" cy="1752600"/>
            <a:chOff x="3360" y="96"/>
            <a:chExt cx="1200" cy="1104"/>
          </a:xfrm>
        </p:grpSpPr>
        <p:sp>
          <p:nvSpPr>
            <p:cNvPr id="302116" name="AutoShape 25"/>
            <p:cNvSpPr>
              <a:spLocks noChangeArrowheads="1"/>
            </p:cNvSpPr>
            <p:nvPr/>
          </p:nvSpPr>
          <p:spPr bwMode="auto">
            <a:xfrm>
              <a:off x="3360" y="96"/>
              <a:ext cx="1200" cy="1104"/>
            </a:xfrm>
            <a:prstGeom prst="roundRect">
              <a:avLst>
                <a:gd name="adj" fmla="val 16667"/>
              </a:avLst>
            </a:prstGeom>
            <a:noFill/>
            <a:ln w="76200">
              <a:solidFill>
                <a:srgbClr val="FF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269338" name="Text Box 26"/>
            <p:cNvSpPr txBox="1">
              <a:spLocks noChangeArrowheads="1"/>
            </p:cNvSpPr>
            <p:nvPr/>
          </p:nvSpPr>
          <p:spPr bwMode="auto">
            <a:xfrm>
              <a:off x="3360" y="96"/>
              <a:ext cx="989"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srgbClr val="FF8000"/>
                  </a:solidFill>
                  <a:effectLst>
                    <a:outerShdw blurRad="38100" dist="38100" dir="2700000" algn="tl">
                      <a:srgbClr val="DDDDDD"/>
                    </a:outerShdw>
                  </a:effectLst>
                  <a:latin typeface="SimHei" charset="0"/>
                  <a:ea typeface="SimHei" charset="0"/>
                  <a:cs typeface="SimHei" charset="0"/>
                </a:rPr>
                <a:t>星期二</a:t>
              </a:r>
              <a:endParaRPr lang="en-US" sz="3600" b="1">
                <a:solidFill>
                  <a:srgbClr val="EEECE1"/>
                </a:solidFill>
                <a:effectLst>
                  <a:outerShdw blurRad="38100" dist="38100" dir="2700000" algn="tl">
                    <a:srgbClr val="DDDDDD"/>
                  </a:outerShdw>
                </a:effectLst>
                <a:latin typeface="SimHei" charset="0"/>
                <a:ea typeface="SimHei" charset="0"/>
                <a:cs typeface="SimHei" charset="0"/>
              </a:endParaRPr>
            </a:p>
          </p:txBody>
        </p:sp>
      </p:grpSp>
      <p:sp>
        <p:nvSpPr>
          <p:cNvPr id="269340" name="Freeform 28"/>
          <p:cNvSpPr>
            <a:spLocks/>
          </p:cNvSpPr>
          <p:nvPr/>
        </p:nvSpPr>
        <p:spPr bwMode="auto">
          <a:xfrm>
            <a:off x="3889375" y="2590800"/>
            <a:ext cx="3425825" cy="3581400"/>
          </a:xfrm>
          <a:custGeom>
            <a:avLst/>
            <a:gdLst>
              <a:gd name="T0" fmla="*/ 0 w 2110"/>
              <a:gd name="T1" fmla="*/ 0 h 2534"/>
              <a:gd name="T2" fmla="*/ 63321 w 2110"/>
              <a:gd name="T3" fmla="*/ 89040 h 2534"/>
              <a:gd name="T4" fmla="*/ 254907 w 2110"/>
              <a:gd name="T5" fmla="*/ 178081 h 2534"/>
              <a:gd name="T6" fmla="*/ 318228 w 2110"/>
              <a:gd name="T7" fmla="*/ 233201 h 2534"/>
              <a:gd name="T8" fmla="*/ 459483 w 2110"/>
              <a:gd name="T9" fmla="*/ 310934 h 2534"/>
              <a:gd name="T10" fmla="*/ 612102 w 2110"/>
              <a:gd name="T11" fmla="*/ 421175 h 2534"/>
              <a:gd name="T12" fmla="*/ 675423 w 2110"/>
              <a:gd name="T13" fmla="*/ 489015 h 2534"/>
              <a:gd name="T14" fmla="*/ 688412 w 2110"/>
              <a:gd name="T15" fmla="*/ 532829 h 2534"/>
              <a:gd name="T16" fmla="*/ 841032 w 2110"/>
              <a:gd name="T17" fmla="*/ 643069 h 2534"/>
              <a:gd name="T18" fmla="*/ 1095939 w 2110"/>
              <a:gd name="T19" fmla="*/ 821150 h 2534"/>
              <a:gd name="T20" fmla="*/ 1159260 w 2110"/>
              <a:gd name="T21" fmla="*/ 887577 h 2534"/>
              <a:gd name="T22" fmla="*/ 1438522 w 2110"/>
              <a:gd name="T23" fmla="*/ 1086857 h 2534"/>
              <a:gd name="T24" fmla="*/ 1706418 w 2110"/>
              <a:gd name="T25" fmla="*/ 1253631 h 2534"/>
              <a:gd name="T26" fmla="*/ 1910993 w 2110"/>
              <a:gd name="T27" fmla="*/ 1320058 h 2534"/>
              <a:gd name="T28" fmla="*/ 2113945 w 2110"/>
              <a:gd name="T29" fmla="*/ 1597073 h 2534"/>
              <a:gd name="T30" fmla="*/ 2229222 w 2110"/>
              <a:gd name="T31" fmla="*/ 1862780 h 2534"/>
              <a:gd name="T32" fmla="*/ 2368852 w 2110"/>
              <a:gd name="T33" fmla="*/ 2128488 h 2534"/>
              <a:gd name="T34" fmla="*/ 2381841 w 2110"/>
              <a:gd name="T35" fmla="*/ 2162408 h 2534"/>
              <a:gd name="T36" fmla="*/ 2471140 w 2110"/>
              <a:gd name="T37" fmla="*/ 2272648 h 2534"/>
              <a:gd name="T38" fmla="*/ 2573428 w 2110"/>
              <a:gd name="T39" fmla="*/ 2494543 h 2534"/>
              <a:gd name="T40" fmla="*/ 2584793 w 2110"/>
              <a:gd name="T41" fmla="*/ 2627396 h 2534"/>
              <a:gd name="T42" fmla="*/ 2636749 w 2110"/>
              <a:gd name="T43" fmla="*/ 2705130 h 2534"/>
              <a:gd name="T44" fmla="*/ 2802357 w 2110"/>
              <a:gd name="T45" fmla="*/ 2915718 h 2534"/>
              <a:gd name="T46" fmla="*/ 2878667 w 2110"/>
              <a:gd name="T47" fmla="*/ 2993451 h 2534"/>
              <a:gd name="T48" fmla="*/ 2891656 w 2110"/>
              <a:gd name="T49" fmla="*/ 3027371 h 2534"/>
              <a:gd name="T50" fmla="*/ 2941988 w 2110"/>
              <a:gd name="T51" fmla="*/ 3093798 h 2534"/>
              <a:gd name="T52" fmla="*/ 3081619 w 2110"/>
              <a:gd name="T53" fmla="*/ 3237959 h 2534"/>
              <a:gd name="T54" fmla="*/ 3234239 w 2110"/>
              <a:gd name="T55" fmla="*/ 3414626 h 2534"/>
              <a:gd name="T56" fmla="*/ 3286194 w 2110"/>
              <a:gd name="T57" fmla="*/ 3492360 h 2534"/>
              <a:gd name="T58" fmla="*/ 3425825 w 2110"/>
              <a:gd name="T59" fmla="*/ 3581400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41" name="Freeform 29"/>
          <p:cNvSpPr>
            <a:spLocks/>
          </p:cNvSpPr>
          <p:nvPr/>
        </p:nvSpPr>
        <p:spPr bwMode="auto">
          <a:xfrm>
            <a:off x="4114800" y="2590800"/>
            <a:ext cx="3200400" cy="3657600"/>
          </a:xfrm>
          <a:custGeom>
            <a:avLst/>
            <a:gdLst>
              <a:gd name="T0" fmla="*/ 0 w 2110"/>
              <a:gd name="T1" fmla="*/ 0 h 2534"/>
              <a:gd name="T2" fmla="*/ 59154 w 2110"/>
              <a:gd name="T3" fmla="*/ 90935 h 2534"/>
              <a:gd name="T4" fmla="*/ 238134 w 2110"/>
              <a:gd name="T5" fmla="*/ 181870 h 2534"/>
              <a:gd name="T6" fmla="*/ 297288 w 2110"/>
              <a:gd name="T7" fmla="*/ 238163 h 2534"/>
              <a:gd name="T8" fmla="*/ 429248 w 2110"/>
              <a:gd name="T9" fmla="*/ 317550 h 2534"/>
              <a:gd name="T10" fmla="*/ 571825 w 2110"/>
              <a:gd name="T11" fmla="*/ 430136 h 2534"/>
              <a:gd name="T12" fmla="*/ 630979 w 2110"/>
              <a:gd name="T13" fmla="*/ 499420 h 2534"/>
              <a:gd name="T14" fmla="*/ 643114 w 2110"/>
              <a:gd name="T15" fmla="*/ 544165 h 2534"/>
              <a:gd name="T16" fmla="*/ 785691 w 2110"/>
              <a:gd name="T17" fmla="*/ 656751 h 2534"/>
              <a:gd name="T18" fmla="*/ 1023825 w 2110"/>
              <a:gd name="T19" fmla="*/ 838621 h 2534"/>
              <a:gd name="T20" fmla="*/ 1082979 w 2110"/>
              <a:gd name="T21" fmla="*/ 906461 h 2534"/>
              <a:gd name="T22" fmla="*/ 1343865 w 2110"/>
              <a:gd name="T23" fmla="*/ 1109982 h 2534"/>
              <a:gd name="T24" fmla="*/ 1594133 w 2110"/>
              <a:gd name="T25" fmla="*/ 1280304 h 2534"/>
              <a:gd name="T26" fmla="*/ 1785247 w 2110"/>
              <a:gd name="T27" fmla="*/ 1348145 h 2534"/>
              <a:gd name="T28" fmla="*/ 1974844 w 2110"/>
              <a:gd name="T29" fmla="*/ 1631053 h 2534"/>
              <a:gd name="T30" fmla="*/ 2082535 w 2110"/>
              <a:gd name="T31" fmla="*/ 1902414 h 2534"/>
              <a:gd name="T32" fmla="*/ 2212978 w 2110"/>
              <a:gd name="T33" fmla="*/ 2173775 h 2534"/>
              <a:gd name="T34" fmla="*/ 2225112 w 2110"/>
              <a:gd name="T35" fmla="*/ 2208417 h 2534"/>
              <a:gd name="T36" fmla="*/ 2308535 w 2110"/>
              <a:gd name="T37" fmla="*/ 2321003 h 2534"/>
              <a:gd name="T38" fmla="*/ 2404092 w 2110"/>
              <a:gd name="T39" fmla="*/ 2547618 h 2534"/>
              <a:gd name="T40" fmla="*/ 2414709 w 2110"/>
              <a:gd name="T41" fmla="*/ 2683299 h 2534"/>
              <a:gd name="T42" fmla="*/ 2463246 w 2110"/>
              <a:gd name="T43" fmla="*/ 2762686 h 2534"/>
              <a:gd name="T44" fmla="*/ 2617958 w 2110"/>
              <a:gd name="T45" fmla="*/ 2977754 h 2534"/>
              <a:gd name="T46" fmla="*/ 2689246 w 2110"/>
              <a:gd name="T47" fmla="*/ 3057142 h 2534"/>
              <a:gd name="T48" fmla="*/ 2701380 w 2110"/>
              <a:gd name="T49" fmla="*/ 3091783 h 2534"/>
              <a:gd name="T50" fmla="*/ 2748400 w 2110"/>
              <a:gd name="T51" fmla="*/ 3159624 h 2534"/>
              <a:gd name="T52" fmla="*/ 2878843 w 2110"/>
              <a:gd name="T53" fmla="*/ 3306851 h 2534"/>
              <a:gd name="T54" fmla="*/ 3021420 w 2110"/>
              <a:gd name="T55" fmla="*/ 3487278 h 2534"/>
              <a:gd name="T56" fmla="*/ 3069957 w 2110"/>
              <a:gd name="T57" fmla="*/ 3566665 h 2534"/>
              <a:gd name="T58" fmla="*/ 3200400 w 2110"/>
              <a:gd name="T59" fmla="*/ 3657600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8000"/>
            </a:solidFill>
            <a:round/>
            <a:headEnd type="triangle" w="med" len="me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3999" name="Freeform 1055"/>
          <p:cNvSpPr>
            <a:spLocks/>
          </p:cNvSpPr>
          <p:nvPr/>
        </p:nvSpPr>
        <p:spPr bwMode="auto">
          <a:xfrm>
            <a:off x="2036763" y="2874963"/>
            <a:ext cx="5295900" cy="3271837"/>
          </a:xfrm>
          <a:custGeom>
            <a:avLst/>
            <a:gdLst>
              <a:gd name="T0" fmla="*/ 5295900 w 3336"/>
              <a:gd name="T1" fmla="*/ 3271837 h 2061"/>
              <a:gd name="T2" fmla="*/ 5138738 w 3336"/>
              <a:gd name="T3" fmla="*/ 3019425 h 2061"/>
              <a:gd name="T4" fmla="*/ 5067300 w 3336"/>
              <a:gd name="T5" fmla="*/ 2900362 h 2061"/>
              <a:gd name="T6" fmla="*/ 5043488 w 3336"/>
              <a:gd name="T7" fmla="*/ 2863850 h 2061"/>
              <a:gd name="T8" fmla="*/ 5006975 w 3336"/>
              <a:gd name="T9" fmla="*/ 2828925 h 2061"/>
              <a:gd name="T10" fmla="*/ 4959350 w 3336"/>
              <a:gd name="T11" fmla="*/ 2744787 h 2061"/>
              <a:gd name="T12" fmla="*/ 4792663 w 3336"/>
              <a:gd name="T13" fmla="*/ 2540000 h 2061"/>
              <a:gd name="T14" fmla="*/ 4719638 w 3336"/>
              <a:gd name="T15" fmla="*/ 2457450 h 2061"/>
              <a:gd name="T16" fmla="*/ 4624388 w 3336"/>
              <a:gd name="T17" fmla="*/ 2193925 h 2061"/>
              <a:gd name="T18" fmla="*/ 4529138 w 3336"/>
              <a:gd name="T19" fmla="*/ 1954212 h 2061"/>
              <a:gd name="T20" fmla="*/ 4479925 w 3336"/>
              <a:gd name="T21" fmla="*/ 1738312 h 2061"/>
              <a:gd name="T22" fmla="*/ 4371975 w 3336"/>
              <a:gd name="T23" fmla="*/ 1558925 h 2061"/>
              <a:gd name="T24" fmla="*/ 4181475 w 3336"/>
              <a:gd name="T25" fmla="*/ 1343025 h 2061"/>
              <a:gd name="T26" fmla="*/ 4121150 w 3336"/>
              <a:gd name="T27" fmla="*/ 1270000 h 2061"/>
              <a:gd name="T28" fmla="*/ 4060825 w 3336"/>
              <a:gd name="T29" fmla="*/ 1042987 h 2061"/>
              <a:gd name="T30" fmla="*/ 3870325 w 3336"/>
              <a:gd name="T31" fmla="*/ 958850 h 2061"/>
              <a:gd name="T32" fmla="*/ 3786188 w 3336"/>
              <a:gd name="T33" fmla="*/ 815975 h 2061"/>
              <a:gd name="T34" fmla="*/ 3736975 w 3336"/>
              <a:gd name="T35" fmla="*/ 755650 h 2061"/>
              <a:gd name="T36" fmla="*/ 3665538 w 3336"/>
              <a:gd name="T37" fmla="*/ 647700 h 2061"/>
              <a:gd name="T38" fmla="*/ 3570288 w 3336"/>
              <a:gd name="T39" fmla="*/ 576262 h 2061"/>
              <a:gd name="T40" fmla="*/ 3498850 w 3336"/>
              <a:gd name="T41" fmla="*/ 539750 h 2061"/>
              <a:gd name="T42" fmla="*/ 3402013 w 3336"/>
              <a:gd name="T43" fmla="*/ 407987 h 2061"/>
              <a:gd name="T44" fmla="*/ 3246438 w 3336"/>
              <a:gd name="T45" fmla="*/ 455612 h 2061"/>
              <a:gd name="T46" fmla="*/ 3209925 w 3336"/>
              <a:gd name="T47" fmla="*/ 468312 h 2061"/>
              <a:gd name="T48" fmla="*/ 2851150 w 3336"/>
              <a:gd name="T49" fmla="*/ 479425 h 2061"/>
              <a:gd name="T50" fmla="*/ 2635250 w 3336"/>
              <a:gd name="T51" fmla="*/ 623887 h 2061"/>
              <a:gd name="T52" fmla="*/ 2468563 w 3336"/>
              <a:gd name="T53" fmla="*/ 684212 h 2061"/>
              <a:gd name="T54" fmla="*/ 2408238 w 3336"/>
              <a:gd name="T55" fmla="*/ 731837 h 2061"/>
              <a:gd name="T56" fmla="*/ 2205038 w 3336"/>
              <a:gd name="T57" fmla="*/ 766762 h 2061"/>
              <a:gd name="T58" fmla="*/ 1952625 w 3336"/>
              <a:gd name="T59" fmla="*/ 850900 h 2061"/>
              <a:gd name="T60" fmla="*/ 1593850 w 3336"/>
              <a:gd name="T61" fmla="*/ 935037 h 2061"/>
              <a:gd name="T62" fmla="*/ 1485900 w 3336"/>
              <a:gd name="T63" fmla="*/ 1055687 h 2061"/>
              <a:gd name="T64" fmla="*/ 1246188 w 3336"/>
              <a:gd name="T65" fmla="*/ 1246187 h 2061"/>
              <a:gd name="T66" fmla="*/ 1090613 w 3336"/>
              <a:gd name="T67" fmla="*/ 1319212 h 2061"/>
              <a:gd name="T68" fmla="*/ 658813 w 3336"/>
              <a:gd name="T69" fmla="*/ 1270000 h 2061"/>
              <a:gd name="T70" fmla="*/ 419100 w 3336"/>
              <a:gd name="T71" fmla="*/ 1174750 h 2061"/>
              <a:gd name="T72" fmla="*/ 382588 w 3336"/>
              <a:gd name="T73" fmla="*/ 1090612 h 2061"/>
              <a:gd name="T74" fmla="*/ 347663 w 3336"/>
              <a:gd name="T75" fmla="*/ 923925 h 2061"/>
              <a:gd name="T76" fmla="*/ 311150 w 3336"/>
              <a:gd name="T77" fmla="*/ 898525 h 2061"/>
              <a:gd name="T78" fmla="*/ 263525 w 3336"/>
              <a:gd name="T79" fmla="*/ 792162 h 2061"/>
              <a:gd name="T80" fmla="*/ 155575 w 3336"/>
              <a:gd name="T81" fmla="*/ 395287 h 2061"/>
              <a:gd name="T82" fmla="*/ 142875 w 3336"/>
              <a:gd name="T83" fmla="*/ 144462 h 2061"/>
              <a:gd name="T84" fmla="*/ 71438 w 3336"/>
              <a:gd name="T85" fmla="*/ 96837 h 2061"/>
              <a:gd name="T86" fmla="*/ 36513 w 3336"/>
              <a:gd name="T87" fmla="*/ 23812 h 2061"/>
              <a:gd name="T88" fmla="*/ 0 w 3336"/>
              <a:gd name="T89" fmla="*/ 0 h 20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36"/>
              <a:gd name="T136" fmla="*/ 0 h 2061"/>
              <a:gd name="T137" fmla="*/ 3336 w 3336"/>
              <a:gd name="T138" fmla="*/ 2061 h 20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36" h="2061">
                <a:moveTo>
                  <a:pt x="3336" y="2061"/>
                </a:moveTo>
                <a:cubicBezTo>
                  <a:pt x="3320" y="2003"/>
                  <a:pt x="3280" y="1942"/>
                  <a:pt x="3237" y="1902"/>
                </a:cubicBezTo>
                <a:cubicBezTo>
                  <a:pt x="3226" y="1856"/>
                  <a:pt x="3236" y="1849"/>
                  <a:pt x="3192" y="1827"/>
                </a:cubicBezTo>
                <a:cubicBezTo>
                  <a:pt x="3187" y="1819"/>
                  <a:pt x="3182" y="1810"/>
                  <a:pt x="3177" y="1804"/>
                </a:cubicBezTo>
                <a:cubicBezTo>
                  <a:pt x="3170" y="1795"/>
                  <a:pt x="3160" y="1790"/>
                  <a:pt x="3154" y="1782"/>
                </a:cubicBezTo>
                <a:cubicBezTo>
                  <a:pt x="3142" y="1765"/>
                  <a:pt x="3135" y="1745"/>
                  <a:pt x="3124" y="1729"/>
                </a:cubicBezTo>
                <a:cubicBezTo>
                  <a:pt x="3110" y="1686"/>
                  <a:pt x="3062" y="1615"/>
                  <a:pt x="3019" y="1600"/>
                </a:cubicBezTo>
                <a:cubicBezTo>
                  <a:pt x="3004" y="1581"/>
                  <a:pt x="2985" y="1567"/>
                  <a:pt x="2973" y="1548"/>
                </a:cubicBezTo>
                <a:cubicBezTo>
                  <a:pt x="2936" y="1487"/>
                  <a:pt x="2931" y="1445"/>
                  <a:pt x="2913" y="1382"/>
                </a:cubicBezTo>
                <a:cubicBezTo>
                  <a:pt x="2897" y="1330"/>
                  <a:pt x="2868" y="1284"/>
                  <a:pt x="2853" y="1231"/>
                </a:cubicBezTo>
                <a:cubicBezTo>
                  <a:pt x="2840" y="1185"/>
                  <a:pt x="2840" y="1139"/>
                  <a:pt x="2822" y="1095"/>
                </a:cubicBezTo>
                <a:cubicBezTo>
                  <a:pt x="2800" y="1044"/>
                  <a:pt x="2781" y="1025"/>
                  <a:pt x="2754" y="982"/>
                </a:cubicBezTo>
                <a:cubicBezTo>
                  <a:pt x="2710" y="912"/>
                  <a:pt x="2713" y="878"/>
                  <a:pt x="2634" y="846"/>
                </a:cubicBezTo>
                <a:cubicBezTo>
                  <a:pt x="2623" y="829"/>
                  <a:pt x="2605" y="817"/>
                  <a:pt x="2596" y="800"/>
                </a:cubicBezTo>
                <a:cubicBezTo>
                  <a:pt x="2577" y="764"/>
                  <a:pt x="2581" y="686"/>
                  <a:pt x="2558" y="657"/>
                </a:cubicBezTo>
                <a:cubicBezTo>
                  <a:pt x="2543" y="638"/>
                  <a:pt x="2461" y="612"/>
                  <a:pt x="2438" y="604"/>
                </a:cubicBezTo>
                <a:cubicBezTo>
                  <a:pt x="2429" y="564"/>
                  <a:pt x="2426" y="527"/>
                  <a:pt x="2385" y="514"/>
                </a:cubicBezTo>
                <a:cubicBezTo>
                  <a:pt x="2376" y="500"/>
                  <a:pt x="2362" y="489"/>
                  <a:pt x="2354" y="476"/>
                </a:cubicBezTo>
                <a:cubicBezTo>
                  <a:pt x="2337" y="449"/>
                  <a:pt x="2335" y="430"/>
                  <a:pt x="2309" y="408"/>
                </a:cubicBezTo>
                <a:cubicBezTo>
                  <a:pt x="2292" y="393"/>
                  <a:pt x="2268" y="373"/>
                  <a:pt x="2249" y="363"/>
                </a:cubicBezTo>
                <a:cubicBezTo>
                  <a:pt x="2227" y="352"/>
                  <a:pt x="2221" y="359"/>
                  <a:pt x="2204" y="340"/>
                </a:cubicBezTo>
                <a:cubicBezTo>
                  <a:pt x="2176" y="309"/>
                  <a:pt x="2163" y="287"/>
                  <a:pt x="2143" y="257"/>
                </a:cubicBezTo>
                <a:cubicBezTo>
                  <a:pt x="2108" y="280"/>
                  <a:pt x="2089" y="281"/>
                  <a:pt x="2045" y="287"/>
                </a:cubicBezTo>
                <a:cubicBezTo>
                  <a:pt x="2037" y="289"/>
                  <a:pt x="2030" y="294"/>
                  <a:pt x="2022" y="295"/>
                </a:cubicBezTo>
                <a:cubicBezTo>
                  <a:pt x="1946" y="299"/>
                  <a:pt x="1870" y="291"/>
                  <a:pt x="1796" y="302"/>
                </a:cubicBezTo>
                <a:cubicBezTo>
                  <a:pt x="1780" y="304"/>
                  <a:pt x="1681" y="385"/>
                  <a:pt x="1660" y="393"/>
                </a:cubicBezTo>
                <a:cubicBezTo>
                  <a:pt x="1627" y="403"/>
                  <a:pt x="1584" y="411"/>
                  <a:pt x="1555" y="431"/>
                </a:cubicBezTo>
                <a:cubicBezTo>
                  <a:pt x="1537" y="442"/>
                  <a:pt x="1538" y="453"/>
                  <a:pt x="1517" y="461"/>
                </a:cubicBezTo>
                <a:cubicBezTo>
                  <a:pt x="1474" y="475"/>
                  <a:pt x="1432" y="477"/>
                  <a:pt x="1389" y="483"/>
                </a:cubicBezTo>
                <a:cubicBezTo>
                  <a:pt x="1339" y="504"/>
                  <a:pt x="1283" y="524"/>
                  <a:pt x="1230" y="536"/>
                </a:cubicBezTo>
                <a:cubicBezTo>
                  <a:pt x="1162" y="550"/>
                  <a:pt x="1066" y="551"/>
                  <a:pt x="1004" y="589"/>
                </a:cubicBezTo>
                <a:cubicBezTo>
                  <a:pt x="953" y="619"/>
                  <a:pt x="972" y="618"/>
                  <a:pt x="936" y="665"/>
                </a:cubicBezTo>
                <a:cubicBezTo>
                  <a:pt x="896" y="715"/>
                  <a:pt x="846" y="765"/>
                  <a:pt x="785" y="785"/>
                </a:cubicBezTo>
                <a:cubicBezTo>
                  <a:pt x="741" y="813"/>
                  <a:pt x="749" y="815"/>
                  <a:pt x="687" y="831"/>
                </a:cubicBezTo>
                <a:cubicBezTo>
                  <a:pt x="600" y="823"/>
                  <a:pt x="502" y="820"/>
                  <a:pt x="415" y="800"/>
                </a:cubicBezTo>
                <a:cubicBezTo>
                  <a:pt x="359" y="787"/>
                  <a:pt x="317" y="754"/>
                  <a:pt x="264" y="740"/>
                </a:cubicBezTo>
                <a:cubicBezTo>
                  <a:pt x="255" y="723"/>
                  <a:pt x="245" y="705"/>
                  <a:pt x="241" y="687"/>
                </a:cubicBezTo>
                <a:cubicBezTo>
                  <a:pt x="235" y="660"/>
                  <a:pt x="234" y="606"/>
                  <a:pt x="219" y="582"/>
                </a:cubicBezTo>
                <a:cubicBezTo>
                  <a:pt x="213" y="574"/>
                  <a:pt x="203" y="571"/>
                  <a:pt x="196" y="566"/>
                </a:cubicBezTo>
                <a:cubicBezTo>
                  <a:pt x="158" y="452"/>
                  <a:pt x="201" y="567"/>
                  <a:pt x="166" y="499"/>
                </a:cubicBezTo>
                <a:cubicBezTo>
                  <a:pt x="133" y="435"/>
                  <a:pt x="110" y="321"/>
                  <a:pt x="98" y="249"/>
                </a:cubicBezTo>
                <a:cubicBezTo>
                  <a:pt x="95" y="196"/>
                  <a:pt x="104" y="141"/>
                  <a:pt x="90" y="91"/>
                </a:cubicBezTo>
                <a:cubicBezTo>
                  <a:pt x="85" y="73"/>
                  <a:pt x="45" y="61"/>
                  <a:pt x="45" y="61"/>
                </a:cubicBezTo>
                <a:cubicBezTo>
                  <a:pt x="39" y="42"/>
                  <a:pt x="37" y="29"/>
                  <a:pt x="23" y="15"/>
                </a:cubicBezTo>
                <a:cubicBezTo>
                  <a:pt x="16" y="8"/>
                  <a:pt x="0" y="0"/>
                  <a:pt x="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00" name="Freeform 1056"/>
          <p:cNvSpPr>
            <a:spLocks/>
          </p:cNvSpPr>
          <p:nvPr/>
        </p:nvSpPr>
        <p:spPr bwMode="auto">
          <a:xfrm>
            <a:off x="2322513" y="2398713"/>
            <a:ext cx="2809875" cy="1622425"/>
          </a:xfrm>
          <a:custGeom>
            <a:avLst/>
            <a:gdLst>
              <a:gd name="T0" fmla="*/ 0 w 1770"/>
              <a:gd name="T1" fmla="*/ 512763 h 1022"/>
              <a:gd name="T2" fmla="*/ 88900 w 1770"/>
              <a:gd name="T3" fmla="*/ 795338 h 1022"/>
              <a:gd name="T4" fmla="*/ 166688 w 1770"/>
              <a:gd name="T5" fmla="*/ 974725 h 1022"/>
              <a:gd name="T6" fmla="*/ 192088 w 1770"/>
              <a:gd name="T7" fmla="*/ 1257300 h 1022"/>
              <a:gd name="T8" fmla="*/ 282575 w 1770"/>
              <a:gd name="T9" fmla="*/ 1462088 h 1022"/>
              <a:gd name="T10" fmla="*/ 449263 w 1770"/>
              <a:gd name="T11" fmla="*/ 1603375 h 1022"/>
              <a:gd name="T12" fmla="*/ 666750 w 1770"/>
              <a:gd name="T13" fmla="*/ 1577975 h 1022"/>
              <a:gd name="T14" fmla="*/ 730250 w 1770"/>
              <a:gd name="T15" fmla="*/ 1500188 h 1022"/>
              <a:gd name="T16" fmla="*/ 911225 w 1770"/>
              <a:gd name="T17" fmla="*/ 1411288 h 1022"/>
              <a:gd name="T18" fmla="*/ 1090613 w 1770"/>
              <a:gd name="T19" fmla="*/ 1257300 h 1022"/>
              <a:gd name="T20" fmla="*/ 1154113 w 1770"/>
              <a:gd name="T21" fmla="*/ 1193800 h 1022"/>
              <a:gd name="T22" fmla="*/ 1398588 w 1770"/>
              <a:gd name="T23" fmla="*/ 1116013 h 1022"/>
              <a:gd name="T24" fmla="*/ 1487488 w 1770"/>
              <a:gd name="T25" fmla="*/ 1065213 h 1022"/>
              <a:gd name="T26" fmla="*/ 1590675 w 1770"/>
              <a:gd name="T27" fmla="*/ 923925 h 1022"/>
              <a:gd name="T28" fmla="*/ 1731963 w 1770"/>
              <a:gd name="T29" fmla="*/ 873125 h 1022"/>
              <a:gd name="T30" fmla="*/ 2052638 w 1770"/>
              <a:gd name="T31" fmla="*/ 744538 h 1022"/>
              <a:gd name="T32" fmla="*/ 2295525 w 1770"/>
              <a:gd name="T33" fmla="*/ 538163 h 1022"/>
              <a:gd name="T34" fmla="*/ 2489200 w 1770"/>
              <a:gd name="T35" fmla="*/ 423863 h 1022"/>
              <a:gd name="T36" fmla="*/ 2540000 w 1770"/>
              <a:gd name="T37" fmla="*/ 346075 h 1022"/>
              <a:gd name="T38" fmla="*/ 2616200 w 1770"/>
              <a:gd name="T39" fmla="*/ 320675 h 1022"/>
              <a:gd name="T40" fmla="*/ 2706688 w 1770"/>
              <a:gd name="T41" fmla="*/ 128588 h 1022"/>
              <a:gd name="T42" fmla="*/ 2744788 w 1770"/>
              <a:gd name="T43" fmla="*/ 63500 h 1022"/>
              <a:gd name="T44" fmla="*/ 2809875 w 1770"/>
              <a:gd name="T45" fmla="*/ 0 h 10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022"/>
              <a:gd name="T71" fmla="*/ 1770 w 1770"/>
              <a:gd name="T72" fmla="*/ 1022 h 10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022">
                <a:moveTo>
                  <a:pt x="0" y="323"/>
                </a:moveTo>
                <a:cubicBezTo>
                  <a:pt x="8" y="377"/>
                  <a:pt x="3" y="466"/>
                  <a:pt x="56" y="501"/>
                </a:cubicBezTo>
                <a:cubicBezTo>
                  <a:pt x="79" y="536"/>
                  <a:pt x="85" y="575"/>
                  <a:pt x="105" y="614"/>
                </a:cubicBezTo>
                <a:cubicBezTo>
                  <a:pt x="96" y="697"/>
                  <a:pt x="102" y="718"/>
                  <a:pt x="121" y="792"/>
                </a:cubicBezTo>
                <a:cubicBezTo>
                  <a:pt x="127" y="843"/>
                  <a:pt x="121" y="902"/>
                  <a:pt x="178" y="921"/>
                </a:cubicBezTo>
                <a:cubicBezTo>
                  <a:pt x="208" y="967"/>
                  <a:pt x="229" y="992"/>
                  <a:pt x="283" y="1010"/>
                </a:cubicBezTo>
                <a:cubicBezTo>
                  <a:pt x="328" y="1006"/>
                  <a:pt x="384" y="1022"/>
                  <a:pt x="420" y="994"/>
                </a:cubicBezTo>
                <a:cubicBezTo>
                  <a:pt x="436" y="980"/>
                  <a:pt x="443" y="958"/>
                  <a:pt x="460" y="945"/>
                </a:cubicBezTo>
                <a:cubicBezTo>
                  <a:pt x="489" y="920"/>
                  <a:pt x="538" y="900"/>
                  <a:pt x="574" y="889"/>
                </a:cubicBezTo>
                <a:cubicBezTo>
                  <a:pt x="609" y="853"/>
                  <a:pt x="654" y="829"/>
                  <a:pt x="687" y="792"/>
                </a:cubicBezTo>
                <a:cubicBezTo>
                  <a:pt x="707" y="768"/>
                  <a:pt x="696" y="765"/>
                  <a:pt x="727" y="752"/>
                </a:cubicBezTo>
                <a:cubicBezTo>
                  <a:pt x="775" y="731"/>
                  <a:pt x="829" y="715"/>
                  <a:pt x="881" y="703"/>
                </a:cubicBezTo>
                <a:cubicBezTo>
                  <a:pt x="899" y="692"/>
                  <a:pt x="921" y="685"/>
                  <a:pt x="937" y="671"/>
                </a:cubicBezTo>
                <a:cubicBezTo>
                  <a:pt x="972" y="638"/>
                  <a:pt x="962" y="604"/>
                  <a:pt x="1002" y="582"/>
                </a:cubicBezTo>
                <a:cubicBezTo>
                  <a:pt x="1030" y="565"/>
                  <a:pt x="1059" y="560"/>
                  <a:pt x="1091" y="550"/>
                </a:cubicBezTo>
                <a:cubicBezTo>
                  <a:pt x="1159" y="526"/>
                  <a:pt x="1228" y="500"/>
                  <a:pt x="1293" y="469"/>
                </a:cubicBezTo>
                <a:cubicBezTo>
                  <a:pt x="1315" y="433"/>
                  <a:pt x="1408" y="351"/>
                  <a:pt x="1446" y="339"/>
                </a:cubicBezTo>
                <a:cubicBezTo>
                  <a:pt x="1505" y="319"/>
                  <a:pt x="1529" y="316"/>
                  <a:pt x="1568" y="267"/>
                </a:cubicBezTo>
                <a:cubicBezTo>
                  <a:pt x="1575" y="234"/>
                  <a:pt x="1568" y="231"/>
                  <a:pt x="1600" y="218"/>
                </a:cubicBezTo>
                <a:cubicBezTo>
                  <a:pt x="1615" y="211"/>
                  <a:pt x="1648" y="202"/>
                  <a:pt x="1648" y="202"/>
                </a:cubicBezTo>
                <a:cubicBezTo>
                  <a:pt x="1680" y="153"/>
                  <a:pt x="1654" y="114"/>
                  <a:pt x="1705" y="81"/>
                </a:cubicBezTo>
                <a:cubicBezTo>
                  <a:pt x="1712" y="57"/>
                  <a:pt x="1709" y="56"/>
                  <a:pt x="1729" y="40"/>
                </a:cubicBezTo>
                <a:cubicBezTo>
                  <a:pt x="1742" y="29"/>
                  <a:pt x="1770" y="20"/>
                  <a:pt x="177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grpSp>
        <p:nvGrpSpPr>
          <p:cNvPr id="14" name="Group 1065"/>
          <p:cNvGrpSpPr>
            <a:grpSpLocks/>
          </p:cNvGrpSpPr>
          <p:nvPr/>
        </p:nvGrpSpPr>
        <p:grpSpPr bwMode="auto">
          <a:xfrm>
            <a:off x="457200" y="5410200"/>
            <a:ext cx="3962400" cy="666750"/>
            <a:chOff x="384" y="3161"/>
            <a:chExt cx="2352" cy="592"/>
          </a:xfrm>
        </p:grpSpPr>
        <p:sp>
          <p:nvSpPr>
            <p:cNvPr id="9" name="Text Box 12"/>
            <p:cNvSpPr txBox="1">
              <a:spLocks noChangeArrowheads="1"/>
            </p:cNvSpPr>
            <p:nvPr/>
          </p:nvSpPr>
          <p:spPr bwMode="auto">
            <a:xfrm>
              <a:off x="384" y="3161"/>
              <a:ext cx="1051" cy="57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srgbClr val="663300"/>
                  </a:solidFill>
                  <a:effectLst>
                    <a:outerShdw blurRad="38100" dist="38100" dir="2700000" algn="tl">
                      <a:srgbClr val="DDDDDD"/>
                    </a:outerShdw>
                  </a:effectLst>
                  <a:latin typeface="SimHei" charset="0"/>
                  <a:ea typeface="SimHei" charset="0"/>
                  <a:cs typeface="SimHei" charset="0"/>
                </a:rPr>
                <a:t>星期六</a:t>
              </a:r>
              <a:endParaRPr lang="en-US" sz="3600" b="1">
                <a:solidFill>
                  <a:srgbClr val="663300"/>
                </a:solidFill>
                <a:effectLst>
                  <a:outerShdw blurRad="38100" dist="38100" dir="2700000" algn="tl">
                    <a:srgbClr val="DDDDDD"/>
                  </a:outerShdw>
                </a:effectLst>
                <a:latin typeface="SimHei" charset="0"/>
                <a:ea typeface="SimHei" charset="0"/>
                <a:cs typeface="SimHei" charset="0"/>
              </a:endParaRPr>
            </a:p>
          </p:txBody>
        </p:sp>
        <p:sp>
          <p:nvSpPr>
            <p:cNvPr id="10" name="AutoShape 11"/>
            <p:cNvSpPr>
              <a:spLocks noChangeArrowheads="1"/>
            </p:cNvSpPr>
            <p:nvPr/>
          </p:nvSpPr>
          <p:spPr bwMode="auto">
            <a:xfrm>
              <a:off x="384" y="3264"/>
              <a:ext cx="2352" cy="489"/>
            </a:xfrm>
            <a:prstGeom prst="roundRect">
              <a:avLst>
                <a:gd name="adj" fmla="val 16667"/>
              </a:avLst>
            </a:prstGeom>
            <a:noFill/>
            <a:ln w="76200">
              <a:solidFill>
                <a:srgbClr val="663300"/>
              </a:solidFill>
              <a:round/>
              <a:headEnd/>
              <a:tailEnd/>
            </a:ln>
            <a:effectLst>
              <a:outerShdw dist="35921" dir="2700000" algn="ctr" rotWithShape="0">
                <a:schemeClr val="bg2">
                  <a:alpha val="50000"/>
                </a:schemeClr>
              </a:outerShdw>
            </a:effectLst>
          </p:spPr>
          <p:txBody>
            <a:bodyPr anchor="ctr">
              <a:spAutoFit/>
            </a:bodyPr>
            <a:lstStyle/>
            <a:p>
              <a:pPr fontAlgn="base">
                <a:spcBef>
                  <a:spcPct val="0"/>
                </a:spcBef>
                <a:spcAft>
                  <a:spcPct val="0"/>
                </a:spcAft>
                <a:defRPr/>
              </a:pPr>
              <a:endParaRPr lang="en-US" sz="2400">
                <a:solidFill>
                  <a:srgbClr val="663300"/>
                </a:solidFill>
                <a:effectLst>
                  <a:outerShdw blurRad="38100" dist="38100" dir="2700000" algn="tl">
                    <a:srgbClr val="DDDDDD"/>
                  </a:outerShdw>
                </a:effectLst>
                <a:latin typeface="Garamond" charset="0"/>
                <a:ea typeface="ＭＳ Ｐゴシック" charset="-128"/>
                <a:cs typeface="ＭＳ Ｐゴシック" charset="-128"/>
              </a:endParaRPr>
            </a:p>
          </p:txBody>
        </p:sp>
      </p:grpSp>
      <p:grpSp>
        <p:nvGrpSpPr>
          <p:cNvPr id="15" name="Group 1066"/>
          <p:cNvGrpSpPr>
            <a:grpSpLocks/>
          </p:cNvGrpSpPr>
          <p:nvPr/>
        </p:nvGrpSpPr>
        <p:grpSpPr bwMode="auto">
          <a:xfrm>
            <a:off x="457200" y="4953000"/>
            <a:ext cx="3962400" cy="649288"/>
            <a:chOff x="288" y="2976"/>
            <a:chExt cx="2352" cy="579"/>
          </a:xfrm>
        </p:grpSpPr>
        <p:sp>
          <p:nvSpPr>
            <p:cNvPr id="38" name="Text Box 12"/>
            <p:cNvSpPr txBox="1">
              <a:spLocks noChangeArrowheads="1"/>
            </p:cNvSpPr>
            <p:nvPr/>
          </p:nvSpPr>
          <p:spPr bwMode="auto">
            <a:xfrm>
              <a:off x="288" y="2977"/>
              <a:ext cx="1051" cy="578"/>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a:solidFill>
                    <a:srgbClr val="EEECE1"/>
                  </a:solidFill>
                  <a:effectLst>
                    <a:outerShdw blurRad="38100" dist="38100" dir="2700000" algn="tl">
                      <a:srgbClr val="DDDDDD"/>
                    </a:outerShdw>
                  </a:effectLst>
                  <a:latin typeface="Chalkboard" charset="0"/>
                </a:rPr>
                <a:t>Fri</a:t>
              </a:r>
              <a:endParaRPr lang="en-US">
                <a:solidFill>
                  <a:srgbClr val="000079"/>
                </a:solidFill>
                <a:effectLst>
                  <a:outerShdw blurRad="38100" dist="38100" dir="2700000" algn="tl">
                    <a:srgbClr val="DDDDDD"/>
                  </a:outerShdw>
                </a:effectLst>
                <a:latin typeface="Chalkboard" charset="0"/>
              </a:endParaRPr>
            </a:p>
          </p:txBody>
        </p:sp>
        <p:sp>
          <p:nvSpPr>
            <p:cNvPr id="302113" name="AutoShape 11"/>
            <p:cNvSpPr>
              <a:spLocks noChangeArrowheads="1"/>
            </p:cNvSpPr>
            <p:nvPr/>
          </p:nvSpPr>
          <p:spPr bwMode="auto">
            <a:xfrm>
              <a:off x="288" y="2976"/>
              <a:ext cx="2352" cy="490"/>
            </a:xfrm>
            <a:prstGeom prst="roundRect">
              <a:avLst>
                <a:gd name="adj" fmla="val 16667"/>
              </a:avLst>
            </a:prstGeom>
            <a:noFill/>
            <a:ln w="76200">
              <a:solidFill>
                <a:schemeClr val="bg2"/>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srgbClr val="008000"/>
                </a:solidFill>
                <a:latin typeface="Garamond" charset="0"/>
                <a:ea typeface="ＭＳ Ｐゴシック" charset="0"/>
              </a:endParaRPr>
            </a:p>
          </p:txBody>
        </p:sp>
      </p:grpSp>
      <p:grpSp>
        <p:nvGrpSpPr>
          <p:cNvPr id="16" name="Group 1074"/>
          <p:cNvGrpSpPr>
            <a:grpSpLocks/>
          </p:cNvGrpSpPr>
          <p:nvPr/>
        </p:nvGrpSpPr>
        <p:grpSpPr bwMode="auto">
          <a:xfrm>
            <a:off x="7162800" y="5057775"/>
            <a:ext cx="1676400" cy="809625"/>
            <a:chOff x="4512" y="3148"/>
            <a:chExt cx="1056" cy="510"/>
          </a:xfrm>
        </p:grpSpPr>
        <p:sp>
          <p:nvSpPr>
            <p:cNvPr id="269323" name="AutoShape 11"/>
            <p:cNvSpPr>
              <a:spLocks noChangeArrowheads="1"/>
            </p:cNvSpPr>
            <p:nvPr/>
          </p:nvSpPr>
          <p:spPr bwMode="auto">
            <a:xfrm>
              <a:off x="4512" y="3168"/>
              <a:ext cx="1056" cy="490"/>
            </a:xfrm>
            <a:prstGeom prst="roundRect">
              <a:avLst>
                <a:gd name="adj" fmla="val 16667"/>
              </a:avLst>
            </a:prstGeom>
            <a:noFill/>
            <a:ln w="76200">
              <a:solidFill>
                <a:srgbClr val="0099CC"/>
              </a:solidFill>
              <a:round/>
              <a:headEnd/>
              <a:tailEnd/>
            </a:ln>
            <a:effectLst>
              <a:outerShdw dist="35921" dir="2700000" algn="ctr" rotWithShape="0">
                <a:schemeClr val="bg2">
                  <a:alpha val="50000"/>
                </a:schemeClr>
              </a:outerShdw>
            </a:effectLst>
          </p:spPr>
          <p:txBody>
            <a:bodyPr anchor="ctr">
              <a:spAutoFit/>
            </a:bodyPr>
            <a:lstStyle/>
            <a:p>
              <a:pPr fontAlgn="base">
                <a:spcBef>
                  <a:spcPct val="0"/>
                </a:spcBef>
                <a:spcAft>
                  <a:spcPct val="0"/>
                </a:spcAft>
                <a:defRPr/>
              </a:pPr>
              <a:endParaRPr lang="en-US" sz="2400">
                <a:solidFill>
                  <a:srgbClr val="0099CC"/>
                </a:solidFill>
                <a:effectLst>
                  <a:outerShdw blurRad="38100" dist="38100" dir="2700000" algn="tl">
                    <a:srgbClr val="DDDDDD"/>
                  </a:outerShdw>
                </a:effectLst>
                <a:latin typeface="Garamond" charset="0"/>
                <a:ea typeface="ＭＳ Ｐゴシック" charset="-128"/>
                <a:cs typeface="ＭＳ Ｐゴシック" charset="-128"/>
              </a:endParaRPr>
            </a:p>
          </p:txBody>
        </p:sp>
        <p:sp>
          <p:nvSpPr>
            <p:cNvPr id="269324" name="Text Box 12"/>
            <p:cNvSpPr txBox="1">
              <a:spLocks noChangeArrowheads="1"/>
            </p:cNvSpPr>
            <p:nvPr/>
          </p:nvSpPr>
          <p:spPr bwMode="auto">
            <a:xfrm>
              <a:off x="4560" y="3148"/>
              <a:ext cx="992"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srgbClr val="0099CC"/>
                  </a:solidFill>
                  <a:effectLst>
                    <a:outerShdw blurRad="38100" dist="38100" dir="2700000" algn="tl">
                      <a:srgbClr val="DDDDDD"/>
                    </a:outerShdw>
                  </a:effectLst>
                  <a:latin typeface="SimHei" charset="0"/>
                  <a:ea typeface="SimHei" charset="0"/>
                  <a:cs typeface="SimHei" charset="0"/>
                </a:rPr>
                <a:t>星期六</a:t>
              </a:r>
              <a:endParaRPr lang="en-US" sz="3600" b="1">
                <a:solidFill>
                  <a:srgbClr val="0099CC"/>
                </a:solidFill>
                <a:effectLst>
                  <a:outerShdw blurRad="38100" dist="38100" dir="2700000" algn="tl">
                    <a:srgbClr val="DDDDDD"/>
                  </a:outerShdw>
                </a:effectLst>
                <a:latin typeface="SimHei" charset="0"/>
                <a:ea typeface="SimHei" charset="0"/>
                <a:cs typeface="SimHei" charset="0"/>
              </a:endParaRPr>
            </a:p>
          </p:txBody>
        </p:sp>
      </p:grpSp>
      <p:sp>
        <p:nvSpPr>
          <p:cNvPr id="84014" name="Freeform 1070"/>
          <p:cNvSpPr>
            <a:spLocks/>
          </p:cNvSpPr>
          <p:nvPr/>
        </p:nvSpPr>
        <p:spPr bwMode="auto">
          <a:xfrm>
            <a:off x="1628775" y="2603500"/>
            <a:ext cx="3605213" cy="1590675"/>
          </a:xfrm>
          <a:custGeom>
            <a:avLst/>
            <a:gdLst>
              <a:gd name="T0" fmla="*/ 3605213 w 2271"/>
              <a:gd name="T1" fmla="*/ 0 h 1002"/>
              <a:gd name="T2" fmla="*/ 3503613 w 2271"/>
              <a:gd name="T3" fmla="*/ 90488 h 1002"/>
              <a:gd name="T4" fmla="*/ 3425825 w 2271"/>
              <a:gd name="T5" fmla="*/ 193675 h 1002"/>
              <a:gd name="T6" fmla="*/ 3322638 w 2271"/>
              <a:gd name="T7" fmla="*/ 373063 h 1002"/>
              <a:gd name="T8" fmla="*/ 3246438 w 2271"/>
              <a:gd name="T9" fmla="*/ 411163 h 1002"/>
              <a:gd name="T10" fmla="*/ 3130550 w 2271"/>
              <a:gd name="T11" fmla="*/ 577850 h 1002"/>
              <a:gd name="T12" fmla="*/ 2822575 w 2271"/>
              <a:gd name="T13" fmla="*/ 706438 h 1002"/>
              <a:gd name="T14" fmla="*/ 2693988 w 2271"/>
              <a:gd name="T15" fmla="*/ 835025 h 1002"/>
              <a:gd name="T16" fmla="*/ 2413000 w 2271"/>
              <a:gd name="T17" fmla="*/ 936625 h 1002"/>
              <a:gd name="T18" fmla="*/ 2039938 w 2271"/>
              <a:gd name="T19" fmla="*/ 1244600 h 1002"/>
              <a:gd name="T20" fmla="*/ 1925638 w 2271"/>
              <a:gd name="T21" fmla="*/ 1295400 h 1002"/>
              <a:gd name="T22" fmla="*/ 1501775 w 2271"/>
              <a:gd name="T23" fmla="*/ 1501775 h 1002"/>
              <a:gd name="T24" fmla="*/ 1282700 w 2271"/>
              <a:gd name="T25" fmla="*/ 1590675 h 1002"/>
              <a:gd name="T26" fmla="*/ 769938 w 2271"/>
              <a:gd name="T27" fmla="*/ 1539875 h 1002"/>
              <a:gd name="T28" fmla="*/ 654050 w 2271"/>
              <a:gd name="T29" fmla="*/ 1489075 h 1002"/>
              <a:gd name="T30" fmla="*/ 179388 w 2271"/>
              <a:gd name="T31" fmla="*/ 1295400 h 1002"/>
              <a:gd name="T32" fmla="*/ 65088 w 2271"/>
              <a:gd name="T33" fmla="*/ 1193800 h 1002"/>
              <a:gd name="T34" fmla="*/ 0 w 2271"/>
              <a:gd name="T35" fmla="*/ 1116013 h 10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1"/>
              <a:gd name="T55" fmla="*/ 0 h 1002"/>
              <a:gd name="T56" fmla="*/ 2271 w 2271"/>
              <a:gd name="T57" fmla="*/ 1002 h 10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1" h="1002">
                <a:moveTo>
                  <a:pt x="2271" y="0"/>
                </a:moveTo>
                <a:cubicBezTo>
                  <a:pt x="2258" y="39"/>
                  <a:pt x="2239" y="35"/>
                  <a:pt x="2207" y="57"/>
                </a:cubicBezTo>
                <a:cubicBezTo>
                  <a:pt x="2195" y="88"/>
                  <a:pt x="2171" y="91"/>
                  <a:pt x="2158" y="122"/>
                </a:cubicBezTo>
                <a:cubicBezTo>
                  <a:pt x="2141" y="160"/>
                  <a:pt x="2132" y="210"/>
                  <a:pt x="2093" y="235"/>
                </a:cubicBezTo>
                <a:cubicBezTo>
                  <a:pt x="2039" y="267"/>
                  <a:pt x="2099" y="213"/>
                  <a:pt x="2045" y="259"/>
                </a:cubicBezTo>
                <a:cubicBezTo>
                  <a:pt x="2012" y="286"/>
                  <a:pt x="2006" y="341"/>
                  <a:pt x="1972" y="364"/>
                </a:cubicBezTo>
                <a:cubicBezTo>
                  <a:pt x="1881" y="424"/>
                  <a:pt x="1942" y="389"/>
                  <a:pt x="1778" y="445"/>
                </a:cubicBezTo>
                <a:cubicBezTo>
                  <a:pt x="1751" y="472"/>
                  <a:pt x="1734" y="516"/>
                  <a:pt x="1697" y="526"/>
                </a:cubicBezTo>
                <a:cubicBezTo>
                  <a:pt x="1643" y="539"/>
                  <a:pt x="1561" y="558"/>
                  <a:pt x="1520" y="590"/>
                </a:cubicBezTo>
                <a:cubicBezTo>
                  <a:pt x="1437" y="652"/>
                  <a:pt x="1367" y="722"/>
                  <a:pt x="1285" y="784"/>
                </a:cubicBezTo>
                <a:cubicBezTo>
                  <a:pt x="1242" y="815"/>
                  <a:pt x="1278" y="786"/>
                  <a:pt x="1213" y="816"/>
                </a:cubicBezTo>
                <a:cubicBezTo>
                  <a:pt x="1123" y="857"/>
                  <a:pt x="1037" y="909"/>
                  <a:pt x="946" y="946"/>
                </a:cubicBezTo>
                <a:cubicBezTo>
                  <a:pt x="906" y="985"/>
                  <a:pt x="859" y="985"/>
                  <a:pt x="808" y="1002"/>
                </a:cubicBezTo>
                <a:cubicBezTo>
                  <a:pt x="644" y="995"/>
                  <a:pt x="613" y="988"/>
                  <a:pt x="485" y="970"/>
                </a:cubicBezTo>
                <a:cubicBezTo>
                  <a:pt x="458" y="961"/>
                  <a:pt x="438" y="946"/>
                  <a:pt x="412" y="938"/>
                </a:cubicBezTo>
                <a:cubicBezTo>
                  <a:pt x="379" y="837"/>
                  <a:pt x="195" y="838"/>
                  <a:pt x="113" y="816"/>
                </a:cubicBezTo>
                <a:cubicBezTo>
                  <a:pt x="84" y="794"/>
                  <a:pt x="69" y="771"/>
                  <a:pt x="41" y="752"/>
                </a:cubicBezTo>
                <a:cubicBezTo>
                  <a:pt x="28" y="732"/>
                  <a:pt x="16" y="719"/>
                  <a:pt x="0" y="703"/>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15" name="Freeform 1071"/>
          <p:cNvSpPr>
            <a:spLocks/>
          </p:cNvSpPr>
          <p:nvPr/>
        </p:nvSpPr>
        <p:spPr bwMode="auto">
          <a:xfrm>
            <a:off x="1706563" y="1911350"/>
            <a:ext cx="1808162" cy="1795463"/>
          </a:xfrm>
          <a:custGeom>
            <a:avLst/>
            <a:gdLst>
              <a:gd name="T0" fmla="*/ 0 w 1139"/>
              <a:gd name="T1" fmla="*/ 1795463 h 1131"/>
              <a:gd name="T2" fmla="*/ 76200 w 1139"/>
              <a:gd name="T3" fmla="*/ 1693863 h 1131"/>
              <a:gd name="T4" fmla="*/ 88900 w 1139"/>
              <a:gd name="T5" fmla="*/ 1603375 h 1131"/>
              <a:gd name="T6" fmla="*/ 255587 w 1139"/>
              <a:gd name="T7" fmla="*/ 1527175 h 1131"/>
              <a:gd name="T8" fmla="*/ 282575 w 1139"/>
              <a:gd name="T9" fmla="*/ 1449388 h 1131"/>
              <a:gd name="T10" fmla="*/ 461962 w 1139"/>
              <a:gd name="T11" fmla="*/ 1360488 h 1131"/>
              <a:gd name="T12" fmla="*/ 550862 w 1139"/>
              <a:gd name="T13" fmla="*/ 1206500 h 1131"/>
              <a:gd name="T14" fmla="*/ 679450 w 1139"/>
              <a:gd name="T15" fmla="*/ 1116013 h 1131"/>
              <a:gd name="T16" fmla="*/ 820737 w 1139"/>
              <a:gd name="T17" fmla="*/ 1012825 h 1131"/>
              <a:gd name="T18" fmla="*/ 974725 w 1139"/>
              <a:gd name="T19" fmla="*/ 833438 h 1131"/>
              <a:gd name="T20" fmla="*/ 1141412 w 1139"/>
              <a:gd name="T21" fmla="*/ 628650 h 1131"/>
              <a:gd name="T22" fmla="*/ 1500187 w 1139"/>
              <a:gd name="T23" fmla="*/ 192088 h 1131"/>
              <a:gd name="T24" fmla="*/ 1641475 w 1139"/>
              <a:gd name="T25" fmla="*/ 90488 h 1131"/>
              <a:gd name="T26" fmla="*/ 1693862 w 1139"/>
              <a:gd name="T27" fmla="*/ 38100 h 1131"/>
              <a:gd name="T28" fmla="*/ 1808162 w 1139"/>
              <a:gd name="T29" fmla="*/ 0 h 1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9"/>
              <a:gd name="T46" fmla="*/ 0 h 1131"/>
              <a:gd name="T47" fmla="*/ 1139 w 1139"/>
              <a:gd name="T48" fmla="*/ 1131 h 1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9" h="1131">
                <a:moveTo>
                  <a:pt x="0" y="1131"/>
                </a:moveTo>
                <a:cubicBezTo>
                  <a:pt x="27" y="1112"/>
                  <a:pt x="37" y="1098"/>
                  <a:pt x="48" y="1067"/>
                </a:cubicBezTo>
                <a:cubicBezTo>
                  <a:pt x="50" y="1048"/>
                  <a:pt x="49" y="1028"/>
                  <a:pt x="56" y="1010"/>
                </a:cubicBezTo>
                <a:cubicBezTo>
                  <a:pt x="67" y="977"/>
                  <a:pt x="133" y="971"/>
                  <a:pt x="161" y="962"/>
                </a:cubicBezTo>
                <a:cubicBezTo>
                  <a:pt x="166" y="945"/>
                  <a:pt x="165" y="925"/>
                  <a:pt x="178" y="913"/>
                </a:cubicBezTo>
                <a:cubicBezTo>
                  <a:pt x="221" y="869"/>
                  <a:pt x="236" y="875"/>
                  <a:pt x="291" y="857"/>
                </a:cubicBezTo>
                <a:cubicBezTo>
                  <a:pt x="305" y="827"/>
                  <a:pt x="321" y="781"/>
                  <a:pt x="347" y="760"/>
                </a:cubicBezTo>
                <a:cubicBezTo>
                  <a:pt x="373" y="737"/>
                  <a:pt x="402" y="728"/>
                  <a:pt x="428" y="703"/>
                </a:cubicBezTo>
                <a:cubicBezTo>
                  <a:pt x="442" y="658"/>
                  <a:pt x="474" y="652"/>
                  <a:pt x="517" y="638"/>
                </a:cubicBezTo>
                <a:cubicBezTo>
                  <a:pt x="607" y="561"/>
                  <a:pt x="546" y="623"/>
                  <a:pt x="614" y="525"/>
                </a:cubicBezTo>
                <a:cubicBezTo>
                  <a:pt x="645" y="479"/>
                  <a:pt x="686" y="441"/>
                  <a:pt x="719" y="396"/>
                </a:cubicBezTo>
                <a:cubicBezTo>
                  <a:pt x="787" y="301"/>
                  <a:pt x="852" y="193"/>
                  <a:pt x="945" y="121"/>
                </a:cubicBezTo>
                <a:cubicBezTo>
                  <a:pt x="973" y="98"/>
                  <a:pt x="1008" y="83"/>
                  <a:pt x="1034" y="57"/>
                </a:cubicBezTo>
                <a:cubicBezTo>
                  <a:pt x="1038" y="52"/>
                  <a:pt x="1061" y="27"/>
                  <a:pt x="1067" y="24"/>
                </a:cubicBezTo>
                <a:cubicBezTo>
                  <a:pt x="1087" y="12"/>
                  <a:pt x="1139" y="24"/>
                  <a:pt x="1139" y="0"/>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16" name="Freeform 1072"/>
          <p:cNvSpPr>
            <a:spLocks/>
          </p:cNvSpPr>
          <p:nvPr/>
        </p:nvSpPr>
        <p:spPr bwMode="auto">
          <a:xfrm>
            <a:off x="2847975" y="1763713"/>
            <a:ext cx="628650" cy="123825"/>
          </a:xfrm>
          <a:custGeom>
            <a:avLst/>
            <a:gdLst>
              <a:gd name="T0" fmla="*/ 628650 w 396"/>
              <a:gd name="T1" fmla="*/ 122238 h 78"/>
              <a:gd name="T2" fmla="*/ 512763 w 396"/>
              <a:gd name="T3" fmla="*/ 96838 h 78"/>
              <a:gd name="T4" fmla="*/ 500063 w 396"/>
              <a:gd name="T5" fmla="*/ 57150 h 78"/>
              <a:gd name="T6" fmla="*/ 449263 w 396"/>
              <a:gd name="T7" fmla="*/ 44450 h 78"/>
              <a:gd name="T8" fmla="*/ 295275 w 396"/>
              <a:gd name="T9" fmla="*/ 31750 h 78"/>
              <a:gd name="T10" fmla="*/ 0 w 396"/>
              <a:gd name="T11" fmla="*/ 6350 h 78"/>
              <a:gd name="T12" fmla="*/ 0 60000 65536"/>
              <a:gd name="T13" fmla="*/ 0 60000 65536"/>
              <a:gd name="T14" fmla="*/ 0 60000 65536"/>
              <a:gd name="T15" fmla="*/ 0 60000 65536"/>
              <a:gd name="T16" fmla="*/ 0 60000 65536"/>
              <a:gd name="T17" fmla="*/ 0 60000 65536"/>
              <a:gd name="T18" fmla="*/ 0 w 396"/>
              <a:gd name="T19" fmla="*/ 0 h 78"/>
              <a:gd name="T20" fmla="*/ 396 w 39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96" h="78">
                <a:moveTo>
                  <a:pt x="396" y="77"/>
                </a:moveTo>
                <a:cubicBezTo>
                  <a:pt x="371" y="72"/>
                  <a:pt x="340" y="78"/>
                  <a:pt x="323" y="61"/>
                </a:cubicBezTo>
                <a:cubicBezTo>
                  <a:pt x="316" y="54"/>
                  <a:pt x="321" y="41"/>
                  <a:pt x="315" y="36"/>
                </a:cubicBezTo>
                <a:cubicBezTo>
                  <a:pt x="306" y="29"/>
                  <a:pt x="293" y="29"/>
                  <a:pt x="283" y="28"/>
                </a:cubicBezTo>
                <a:cubicBezTo>
                  <a:pt x="250" y="24"/>
                  <a:pt x="218" y="22"/>
                  <a:pt x="186" y="20"/>
                </a:cubicBezTo>
                <a:cubicBezTo>
                  <a:pt x="126" y="0"/>
                  <a:pt x="62" y="4"/>
                  <a:pt x="0" y="4"/>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17" name="Freeform 1073"/>
          <p:cNvSpPr>
            <a:spLocks/>
          </p:cNvSpPr>
          <p:nvPr/>
        </p:nvSpPr>
        <p:spPr bwMode="auto">
          <a:xfrm>
            <a:off x="2090738" y="1731963"/>
            <a:ext cx="539750" cy="1000125"/>
          </a:xfrm>
          <a:custGeom>
            <a:avLst/>
            <a:gdLst>
              <a:gd name="T0" fmla="*/ 539750 w 340"/>
              <a:gd name="T1" fmla="*/ 0 h 630"/>
              <a:gd name="T2" fmla="*/ 244475 w 340"/>
              <a:gd name="T3" fmla="*/ 76200 h 630"/>
              <a:gd name="T4" fmla="*/ 115888 w 340"/>
              <a:gd name="T5" fmla="*/ 217488 h 630"/>
              <a:gd name="T6" fmla="*/ 77788 w 340"/>
              <a:gd name="T7" fmla="*/ 730250 h 630"/>
              <a:gd name="T8" fmla="*/ 0 w 340"/>
              <a:gd name="T9" fmla="*/ 1000125 h 630"/>
              <a:gd name="T10" fmla="*/ 0 60000 65536"/>
              <a:gd name="T11" fmla="*/ 0 60000 65536"/>
              <a:gd name="T12" fmla="*/ 0 60000 65536"/>
              <a:gd name="T13" fmla="*/ 0 60000 65536"/>
              <a:gd name="T14" fmla="*/ 0 60000 65536"/>
              <a:gd name="T15" fmla="*/ 0 w 340"/>
              <a:gd name="T16" fmla="*/ 0 h 630"/>
              <a:gd name="T17" fmla="*/ 340 w 340"/>
              <a:gd name="T18" fmla="*/ 630 h 630"/>
            </a:gdLst>
            <a:ahLst/>
            <a:cxnLst>
              <a:cxn ang="T10">
                <a:pos x="T0" y="T1"/>
              </a:cxn>
              <a:cxn ang="T11">
                <a:pos x="T2" y="T3"/>
              </a:cxn>
              <a:cxn ang="T12">
                <a:pos x="T4" y="T5"/>
              </a:cxn>
              <a:cxn ang="T13">
                <a:pos x="T6" y="T7"/>
              </a:cxn>
              <a:cxn ang="T14">
                <a:pos x="T8" y="T9"/>
              </a:cxn>
            </a:cxnLst>
            <a:rect l="T15" t="T16" r="T17" b="T18"/>
            <a:pathLst>
              <a:path w="340" h="630">
                <a:moveTo>
                  <a:pt x="340" y="0"/>
                </a:moveTo>
                <a:cubicBezTo>
                  <a:pt x="275" y="15"/>
                  <a:pt x="213" y="18"/>
                  <a:pt x="154" y="48"/>
                </a:cubicBezTo>
                <a:cubicBezTo>
                  <a:pt x="125" y="77"/>
                  <a:pt x="97" y="104"/>
                  <a:pt x="73" y="137"/>
                </a:cubicBezTo>
                <a:cubicBezTo>
                  <a:pt x="55" y="244"/>
                  <a:pt x="58" y="351"/>
                  <a:pt x="49" y="460"/>
                </a:cubicBezTo>
                <a:cubicBezTo>
                  <a:pt x="46" y="486"/>
                  <a:pt x="38" y="610"/>
                  <a:pt x="0" y="630"/>
                </a:cubicBezTo>
              </a:path>
            </a:pathLst>
          </a:custGeom>
          <a:noFill/>
          <a:ln w="76200">
            <a:solidFill>
              <a:srgbClr val="11801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grpSp>
        <p:nvGrpSpPr>
          <p:cNvPr id="17" name="Group 1075"/>
          <p:cNvGrpSpPr>
            <a:grpSpLocks/>
          </p:cNvGrpSpPr>
          <p:nvPr/>
        </p:nvGrpSpPr>
        <p:grpSpPr bwMode="auto">
          <a:xfrm>
            <a:off x="7421563" y="76200"/>
            <a:ext cx="1722437" cy="1284288"/>
            <a:chOff x="4776" y="96"/>
            <a:chExt cx="1085" cy="809"/>
          </a:xfrm>
        </p:grpSpPr>
        <p:sp>
          <p:nvSpPr>
            <p:cNvPr id="302108" name="AutoShape 11"/>
            <p:cNvSpPr>
              <a:spLocks noChangeArrowheads="1"/>
            </p:cNvSpPr>
            <p:nvPr/>
          </p:nvSpPr>
          <p:spPr bwMode="auto">
            <a:xfrm>
              <a:off x="4807" y="96"/>
              <a:ext cx="1054" cy="809"/>
            </a:xfrm>
            <a:prstGeom prst="roundRect">
              <a:avLst>
                <a:gd name="adj" fmla="val 16667"/>
              </a:avLst>
            </a:prstGeom>
            <a:noFill/>
            <a:ln w="76200">
              <a:solidFill>
                <a:srgbClr val="6D6D6D"/>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srgbClr val="6D6D6D"/>
                </a:solidFill>
                <a:latin typeface="Garamond" charset="0"/>
                <a:ea typeface="ＭＳ Ｐゴシック" charset="0"/>
              </a:endParaRPr>
            </a:p>
          </p:txBody>
        </p:sp>
        <p:sp>
          <p:nvSpPr>
            <p:cNvPr id="36" name="Text Box 12"/>
            <p:cNvSpPr txBox="1">
              <a:spLocks noChangeArrowheads="1"/>
            </p:cNvSpPr>
            <p:nvPr/>
          </p:nvSpPr>
          <p:spPr bwMode="auto">
            <a:xfrm>
              <a:off x="4776" y="384"/>
              <a:ext cx="1085" cy="407"/>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prstClr val="black"/>
                  </a:solidFill>
                  <a:effectLst>
                    <a:outerShdw blurRad="38100" dist="38100" dir="2700000" algn="tl">
                      <a:srgbClr val="DDDDDD"/>
                    </a:outerShdw>
                  </a:effectLst>
                  <a:latin typeface="SimHei" charset="0"/>
                  <a:ea typeface="SimHei" charset="0"/>
                  <a:cs typeface="SimHei" charset="0"/>
                </a:rPr>
                <a:t>星期三</a:t>
              </a:r>
              <a:endParaRPr lang="en-US" sz="3600">
                <a:solidFill>
                  <a:prstClr val="black"/>
                </a:solidFill>
                <a:effectLst>
                  <a:outerShdw blurRad="38100" dist="38100" dir="2700000" algn="tl">
                    <a:srgbClr val="DDDDDD"/>
                  </a:outerShdw>
                </a:effectLst>
                <a:latin typeface="SimHei" charset="0"/>
                <a:ea typeface="SimHei" charset="0"/>
                <a:cs typeface="SimHei" charset="0"/>
              </a:endParaRPr>
            </a:p>
          </p:txBody>
        </p:sp>
      </p:grpSp>
      <p:sp>
        <p:nvSpPr>
          <p:cNvPr id="302107" name="Text Box 30"/>
          <p:cNvSpPr txBox="1">
            <a:spLocks noChangeArrowheads="1"/>
          </p:cNvSpPr>
          <p:nvPr/>
        </p:nvSpPr>
        <p:spPr bwMode="auto">
          <a:xfrm>
            <a:off x="8458200" y="0"/>
            <a:ext cx="685800" cy="39687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000" b="1">
                <a:solidFill>
                  <a:prstClr val="black"/>
                </a:solidFill>
                <a:latin typeface="Arial" charset="0"/>
                <a:cs typeface="Arial" charset="0"/>
              </a:rPr>
              <a:t>115</a:t>
            </a:r>
            <a:endParaRPr lang="en-US" sz="2000">
              <a:solidFill>
                <a:prstClr val="black"/>
              </a:solidFill>
              <a:latin typeface="Arial" charset="0"/>
              <a:cs typeface="Arial" charset="0"/>
            </a:endParaRPr>
          </a:p>
        </p:txBody>
      </p:sp>
    </p:spTree>
    <p:extLst>
      <p:ext uri="{BB962C8B-B14F-4D97-AF65-F5344CB8AC3E}">
        <p14:creationId xmlns:p14="http://schemas.microsoft.com/office/powerpoint/2010/main" val="1095750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9317"/>
                                        </p:tgtEl>
                                        <p:attrNameLst>
                                          <p:attrName>style.visibility</p:attrName>
                                        </p:attrNameLst>
                                      </p:cBhvr>
                                      <p:to>
                                        <p:strVal val="visible"/>
                                      </p:to>
                                    </p:set>
                                    <p:animEffect transition="in" filter="wipe(down)">
                                      <p:cBhvr>
                                        <p:cTn id="19" dur="500"/>
                                        <p:tgtEl>
                                          <p:spTgt spid="2693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69317"/>
                                        </p:tgtEl>
                                      </p:cBhvr>
                                    </p:animEffect>
                                    <p:set>
                                      <p:cBhvr>
                                        <p:cTn id="24" dur="1" fill="hold">
                                          <p:stCondLst>
                                            <p:cond delay="499"/>
                                          </p:stCondLst>
                                        </p:cTn>
                                        <p:tgtEl>
                                          <p:spTgt spid="269317"/>
                                        </p:tgtEl>
                                        <p:attrNameLst>
                                          <p:attrName>style.visibility</p:attrName>
                                        </p:attrNameLst>
                                      </p:cBhvr>
                                      <p:to>
                                        <p:strVal val="hidden"/>
                                      </p:to>
                                    </p:se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269318"/>
                                        </p:tgtEl>
                                        <p:attrNameLst>
                                          <p:attrName>style.visibility</p:attrName>
                                        </p:attrNameLst>
                                      </p:cBhvr>
                                      <p:to>
                                        <p:strVal val="visible"/>
                                      </p:to>
                                    </p:set>
                                    <p:animEffect transition="in" filter="wipe(down)">
                                      <p:cBhvr>
                                        <p:cTn id="28" dur="500"/>
                                        <p:tgtEl>
                                          <p:spTgt spid="2693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269318"/>
                                        </p:tgtEl>
                                      </p:cBhvr>
                                    </p:animEffect>
                                    <p:set>
                                      <p:cBhvr>
                                        <p:cTn id="33" dur="1" fill="hold">
                                          <p:stCondLst>
                                            <p:cond delay="499"/>
                                          </p:stCondLst>
                                        </p:cTn>
                                        <p:tgtEl>
                                          <p:spTgt spid="269318"/>
                                        </p:tgtEl>
                                        <p:attrNameLst>
                                          <p:attrName>style.visibility</p:attrName>
                                        </p:attrNameLst>
                                      </p:cBhvr>
                                      <p:to>
                                        <p:strVal val="hidden"/>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69319"/>
                                        </p:tgtEl>
                                        <p:attrNameLst>
                                          <p:attrName>style.visibility</p:attrName>
                                        </p:attrNameLst>
                                      </p:cBhvr>
                                      <p:to>
                                        <p:strVal val="visible"/>
                                      </p:to>
                                    </p:set>
                                    <p:animEffect transition="in" filter="wipe(up)">
                                      <p:cBhvr>
                                        <p:cTn id="37" dur="500"/>
                                        <p:tgtEl>
                                          <p:spTgt spid="2693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69319"/>
                                        </p:tgtEl>
                                      </p:cBhvr>
                                    </p:animEffect>
                                    <p:set>
                                      <p:cBhvr>
                                        <p:cTn id="42" dur="1" fill="hold">
                                          <p:stCondLst>
                                            <p:cond delay="499"/>
                                          </p:stCondLst>
                                        </p:cTn>
                                        <p:tgtEl>
                                          <p:spTgt spid="26931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nodeType="afterGroup">
                            <p:stCondLst>
                              <p:cond delay="0"/>
                            </p:stCondLst>
                            <p:childTnLst>
                              <p:par>
                                <p:cTn id="48" presetID="22" presetClass="entr" presetSubtype="4" fill="hold" grpId="0" nodeType="afterEffect">
                                  <p:stCondLst>
                                    <p:cond delay="0"/>
                                  </p:stCondLst>
                                  <p:childTnLst>
                                    <p:set>
                                      <p:cBhvr>
                                        <p:cTn id="49" dur="1" fill="hold">
                                          <p:stCondLst>
                                            <p:cond delay="0"/>
                                          </p:stCondLst>
                                        </p:cTn>
                                        <p:tgtEl>
                                          <p:spTgt spid="269320"/>
                                        </p:tgtEl>
                                        <p:attrNameLst>
                                          <p:attrName>style.visibility</p:attrName>
                                        </p:attrNameLst>
                                      </p:cBhvr>
                                      <p:to>
                                        <p:strVal val="visible"/>
                                      </p:to>
                                    </p:set>
                                    <p:animEffect transition="in" filter="wipe(down)">
                                      <p:cBhvr>
                                        <p:cTn id="50" dur="500"/>
                                        <p:tgtEl>
                                          <p:spTgt spid="26932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1" nodeType="clickEffect">
                                  <p:stCondLst>
                                    <p:cond delay="0"/>
                                  </p:stCondLst>
                                  <p:childTnLst>
                                    <p:animEffect transition="out" filter="blinds(horizontal)">
                                      <p:cBhvr>
                                        <p:cTn id="54" dur="500"/>
                                        <p:tgtEl>
                                          <p:spTgt spid="269320"/>
                                        </p:tgtEl>
                                      </p:cBhvr>
                                    </p:animEffect>
                                    <p:set>
                                      <p:cBhvr>
                                        <p:cTn id="55" dur="1" fill="hold">
                                          <p:stCondLst>
                                            <p:cond delay="499"/>
                                          </p:stCondLst>
                                        </p:cTn>
                                        <p:tgtEl>
                                          <p:spTgt spid="269320"/>
                                        </p:tgtEl>
                                        <p:attrNameLst>
                                          <p:attrName>style.visibility</p:attrName>
                                        </p:attrNameLst>
                                      </p:cBhvr>
                                      <p:to>
                                        <p:strVal val="hidden"/>
                                      </p:to>
                                    </p:set>
                                  </p:childTnLst>
                                </p:cTn>
                              </p:par>
                            </p:childTnLst>
                          </p:cTn>
                        </p:par>
                        <p:par>
                          <p:cTn id="56" fill="hold" nodeType="afterGroup">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269340"/>
                                        </p:tgtEl>
                                        <p:attrNameLst>
                                          <p:attrName>style.visibility</p:attrName>
                                        </p:attrNameLst>
                                      </p:cBhvr>
                                      <p:to>
                                        <p:strVal val="visible"/>
                                      </p:to>
                                    </p:set>
                                    <p:animEffect transition="in" filter="wipe(up)">
                                      <p:cBhvr>
                                        <p:cTn id="59" dur="500"/>
                                        <p:tgtEl>
                                          <p:spTgt spid="2693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xit" presetSubtype="10" fill="hold" grpId="1" nodeType="clickEffect">
                                  <p:stCondLst>
                                    <p:cond delay="0"/>
                                  </p:stCondLst>
                                  <p:childTnLst>
                                    <p:animEffect transition="out" filter="blinds(horizontal)">
                                      <p:cBhvr>
                                        <p:cTn id="63" dur="500"/>
                                        <p:tgtEl>
                                          <p:spTgt spid="269340"/>
                                        </p:tgtEl>
                                      </p:cBhvr>
                                    </p:animEffect>
                                    <p:set>
                                      <p:cBhvr>
                                        <p:cTn id="64" dur="1" fill="hold">
                                          <p:stCondLst>
                                            <p:cond delay="499"/>
                                          </p:stCondLst>
                                        </p:cTn>
                                        <p:tgtEl>
                                          <p:spTgt spid="269340"/>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par>
                          <p:cTn id="69" fill="hold" nodeType="afterGroup">
                            <p:stCondLst>
                              <p:cond delay="0"/>
                            </p:stCondLst>
                            <p:childTnLst>
                              <p:par>
                                <p:cTn id="70" presetID="22" presetClass="entr" presetSubtype="4" fill="hold" grpId="0" nodeType="afterEffect">
                                  <p:stCondLst>
                                    <p:cond delay="0"/>
                                  </p:stCondLst>
                                  <p:childTnLst>
                                    <p:set>
                                      <p:cBhvr>
                                        <p:cTn id="71" dur="1" fill="hold">
                                          <p:stCondLst>
                                            <p:cond delay="0"/>
                                          </p:stCondLst>
                                        </p:cTn>
                                        <p:tgtEl>
                                          <p:spTgt spid="269341"/>
                                        </p:tgtEl>
                                        <p:attrNameLst>
                                          <p:attrName>style.visibility</p:attrName>
                                        </p:attrNameLst>
                                      </p:cBhvr>
                                      <p:to>
                                        <p:strVal val="visible"/>
                                      </p:to>
                                    </p:set>
                                    <p:animEffect transition="in" filter="wipe(down)">
                                      <p:cBhvr>
                                        <p:cTn id="72" dur="500"/>
                                        <p:tgtEl>
                                          <p:spTgt spid="26934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69341"/>
                                        </p:tgtEl>
                                      </p:cBhvr>
                                    </p:animEffect>
                                    <p:set>
                                      <p:cBhvr>
                                        <p:cTn id="77" dur="1" fill="hold">
                                          <p:stCondLst>
                                            <p:cond delay="499"/>
                                          </p:stCondLst>
                                        </p:cTn>
                                        <p:tgtEl>
                                          <p:spTgt spid="269341"/>
                                        </p:tgtEl>
                                        <p:attrNameLst>
                                          <p:attrName>style.visibility</p:attrName>
                                        </p:attrNameLst>
                                      </p:cBhvr>
                                      <p:to>
                                        <p:strVal val="hidden"/>
                                      </p:to>
                                    </p:set>
                                  </p:childTnLst>
                                </p:cTn>
                              </p:par>
                            </p:childTnLst>
                          </p:cTn>
                        </p:par>
                        <p:par>
                          <p:cTn id="78" fill="hold" nodeType="afterGroup">
                            <p:stCondLst>
                              <p:cond delay="500"/>
                            </p:stCondLst>
                            <p:childTnLst>
                              <p:par>
                                <p:cTn id="79" presetID="22" presetClass="entr" presetSubtype="1" fill="hold" grpId="0" nodeType="afterEffect">
                                  <p:stCondLst>
                                    <p:cond delay="0"/>
                                  </p:stCondLst>
                                  <p:childTnLst>
                                    <p:set>
                                      <p:cBhvr>
                                        <p:cTn id="80" dur="1" fill="hold">
                                          <p:stCondLst>
                                            <p:cond delay="0"/>
                                          </p:stCondLst>
                                        </p:cTn>
                                        <p:tgtEl>
                                          <p:spTgt spid="269321"/>
                                        </p:tgtEl>
                                        <p:attrNameLst>
                                          <p:attrName>style.visibility</p:attrName>
                                        </p:attrNameLst>
                                      </p:cBhvr>
                                      <p:to>
                                        <p:strVal val="visible"/>
                                      </p:to>
                                    </p:set>
                                    <p:animEffect transition="in" filter="wipe(up)">
                                      <p:cBhvr>
                                        <p:cTn id="81" dur="500"/>
                                        <p:tgtEl>
                                          <p:spTgt spid="2693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xit" presetSubtype="10" fill="hold" grpId="1" nodeType="clickEffect">
                                  <p:stCondLst>
                                    <p:cond delay="0"/>
                                  </p:stCondLst>
                                  <p:childTnLst>
                                    <p:animEffect transition="out" filter="blinds(horizontal)">
                                      <p:cBhvr>
                                        <p:cTn id="85" dur="500"/>
                                        <p:tgtEl>
                                          <p:spTgt spid="269321"/>
                                        </p:tgtEl>
                                      </p:cBhvr>
                                    </p:animEffect>
                                    <p:set>
                                      <p:cBhvr>
                                        <p:cTn id="86" dur="1" fill="hold">
                                          <p:stCondLst>
                                            <p:cond delay="499"/>
                                          </p:stCondLst>
                                        </p:cTn>
                                        <p:tgtEl>
                                          <p:spTgt spid="269321"/>
                                        </p:tgtEl>
                                        <p:attrNameLst>
                                          <p:attrName>style.visibility</p:attrName>
                                        </p:attrNameLst>
                                      </p:cBhvr>
                                      <p:to>
                                        <p:strVal val="hidden"/>
                                      </p:to>
                                    </p:set>
                                  </p:childTnLst>
                                </p:cTn>
                              </p:par>
                            </p:childTnLst>
                          </p:cTn>
                        </p:par>
                        <p:par>
                          <p:cTn id="87" fill="hold" nodeType="afterGroup">
                            <p:stCondLst>
                              <p:cond delay="500"/>
                            </p:stCondLst>
                            <p:childTnLst>
                              <p:par>
                                <p:cTn id="88" presetID="22" presetClass="entr" presetSubtype="1" fill="hold" grpId="0" nodeType="afterEffect">
                                  <p:stCondLst>
                                    <p:cond delay="0"/>
                                  </p:stCondLst>
                                  <p:childTnLst>
                                    <p:set>
                                      <p:cBhvr>
                                        <p:cTn id="89" dur="1" fill="hold">
                                          <p:stCondLst>
                                            <p:cond delay="0"/>
                                          </p:stCondLst>
                                        </p:cTn>
                                        <p:tgtEl>
                                          <p:spTgt spid="269322"/>
                                        </p:tgtEl>
                                        <p:attrNameLst>
                                          <p:attrName>style.visibility</p:attrName>
                                        </p:attrNameLst>
                                      </p:cBhvr>
                                      <p:to>
                                        <p:strVal val="visible"/>
                                      </p:to>
                                    </p:set>
                                    <p:animEffect transition="in" filter="wipe(up)">
                                      <p:cBhvr>
                                        <p:cTn id="90" dur="500"/>
                                        <p:tgtEl>
                                          <p:spTgt spid="2693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xit" presetSubtype="10" fill="hold" grpId="1" nodeType="clickEffect">
                                  <p:stCondLst>
                                    <p:cond delay="0"/>
                                  </p:stCondLst>
                                  <p:childTnLst>
                                    <p:animEffect transition="out" filter="blinds(horizontal)">
                                      <p:cBhvr>
                                        <p:cTn id="94" dur="500"/>
                                        <p:tgtEl>
                                          <p:spTgt spid="269322"/>
                                        </p:tgtEl>
                                      </p:cBhvr>
                                    </p:animEffect>
                                    <p:set>
                                      <p:cBhvr>
                                        <p:cTn id="95" dur="1" fill="hold">
                                          <p:stCondLst>
                                            <p:cond delay="499"/>
                                          </p:stCondLst>
                                        </p:cTn>
                                        <p:tgtEl>
                                          <p:spTgt spid="269322"/>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83999"/>
                                        </p:tgtEl>
                                        <p:attrNameLst>
                                          <p:attrName>style.visibility</p:attrName>
                                        </p:attrNameLst>
                                      </p:cBhvr>
                                      <p:to>
                                        <p:strVal val="visible"/>
                                      </p:to>
                                    </p:set>
                                    <p:animEffect transition="in" filter="wipe(right)">
                                      <p:cBhvr>
                                        <p:cTn id="108" dur="500"/>
                                        <p:tgtEl>
                                          <p:spTgt spid="8399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84000"/>
                                        </p:tgtEl>
                                        <p:attrNameLst>
                                          <p:attrName>style.visibility</p:attrName>
                                        </p:attrNameLst>
                                      </p:cBhvr>
                                      <p:to>
                                        <p:strVal val="visible"/>
                                      </p:to>
                                    </p:set>
                                    <p:animEffect transition="in" filter="wipe(left)">
                                      <p:cBhvr>
                                        <p:cTn id="113" dur="500"/>
                                        <p:tgtEl>
                                          <p:spTgt spid="8400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15"/>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2" fill="hold" grpId="0" nodeType="clickEffect">
                                  <p:stCondLst>
                                    <p:cond delay="0"/>
                                  </p:stCondLst>
                                  <p:childTnLst>
                                    <p:set>
                                      <p:cBhvr>
                                        <p:cTn id="121" dur="1" fill="hold">
                                          <p:stCondLst>
                                            <p:cond delay="0"/>
                                          </p:stCondLst>
                                        </p:cTn>
                                        <p:tgtEl>
                                          <p:spTgt spid="84014"/>
                                        </p:tgtEl>
                                        <p:attrNameLst>
                                          <p:attrName>style.visibility</p:attrName>
                                        </p:attrNameLst>
                                      </p:cBhvr>
                                      <p:to>
                                        <p:strVal val="visible"/>
                                      </p:to>
                                    </p:set>
                                    <p:animEffect transition="in" filter="wipe(right)">
                                      <p:cBhvr>
                                        <p:cTn id="122" dur="500"/>
                                        <p:tgtEl>
                                          <p:spTgt spid="8401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84015"/>
                                        </p:tgtEl>
                                        <p:attrNameLst>
                                          <p:attrName>style.visibility</p:attrName>
                                        </p:attrNameLst>
                                      </p:cBhvr>
                                      <p:to>
                                        <p:strVal val="visible"/>
                                      </p:to>
                                    </p:set>
                                    <p:animEffect transition="in" filter="wipe(down)">
                                      <p:cBhvr>
                                        <p:cTn id="127" dur="500"/>
                                        <p:tgtEl>
                                          <p:spTgt spid="8401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84016"/>
                                        </p:tgtEl>
                                        <p:attrNameLst>
                                          <p:attrName>style.visibility</p:attrName>
                                        </p:attrNameLst>
                                      </p:cBhvr>
                                      <p:to>
                                        <p:strVal val="visible"/>
                                      </p:to>
                                    </p:set>
                                    <p:animEffect transition="in" filter="wipe(right)">
                                      <p:cBhvr>
                                        <p:cTn id="132" dur="500"/>
                                        <p:tgtEl>
                                          <p:spTgt spid="8401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4"/>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nodeType="clickEffect">
                                  <p:stCondLst>
                                    <p:cond delay="0"/>
                                  </p:stCondLst>
                                  <p:childTnLst>
                                    <p:set>
                                      <p:cBhvr>
                                        <p:cTn id="140" dur="1" fill="hold">
                                          <p:stCondLst>
                                            <p:cond delay="0"/>
                                          </p:stCondLst>
                                        </p:cTn>
                                        <p:tgtEl>
                                          <p:spTgt spid="5"/>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84017"/>
                                        </p:tgtEl>
                                        <p:attrNameLst>
                                          <p:attrName>style.visibility</p:attrName>
                                        </p:attrNameLst>
                                      </p:cBhvr>
                                      <p:to>
                                        <p:strVal val="visible"/>
                                      </p:to>
                                    </p:set>
                                    <p:animEffect transition="in" filter="wipe(right)">
                                      <p:cBhvr>
                                        <p:cTn id="145"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animBg="1"/>
      <p:bldP spid="269317" grpId="1" animBg="1"/>
      <p:bldP spid="269318" grpId="0" animBg="1"/>
      <p:bldP spid="269318" grpId="1" animBg="1"/>
      <p:bldP spid="269319" grpId="0" animBg="1"/>
      <p:bldP spid="269319" grpId="1" animBg="1"/>
      <p:bldP spid="269320" grpId="0" animBg="1"/>
      <p:bldP spid="269320" grpId="1" animBg="1"/>
      <p:bldP spid="269321" grpId="0" animBg="1"/>
      <p:bldP spid="269321" grpId="1" animBg="1"/>
      <p:bldP spid="269322" grpId="0" animBg="1"/>
      <p:bldP spid="269322" grpId="1" animBg="1"/>
      <p:bldP spid="269340" grpId="0" animBg="1"/>
      <p:bldP spid="269340" grpId="1" animBg="1"/>
      <p:bldP spid="269341" grpId="0" animBg="1"/>
      <p:bldP spid="269341" grpId="1" animBg="1"/>
      <p:bldP spid="83999" grpId="0" animBg="1"/>
      <p:bldP spid="84000" grpId="0" animBg="1"/>
      <p:bldP spid="84014" grpId="0" animBg="1"/>
      <p:bldP spid="84015" grpId="0" animBg="1"/>
      <p:bldP spid="84016" grpId="0" animBg="1"/>
      <p:bldP spid="8401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9201" name="Text Box 7"/>
          <p:cNvSpPr txBox="1">
            <a:spLocks noChangeArrowheads="1"/>
          </p:cNvSpPr>
          <p:nvPr/>
        </p:nvSpPr>
        <p:spPr bwMode="auto">
          <a:xfrm>
            <a:off x="8680450" y="30163"/>
            <a:ext cx="4635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FFFF"/>
                </a:solidFill>
              </a:rPr>
              <a:t>65</a:t>
            </a:r>
          </a:p>
        </p:txBody>
      </p:sp>
      <p:graphicFrame>
        <p:nvGraphicFramePr>
          <p:cNvPr id="39710" name="Group 798"/>
          <p:cNvGraphicFramePr>
            <a:graphicFrameLocks noGrp="1"/>
          </p:cNvGraphicFramePr>
          <p:nvPr>
            <p:ph type="tbl" idx="1"/>
          </p:nvPr>
        </p:nvGraphicFramePr>
        <p:xfrm>
          <a:off x="0" y="646113"/>
          <a:ext cx="9220200" cy="6657976"/>
        </p:xfrm>
        <a:graphic>
          <a:graphicData uri="http://schemas.openxmlformats.org/drawingml/2006/table">
            <a:tbl>
              <a:tblPr/>
              <a:tblGrid>
                <a:gridCol w="838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47458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dirty="0">
                          <a:ln>
                            <a:noFill/>
                          </a:ln>
                          <a:solidFill>
                            <a:schemeClr val="bg1"/>
                          </a:solidFill>
                          <a:effectLst/>
                          <a:latin typeface="Arial Narrow" charset="0"/>
                          <a:ea typeface="ＭＳ Ｐゴシック" charset="0"/>
                          <a:cs typeface="Arial" charset="0"/>
                        </a:rPr>
                        <a:t>TRIALS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LEADERS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TEXTS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LEGALITY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TYPE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RESULT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185874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1.</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Annas, ex-high priest of Jews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(A.D. 6-15)</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John 18:13-23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Trumped-up charges of irreverence to Annas. General questioning, nothing specific.</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ILLEGAL!</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Held at night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Prejudice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No specific charges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Violence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Found "guilty</a:t>
                      </a:r>
                      <a:r>
                        <a:rPr kumimoji="0" lang="ja-JP" altLang="en-US" sz="1700" b="0" i="0" u="none" strike="noStrike" cap="none" normalizeH="0" baseline="0">
                          <a:ln>
                            <a:noFill/>
                          </a:ln>
                          <a:solidFill>
                            <a:schemeClr val="bg1"/>
                          </a:solidFill>
                          <a:effectLst/>
                          <a:latin typeface="Arial Narrow" charset="0"/>
                          <a:ea typeface="ＭＳ Ｐゴシック" charset="0"/>
                          <a:cs typeface="Arial" charset="0"/>
                        </a:rPr>
                        <a:t>”</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of irreverence and rushed to Caiaphas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206600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2.</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Caiaphas and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(Caiaphas was </a:t>
                      </a:r>
                      <a:r>
                        <a:rPr kumimoji="0" lang="en-US" sz="1700" b="0" i="0" u="none" strike="noStrike" cap="none" normalizeH="0" baseline="0" dirty="0" err="1">
                          <a:ln>
                            <a:noFill/>
                          </a:ln>
                          <a:solidFill>
                            <a:schemeClr val="bg1"/>
                          </a:solidFill>
                          <a:effectLst/>
                          <a:latin typeface="Arial Narrow" charset="0"/>
                          <a:ea typeface="ＭＳ Ｐゴシック" charset="0"/>
                          <a:cs typeface="Arial" charset="0"/>
                        </a:rPr>
                        <a:t>Annas</a:t>
                      </a:r>
                      <a:r>
                        <a:rPr kumimoji="0" lang="fr-FR" sz="1700" b="0" i="0" u="none" strike="noStrike" cap="none" normalizeH="0" baseline="0" dirty="0">
                          <a:ln>
                            <a:noFill/>
                          </a:ln>
                          <a:solidFill>
                            <a:schemeClr val="bg1"/>
                          </a:solidFill>
                          <a:effectLst/>
                          <a:latin typeface="Arial Narrow" charset="0"/>
                          <a:ea typeface="ＭＳ Ｐゴシック" charset="0"/>
                          <a:cs typeface="Arial" charset="0"/>
                        </a:rPr>
                        <a:t>'</a:t>
                      </a: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 son-in-law)</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(A.D. 18-36)</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Matt. 26:57-68</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Mark 14:53-65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Luke 22:54, 63-65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John 18:24</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Claimed to be the Messiah, Son of God …  </a:t>
                      </a:r>
                      <a:r>
                        <a:rPr kumimoji="0" lang="en-US" sz="1700" b="0" i="0" u="sng" strike="noStrike" cap="none" normalizeH="0" baseline="0">
                          <a:ln>
                            <a:noFill/>
                          </a:ln>
                          <a:solidFill>
                            <a:schemeClr val="bg1"/>
                          </a:solidFill>
                          <a:effectLst/>
                          <a:latin typeface="Arial Narrow" charset="0"/>
                          <a:ea typeface="ＭＳ Ｐゴシック" charset="0"/>
                          <a:cs typeface="Arial" charset="0"/>
                        </a:rPr>
                        <a:t>blasphemy!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Held at night</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False witnesses</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Violence</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Times New Roman" charset="0"/>
                        </a:rPr>
                        <a:t>Prejudice</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Declared guilty of blasphemy and rushed to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 supreme court)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225863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Sanhedrin (70 Jewish rulers) whose word was needed before He could be taken to Romans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Matt. 27:1</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Mark 15:1</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Times New Roman" charset="0"/>
                        </a:rPr>
                        <a:t>Luke 22:66-71</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Claimed to be Son of God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Charged with </a:t>
                      </a:r>
                      <a:r>
                        <a:rPr kumimoji="0" lang="en-US" sz="1700" b="0" i="0" u="sng" strike="noStrike" cap="none" normalizeH="0" baseline="0">
                          <a:ln>
                            <a:noFill/>
                          </a:ln>
                          <a:solidFill>
                            <a:schemeClr val="bg1"/>
                          </a:solidFill>
                          <a:effectLst/>
                          <a:latin typeface="Arial Narrow" charset="0"/>
                          <a:ea typeface="ＭＳ Ｐゴシック" charset="0"/>
                          <a:cs typeface="Arial" charset="0"/>
                        </a:rPr>
                        <a:t>blasphemy</a:t>
                      </a:r>
                      <a:r>
                        <a:rPr kumimoji="0" lang="en-US" sz="1700" b="0" i="0" u="none" strike="noStrike" cap="none" normalizeH="0" baseline="0">
                          <a:ln>
                            <a:noFill/>
                          </a:ln>
                          <a:solidFill>
                            <a:schemeClr val="bg1"/>
                          </a:solidFill>
                          <a:effectLst/>
                          <a:latin typeface="Arial Narrow" charset="0"/>
                          <a:ea typeface="ＭＳ Ｐゴシック" charset="0"/>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(Worthy of death under Jewish law)</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Kangaroo Court</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Accusation switched</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No witnesses</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Times New Roman" charset="0"/>
                        </a:rPr>
                        <a:t>Improper voting</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Declared guilty of blasphemy and rushed to Roman official, Pilate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79244" name="Title 51"/>
          <p:cNvSpPr>
            <a:spLocks noGrp="1"/>
          </p:cNvSpPr>
          <p:nvPr>
            <p:ph type="title"/>
          </p:nvPr>
        </p:nvSpPr>
        <p:spPr>
          <a:xfrm>
            <a:off x="0" y="0"/>
            <a:ext cx="9144000" cy="685800"/>
          </a:xfrm>
        </p:spPr>
        <p:txBody>
          <a:bodyPr/>
          <a:lstStyle/>
          <a:p>
            <a:pPr algn="ctr" eaLnBrk="1" hangingPunct="1"/>
            <a:r>
              <a:rPr lang="en-US" sz="3200">
                <a:latin typeface="Arial" charset="0"/>
                <a:cs typeface="Arial" charset="0"/>
              </a:rPr>
              <a:t>The Jewish Trials of Jesus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0225" name="Text Box 3"/>
          <p:cNvSpPr txBox="1">
            <a:spLocks noChangeArrowheads="1"/>
          </p:cNvSpPr>
          <p:nvPr/>
        </p:nvSpPr>
        <p:spPr bwMode="auto">
          <a:xfrm>
            <a:off x="8686800" y="30163"/>
            <a:ext cx="4635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FFFF"/>
                </a:solidFill>
              </a:rPr>
              <a:t>65</a:t>
            </a:r>
          </a:p>
        </p:txBody>
      </p:sp>
      <p:graphicFrame>
        <p:nvGraphicFramePr>
          <p:cNvPr id="42112" name="Group 128"/>
          <p:cNvGraphicFramePr>
            <a:graphicFrameLocks noGrp="1"/>
          </p:cNvGraphicFramePr>
          <p:nvPr>
            <p:ph type="tbl" idx="1"/>
          </p:nvPr>
        </p:nvGraphicFramePr>
        <p:xfrm>
          <a:off x="76200" y="501650"/>
          <a:ext cx="9067800" cy="6110288"/>
        </p:xfrm>
        <a:graphic>
          <a:graphicData uri="http://schemas.openxmlformats.org/drawingml/2006/table">
            <a:tbl>
              <a:tblPr/>
              <a:tblGrid>
                <a:gridCol w="831850">
                  <a:extLst>
                    <a:ext uri="{9D8B030D-6E8A-4147-A177-3AD203B41FA5}">
                      <a16:colId xmlns:a16="http://schemas.microsoft.com/office/drawing/2014/main" val="20000"/>
                    </a:ext>
                  </a:extLst>
                </a:gridCol>
                <a:gridCol w="1284288">
                  <a:extLst>
                    <a:ext uri="{9D8B030D-6E8A-4147-A177-3AD203B41FA5}">
                      <a16:colId xmlns:a16="http://schemas.microsoft.com/office/drawing/2014/main" val="20001"/>
                    </a:ext>
                  </a:extLst>
                </a:gridCol>
                <a:gridCol w="1284287">
                  <a:extLst>
                    <a:ext uri="{9D8B030D-6E8A-4147-A177-3AD203B41FA5}">
                      <a16:colId xmlns:a16="http://schemas.microsoft.com/office/drawing/2014/main" val="20002"/>
                    </a:ext>
                  </a:extLst>
                </a:gridCol>
                <a:gridCol w="15875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1587500">
                  <a:extLst>
                    <a:ext uri="{9D8B030D-6E8A-4147-A177-3AD203B41FA5}">
                      <a16:colId xmlns:a16="http://schemas.microsoft.com/office/drawing/2014/main" val="20006"/>
                    </a:ext>
                  </a:extLst>
                </a:gridCol>
              </a:tblGrid>
              <a:tr h="4223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TRIALS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LEADERS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TEXTS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LEGALITY</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TYPE</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RESULT</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209108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4.</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Pilate, governor of Judea (already in "hot water" with Rome)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(A.D. 26-36)</a:t>
                      </a: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Matt. 21:11-14</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Mark 15:2-5</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Luke 23:1-7</a:t>
                      </a:r>
                      <a:b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b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John 18:28-38</a:t>
                      </a: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Accused Him of </a:t>
                      </a:r>
                      <a:r>
                        <a:rPr kumimoji="0" lang="en-US" sz="1600" b="0" i="0" u="sng" strike="noStrike" cap="none" normalizeH="0" baseline="0">
                          <a:ln>
                            <a:noFill/>
                          </a:ln>
                          <a:solidFill>
                            <a:schemeClr val="bg1"/>
                          </a:solidFill>
                          <a:effectLst/>
                          <a:latin typeface="Arial Narrow" charset="0"/>
                          <a:ea typeface="ＭＳ Ｐゴシック" charset="0"/>
                          <a:cs typeface="Arial" charset="0"/>
                        </a:rPr>
                        <a:t>treason</a:t>
                      </a:r>
                      <a:r>
                        <a:rPr kumimoji="0" lang="en-US" sz="1600" b="0" i="0" u="none" strike="noStrike" cap="none" normalizeH="0" baseline="0">
                          <a:ln>
                            <a:noFill/>
                          </a:ln>
                          <a:solidFill>
                            <a:schemeClr val="bg1"/>
                          </a:solidFill>
                          <a:effectLst/>
                          <a:latin typeface="Arial Narrow" charset="0"/>
                          <a:ea typeface="ＭＳ Ｐゴシック" charset="0"/>
                          <a:cs typeface="Arial" charset="0"/>
                        </a:rPr>
                        <a:t>.</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Changed accusation, since reason was worthy of capital punishment in Rome.</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Kept under arrest, though found innocent.</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No defense attorney.</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Violence.</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Found to be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INNOCENT . . . but rushed to Herod Antipas.</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Mob overruled Pilate . . .</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174967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5.</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Herod Antipas, governor of Galilee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(4 B.C.-A.D. 39)</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Luke 23:8-12</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No accusation made.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Mock trial.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Mob violence.</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No grounds.</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Mockery in court-room.</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Violence.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No defense attorney</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Mistreated and mocked, returned to Pilate without decision made by Herod</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184722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6.</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Pilate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(Second time)</a:t>
                      </a: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Matt. 27:15-26</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Mark 15:6-15</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Luke 23:18-25</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John 18:39-19:16</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Treason (but not proven)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Bargain with mob . . . put on level with Barabbas, a criminal.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Pilate, without proof of guilt, allowed innocent man to be condemned</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Flogged without evidence;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Found innocent but Pilate "washed hands" and allowed Him to be CRUCIFIED.</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80268" name="Title 51"/>
          <p:cNvSpPr>
            <a:spLocks noGrp="1"/>
          </p:cNvSpPr>
          <p:nvPr>
            <p:ph type="title"/>
          </p:nvPr>
        </p:nvSpPr>
        <p:spPr>
          <a:xfrm>
            <a:off x="0" y="0"/>
            <a:ext cx="9144000" cy="533400"/>
          </a:xfrm>
        </p:spPr>
        <p:txBody>
          <a:bodyPr/>
          <a:lstStyle/>
          <a:p>
            <a:pPr algn="ctr" eaLnBrk="1" hangingPunct="1"/>
            <a:r>
              <a:rPr lang="en-US" sz="3200">
                <a:latin typeface="Arial" charset="0"/>
                <a:cs typeface="Arial" charset="0"/>
              </a:rPr>
              <a:t>The Roman Trials of Jesus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94241" name="Rectangle 2"/>
          <p:cNvSpPr>
            <a:spLocks noChangeArrowheads="1"/>
          </p:cNvSpPr>
          <p:nvPr/>
        </p:nvSpPr>
        <p:spPr bwMode="auto">
          <a:xfrm>
            <a:off x="0" y="0"/>
            <a:ext cx="9144000" cy="685800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GB" altLang="zh-CN">
              <a:solidFill>
                <a:srgbClr val="FFFFFF"/>
              </a:solidFill>
            </a:endParaRPr>
          </a:p>
        </p:txBody>
      </p:sp>
      <p:sp>
        <p:nvSpPr>
          <p:cNvPr id="394242" name="Rectangle 3"/>
          <p:cNvSpPr>
            <a:spLocks noGrp="1" noChangeArrowheads="1"/>
          </p:cNvSpPr>
          <p:nvPr>
            <p:ph type="title" idx="4294967295"/>
          </p:nvPr>
        </p:nvSpPr>
        <p:spPr>
          <a:xfrm>
            <a:off x="0" y="609600"/>
            <a:ext cx="7772400" cy="1143000"/>
          </a:xfrm>
        </p:spPr>
        <p:txBody>
          <a:bodyPr/>
          <a:lstStyle/>
          <a:p>
            <a:r>
              <a:rPr lang="en-US" altLang="zh-CN">
                <a:latin typeface="Times New Roman" charset="0"/>
                <a:ea typeface="SimSun" charset="0"/>
                <a:cs typeface="SimSun" charset="0"/>
              </a:rPr>
              <a:t>Walk Thru the Pauline Epistles</a:t>
            </a:r>
          </a:p>
        </p:txBody>
      </p:sp>
      <p:pic>
        <p:nvPicPr>
          <p:cNvPr id="394244" name="Picture 5" descr="Walk Thru P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2100" y="228600"/>
            <a:ext cx="88519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4245" name="Text Box 6"/>
          <p:cNvSpPr txBox="1">
            <a:spLocks noChangeArrowheads="1"/>
          </p:cNvSpPr>
          <p:nvPr/>
        </p:nvSpPr>
        <p:spPr bwMode="auto">
          <a:xfrm>
            <a:off x="8502650" y="0"/>
            <a:ext cx="641350" cy="4572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en-US" altLang="zh-CN" sz="2400" b="1">
                <a:solidFill>
                  <a:srgbClr val="000066"/>
                </a:solidFill>
              </a:rPr>
              <a:t>143</a:t>
            </a:r>
          </a:p>
        </p:txBody>
      </p:sp>
      <p:grpSp>
        <p:nvGrpSpPr>
          <p:cNvPr id="2" name="Group 7"/>
          <p:cNvGrpSpPr>
            <a:grpSpLocks/>
          </p:cNvGrpSpPr>
          <p:nvPr/>
        </p:nvGrpSpPr>
        <p:grpSpPr bwMode="auto">
          <a:xfrm>
            <a:off x="428625" y="3786188"/>
            <a:ext cx="4038600" cy="2341562"/>
            <a:chOff x="144" y="2365"/>
            <a:chExt cx="2544" cy="1475"/>
          </a:xfrm>
        </p:grpSpPr>
        <p:sp>
          <p:nvSpPr>
            <p:cNvPr id="394313" name="Rectangle 8"/>
            <p:cNvSpPr>
              <a:spLocks noChangeArrowheads="1"/>
            </p:cNvSpPr>
            <p:nvPr/>
          </p:nvSpPr>
          <p:spPr bwMode="auto">
            <a:xfrm>
              <a:off x="144" y="2736"/>
              <a:ext cx="2544" cy="1104"/>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66"/>
                </a:solidFill>
                <a:ea typeface="SimSun" charset="0"/>
                <a:cs typeface="SimSun" charset="0"/>
              </a:endParaRPr>
            </a:p>
          </p:txBody>
        </p:sp>
        <p:sp>
          <p:nvSpPr>
            <p:cNvPr id="394314" name="Text Box 9"/>
            <p:cNvSpPr txBox="1">
              <a:spLocks noChangeArrowheads="1"/>
            </p:cNvSpPr>
            <p:nvPr/>
          </p:nvSpPr>
          <p:spPr bwMode="auto">
            <a:xfrm>
              <a:off x="864" y="2365"/>
              <a:ext cx="5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sz="2400" b="1">
                  <a:solidFill>
                    <a:srgbClr val="6666FF"/>
                  </a:solidFill>
                </a:rPr>
                <a:t>宣教</a:t>
              </a:r>
            </a:p>
          </p:txBody>
        </p:sp>
      </p:grpSp>
      <p:grpSp>
        <p:nvGrpSpPr>
          <p:cNvPr id="3" name="Group 10"/>
          <p:cNvGrpSpPr>
            <a:grpSpLocks/>
          </p:cNvGrpSpPr>
          <p:nvPr/>
        </p:nvGrpSpPr>
        <p:grpSpPr bwMode="auto">
          <a:xfrm>
            <a:off x="5143500" y="3857625"/>
            <a:ext cx="930275" cy="2727325"/>
            <a:chOff x="3158" y="2410"/>
            <a:chExt cx="586" cy="1718"/>
          </a:xfrm>
        </p:grpSpPr>
        <p:sp>
          <p:nvSpPr>
            <p:cNvPr id="394311" name="Rectangle 11"/>
            <p:cNvSpPr>
              <a:spLocks noChangeArrowheads="1"/>
            </p:cNvSpPr>
            <p:nvPr/>
          </p:nvSpPr>
          <p:spPr bwMode="auto">
            <a:xfrm>
              <a:off x="3168" y="2736"/>
              <a:ext cx="576"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66"/>
                </a:solidFill>
                <a:ea typeface="SimSun" charset="0"/>
                <a:cs typeface="SimSun" charset="0"/>
              </a:endParaRPr>
            </a:p>
          </p:txBody>
        </p:sp>
        <p:sp>
          <p:nvSpPr>
            <p:cNvPr id="394312" name="Text Box 12"/>
            <p:cNvSpPr txBox="1">
              <a:spLocks noChangeArrowheads="1"/>
            </p:cNvSpPr>
            <p:nvPr/>
          </p:nvSpPr>
          <p:spPr bwMode="auto">
            <a:xfrm>
              <a:off x="3158" y="2410"/>
              <a:ext cx="5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sz="2400" b="1">
                  <a:solidFill>
                    <a:srgbClr val="FF9900"/>
                  </a:solidFill>
                </a:rPr>
                <a:t>监狱</a:t>
              </a:r>
            </a:p>
          </p:txBody>
        </p:sp>
      </p:grpSp>
      <p:grpSp>
        <p:nvGrpSpPr>
          <p:cNvPr id="4" name="Group 13"/>
          <p:cNvGrpSpPr>
            <a:grpSpLocks/>
          </p:cNvGrpSpPr>
          <p:nvPr/>
        </p:nvGrpSpPr>
        <p:grpSpPr bwMode="auto">
          <a:xfrm>
            <a:off x="6143625" y="3857625"/>
            <a:ext cx="1981200" cy="1660525"/>
            <a:chOff x="3744" y="2410"/>
            <a:chExt cx="1248" cy="1046"/>
          </a:xfrm>
        </p:grpSpPr>
        <p:sp>
          <p:nvSpPr>
            <p:cNvPr id="394309" name="Rectangle 14"/>
            <p:cNvSpPr>
              <a:spLocks noChangeArrowheads="1"/>
            </p:cNvSpPr>
            <p:nvPr/>
          </p:nvSpPr>
          <p:spPr bwMode="auto">
            <a:xfrm>
              <a:off x="3744" y="2736"/>
              <a:ext cx="1248" cy="720"/>
            </a:xfrm>
            <a:prstGeom prst="rect">
              <a:avLst/>
            </a:prstGeom>
            <a:noFill/>
            <a:ln w="57150">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66"/>
                </a:solidFill>
                <a:ea typeface="SimSun" charset="0"/>
                <a:cs typeface="SimSun" charset="0"/>
              </a:endParaRPr>
            </a:p>
          </p:txBody>
        </p:sp>
        <p:sp>
          <p:nvSpPr>
            <p:cNvPr id="394310" name="Text Box 15"/>
            <p:cNvSpPr txBox="1">
              <a:spLocks noChangeArrowheads="1"/>
            </p:cNvSpPr>
            <p:nvPr/>
          </p:nvSpPr>
          <p:spPr bwMode="auto">
            <a:xfrm>
              <a:off x="4014" y="2410"/>
              <a:ext cx="5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sz="2400" b="1">
                  <a:solidFill>
                    <a:srgbClr val="800000"/>
                  </a:solidFill>
                  <a:latin typeface="Tahoma" charset="0"/>
                </a:rPr>
                <a:t>教</a:t>
              </a:r>
              <a:r>
                <a:rPr lang="zh-CN" altLang="en-US" sz="2400" b="1">
                  <a:solidFill>
                    <a:srgbClr val="800000"/>
                  </a:solidFill>
                </a:rPr>
                <a:t>牧</a:t>
              </a:r>
            </a:p>
          </p:txBody>
        </p:sp>
      </p:grpSp>
      <p:sp>
        <p:nvSpPr>
          <p:cNvPr id="940048" name="Text Box 16"/>
          <p:cNvSpPr txBox="1">
            <a:spLocks noChangeArrowheads="1"/>
          </p:cNvSpPr>
          <p:nvPr/>
        </p:nvSpPr>
        <p:spPr bwMode="auto">
          <a:xfrm rot="-1043853">
            <a:off x="1506538" y="1689100"/>
            <a:ext cx="5730875" cy="1739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b="1">
                <a:solidFill>
                  <a:srgbClr val="FFCC66"/>
                </a:solidFill>
              </a:rPr>
              <a:t>罗马书是保罗宣教书信的最后一卷书，但却是新约书信</a:t>
            </a:r>
          </a:p>
          <a:p>
            <a:pPr eaLnBrk="1" hangingPunct="1"/>
            <a:r>
              <a:rPr lang="zh-CN" altLang="en-US" b="1">
                <a:solidFill>
                  <a:srgbClr val="FFCC66"/>
                </a:solidFill>
              </a:rPr>
              <a:t>中的第一本</a:t>
            </a:r>
          </a:p>
        </p:txBody>
      </p:sp>
      <p:sp>
        <p:nvSpPr>
          <p:cNvPr id="394250" name="Rectangle 17"/>
          <p:cNvSpPr>
            <a:spLocks noChangeArrowheads="1"/>
          </p:cNvSpPr>
          <p:nvPr/>
        </p:nvSpPr>
        <p:spPr bwMode="auto">
          <a:xfrm>
            <a:off x="990600" y="228600"/>
            <a:ext cx="4800600" cy="381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966400"/>
              </a:buClr>
              <a:buSzPct val="110000"/>
            </a:pPr>
            <a:r>
              <a:rPr lang="zh-CN" altLang="en-GB" b="1">
                <a:solidFill>
                  <a:srgbClr val="FFFFFF"/>
                </a:solidFill>
                <a:latin typeface="Georgia" charset="0"/>
                <a:ea typeface="SimSun" charset="0"/>
                <a:cs typeface="SimSun" charset="0"/>
              </a:rPr>
              <a:t>保罗书信</a:t>
            </a:r>
            <a:r>
              <a:rPr lang="zh-CN" altLang="en-US" b="1">
                <a:solidFill>
                  <a:srgbClr val="FFFFFF"/>
                </a:solidFill>
                <a:latin typeface="Georgia" charset="0"/>
                <a:ea typeface="SimSun" charset="0"/>
                <a:cs typeface="SimSun" charset="0"/>
              </a:rPr>
              <a:t>综览</a:t>
            </a:r>
            <a:endParaRPr lang="zh-CN" altLang="en-GB" b="1">
              <a:solidFill>
                <a:srgbClr val="FFFFFF"/>
              </a:solidFill>
              <a:latin typeface="Georgia" charset="0"/>
              <a:ea typeface="SimSun" charset="0"/>
              <a:cs typeface="SimSun" charset="0"/>
            </a:endParaRPr>
          </a:p>
        </p:txBody>
      </p:sp>
      <p:sp>
        <p:nvSpPr>
          <p:cNvPr id="18" name="Rectangle 3" descr="EXPTEXTB"/>
          <p:cNvSpPr>
            <a:spLocks noChangeArrowheads="1"/>
          </p:cNvSpPr>
          <p:nvPr/>
        </p:nvSpPr>
        <p:spPr bwMode="auto">
          <a:xfrm>
            <a:off x="0" y="3777"/>
            <a:ext cx="9144000" cy="6858000"/>
          </a:xfrm>
          <a:prstGeom prst="rect">
            <a:avLst/>
          </a:prstGeom>
          <a:gradFill flip="none" rotWithShape="1">
            <a:gsLst>
              <a:gs pos="0">
                <a:schemeClr val="bg1">
                  <a:lumMod val="75000"/>
                </a:schemeClr>
              </a:gs>
              <a:gs pos="100000">
                <a:schemeClr val="bg2"/>
              </a:gs>
            </a:gsLst>
            <a:path path="circle">
              <a:fillToRect l="50000" t="50000" r="50000" b="50000"/>
            </a:path>
            <a:tileRect/>
          </a:gradFill>
          <a:ln w="38100">
            <a:noFill/>
            <a:miter lim="800000"/>
            <a:headEnd/>
            <a:tailEnd/>
          </a:ln>
          <a:effectLst/>
        </p:spPr>
        <p:txBody>
          <a:bodyPr wrap="none" anchor="ctr"/>
          <a:lstStyle/>
          <a:p>
            <a:pPr>
              <a:defRPr/>
            </a:pPr>
            <a:endParaRPr lang="en-US" sz="3600">
              <a:solidFill>
                <a:srgbClr val="000000"/>
              </a:solidFill>
              <a:latin typeface="Arial" charset="0"/>
              <a:ea typeface="SimSun" pitchFamily="2" charset="-122"/>
              <a:cs typeface="SimSun" pitchFamily="2" charset="-122"/>
            </a:endParaRPr>
          </a:p>
        </p:txBody>
      </p:sp>
      <p:sp>
        <p:nvSpPr>
          <p:cNvPr id="20" name="Title 33"/>
          <p:cNvSpPr txBox="1">
            <a:spLocks/>
          </p:cNvSpPr>
          <p:nvPr/>
        </p:nvSpPr>
        <p:spPr bwMode="auto">
          <a:xfrm>
            <a:off x="152400" y="206514"/>
            <a:ext cx="7772400" cy="707886"/>
          </a:xfrm>
          <a:prstGeom prst="rect">
            <a:avLst/>
          </a:prstGeom>
          <a:gradFill flip="none" rotWithShape="1">
            <a:gsLst>
              <a:gs pos="0">
                <a:srgbClr val="008000"/>
              </a:gs>
              <a:gs pos="100000">
                <a:srgbClr val="000000"/>
              </a:gs>
            </a:gsLst>
            <a:path path="shape">
              <a:fillToRect l="50000" t="50000" r="50000" b="50000"/>
            </a:path>
            <a:tileRect/>
          </a:gradFill>
          <a:ln w="9525">
            <a:noFill/>
            <a:miter lim="800000"/>
            <a:headEnd/>
            <a:tailEnd/>
          </a:ln>
          <a:effectLst>
            <a:glow rad="101600">
              <a:srgbClr val="008000">
                <a:alpha val="75000"/>
              </a:srgbClr>
            </a:glow>
            <a:outerShdw blurRad="63500" dist="17961" dir="2700000" algn="ctr" rotWithShape="0">
              <a:schemeClr val="tx1">
                <a:alpha val="74998"/>
              </a:schemeClr>
            </a:outerShdw>
          </a:effectLst>
        </p:spPr>
        <p:txBody>
          <a:bodyPr anchor="ct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4000"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新约纵览</a:t>
            </a:r>
            <a:r>
              <a:rPr lang="en-US" altLang="zh-TW" sz="4000"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 </a:t>
            </a:r>
            <a:r>
              <a:rPr lang="en-US" altLang="ja-JP" sz="4000" b="1"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a:t>
            </a:r>
            <a:r>
              <a:rPr lang="zh-CN" altLang="en-US" sz="4000" b="1"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保罗书</a:t>
            </a:r>
            <a:r>
              <a:rPr lang="zh-TW" altLang="en-US" sz="4000" b="1"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信</a:t>
            </a:r>
            <a:r>
              <a:rPr lang="en-US" altLang="ja-JP" sz="4000" b="1"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a:t>
            </a:r>
            <a:endParaRPr lang="en-US" sz="4000" b="1" dirty="0">
              <a:solidFill>
                <a:srgbClr val="FFFFFF"/>
              </a:solidFill>
              <a:effectLst>
                <a:outerShdw blurRad="38100" dist="38100" dir="2700000" algn="tl">
                  <a:srgbClr val="000000">
                    <a:alpha val="43137"/>
                  </a:srgbClr>
                </a:outerShdw>
              </a:effectLst>
              <a:latin typeface="Kaiti SC" charset="-122"/>
              <a:ea typeface="Kaiti SC" charset="-122"/>
              <a:cs typeface="Kaiti SC" charset="-122"/>
            </a:endParaRPr>
          </a:p>
        </p:txBody>
      </p:sp>
      <p:sp>
        <p:nvSpPr>
          <p:cNvPr id="394255" name="TextBox 27"/>
          <p:cNvSpPr txBox="1">
            <a:spLocks noChangeArrowheads="1"/>
          </p:cNvSpPr>
          <p:nvPr/>
        </p:nvSpPr>
        <p:spPr bwMode="auto">
          <a:xfrm>
            <a:off x="7924800" y="71438"/>
            <a:ext cx="11557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endParaRPr lang="en-US" altLang="zh-CN" sz="2000" b="1" dirty="0">
              <a:solidFill>
                <a:srgbClr val="FFFFFF"/>
              </a:solidFill>
              <a:latin typeface="Arial" charset="0"/>
              <a:cs typeface="Arial" charset="0"/>
            </a:endParaRPr>
          </a:p>
          <a:p>
            <a:pPr algn="ctr" eaLnBrk="1" hangingPunct="1"/>
            <a:r>
              <a:rPr lang="en-US" altLang="zh-CN" sz="2000" b="1" dirty="0">
                <a:solidFill>
                  <a:srgbClr val="FFFFFF"/>
                </a:solidFill>
                <a:latin typeface="Arial" charset="0"/>
                <a:cs typeface="Arial" charset="0"/>
              </a:rPr>
              <a:t>38</a:t>
            </a:r>
            <a:br>
              <a:rPr lang="en-US" altLang="zh-CN" sz="2000" b="1" dirty="0">
                <a:solidFill>
                  <a:srgbClr val="FFFFFF"/>
                </a:solidFill>
                <a:latin typeface="Arial" charset="0"/>
                <a:cs typeface="Arial" charset="0"/>
              </a:rPr>
            </a:br>
            <a:r>
              <a:rPr lang="en-US" altLang="zh-CN" sz="2000" b="1" dirty="0">
                <a:solidFill>
                  <a:srgbClr val="FFFFFF"/>
                </a:solidFill>
                <a:latin typeface="Arial" charset="0"/>
                <a:cs typeface="Arial" charset="0"/>
              </a:rPr>
              <a:t>124</a:t>
            </a:r>
            <a:br>
              <a:rPr lang="en-US" altLang="zh-CN" sz="2000" b="1" dirty="0">
                <a:solidFill>
                  <a:srgbClr val="FFFFFF"/>
                </a:solidFill>
                <a:latin typeface="Arial" charset="0"/>
                <a:cs typeface="Arial" charset="0"/>
              </a:rPr>
            </a:br>
            <a:r>
              <a:rPr lang="en-US" altLang="zh-CN" sz="2000" b="1" dirty="0">
                <a:solidFill>
                  <a:srgbClr val="FFFFFF"/>
                </a:solidFill>
                <a:latin typeface="Arial" charset="0"/>
                <a:cs typeface="Arial" charset="0"/>
              </a:rPr>
              <a:t>39-41</a:t>
            </a:r>
          </a:p>
        </p:txBody>
      </p:sp>
      <p:grpSp>
        <p:nvGrpSpPr>
          <p:cNvPr id="5" name="Group 7"/>
          <p:cNvGrpSpPr>
            <a:grpSpLocks/>
          </p:cNvGrpSpPr>
          <p:nvPr/>
        </p:nvGrpSpPr>
        <p:grpSpPr bwMode="auto">
          <a:xfrm>
            <a:off x="34876" y="1916113"/>
            <a:ext cx="5075238" cy="3757612"/>
            <a:chOff x="-69" y="1313"/>
            <a:chExt cx="3347" cy="2855"/>
          </a:xfrm>
        </p:grpSpPr>
        <p:sp>
          <p:nvSpPr>
            <p:cNvPr id="394307" name="Rectangle 8"/>
            <p:cNvSpPr>
              <a:spLocks noChangeArrowheads="1"/>
            </p:cNvSpPr>
            <p:nvPr/>
          </p:nvSpPr>
          <p:spPr bwMode="auto">
            <a:xfrm>
              <a:off x="-69" y="1313"/>
              <a:ext cx="3347" cy="2855"/>
            </a:xfrm>
            <a:prstGeom prst="rect">
              <a:avLst/>
            </a:prstGeom>
            <a:noFill/>
            <a:ln w="571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FFFFFF"/>
                </a:solidFill>
                <a:latin typeface="Arial" charset="0"/>
                <a:ea typeface="SimSun" charset="0"/>
                <a:cs typeface="SimSun" charset="0"/>
              </a:endParaRPr>
            </a:p>
          </p:txBody>
        </p:sp>
        <p:sp>
          <p:nvSpPr>
            <p:cNvPr id="394308" name="Text Box 9"/>
            <p:cNvSpPr txBox="1">
              <a:spLocks noChangeArrowheads="1"/>
            </p:cNvSpPr>
            <p:nvPr/>
          </p:nvSpPr>
          <p:spPr bwMode="auto">
            <a:xfrm>
              <a:off x="427" y="3557"/>
              <a:ext cx="1494" cy="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zh-TW" altLang="en-US" b="1">
                  <a:solidFill>
                    <a:srgbClr val="FFFFFF"/>
                  </a:solidFill>
                  <a:latin typeface="Tahoma" charset="0"/>
                </a:rPr>
                <a:t>東方宣教</a:t>
              </a:r>
              <a:endParaRPr lang="zh-CN" altLang="en-US" b="1">
                <a:solidFill>
                  <a:srgbClr val="FFFFFF"/>
                </a:solidFill>
                <a:latin typeface="Tahoma" charset="0"/>
              </a:endParaRPr>
            </a:p>
          </p:txBody>
        </p:sp>
      </p:grpSp>
      <p:sp>
        <p:nvSpPr>
          <p:cNvPr id="394258" name="Text Box 17"/>
          <p:cNvSpPr txBox="1">
            <a:spLocks noChangeArrowheads="1"/>
          </p:cNvSpPr>
          <p:nvPr/>
        </p:nvSpPr>
        <p:spPr bwMode="auto">
          <a:xfrm>
            <a:off x="-19000" y="2133600"/>
            <a:ext cx="990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dirty="0">
                <a:solidFill>
                  <a:srgbClr val="FFFFFF"/>
                </a:solidFill>
                <a:latin typeface="Arial Narrow" charset="0"/>
              </a:rPr>
              <a:t>夏</a:t>
            </a:r>
            <a:r>
              <a:rPr lang="zh-CN" altLang="en-US" sz="1200" b="1" dirty="0">
                <a:solidFill>
                  <a:srgbClr val="FFFFFF"/>
                </a:solidFill>
                <a:latin typeface="Arial Narrow" charset="0"/>
              </a:rPr>
              <a:t> </a:t>
            </a:r>
            <a:r>
              <a:rPr lang="en-US" altLang="zh-CN" sz="1200" b="1" dirty="0">
                <a:solidFill>
                  <a:srgbClr val="FFFFFF"/>
                </a:solidFill>
                <a:latin typeface="Arial Narrow" charset="0"/>
              </a:rPr>
              <a:t>35-</a:t>
            </a:r>
            <a:br>
              <a:rPr lang="en-US" altLang="zh-CN" sz="1200" b="1" dirty="0">
                <a:solidFill>
                  <a:srgbClr val="FFFFFF"/>
                </a:solidFill>
                <a:latin typeface="Arial Narrow" charset="0"/>
              </a:rPr>
            </a:br>
            <a:r>
              <a:rPr lang="en-US" altLang="zh-CN" sz="1200" b="1" dirty="0">
                <a:solidFill>
                  <a:srgbClr val="FFFFFF"/>
                </a:solidFill>
                <a:latin typeface="Arial Narrow" charset="0"/>
              </a:rPr>
              <a:t>37</a:t>
            </a:r>
          </a:p>
          <a:p>
            <a:pPr algn="ctr" eaLnBrk="1" hangingPunct="1">
              <a:spcBef>
                <a:spcPct val="50000"/>
              </a:spcBef>
            </a:pPr>
            <a:r>
              <a:rPr lang="zh-TW" altLang="en-US" sz="1600" b="1" dirty="0">
                <a:solidFill>
                  <a:srgbClr val="FFFFFF"/>
                </a:solidFill>
                <a:latin typeface="Arial Narrow" charset="0"/>
              </a:rPr>
              <a:t>大</a:t>
            </a:r>
            <a:r>
              <a:rPr lang="zh-CN" altLang="en-US" sz="1600" b="1" dirty="0">
                <a:solidFill>
                  <a:srgbClr val="FFFFFF"/>
                </a:solidFill>
              </a:rPr>
              <a:t>马</a:t>
            </a:r>
            <a:r>
              <a:rPr lang="zh-TW" altLang="en-US" sz="1600" b="1" dirty="0">
                <a:solidFill>
                  <a:srgbClr val="FFFFFF"/>
                </a:solidFill>
              </a:rPr>
              <a:t>士革</a:t>
            </a:r>
            <a:br>
              <a:rPr lang="zh-CN" altLang="en-US" sz="1600" b="1" dirty="0">
                <a:solidFill>
                  <a:srgbClr val="FFFFFF"/>
                </a:solidFill>
                <a:latin typeface="Arial Narrow" charset="0"/>
              </a:rPr>
            </a:br>
            <a:r>
              <a:rPr lang="zh-TW" altLang="en-US" sz="1600" b="1" dirty="0">
                <a:solidFill>
                  <a:srgbClr val="FFFFFF"/>
                </a:solidFill>
                <a:latin typeface="Arial Narrow" charset="0"/>
              </a:rPr>
              <a:t>安提阿</a:t>
            </a:r>
            <a:endParaRPr lang="zh-CN" altLang="en-US" sz="1600" b="1" dirty="0">
              <a:solidFill>
                <a:srgbClr val="FFFFFF"/>
              </a:solidFill>
              <a:latin typeface="Arial Narrow" charset="0"/>
            </a:endParaRPr>
          </a:p>
        </p:txBody>
      </p:sp>
      <p:sp>
        <p:nvSpPr>
          <p:cNvPr id="394259" name="Line 19"/>
          <p:cNvSpPr>
            <a:spLocks noChangeShapeType="1"/>
          </p:cNvSpPr>
          <p:nvPr/>
        </p:nvSpPr>
        <p:spPr bwMode="auto">
          <a:xfrm>
            <a:off x="0" y="2590800"/>
            <a:ext cx="9067800" cy="0"/>
          </a:xfrm>
          <a:prstGeom prst="line">
            <a:avLst/>
          </a:prstGeom>
          <a:noFill/>
          <a:ln w="76200">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3600">
              <a:solidFill>
                <a:srgbClr val="000066"/>
              </a:solidFill>
              <a:ea typeface="SimSun" charset="0"/>
              <a:cs typeface="SimSun" charset="0"/>
            </a:endParaRPr>
          </a:p>
        </p:txBody>
      </p:sp>
      <p:sp>
        <p:nvSpPr>
          <p:cNvPr id="394260" name="Text Box 7"/>
          <p:cNvSpPr txBox="1">
            <a:spLocks noChangeArrowheads="1"/>
          </p:cNvSpPr>
          <p:nvPr/>
        </p:nvSpPr>
        <p:spPr bwMode="auto">
          <a:xfrm>
            <a:off x="9144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四月</a:t>
            </a:r>
            <a:r>
              <a:rPr lang="zh-CN" altLang="en-US" sz="1200" b="1">
                <a:solidFill>
                  <a:srgbClr val="000000"/>
                </a:solidFill>
                <a:latin typeface="Arial Narrow" charset="0"/>
              </a:rPr>
              <a:t> </a:t>
            </a:r>
            <a:r>
              <a:rPr lang="en-US" altLang="zh-CN" sz="1200" b="1">
                <a:solidFill>
                  <a:srgbClr val="000000"/>
                </a:solidFill>
                <a:latin typeface="Arial Narrow" charset="0"/>
              </a:rPr>
              <a:t>48-</a:t>
            </a:r>
            <a:br>
              <a:rPr lang="en-US" altLang="zh-CN" sz="1200" b="1">
                <a:solidFill>
                  <a:srgbClr val="000000"/>
                </a:solidFill>
                <a:latin typeface="Arial Narrow" charset="0"/>
              </a:rPr>
            </a:br>
            <a:r>
              <a:rPr lang="zh-TW" altLang="en-US" sz="1200" b="1">
                <a:solidFill>
                  <a:srgbClr val="000000"/>
                </a:solidFill>
                <a:latin typeface="Arial Narrow" charset="0"/>
              </a:rPr>
              <a:t>九月</a:t>
            </a:r>
            <a:r>
              <a:rPr lang="zh-CN" altLang="en-US" sz="1200" b="1">
                <a:solidFill>
                  <a:srgbClr val="000000"/>
                </a:solidFill>
                <a:latin typeface="Arial Narrow" charset="0"/>
              </a:rPr>
              <a:t> </a:t>
            </a:r>
            <a:r>
              <a:rPr lang="en-US" altLang="zh-CN" sz="1200" b="1">
                <a:solidFill>
                  <a:srgbClr val="000000"/>
                </a:solidFill>
                <a:latin typeface="Arial Narrow" charset="0"/>
              </a:rPr>
              <a:t>49</a:t>
            </a:r>
          </a:p>
          <a:p>
            <a:pPr algn="ctr" eaLnBrk="1" hangingPunct="1"/>
            <a:r>
              <a:rPr lang="en-US" altLang="zh-CN" sz="2400" b="1">
                <a:solidFill>
                  <a:srgbClr val="000000"/>
                </a:solidFill>
                <a:latin typeface="Arial Narrow" charset="0"/>
              </a:rPr>
              <a:t>1</a:t>
            </a:r>
            <a:br>
              <a:rPr lang="en-US" altLang="zh-CN" sz="2400" b="1">
                <a:solidFill>
                  <a:srgbClr val="000000"/>
                </a:solidFill>
                <a:latin typeface="Arial Narrow" charset="0"/>
              </a:rPr>
            </a:br>
            <a:r>
              <a:rPr lang="zh-TW" altLang="en-US" sz="2400" b="1">
                <a:solidFill>
                  <a:srgbClr val="000000"/>
                </a:solidFill>
                <a:latin typeface="Arial Narrow" charset="0"/>
              </a:rPr>
              <a:t>加拉太</a:t>
            </a:r>
            <a:endParaRPr lang="zh-CN" altLang="en-US" sz="2400" b="1">
              <a:solidFill>
                <a:srgbClr val="000000"/>
              </a:solidFill>
              <a:latin typeface="Arial Narrow" charset="0"/>
            </a:endParaRPr>
          </a:p>
          <a:p>
            <a:pPr algn="ctr" eaLnBrk="1" hangingPunct="1">
              <a:spcBef>
                <a:spcPct val="50000"/>
              </a:spcBef>
            </a:pPr>
            <a:endParaRPr lang="en-US" altLang="zh-CN" sz="900" b="1">
              <a:solidFill>
                <a:srgbClr val="000000"/>
              </a:solidFill>
              <a:latin typeface="Arial Narrow" charset="0"/>
            </a:endParaRPr>
          </a:p>
        </p:txBody>
      </p:sp>
      <p:sp>
        <p:nvSpPr>
          <p:cNvPr id="394261" name="Text Box 16"/>
          <p:cNvSpPr txBox="1">
            <a:spLocks noChangeArrowheads="1"/>
          </p:cNvSpPr>
          <p:nvPr/>
        </p:nvSpPr>
        <p:spPr bwMode="auto">
          <a:xfrm>
            <a:off x="1828800" y="2338388"/>
            <a:ext cx="8382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FFFFFF"/>
                </a:solidFill>
                <a:latin typeface="Arial Narrow" charset="0"/>
              </a:rPr>
              <a:t>冬</a:t>
            </a:r>
            <a:r>
              <a:rPr lang="zh-CN" altLang="en-US" sz="1200" b="1">
                <a:solidFill>
                  <a:srgbClr val="FFFFFF"/>
                </a:solidFill>
                <a:latin typeface="Arial Narrow" charset="0"/>
              </a:rPr>
              <a:t> </a:t>
            </a:r>
            <a:r>
              <a:rPr lang="en-US" altLang="zh-CN" sz="1200" b="1">
                <a:solidFill>
                  <a:srgbClr val="FFFFFF"/>
                </a:solidFill>
                <a:latin typeface="Arial Narrow" charset="0"/>
              </a:rPr>
              <a:t>49</a:t>
            </a:r>
          </a:p>
          <a:p>
            <a:pPr algn="ctr" eaLnBrk="1" hangingPunct="1">
              <a:spcBef>
                <a:spcPct val="50000"/>
              </a:spcBef>
            </a:pPr>
            <a:r>
              <a:rPr lang="zh-TW" altLang="en-US" sz="1600" b="1">
                <a:solidFill>
                  <a:srgbClr val="FFFFFF"/>
                </a:solidFill>
                <a:latin typeface="Arial Narrow" charset="0"/>
              </a:rPr>
              <a:t>公会</a:t>
            </a:r>
            <a:endParaRPr lang="zh-CN" altLang="en-US" sz="1600" b="1">
              <a:solidFill>
                <a:srgbClr val="FFFFFF"/>
              </a:solidFill>
              <a:latin typeface="Arial Narrow" charset="0"/>
            </a:endParaRPr>
          </a:p>
        </p:txBody>
      </p:sp>
      <p:sp>
        <p:nvSpPr>
          <p:cNvPr id="394262" name="Text Box 7"/>
          <p:cNvSpPr txBox="1">
            <a:spLocks noChangeArrowheads="1"/>
          </p:cNvSpPr>
          <p:nvPr/>
        </p:nvSpPr>
        <p:spPr bwMode="auto">
          <a:xfrm>
            <a:off x="2667000" y="1987550"/>
            <a:ext cx="990600" cy="13160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四月</a:t>
            </a:r>
            <a:r>
              <a:rPr lang="zh-CN" altLang="en-US" sz="1200" b="1">
                <a:solidFill>
                  <a:srgbClr val="000000"/>
                </a:solidFill>
                <a:latin typeface="Arial Narrow" charset="0"/>
              </a:rPr>
              <a:t> </a:t>
            </a:r>
            <a:r>
              <a:rPr lang="en-US" altLang="zh-CN" sz="1200" b="1">
                <a:solidFill>
                  <a:srgbClr val="000000"/>
                </a:solidFill>
                <a:latin typeface="Arial Narrow" charset="0"/>
              </a:rPr>
              <a:t>50-</a:t>
            </a:r>
            <a:br>
              <a:rPr lang="en-US" altLang="zh-CN" sz="1200" b="1">
                <a:solidFill>
                  <a:srgbClr val="000000"/>
                </a:solidFill>
                <a:latin typeface="Arial Narrow" charset="0"/>
              </a:rPr>
            </a:br>
            <a:r>
              <a:rPr lang="zh-TW" altLang="en-US" sz="1200" b="1">
                <a:solidFill>
                  <a:srgbClr val="000000"/>
                </a:solidFill>
                <a:latin typeface="Arial Narrow" charset="0"/>
              </a:rPr>
              <a:t>九月</a:t>
            </a:r>
            <a:r>
              <a:rPr lang="zh-CN" altLang="en-US" sz="1200" b="1">
                <a:solidFill>
                  <a:srgbClr val="000000"/>
                </a:solidFill>
                <a:latin typeface="Arial Narrow" charset="0"/>
              </a:rPr>
              <a:t> </a:t>
            </a:r>
            <a:r>
              <a:rPr lang="en-US" altLang="zh-CN" sz="1200" b="1">
                <a:solidFill>
                  <a:srgbClr val="000000"/>
                </a:solidFill>
                <a:latin typeface="Arial Narrow" charset="0"/>
              </a:rPr>
              <a:t>52</a:t>
            </a:r>
          </a:p>
          <a:p>
            <a:pPr algn="ctr" eaLnBrk="1" hangingPunct="1"/>
            <a:r>
              <a:rPr lang="en-US" altLang="zh-CN" sz="2400" b="1">
                <a:solidFill>
                  <a:srgbClr val="000000"/>
                </a:solidFill>
                <a:latin typeface="Arial Narrow" charset="0"/>
              </a:rPr>
              <a:t>2</a:t>
            </a:r>
            <a:br>
              <a:rPr lang="en-US" altLang="zh-CN" sz="2400" b="1">
                <a:solidFill>
                  <a:srgbClr val="000000"/>
                </a:solidFill>
                <a:latin typeface="Arial Narrow" charset="0"/>
              </a:rPr>
            </a:br>
            <a:r>
              <a:rPr lang="zh-TW" altLang="en-US" sz="2400">
                <a:solidFill>
                  <a:srgbClr val="000066"/>
                </a:solidFill>
              </a:rPr>
              <a:t> </a:t>
            </a:r>
            <a:r>
              <a:rPr lang="zh-TW" altLang="en-US" sz="2200" b="1">
                <a:solidFill>
                  <a:srgbClr val="000000"/>
                </a:solidFill>
              </a:rPr>
              <a:t>爱琴海</a:t>
            </a:r>
            <a:endParaRPr lang="zh-CN" altLang="en-US" sz="2200" b="1">
              <a:solidFill>
                <a:srgbClr val="000000"/>
              </a:solidFill>
              <a:latin typeface="Arial Narrow" charset="0"/>
            </a:endParaRPr>
          </a:p>
          <a:p>
            <a:pPr algn="ctr" eaLnBrk="1" hangingPunct="1">
              <a:spcBef>
                <a:spcPct val="50000"/>
              </a:spcBef>
            </a:pPr>
            <a:endParaRPr lang="en-US" altLang="zh-CN" sz="900" b="1">
              <a:solidFill>
                <a:srgbClr val="000000"/>
              </a:solidFill>
              <a:latin typeface="Arial Narrow" charset="0"/>
            </a:endParaRPr>
          </a:p>
        </p:txBody>
      </p:sp>
      <p:sp>
        <p:nvSpPr>
          <p:cNvPr id="394263" name="Text Box 9"/>
          <p:cNvSpPr txBox="1">
            <a:spLocks noChangeArrowheads="1"/>
          </p:cNvSpPr>
          <p:nvPr/>
        </p:nvSpPr>
        <p:spPr bwMode="auto">
          <a:xfrm>
            <a:off x="3743325" y="1997075"/>
            <a:ext cx="990600" cy="133826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春</a:t>
            </a:r>
            <a:r>
              <a:rPr lang="zh-CN" altLang="en-US" sz="1200" b="1">
                <a:solidFill>
                  <a:srgbClr val="000000"/>
                </a:solidFill>
                <a:latin typeface="Arial Narrow" charset="0"/>
              </a:rPr>
              <a:t> </a:t>
            </a:r>
            <a:r>
              <a:rPr lang="en-US" altLang="zh-CN" sz="1200" b="1">
                <a:solidFill>
                  <a:srgbClr val="000000"/>
                </a:solidFill>
                <a:latin typeface="Arial Narrow" charset="0"/>
              </a:rPr>
              <a:t>53-</a:t>
            </a:r>
            <a:br>
              <a:rPr lang="en-US" altLang="zh-CN" sz="1200" b="1">
                <a:solidFill>
                  <a:srgbClr val="000000"/>
                </a:solidFill>
                <a:latin typeface="Arial Narrow" charset="0"/>
              </a:rPr>
            </a:br>
            <a:r>
              <a:rPr lang="zh-TW" altLang="en-US" sz="1200" b="1">
                <a:solidFill>
                  <a:srgbClr val="000000"/>
                </a:solidFill>
                <a:latin typeface="Arial Narrow" charset="0"/>
              </a:rPr>
              <a:t>五月</a:t>
            </a:r>
            <a:r>
              <a:rPr lang="zh-CN" altLang="en-US" sz="1200" b="1">
                <a:solidFill>
                  <a:srgbClr val="000000"/>
                </a:solidFill>
                <a:latin typeface="Arial Narrow" charset="0"/>
              </a:rPr>
              <a:t> </a:t>
            </a:r>
            <a:r>
              <a:rPr lang="en-US" altLang="zh-CN" sz="1200" b="1">
                <a:solidFill>
                  <a:srgbClr val="000000"/>
                </a:solidFill>
                <a:latin typeface="Arial Narrow" charset="0"/>
              </a:rPr>
              <a:t>57</a:t>
            </a:r>
          </a:p>
          <a:p>
            <a:pPr algn="ctr" eaLnBrk="1" hangingPunct="1"/>
            <a:r>
              <a:rPr lang="en-US" altLang="zh-CN" sz="2400" b="1">
                <a:solidFill>
                  <a:srgbClr val="000000"/>
                </a:solidFill>
                <a:latin typeface="Arial Narrow" charset="0"/>
              </a:rPr>
              <a:t>3</a:t>
            </a:r>
            <a:br>
              <a:rPr lang="en-US" altLang="zh-CN" sz="2400" b="1">
                <a:solidFill>
                  <a:srgbClr val="000000"/>
                </a:solidFill>
                <a:latin typeface="Arial Narrow" charset="0"/>
              </a:rPr>
            </a:br>
            <a:r>
              <a:rPr lang="zh-CN" altLang="en-US" sz="2400" b="1">
                <a:solidFill>
                  <a:srgbClr val="000000"/>
                </a:solidFill>
              </a:rPr>
              <a:t>亚细亚</a:t>
            </a:r>
            <a:endParaRPr lang="zh-CN" altLang="en-US" sz="2400" b="1">
              <a:solidFill>
                <a:srgbClr val="000000"/>
              </a:solidFill>
              <a:latin typeface="Arial Narrow" charset="0"/>
            </a:endParaRPr>
          </a:p>
          <a:p>
            <a:pPr algn="ctr" eaLnBrk="1" hangingPunct="1">
              <a:spcBef>
                <a:spcPct val="50000"/>
              </a:spcBef>
            </a:pPr>
            <a:endParaRPr lang="en-US" altLang="zh-CN" sz="1000" b="1">
              <a:solidFill>
                <a:srgbClr val="000000"/>
              </a:solidFill>
              <a:latin typeface="Arial Narrow" charset="0"/>
            </a:endParaRPr>
          </a:p>
        </p:txBody>
      </p:sp>
      <p:sp>
        <p:nvSpPr>
          <p:cNvPr id="394264" name="Text Box 17"/>
          <p:cNvSpPr txBox="1">
            <a:spLocks noChangeArrowheads="1"/>
          </p:cNvSpPr>
          <p:nvPr/>
        </p:nvSpPr>
        <p:spPr bwMode="auto">
          <a:xfrm>
            <a:off x="4724400" y="2133600"/>
            <a:ext cx="685800"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FFFFFF"/>
                </a:solidFill>
                <a:latin typeface="Arial Narrow" charset="0"/>
              </a:rPr>
              <a:t>五月</a:t>
            </a:r>
            <a:r>
              <a:rPr lang="zh-CN" altLang="en-US" sz="1200" b="1">
                <a:solidFill>
                  <a:srgbClr val="FFFFFF"/>
                </a:solidFill>
                <a:latin typeface="Arial Narrow" charset="0"/>
              </a:rPr>
              <a:t> </a:t>
            </a:r>
            <a:r>
              <a:rPr lang="en-US" altLang="zh-CN" sz="1200" b="1">
                <a:solidFill>
                  <a:srgbClr val="FFFFFF"/>
                </a:solidFill>
                <a:latin typeface="Arial Narrow" charset="0"/>
              </a:rPr>
              <a:t>57-</a:t>
            </a:r>
            <a:br>
              <a:rPr lang="en-US" altLang="zh-CN" sz="1200" b="1">
                <a:solidFill>
                  <a:srgbClr val="FFFFFF"/>
                </a:solidFill>
                <a:latin typeface="Arial Narrow" charset="0"/>
              </a:rPr>
            </a:br>
            <a:r>
              <a:rPr lang="zh-TW" altLang="en-US" sz="1200" b="1">
                <a:solidFill>
                  <a:srgbClr val="FFFFFF"/>
                </a:solidFill>
                <a:latin typeface="Arial Narrow" charset="0"/>
              </a:rPr>
              <a:t>八月</a:t>
            </a:r>
            <a:r>
              <a:rPr lang="zh-CN" altLang="en-US" sz="1200" b="1">
                <a:solidFill>
                  <a:srgbClr val="FFFFFF"/>
                </a:solidFill>
                <a:latin typeface="Arial Narrow" charset="0"/>
              </a:rPr>
              <a:t> </a:t>
            </a:r>
            <a:r>
              <a:rPr lang="en-US" altLang="zh-CN" sz="1200" b="1">
                <a:solidFill>
                  <a:srgbClr val="FFFFFF"/>
                </a:solidFill>
                <a:latin typeface="Arial Narrow" charset="0"/>
              </a:rPr>
              <a:t>59</a:t>
            </a:r>
          </a:p>
          <a:p>
            <a:pPr algn="ctr" eaLnBrk="1" hangingPunct="1">
              <a:spcBef>
                <a:spcPct val="50000"/>
              </a:spcBef>
            </a:pPr>
            <a:r>
              <a:rPr lang="zh-TW" altLang="en-US" sz="1800" b="1">
                <a:solidFill>
                  <a:srgbClr val="FFCC66"/>
                </a:solidFill>
              </a:rPr>
              <a:t>试验</a:t>
            </a:r>
            <a:endParaRPr lang="zh-CN" altLang="en-US" sz="1800" b="1">
              <a:solidFill>
                <a:srgbClr val="FFCC66"/>
              </a:solidFill>
              <a:latin typeface="Arial Narrow" charset="0"/>
            </a:endParaRPr>
          </a:p>
        </p:txBody>
      </p:sp>
      <p:grpSp>
        <p:nvGrpSpPr>
          <p:cNvPr id="6" name="Group 13"/>
          <p:cNvGrpSpPr>
            <a:grpSpLocks/>
          </p:cNvGrpSpPr>
          <p:nvPr/>
        </p:nvGrpSpPr>
        <p:grpSpPr bwMode="auto">
          <a:xfrm>
            <a:off x="5148263" y="1916113"/>
            <a:ext cx="3995737" cy="4681537"/>
            <a:chOff x="3744" y="2736"/>
            <a:chExt cx="1248" cy="720"/>
          </a:xfrm>
        </p:grpSpPr>
        <p:sp>
          <p:nvSpPr>
            <p:cNvPr id="394305"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00"/>
                </a:solidFill>
                <a:latin typeface="Arial" charset="0"/>
                <a:ea typeface="SimSun" charset="0"/>
                <a:cs typeface="SimSun" charset="0"/>
              </a:endParaRPr>
            </a:p>
          </p:txBody>
        </p:sp>
        <p:sp>
          <p:nvSpPr>
            <p:cNvPr id="394306" name="Text Box 15"/>
            <p:cNvSpPr txBox="1">
              <a:spLocks noChangeArrowheads="1"/>
            </p:cNvSpPr>
            <p:nvPr/>
          </p:nvSpPr>
          <p:spPr bwMode="auto">
            <a:xfrm>
              <a:off x="4057" y="3190"/>
              <a:ext cx="935" cy="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zh-TW" altLang="en-US" b="1">
                  <a:solidFill>
                    <a:srgbClr val="FFFF00"/>
                  </a:solidFill>
                  <a:latin typeface="Tahoma" charset="0"/>
                </a:rPr>
                <a:t>西方牧</a:t>
              </a:r>
              <a:r>
                <a:rPr lang="zh-CN" altLang="en-US" b="1">
                  <a:solidFill>
                    <a:srgbClr val="FFFF00"/>
                  </a:solidFill>
                </a:rPr>
                <a:t>养</a:t>
              </a:r>
            </a:p>
          </p:txBody>
        </p:sp>
      </p:grpSp>
      <p:sp>
        <p:nvSpPr>
          <p:cNvPr id="394267" name="Text Box 20"/>
          <p:cNvSpPr txBox="1">
            <a:spLocks noChangeArrowheads="1"/>
          </p:cNvSpPr>
          <p:nvPr/>
        </p:nvSpPr>
        <p:spPr bwMode="auto">
          <a:xfrm>
            <a:off x="8296275" y="2324100"/>
            <a:ext cx="8477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dirty="0">
                <a:solidFill>
                  <a:srgbClr val="FFFFFF"/>
                </a:solidFill>
                <a:latin typeface="Arial Narrow" charset="0"/>
              </a:rPr>
              <a:t>春</a:t>
            </a:r>
            <a:r>
              <a:rPr lang="zh-CN" altLang="en-US" sz="1200" b="1" dirty="0">
                <a:solidFill>
                  <a:srgbClr val="FFFFFF"/>
                </a:solidFill>
                <a:latin typeface="Arial Narrow" charset="0"/>
              </a:rPr>
              <a:t> </a:t>
            </a:r>
            <a:r>
              <a:rPr lang="en-US" altLang="zh-CN" sz="1200" b="1" dirty="0">
                <a:solidFill>
                  <a:srgbClr val="FFFFFF"/>
                </a:solidFill>
                <a:latin typeface="Arial Narrow" charset="0"/>
              </a:rPr>
              <a:t>68</a:t>
            </a:r>
          </a:p>
          <a:p>
            <a:pPr algn="ctr" eaLnBrk="1" hangingPunct="1">
              <a:spcBef>
                <a:spcPct val="50000"/>
              </a:spcBef>
            </a:pPr>
            <a:r>
              <a:rPr lang="zh-CN" altLang="en-US" sz="1600" b="1" dirty="0">
                <a:solidFill>
                  <a:srgbClr val="FFFFFF"/>
                </a:solidFill>
              </a:rPr>
              <a:t>教会扩展</a:t>
            </a:r>
          </a:p>
          <a:p>
            <a:pPr algn="ctr" eaLnBrk="1" hangingPunct="1">
              <a:spcBef>
                <a:spcPct val="50000"/>
              </a:spcBef>
            </a:pPr>
            <a:endParaRPr lang="en-US" altLang="zh-CN" sz="1600" b="1" dirty="0">
              <a:solidFill>
                <a:srgbClr val="FFCC66"/>
              </a:solidFill>
              <a:latin typeface="Arial Narrow" charset="0"/>
            </a:endParaRPr>
          </a:p>
        </p:txBody>
      </p:sp>
      <p:sp>
        <p:nvSpPr>
          <p:cNvPr id="394268" name="Text Box 11"/>
          <p:cNvSpPr txBox="1">
            <a:spLocks noChangeArrowheads="1"/>
          </p:cNvSpPr>
          <p:nvPr/>
        </p:nvSpPr>
        <p:spPr bwMode="auto">
          <a:xfrm>
            <a:off x="7235825" y="1989138"/>
            <a:ext cx="990600" cy="1262062"/>
          </a:xfrm>
          <a:prstGeom prst="rect">
            <a:avLst/>
          </a:prstGeom>
          <a:solidFill>
            <a:schemeClr val="bg2"/>
          </a:solidFill>
          <a:ln w="12700">
            <a:solidFill>
              <a:srgbClr val="FFFFFF"/>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dirty="0">
                <a:solidFill>
                  <a:srgbClr val="FFFFFF"/>
                </a:solidFill>
                <a:latin typeface="Arial Narrow" charset="0"/>
              </a:rPr>
              <a:t>秋</a:t>
            </a:r>
            <a:r>
              <a:rPr lang="zh-CN" altLang="en-US" sz="1200" b="1" dirty="0">
                <a:solidFill>
                  <a:srgbClr val="FFFFFF"/>
                </a:solidFill>
                <a:latin typeface="Arial Narrow" charset="0"/>
              </a:rPr>
              <a:t> </a:t>
            </a:r>
            <a:r>
              <a:rPr lang="en-US" altLang="zh-CN" sz="1200" b="1" dirty="0">
                <a:solidFill>
                  <a:srgbClr val="FFFFFF"/>
                </a:solidFill>
                <a:latin typeface="Arial Narrow" charset="0"/>
              </a:rPr>
              <a:t>67-</a:t>
            </a:r>
            <a:br>
              <a:rPr lang="en-US" altLang="zh-CN" sz="1200" b="1" dirty="0">
                <a:solidFill>
                  <a:srgbClr val="FFFFFF"/>
                </a:solidFill>
                <a:latin typeface="Arial Narrow" charset="0"/>
              </a:rPr>
            </a:br>
            <a:r>
              <a:rPr lang="zh-TW" altLang="en-US" sz="1200" b="1" dirty="0">
                <a:solidFill>
                  <a:srgbClr val="FFFFFF"/>
                </a:solidFill>
                <a:latin typeface="Arial Narrow" charset="0"/>
              </a:rPr>
              <a:t>春</a:t>
            </a:r>
            <a:r>
              <a:rPr lang="en-US" altLang="zh-CN" sz="1200" b="1" dirty="0">
                <a:solidFill>
                  <a:srgbClr val="FFFFFF"/>
                </a:solidFill>
                <a:latin typeface="Arial Narrow" charset="0"/>
              </a:rPr>
              <a:t>68</a:t>
            </a:r>
          </a:p>
          <a:p>
            <a:pPr algn="ctr" eaLnBrk="1" hangingPunct="1"/>
            <a:r>
              <a:rPr lang="en-US" altLang="zh-CN" sz="2400" b="1" dirty="0">
                <a:solidFill>
                  <a:srgbClr val="FFFFFF"/>
                </a:solidFill>
                <a:latin typeface="Arial Narrow" charset="0"/>
              </a:rPr>
              <a:t>2</a:t>
            </a:r>
            <a:br>
              <a:rPr lang="en-US" altLang="zh-CN" b="1" dirty="0">
                <a:solidFill>
                  <a:srgbClr val="FFFFFF"/>
                </a:solidFill>
                <a:latin typeface="Arial Narrow" charset="0"/>
              </a:rPr>
            </a:br>
            <a:r>
              <a:rPr lang="zh-CN" altLang="en-US" sz="2400" b="1" dirty="0">
                <a:solidFill>
                  <a:srgbClr val="FFFFFF"/>
                </a:solidFill>
              </a:rPr>
              <a:t>罗马</a:t>
            </a:r>
            <a:endParaRPr lang="zh-CN" altLang="en-US" sz="2400" b="1" dirty="0">
              <a:solidFill>
                <a:srgbClr val="FFFFFF"/>
              </a:solidFill>
              <a:latin typeface="Arial Narrow" charset="0"/>
            </a:endParaRPr>
          </a:p>
          <a:p>
            <a:pPr algn="ctr" eaLnBrk="1" hangingPunct="1"/>
            <a:endParaRPr lang="en-US" altLang="zh-CN" sz="1000" b="1" dirty="0">
              <a:solidFill>
                <a:srgbClr val="FFFFFF"/>
              </a:solidFill>
              <a:latin typeface="Arial Narrow" charset="0"/>
            </a:endParaRPr>
          </a:p>
        </p:txBody>
      </p:sp>
      <p:sp>
        <p:nvSpPr>
          <p:cNvPr id="394269" name="Text Box 9"/>
          <p:cNvSpPr txBox="1">
            <a:spLocks noChangeArrowheads="1"/>
          </p:cNvSpPr>
          <p:nvPr/>
        </p:nvSpPr>
        <p:spPr bwMode="auto">
          <a:xfrm>
            <a:off x="6324600" y="1997075"/>
            <a:ext cx="990600" cy="133826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春</a:t>
            </a:r>
            <a:r>
              <a:rPr lang="en-US" altLang="zh-CN" sz="1200" b="1">
                <a:solidFill>
                  <a:srgbClr val="000000"/>
                </a:solidFill>
                <a:latin typeface="Arial Narrow" charset="0"/>
              </a:rPr>
              <a:t>62-</a:t>
            </a:r>
            <a:br>
              <a:rPr lang="en-US" altLang="zh-CN" sz="1200" b="1">
                <a:solidFill>
                  <a:srgbClr val="000000"/>
                </a:solidFill>
                <a:latin typeface="Arial Narrow" charset="0"/>
              </a:rPr>
            </a:br>
            <a:r>
              <a:rPr lang="zh-TW" altLang="en-US" sz="1200" b="1">
                <a:solidFill>
                  <a:srgbClr val="000000"/>
                </a:solidFill>
                <a:latin typeface="Arial Narrow" charset="0"/>
              </a:rPr>
              <a:t>冬</a:t>
            </a:r>
            <a:r>
              <a:rPr lang="zh-CN" altLang="en-US" sz="1200" b="1">
                <a:solidFill>
                  <a:srgbClr val="000000"/>
                </a:solidFill>
                <a:latin typeface="Arial Narrow" charset="0"/>
              </a:rPr>
              <a:t> </a:t>
            </a:r>
            <a:r>
              <a:rPr lang="en-US" altLang="zh-CN" sz="1200" b="1">
                <a:solidFill>
                  <a:srgbClr val="000000"/>
                </a:solidFill>
                <a:latin typeface="Arial Narrow" charset="0"/>
              </a:rPr>
              <a:t>67</a:t>
            </a:r>
          </a:p>
          <a:p>
            <a:pPr algn="ctr" eaLnBrk="1" hangingPunct="1"/>
            <a:r>
              <a:rPr lang="en-US" altLang="zh-CN" sz="2400" b="1">
                <a:solidFill>
                  <a:srgbClr val="000000"/>
                </a:solidFill>
                <a:latin typeface="Arial Narrow" charset="0"/>
              </a:rPr>
              <a:t>4</a:t>
            </a:r>
            <a:br>
              <a:rPr lang="en-US" altLang="zh-CN" b="1">
                <a:solidFill>
                  <a:srgbClr val="000000"/>
                </a:solidFill>
                <a:latin typeface="Arial Narrow" charset="0"/>
              </a:rPr>
            </a:br>
            <a:r>
              <a:rPr lang="zh-TW" altLang="en-US" sz="2400" b="1">
                <a:solidFill>
                  <a:srgbClr val="000000"/>
                </a:solidFill>
                <a:latin typeface="Arial Narrow" charset="0"/>
              </a:rPr>
              <a:t>西班牙</a:t>
            </a:r>
            <a:endParaRPr lang="zh-CN" altLang="en-US" sz="2400" b="1">
              <a:solidFill>
                <a:srgbClr val="000000"/>
              </a:solidFill>
              <a:latin typeface="Arial Narrow" charset="0"/>
            </a:endParaRPr>
          </a:p>
          <a:p>
            <a:pPr algn="ctr" eaLnBrk="1" hangingPunct="1">
              <a:spcBef>
                <a:spcPct val="50000"/>
              </a:spcBef>
            </a:pPr>
            <a:endParaRPr lang="en-US" altLang="zh-CN" sz="1000" b="1">
              <a:solidFill>
                <a:srgbClr val="000000"/>
              </a:solidFill>
              <a:latin typeface="Arial Narrow" charset="0"/>
            </a:endParaRPr>
          </a:p>
        </p:txBody>
      </p:sp>
      <p:sp>
        <p:nvSpPr>
          <p:cNvPr id="394270" name="Text Box 22"/>
          <p:cNvSpPr txBox="1">
            <a:spLocks noChangeArrowheads="1"/>
          </p:cNvSpPr>
          <p:nvPr/>
        </p:nvSpPr>
        <p:spPr bwMode="auto">
          <a:xfrm>
            <a:off x="4572000" y="3657600"/>
            <a:ext cx="792163" cy="36988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FFFFFF"/>
                </a:solidFill>
                <a:latin typeface="Arial Narrow" charset="0"/>
              </a:rPr>
              <a:t>路加</a:t>
            </a:r>
            <a:endParaRPr lang="en-US" sz="1600">
              <a:solidFill>
                <a:srgbClr val="FFFFFF"/>
              </a:solidFill>
              <a:latin typeface="Arial Narrow" charset="0"/>
            </a:endParaRPr>
          </a:p>
        </p:txBody>
      </p:sp>
      <p:sp>
        <p:nvSpPr>
          <p:cNvPr id="394271"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spcBef>
                <a:spcPct val="50000"/>
              </a:spcBef>
            </a:pPr>
            <a:r>
              <a:rPr lang="en-US" altLang="zh-CN" sz="2000" b="1" dirty="0">
                <a:solidFill>
                  <a:srgbClr val="FFFFFF"/>
                </a:solidFill>
                <a:latin typeface="Arial Narrow" charset="0"/>
              </a:rPr>
              <a:t>35           48          49          50          52  53          57        60             62              67           68     95</a:t>
            </a:r>
          </a:p>
        </p:txBody>
      </p:sp>
      <p:sp>
        <p:nvSpPr>
          <p:cNvPr id="394272" name="Text Box 19"/>
          <p:cNvSpPr txBox="1">
            <a:spLocks noChangeArrowheads="1"/>
          </p:cNvSpPr>
          <p:nvPr/>
        </p:nvSpPr>
        <p:spPr bwMode="auto">
          <a:xfrm>
            <a:off x="990600" y="3657600"/>
            <a:ext cx="792163"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a:solidFill>
                  <a:srgbClr val="FFFFFF"/>
                </a:solidFill>
              </a:rPr>
              <a:t>马</a:t>
            </a:r>
            <a:r>
              <a:rPr lang="zh-TW" altLang="en-US" sz="1600" b="1">
                <a:solidFill>
                  <a:srgbClr val="FFFFFF"/>
                </a:solidFill>
              </a:rPr>
              <a:t>太</a:t>
            </a:r>
            <a:endParaRPr lang="en-US" sz="1600" b="1">
              <a:solidFill>
                <a:srgbClr val="FFFFFF"/>
              </a:solidFill>
              <a:latin typeface="Arial Narrow" charset="0"/>
            </a:endParaRPr>
          </a:p>
        </p:txBody>
      </p:sp>
      <p:sp>
        <p:nvSpPr>
          <p:cNvPr id="394273" name="Text Box 22"/>
          <p:cNvSpPr txBox="1">
            <a:spLocks noChangeArrowheads="1"/>
          </p:cNvSpPr>
          <p:nvPr/>
        </p:nvSpPr>
        <p:spPr bwMode="auto">
          <a:xfrm>
            <a:off x="5486400" y="3657600"/>
            <a:ext cx="885825"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dirty="0">
                <a:solidFill>
                  <a:srgbClr val="FFFFFF"/>
                </a:solidFill>
              </a:rPr>
              <a:t>使徒行传</a:t>
            </a:r>
            <a:endParaRPr lang="en-US" sz="1600" dirty="0">
              <a:solidFill>
                <a:srgbClr val="FFFFFF"/>
              </a:solidFill>
              <a:latin typeface="Arial Narrow" charset="0"/>
            </a:endParaRPr>
          </a:p>
        </p:txBody>
      </p:sp>
      <p:sp>
        <p:nvSpPr>
          <p:cNvPr id="394274" name="Text Box 29"/>
          <p:cNvSpPr txBox="1">
            <a:spLocks noChangeArrowheads="1"/>
          </p:cNvSpPr>
          <p:nvPr/>
        </p:nvSpPr>
        <p:spPr bwMode="auto">
          <a:xfrm>
            <a:off x="6599238" y="3657600"/>
            <a:ext cx="792162"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dirty="0">
                <a:solidFill>
                  <a:srgbClr val="FFFFFF"/>
                </a:solidFill>
              </a:rPr>
              <a:t>马</a:t>
            </a:r>
            <a:r>
              <a:rPr lang="zh-TW" altLang="en-US" sz="1600" b="1" dirty="0">
                <a:solidFill>
                  <a:srgbClr val="FFFFFF"/>
                </a:solidFill>
              </a:rPr>
              <a:t>可</a:t>
            </a:r>
            <a:endParaRPr lang="en-US" sz="1600" b="1" dirty="0">
              <a:solidFill>
                <a:srgbClr val="FFFFFF"/>
              </a:solidFill>
              <a:latin typeface="Arial Narrow" charset="0"/>
            </a:endParaRPr>
          </a:p>
        </p:txBody>
      </p:sp>
      <p:sp>
        <p:nvSpPr>
          <p:cNvPr id="394275" name="Text Box 31"/>
          <p:cNvSpPr txBox="1">
            <a:spLocks noChangeArrowheads="1"/>
          </p:cNvSpPr>
          <p:nvPr/>
        </p:nvSpPr>
        <p:spPr bwMode="auto">
          <a:xfrm>
            <a:off x="7543800" y="3657600"/>
            <a:ext cx="792163" cy="36988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FFFFFF"/>
                </a:solidFill>
                <a:latin typeface="Arial Narrow" charset="0"/>
              </a:rPr>
              <a:t>约翰</a:t>
            </a:r>
            <a:endParaRPr lang="en-US" sz="1600">
              <a:solidFill>
                <a:srgbClr val="FFFFFF"/>
              </a:solidFill>
              <a:latin typeface="Arial Narrow" charset="0"/>
            </a:endParaRPr>
          </a:p>
        </p:txBody>
      </p:sp>
      <p:sp>
        <p:nvSpPr>
          <p:cNvPr id="52" name="Text Box 19"/>
          <p:cNvSpPr txBox="1">
            <a:spLocks noChangeArrowheads="1"/>
          </p:cNvSpPr>
          <p:nvPr/>
        </p:nvSpPr>
        <p:spPr bwMode="auto">
          <a:xfrm>
            <a:off x="9906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加</a:t>
            </a:r>
            <a:endParaRPr lang="en-US" sz="1600">
              <a:solidFill>
                <a:srgbClr val="000000"/>
              </a:solidFill>
              <a:latin typeface="Arial Narrow" charset="0"/>
            </a:endParaRPr>
          </a:p>
        </p:txBody>
      </p:sp>
      <p:sp>
        <p:nvSpPr>
          <p:cNvPr id="53"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帖上</a:t>
            </a:r>
            <a:endParaRPr lang="en-US" sz="1600">
              <a:solidFill>
                <a:srgbClr val="000000"/>
              </a:solidFill>
              <a:latin typeface="Arial Narrow" charset="0"/>
            </a:endParaRPr>
          </a:p>
        </p:txBody>
      </p:sp>
      <p:sp>
        <p:nvSpPr>
          <p:cNvPr id="54" name="Text Box 22"/>
          <p:cNvSpPr txBox="1">
            <a:spLocks noChangeArrowheads="1"/>
          </p:cNvSpPr>
          <p:nvPr/>
        </p:nvSpPr>
        <p:spPr bwMode="auto">
          <a:xfrm>
            <a:off x="38100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林前</a:t>
            </a:r>
            <a:endParaRPr lang="en-US" sz="1600">
              <a:solidFill>
                <a:srgbClr val="000000"/>
              </a:solidFill>
              <a:latin typeface="Arial Narrow" charset="0"/>
            </a:endParaRPr>
          </a:p>
        </p:txBody>
      </p:sp>
      <p:sp>
        <p:nvSpPr>
          <p:cNvPr id="55"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帖下</a:t>
            </a:r>
            <a:endParaRPr lang="en-US" sz="1600">
              <a:solidFill>
                <a:srgbClr val="000000"/>
              </a:solidFill>
              <a:latin typeface="Arial Narrow" charset="0"/>
            </a:endParaRPr>
          </a:p>
        </p:txBody>
      </p:sp>
      <p:sp>
        <p:nvSpPr>
          <p:cNvPr id="56" name="Text Box 24"/>
          <p:cNvSpPr txBox="1">
            <a:spLocks noChangeArrowheads="1"/>
          </p:cNvSpPr>
          <p:nvPr/>
        </p:nvSpPr>
        <p:spPr bwMode="auto">
          <a:xfrm>
            <a:off x="3810000" y="5029200"/>
            <a:ext cx="792163" cy="33813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a:solidFill>
                  <a:srgbClr val="000000"/>
                </a:solidFill>
              </a:rPr>
              <a:t>罗马</a:t>
            </a:r>
            <a:endParaRPr lang="en-US" sz="1600">
              <a:solidFill>
                <a:srgbClr val="000000"/>
              </a:solidFill>
              <a:latin typeface="Arial Narrow" charset="0"/>
            </a:endParaRPr>
          </a:p>
        </p:txBody>
      </p:sp>
      <p:sp>
        <p:nvSpPr>
          <p:cNvPr id="57" name="Text Box 23"/>
          <p:cNvSpPr txBox="1">
            <a:spLocks noChangeArrowheads="1"/>
          </p:cNvSpPr>
          <p:nvPr/>
        </p:nvSpPr>
        <p:spPr bwMode="auto">
          <a:xfrm>
            <a:off x="3810000" y="45720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林</a:t>
            </a:r>
            <a:r>
              <a:rPr lang="zh-CN" altLang="en-US" sz="1800" b="1">
                <a:solidFill>
                  <a:srgbClr val="000000"/>
                </a:solidFill>
                <a:latin typeface="Arial Narrow" charset="0"/>
              </a:rPr>
              <a:t>后</a:t>
            </a:r>
            <a:endParaRPr lang="en-US" sz="1600">
              <a:solidFill>
                <a:srgbClr val="000000"/>
              </a:solidFill>
              <a:latin typeface="Arial Narrow" charset="0"/>
            </a:endParaRPr>
          </a:p>
        </p:txBody>
      </p:sp>
      <p:sp>
        <p:nvSpPr>
          <p:cNvPr id="394282" name="Rectangle 8"/>
          <p:cNvSpPr>
            <a:spLocks noChangeArrowheads="1"/>
          </p:cNvSpPr>
          <p:nvPr/>
        </p:nvSpPr>
        <p:spPr bwMode="auto">
          <a:xfrm>
            <a:off x="838200" y="4038600"/>
            <a:ext cx="3886200" cy="1452563"/>
          </a:xfrm>
          <a:prstGeom prst="rect">
            <a:avLst/>
          </a:prstGeom>
          <a:noFill/>
          <a:ln w="571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FFFFFF"/>
              </a:solidFill>
              <a:latin typeface="Arial" charset="0"/>
              <a:ea typeface="SimSun" charset="0"/>
              <a:cs typeface="SimSun" charset="0"/>
            </a:endParaRPr>
          </a:p>
        </p:txBody>
      </p:sp>
      <p:grpSp>
        <p:nvGrpSpPr>
          <p:cNvPr id="7" name="Group 10"/>
          <p:cNvGrpSpPr>
            <a:grpSpLocks/>
          </p:cNvGrpSpPr>
          <p:nvPr/>
        </p:nvGrpSpPr>
        <p:grpSpPr bwMode="auto">
          <a:xfrm>
            <a:off x="5181600" y="4038600"/>
            <a:ext cx="1371600" cy="2584450"/>
            <a:chOff x="3024" y="2736"/>
            <a:chExt cx="724" cy="1498"/>
          </a:xfrm>
        </p:grpSpPr>
        <p:sp>
          <p:nvSpPr>
            <p:cNvPr id="394303" name="Rectangle 11"/>
            <p:cNvSpPr>
              <a:spLocks noChangeArrowheads="1"/>
            </p:cNvSpPr>
            <p:nvPr/>
          </p:nvSpPr>
          <p:spPr bwMode="auto">
            <a:xfrm>
              <a:off x="3028" y="2736"/>
              <a:ext cx="672"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00"/>
                </a:solidFill>
                <a:latin typeface="Arial" charset="0"/>
                <a:ea typeface="SimSun" charset="0"/>
                <a:cs typeface="SimSun" charset="0"/>
              </a:endParaRPr>
            </a:p>
          </p:txBody>
        </p:sp>
        <p:sp>
          <p:nvSpPr>
            <p:cNvPr id="394304" name="Text Box 12"/>
            <p:cNvSpPr txBox="1">
              <a:spLocks noChangeArrowheads="1"/>
            </p:cNvSpPr>
            <p:nvPr/>
          </p:nvSpPr>
          <p:spPr bwMode="auto">
            <a:xfrm>
              <a:off x="3024" y="3859"/>
              <a:ext cx="724" cy="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endParaRPr lang="zh-CN" altLang="en-US" b="1">
                <a:solidFill>
                  <a:srgbClr val="FF9900"/>
                </a:solidFill>
                <a:latin typeface="Tahoma" charset="0"/>
              </a:endParaRPr>
            </a:p>
          </p:txBody>
        </p:sp>
      </p:grpSp>
      <p:sp>
        <p:nvSpPr>
          <p:cNvPr id="64" name="Text Box 25"/>
          <p:cNvSpPr txBox="1">
            <a:spLocks noChangeArrowheads="1"/>
          </p:cNvSpPr>
          <p:nvPr/>
        </p:nvSpPr>
        <p:spPr bwMode="auto">
          <a:xfrm>
            <a:off x="54864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弗</a:t>
            </a:r>
            <a:endParaRPr lang="en-US" sz="1600">
              <a:solidFill>
                <a:srgbClr val="000000"/>
              </a:solidFill>
              <a:latin typeface="Arial Narrow" charset="0"/>
            </a:endParaRPr>
          </a:p>
        </p:txBody>
      </p:sp>
      <p:sp>
        <p:nvSpPr>
          <p:cNvPr id="65" name="Text Box 26"/>
          <p:cNvSpPr txBox="1">
            <a:spLocks noChangeArrowheads="1"/>
          </p:cNvSpPr>
          <p:nvPr/>
        </p:nvSpPr>
        <p:spPr bwMode="auto">
          <a:xfrm>
            <a:off x="5486400" y="45720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西</a:t>
            </a:r>
            <a:endParaRPr lang="en-US" sz="1600">
              <a:solidFill>
                <a:srgbClr val="000000"/>
              </a:solidFill>
              <a:latin typeface="Arial Narrow" charset="0"/>
            </a:endParaRPr>
          </a:p>
        </p:txBody>
      </p:sp>
      <p:sp>
        <p:nvSpPr>
          <p:cNvPr id="67" name="Text Box 27"/>
          <p:cNvSpPr txBox="1">
            <a:spLocks noChangeArrowheads="1"/>
          </p:cNvSpPr>
          <p:nvPr/>
        </p:nvSpPr>
        <p:spPr bwMode="auto">
          <a:xfrm>
            <a:off x="5486400" y="50292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門</a:t>
            </a:r>
            <a:endParaRPr lang="en-US" sz="1600">
              <a:solidFill>
                <a:srgbClr val="000000"/>
              </a:solidFill>
              <a:latin typeface="Arial Narrow" charset="0"/>
            </a:endParaRPr>
          </a:p>
        </p:txBody>
      </p:sp>
      <p:sp>
        <p:nvSpPr>
          <p:cNvPr id="68" name="Text Box 28"/>
          <p:cNvSpPr txBox="1">
            <a:spLocks noChangeArrowheads="1"/>
          </p:cNvSpPr>
          <p:nvPr/>
        </p:nvSpPr>
        <p:spPr bwMode="auto">
          <a:xfrm>
            <a:off x="5486400" y="54864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腓</a:t>
            </a:r>
            <a:endParaRPr lang="en-US" sz="1600">
              <a:solidFill>
                <a:srgbClr val="000000"/>
              </a:solidFill>
              <a:latin typeface="Arial Narrow" charset="0"/>
            </a:endParaRPr>
          </a:p>
        </p:txBody>
      </p:sp>
      <p:sp>
        <p:nvSpPr>
          <p:cNvPr id="69" name="Text Box 29"/>
          <p:cNvSpPr txBox="1">
            <a:spLocks noChangeArrowheads="1"/>
          </p:cNvSpPr>
          <p:nvPr/>
        </p:nvSpPr>
        <p:spPr bwMode="auto">
          <a:xfrm>
            <a:off x="6599238" y="41148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提前</a:t>
            </a:r>
            <a:endParaRPr lang="en-US" sz="1600">
              <a:solidFill>
                <a:srgbClr val="000000"/>
              </a:solidFill>
              <a:latin typeface="Arial Narrow" charset="0"/>
            </a:endParaRPr>
          </a:p>
        </p:txBody>
      </p:sp>
      <p:sp>
        <p:nvSpPr>
          <p:cNvPr id="70" name="Text Box 30"/>
          <p:cNvSpPr txBox="1">
            <a:spLocks noChangeArrowheads="1"/>
          </p:cNvSpPr>
          <p:nvPr/>
        </p:nvSpPr>
        <p:spPr bwMode="auto">
          <a:xfrm>
            <a:off x="6599238" y="4572000"/>
            <a:ext cx="792162" cy="33813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600" b="1">
                <a:solidFill>
                  <a:srgbClr val="000000"/>
                </a:solidFill>
                <a:latin typeface="Arial Narrow" charset="0"/>
              </a:rPr>
              <a:t>多</a:t>
            </a:r>
            <a:endParaRPr lang="en-US" sz="1600" b="1">
              <a:solidFill>
                <a:srgbClr val="000000"/>
              </a:solidFill>
              <a:latin typeface="Arial Narrow" charset="0"/>
            </a:endParaRPr>
          </a:p>
        </p:txBody>
      </p:sp>
      <p:sp>
        <p:nvSpPr>
          <p:cNvPr id="71" name="Text Box 31"/>
          <p:cNvSpPr txBox="1">
            <a:spLocks noChangeArrowheads="1"/>
          </p:cNvSpPr>
          <p:nvPr/>
        </p:nvSpPr>
        <p:spPr bwMode="auto">
          <a:xfrm>
            <a:off x="75438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提</a:t>
            </a:r>
            <a:r>
              <a:rPr lang="zh-CN" altLang="en-US" sz="1800" b="1">
                <a:solidFill>
                  <a:srgbClr val="000000"/>
                </a:solidFill>
                <a:latin typeface="Arial Narrow" charset="0"/>
              </a:rPr>
              <a:t>后</a:t>
            </a:r>
            <a:endParaRPr lang="en-US" sz="1600">
              <a:solidFill>
                <a:srgbClr val="000000"/>
              </a:solidFill>
              <a:latin typeface="Arial Narrow" charset="0"/>
            </a:endParaRPr>
          </a:p>
        </p:txBody>
      </p:sp>
      <p:grpSp>
        <p:nvGrpSpPr>
          <p:cNvPr id="8" name="Group 13"/>
          <p:cNvGrpSpPr>
            <a:grpSpLocks/>
          </p:cNvGrpSpPr>
          <p:nvPr/>
        </p:nvGrpSpPr>
        <p:grpSpPr bwMode="auto">
          <a:xfrm>
            <a:off x="6588125" y="4076700"/>
            <a:ext cx="1981200" cy="1476375"/>
            <a:chOff x="3744" y="2736"/>
            <a:chExt cx="1248" cy="777"/>
          </a:xfrm>
        </p:grpSpPr>
        <p:sp>
          <p:nvSpPr>
            <p:cNvPr id="394301"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00"/>
                </a:solidFill>
                <a:latin typeface="Arial" charset="0"/>
                <a:ea typeface="SimSun" charset="0"/>
                <a:cs typeface="SimSun" charset="0"/>
              </a:endParaRPr>
            </a:p>
          </p:txBody>
        </p:sp>
        <p:sp>
          <p:nvSpPr>
            <p:cNvPr id="394302" name="Text Box 15"/>
            <p:cNvSpPr txBox="1">
              <a:spLocks noChangeArrowheads="1"/>
            </p:cNvSpPr>
            <p:nvPr/>
          </p:nvSpPr>
          <p:spPr bwMode="auto">
            <a:xfrm>
              <a:off x="3888" y="3173"/>
              <a:ext cx="910" cy="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endParaRPr lang="zh-CN" altLang="en-US" b="1">
                <a:solidFill>
                  <a:srgbClr val="FFFF00"/>
                </a:solidFill>
                <a:latin typeface="Tahoma" charset="0"/>
              </a:endParaRPr>
            </a:p>
          </p:txBody>
        </p:sp>
      </p:grpSp>
      <p:sp>
        <p:nvSpPr>
          <p:cNvPr id="394292" name="Text Box 19"/>
          <p:cNvSpPr txBox="1">
            <a:spLocks noChangeArrowheads="1"/>
          </p:cNvSpPr>
          <p:nvPr/>
        </p:nvSpPr>
        <p:spPr bwMode="auto">
          <a:xfrm>
            <a:off x="152400" y="5861050"/>
            <a:ext cx="1800225"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600" b="1">
                <a:solidFill>
                  <a:srgbClr val="FFFFFF"/>
                </a:solidFill>
                <a:latin typeface="Arial Narrow" charset="0"/>
              </a:rPr>
              <a:t>福音和使徒行</a:t>
            </a:r>
            <a:r>
              <a:rPr lang="zh-CN" altLang="en-US" sz="1600" b="1">
                <a:solidFill>
                  <a:srgbClr val="FFFFFF"/>
                </a:solidFill>
              </a:rPr>
              <a:t>传</a:t>
            </a:r>
            <a:endParaRPr lang="en-US" sz="1600" b="1">
              <a:solidFill>
                <a:srgbClr val="FFFFFF"/>
              </a:solidFill>
              <a:latin typeface="Arial Narrow" charset="0"/>
            </a:endParaRPr>
          </a:p>
        </p:txBody>
      </p:sp>
      <p:sp>
        <p:nvSpPr>
          <p:cNvPr id="394293" name="Text Box 12"/>
          <p:cNvSpPr txBox="1">
            <a:spLocks noChangeArrowheads="1"/>
          </p:cNvSpPr>
          <p:nvPr/>
        </p:nvSpPr>
        <p:spPr bwMode="auto">
          <a:xfrm>
            <a:off x="5181600" y="5976938"/>
            <a:ext cx="1371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zh-CN" altLang="en-US" sz="2400" b="1">
                <a:solidFill>
                  <a:srgbClr val="FFC000"/>
                </a:solidFill>
              </a:rPr>
              <a:t>监狱</a:t>
            </a:r>
            <a:endParaRPr lang="zh-CN" altLang="en-US" sz="2400" b="1">
              <a:solidFill>
                <a:srgbClr val="FFC000"/>
              </a:solidFill>
              <a:latin typeface="Tahoma" charset="0"/>
            </a:endParaRPr>
          </a:p>
        </p:txBody>
      </p:sp>
      <p:sp>
        <p:nvSpPr>
          <p:cNvPr id="78" name="Text Box 19"/>
          <p:cNvSpPr txBox="1">
            <a:spLocks noChangeArrowheads="1"/>
          </p:cNvSpPr>
          <p:nvPr/>
        </p:nvSpPr>
        <p:spPr bwMode="auto">
          <a:xfrm>
            <a:off x="152400" y="6324600"/>
            <a:ext cx="1800225" cy="338138"/>
          </a:xfrm>
          <a:prstGeom prst="rect">
            <a:avLst/>
          </a:prstGeom>
          <a:solidFill>
            <a:srgbClr val="CCFFFF"/>
          </a:solidFill>
          <a:ln w="12700">
            <a:noFill/>
            <a:miter lim="800000"/>
            <a:headEnd/>
            <a:tailEnd/>
          </a:ln>
        </p:spPr>
        <p:txBody>
          <a:bodyPr lIns="0" rIns="0">
            <a:spAutoFit/>
          </a:bodyPr>
          <a:lstStyle>
            <a:defPPr>
              <a:defRPr lang="en-US"/>
            </a:defPPr>
            <a:lvl1pPr algn="ctr" eaLnBrk="1" hangingPunct="1">
              <a:spcBef>
                <a:spcPct val="50000"/>
              </a:spcBef>
              <a:defRPr sz="1600" b="1">
                <a:solidFill>
                  <a:srgbClr val="000000"/>
                </a:solidFill>
                <a:latin typeface="ＭＳ Ｐゴシック" charset="0"/>
              </a:defRPr>
            </a:lvl1pPr>
            <a:lvl2pPr marL="37931725" indent="-37474525" eaLnBrk="0" hangingPunct="0">
              <a:defRPr sz="3600">
                <a:solidFill>
                  <a:schemeClr val="bg1"/>
                </a:solidFill>
                <a:ea typeface="SimSun" charset="0"/>
                <a:cs typeface="SimSun" charset="0"/>
              </a:defRPr>
            </a:lvl2pPr>
            <a:lvl3pPr eaLnBrk="0" hangingPunct="0">
              <a:defRPr sz="3600">
                <a:solidFill>
                  <a:schemeClr val="bg1"/>
                </a:solidFill>
                <a:ea typeface="SimSun" charset="0"/>
                <a:cs typeface="SimSun" charset="0"/>
              </a:defRPr>
            </a:lvl3pPr>
            <a:lvl4pPr eaLnBrk="0" hangingPunct="0">
              <a:defRPr sz="3600">
                <a:solidFill>
                  <a:schemeClr val="bg1"/>
                </a:solidFill>
                <a:ea typeface="SimSun" charset="0"/>
                <a:cs typeface="SimSun" charset="0"/>
              </a:defRPr>
            </a:lvl4pPr>
            <a:lvl5pPr eaLnBrk="0" hangingPunct="0">
              <a:defRPr sz="3600">
                <a:solidFill>
                  <a:schemeClr val="bg1"/>
                </a:solidFill>
                <a:ea typeface="SimSun" charset="0"/>
                <a:cs typeface="SimSun" charset="0"/>
              </a:defRPr>
            </a:lvl5pPr>
            <a:lvl6pPr marL="457200" eaLnBrk="0" fontAlgn="base" hangingPunct="0">
              <a:spcBef>
                <a:spcPct val="0"/>
              </a:spcBef>
              <a:spcAft>
                <a:spcPct val="0"/>
              </a:spcAft>
              <a:defRPr sz="3600">
                <a:solidFill>
                  <a:schemeClr val="bg1"/>
                </a:solidFill>
                <a:ea typeface="SimSun" charset="0"/>
                <a:cs typeface="SimSun" charset="0"/>
              </a:defRPr>
            </a:lvl6pPr>
            <a:lvl7pPr marL="914400" eaLnBrk="0" fontAlgn="base" hangingPunct="0">
              <a:spcBef>
                <a:spcPct val="0"/>
              </a:spcBef>
              <a:spcAft>
                <a:spcPct val="0"/>
              </a:spcAft>
              <a:defRPr sz="3600">
                <a:solidFill>
                  <a:schemeClr val="bg1"/>
                </a:solidFill>
                <a:ea typeface="SimSun" charset="0"/>
                <a:cs typeface="SimSun" charset="0"/>
              </a:defRPr>
            </a:lvl7pPr>
            <a:lvl8pPr marL="1371600" eaLnBrk="0" fontAlgn="base" hangingPunct="0">
              <a:spcBef>
                <a:spcPct val="0"/>
              </a:spcBef>
              <a:spcAft>
                <a:spcPct val="0"/>
              </a:spcAft>
              <a:defRPr sz="3600">
                <a:solidFill>
                  <a:schemeClr val="bg1"/>
                </a:solidFill>
                <a:ea typeface="SimSun" charset="0"/>
                <a:cs typeface="SimSun" charset="0"/>
              </a:defRPr>
            </a:lvl8pPr>
            <a:lvl9pPr marL="1828800" eaLnBrk="0" fontAlgn="base" hangingPunct="0">
              <a:spcBef>
                <a:spcPct val="0"/>
              </a:spcBef>
              <a:spcAft>
                <a:spcPct val="0"/>
              </a:spcAft>
              <a:defRPr sz="3600">
                <a:solidFill>
                  <a:schemeClr val="bg1"/>
                </a:solidFill>
                <a:ea typeface="SimSun" charset="0"/>
                <a:cs typeface="SimSun" charset="0"/>
              </a:defRPr>
            </a:lvl9pPr>
          </a:lstStyle>
          <a:p>
            <a:r>
              <a:rPr lang="zh-CN" altLang="en-US" dirty="0"/>
              <a:t>保罗书</a:t>
            </a:r>
            <a:r>
              <a:rPr lang="zh-TW" altLang="en-US" dirty="0"/>
              <a:t>信</a:t>
            </a:r>
            <a:endParaRPr lang="en-US" dirty="0"/>
          </a:p>
        </p:txBody>
      </p:sp>
      <p:sp>
        <p:nvSpPr>
          <p:cNvPr id="394295" name="Text Box 9"/>
          <p:cNvSpPr txBox="1">
            <a:spLocks noChangeArrowheads="1"/>
          </p:cNvSpPr>
          <p:nvPr/>
        </p:nvSpPr>
        <p:spPr bwMode="auto">
          <a:xfrm>
            <a:off x="2286000" y="5861050"/>
            <a:ext cx="990600" cy="3698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en-US" altLang="zh-CN" sz="2400" b="1" dirty="0">
                <a:solidFill>
                  <a:srgbClr val="000000"/>
                </a:solidFill>
                <a:latin typeface="Arial Narrow" charset="0"/>
              </a:rPr>
              <a:t>1234</a:t>
            </a:r>
          </a:p>
        </p:txBody>
      </p:sp>
      <p:sp>
        <p:nvSpPr>
          <p:cNvPr id="394296" name="Text Box 10"/>
          <p:cNvSpPr txBox="1">
            <a:spLocks noChangeArrowheads="1"/>
          </p:cNvSpPr>
          <p:nvPr/>
        </p:nvSpPr>
        <p:spPr bwMode="auto">
          <a:xfrm>
            <a:off x="2268538" y="6361113"/>
            <a:ext cx="1008062" cy="307975"/>
          </a:xfrm>
          <a:prstGeom prst="rect">
            <a:avLst/>
          </a:prstGeom>
          <a:solidFill>
            <a:schemeClr val="bg2"/>
          </a:solidFill>
          <a:ln w="12700">
            <a:solidFill>
              <a:srgbClr val="FFFFFF"/>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2000" b="1" dirty="0">
                <a:solidFill>
                  <a:srgbClr val="FFFFFF"/>
                </a:solidFill>
              </a:rPr>
              <a:t>罗马</a:t>
            </a:r>
            <a:endParaRPr lang="zh-CN" altLang="en-US" sz="2000" b="1" dirty="0">
              <a:solidFill>
                <a:srgbClr val="FFFFFF"/>
              </a:solidFill>
              <a:latin typeface="Arial Narrow" charset="0"/>
            </a:endParaRPr>
          </a:p>
        </p:txBody>
      </p:sp>
      <p:sp>
        <p:nvSpPr>
          <p:cNvPr id="394297" name="Text Box 20"/>
          <p:cNvSpPr txBox="1">
            <a:spLocks noChangeArrowheads="1"/>
          </p:cNvSpPr>
          <p:nvPr/>
        </p:nvSpPr>
        <p:spPr bwMode="auto">
          <a:xfrm>
            <a:off x="3352800" y="5907088"/>
            <a:ext cx="1600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spcBef>
                <a:spcPct val="50000"/>
              </a:spcBef>
            </a:pPr>
            <a:r>
              <a:rPr lang="zh-TW" altLang="en-US" sz="1800" b="1">
                <a:solidFill>
                  <a:srgbClr val="FFFFFF"/>
                </a:solidFill>
                <a:latin typeface="Arial Narrow" charset="0"/>
              </a:rPr>
              <a:t>旅程</a:t>
            </a:r>
            <a:endParaRPr lang="zh-CN" altLang="en-US" b="1">
              <a:solidFill>
                <a:srgbClr val="FFFFFF"/>
              </a:solidFill>
              <a:latin typeface="Arial Narrow" charset="0"/>
            </a:endParaRPr>
          </a:p>
        </p:txBody>
      </p:sp>
      <p:sp>
        <p:nvSpPr>
          <p:cNvPr id="394298" name="Text Box 20"/>
          <p:cNvSpPr txBox="1">
            <a:spLocks noChangeArrowheads="1"/>
          </p:cNvSpPr>
          <p:nvPr/>
        </p:nvSpPr>
        <p:spPr bwMode="auto">
          <a:xfrm>
            <a:off x="3352800" y="6370638"/>
            <a:ext cx="1600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spcBef>
                <a:spcPct val="50000"/>
              </a:spcBef>
            </a:pPr>
            <a:r>
              <a:rPr lang="zh-TW" altLang="en-US" sz="1800" b="1" dirty="0">
                <a:solidFill>
                  <a:srgbClr val="FFFFFF"/>
                </a:solidFill>
                <a:latin typeface="Arial Narrow" charset="0"/>
              </a:rPr>
              <a:t>收</a:t>
            </a:r>
            <a:r>
              <a:rPr lang="zh-CN" altLang="en-US" sz="2000" b="1" dirty="0">
                <a:solidFill>
                  <a:srgbClr val="FFFFFF"/>
                </a:solidFill>
              </a:rPr>
              <a:t>监</a:t>
            </a:r>
            <a:endParaRPr lang="zh-CN" altLang="en-US" sz="2000" b="1" dirty="0">
              <a:solidFill>
                <a:srgbClr val="FFFFFF"/>
              </a:solidFill>
              <a:latin typeface="Arial Narrow" charset="0"/>
            </a:endParaRPr>
          </a:p>
        </p:txBody>
      </p:sp>
      <p:sp>
        <p:nvSpPr>
          <p:cNvPr id="394299"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eaLnBrk="1" hangingPunct="1">
              <a:spcBef>
                <a:spcPct val="50000"/>
              </a:spcBef>
            </a:pPr>
            <a:r>
              <a:rPr lang="en-US" altLang="zh-CN" sz="1200" b="1">
                <a:solidFill>
                  <a:srgbClr val="FFFFFF"/>
                </a:solidFill>
                <a:latin typeface="Arial Narrow" charset="0"/>
              </a:rPr>
              <a:t>Pauline</a:t>
            </a:r>
            <a:endParaRPr lang="en-US" altLang="zh-CN" sz="1600" b="1">
              <a:solidFill>
                <a:srgbClr val="FFFFFF"/>
              </a:solidFill>
              <a:latin typeface="Arial Narrow" charset="0"/>
            </a:endParaRPr>
          </a:p>
        </p:txBody>
      </p:sp>
      <p:sp>
        <p:nvSpPr>
          <p:cNvPr id="74" name="Text Box 10"/>
          <p:cNvSpPr txBox="1">
            <a:spLocks noChangeArrowheads="1"/>
          </p:cNvSpPr>
          <p:nvPr/>
        </p:nvSpPr>
        <p:spPr bwMode="auto">
          <a:xfrm>
            <a:off x="5334000" y="2060848"/>
            <a:ext cx="1066800" cy="1216025"/>
          </a:xfrm>
          <a:prstGeom prst="rect">
            <a:avLst/>
          </a:prstGeom>
          <a:solidFill>
            <a:srgbClr val="000000"/>
          </a:solidFill>
          <a:ln w="12700">
            <a:solidFill>
              <a:srgbClr val="FFFFFF"/>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100" dirty="0">
                <a:solidFill>
                  <a:srgbClr val="FFFFFF"/>
                </a:solidFill>
              </a:rPr>
              <a:t>二月</a:t>
            </a:r>
            <a:r>
              <a:rPr lang="en-US" altLang="ja-JP" sz="1100" dirty="0">
                <a:solidFill>
                  <a:srgbClr val="FFFFFF"/>
                </a:solidFill>
                <a:latin typeface="Arial Narrow" pitchFamily="34" charset="0"/>
              </a:rPr>
              <a:t> 60-</a:t>
            </a:r>
            <a:br>
              <a:rPr lang="en-US" altLang="ja-JP" sz="1100" dirty="0">
                <a:solidFill>
                  <a:srgbClr val="FFFFFF"/>
                </a:solidFill>
                <a:latin typeface="Arial Narrow" pitchFamily="34" charset="0"/>
              </a:rPr>
            </a:br>
            <a:r>
              <a:rPr lang="en-US" altLang="en-US" sz="1100" dirty="0">
                <a:solidFill>
                  <a:srgbClr val="FFFFFF"/>
                </a:solidFill>
              </a:rPr>
              <a:t>三月</a:t>
            </a:r>
            <a:r>
              <a:rPr lang="en-US" altLang="ja-JP" sz="1100" dirty="0">
                <a:solidFill>
                  <a:srgbClr val="FFFFFF"/>
                </a:solidFill>
                <a:latin typeface="Arial Narrow" pitchFamily="34" charset="0"/>
              </a:rPr>
              <a:t> 62</a:t>
            </a:r>
          </a:p>
          <a:p>
            <a:pPr algn="ctr"/>
            <a:r>
              <a:rPr lang="en-US" dirty="0">
                <a:solidFill>
                  <a:srgbClr val="FFFFFF"/>
                </a:solidFill>
                <a:latin typeface="Arial Narrow" pitchFamily="34" charset="0"/>
              </a:rPr>
              <a:t>1</a:t>
            </a:r>
            <a:br>
              <a:rPr lang="en-US" dirty="0">
                <a:solidFill>
                  <a:srgbClr val="FFFFFF"/>
                </a:solidFill>
                <a:latin typeface="Arial Narrow" pitchFamily="34" charset="0"/>
              </a:rPr>
            </a:br>
            <a:r>
              <a:rPr lang="en-US" altLang="en-US" sz="1800" dirty="0">
                <a:solidFill>
                  <a:srgbClr val="FFFFFF"/>
                </a:solidFill>
              </a:rPr>
              <a:t>罗马</a:t>
            </a:r>
            <a:endParaRPr lang="en-US" altLang="ja-JP" sz="1800" dirty="0">
              <a:solidFill>
                <a:srgbClr val="FFFFFF"/>
              </a:solidFill>
              <a:latin typeface="Arial Narrow" pitchFamily="34" charset="0"/>
            </a:endParaRPr>
          </a:p>
          <a:p>
            <a:pPr algn="ctr">
              <a:spcBef>
                <a:spcPct val="50000"/>
              </a:spcBef>
            </a:pPr>
            <a:endParaRPr lang="en-US" sz="1000" dirty="0">
              <a:solidFill>
                <a:srgbClr val="000000"/>
              </a:solidFill>
              <a:latin typeface="Arial Narrow" pitchFamily="34" charset="0"/>
            </a:endParaRPr>
          </a:p>
        </p:txBody>
      </p:sp>
      <p:sp>
        <p:nvSpPr>
          <p:cNvPr id="76" name="Text Box 6"/>
          <p:cNvSpPr txBox="1">
            <a:spLocks noChangeArrowheads="1"/>
          </p:cNvSpPr>
          <p:nvPr/>
        </p:nvSpPr>
        <p:spPr bwMode="auto">
          <a:xfrm>
            <a:off x="76200" y="1014561"/>
            <a:ext cx="6248400" cy="830263"/>
          </a:xfrm>
          <a:prstGeom prst="rect">
            <a:avLst/>
          </a:prstGeom>
          <a:gradFill flip="none" rotWithShape="1">
            <a:gsLst>
              <a:gs pos="64000">
                <a:srgbClr val="000000">
                  <a:lumMod val="25000"/>
                  <a:lumOff val="75000"/>
                </a:srgbClr>
              </a:gs>
              <a:gs pos="100000">
                <a:srgbClr val="FFFFFF"/>
              </a:gs>
            </a:gsLst>
            <a:path path="rect">
              <a:fillToRect l="100000" t="100000"/>
            </a:path>
            <a:tileRect r="-100000" b="-100000"/>
          </a:gradFill>
          <a:ln w="12700">
            <a:solidFill>
              <a:srgbClr val="000000"/>
            </a:solidFill>
            <a:miter lim="800000"/>
            <a:headEnd/>
            <a:tailEnd/>
          </a:ln>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ja-JP" altLang="en-US" sz="2000" b="1" kern="0">
                <a:solidFill>
                  <a:srgbClr val="000000"/>
                </a:solidFill>
                <a:latin typeface="Arial" charset="0"/>
              </a:rPr>
              <a:t>“</a:t>
            </a:r>
            <a:r>
              <a:rPr lang="zh-CN" altLang="en-US" b="1" kern="0">
                <a:solidFill>
                  <a:srgbClr val="000000"/>
                </a:solidFill>
                <a:latin typeface="SimHei" charset="0"/>
                <a:ea typeface="SimHei" charset="0"/>
                <a:cs typeface="SimHei" charset="0"/>
              </a:rPr>
              <a:t>直到地极</a:t>
            </a:r>
            <a:r>
              <a:rPr lang="en-US" altLang="ja-JP" sz="2000" b="1" kern="0">
                <a:solidFill>
                  <a:srgbClr val="000000"/>
                </a:solidFill>
                <a:latin typeface="Arial" charset="0"/>
              </a:rPr>
              <a:t>” (</a:t>
            </a:r>
            <a:r>
              <a:rPr lang="zh-CN" altLang="en-US" b="1" kern="0">
                <a:solidFill>
                  <a:srgbClr val="000000"/>
                </a:solidFill>
                <a:latin typeface="SimHei" charset="0"/>
                <a:ea typeface="SimHei" charset="0"/>
                <a:cs typeface="SimHei" charset="0"/>
              </a:rPr>
              <a:t>徒</a:t>
            </a:r>
            <a:r>
              <a:rPr lang="en-US" altLang="ja-JP" sz="2000" b="1" kern="0">
                <a:solidFill>
                  <a:srgbClr val="000000"/>
                </a:solidFill>
                <a:latin typeface="Arial" charset="0"/>
              </a:rPr>
              <a:t> 1:8)</a:t>
            </a:r>
          </a:p>
          <a:p>
            <a:pPr eaLnBrk="1" fontAlgn="auto" hangingPunct="1">
              <a:spcBef>
                <a:spcPts val="0"/>
              </a:spcBef>
              <a:spcAft>
                <a:spcPts val="0"/>
              </a:spcAft>
              <a:defRPr/>
            </a:pPr>
            <a:r>
              <a:rPr lang="zh-CN" altLang="en-US" b="1" kern="0">
                <a:solidFill>
                  <a:srgbClr val="000000"/>
                </a:solidFill>
                <a:latin typeface="SimHei" charset="0"/>
                <a:ea typeface="SimHei" charset="0"/>
                <a:cs typeface="SimHei" charset="0"/>
              </a:rPr>
              <a:t>徒</a:t>
            </a:r>
            <a:r>
              <a:rPr lang="en-US" altLang="ja-JP" sz="2000" b="1" kern="0">
                <a:solidFill>
                  <a:srgbClr val="000000"/>
                </a:solidFill>
                <a:latin typeface="Arial" charset="0"/>
              </a:rPr>
              <a:t>9  13       14    15  16          18           21     27     28</a:t>
            </a:r>
            <a:endParaRPr lang="en-US" sz="2000" b="1" kern="0">
              <a:solidFill>
                <a:srgbClr val="000000"/>
              </a:solidFill>
              <a:latin typeface="Arial" charset="0"/>
            </a:endParaRPr>
          </a:p>
        </p:txBody>
      </p:sp>
    </p:spTree>
    <p:extLst>
      <p:ext uri="{BB962C8B-B14F-4D97-AF65-F5344CB8AC3E}">
        <p14:creationId xmlns:p14="http://schemas.microsoft.com/office/powerpoint/2010/main" val="1135525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94282"/>
                                        </p:tgtEl>
                                        <p:attrNameLst>
                                          <p:attrName>style.visibility</p:attrName>
                                        </p:attrNameLst>
                                      </p:cBhvr>
                                      <p:to>
                                        <p:strVal val="visible"/>
                                      </p:to>
                                    </p:set>
                                    <p:anim calcmode="lin" valueType="num">
                                      <p:cBhvr>
                                        <p:cTn id="35" dur="1000" fill="hold"/>
                                        <p:tgtEl>
                                          <p:spTgt spid="394282"/>
                                        </p:tgtEl>
                                        <p:attrNameLst>
                                          <p:attrName>ppt_w</p:attrName>
                                        </p:attrNameLst>
                                      </p:cBhvr>
                                      <p:tavLst>
                                        <p:tav tm="0">
                                          <p:val>
                                            <p:strVal val="#ppt_w*0.70"/>
                                          </p:val>
                                        </p:tav>
                                        <p:tav tm="100000">
                                          <p:val>
                                            <p:strVal val="#ppt_w"/>
                                          </p:val>
                                        </p:tav>
                                      </p:tavLst>
                                    </p:anim>
                                    <p:anim calcmode="lin" valueType="num">
                                      <p:cBhvr>
                                        <p:cTn id="36" dur="1000" fill="hold"/>
                                        <p:tgtEl>
                                          <p:spTgt spid="394282"/>
                                        </p:tgtEl>
                                        <p:attrNameLst>
                                          <p:attrName>ppt_h</p:attrName>
                                        </p:attrNameLst>
                                      </p:cBhvr>
                                      <p:tavLst>
                                        <p:tav tm="0">
                                          <p:val>
                                            <p:strVal val="#ppt_h"/>
                                          </p:val>
                                        </p:tav>
                                        <p:tav tm="100000">
                                          <p:val>
                                            <p:strVal val="#ppt_h"/>
                                          </p:val>
                                        </p:tav>
                                      </p:tavLst>
                                    </p:anim>
                                    <p:animEffect transition="in" filter="fade">
                                      <p:cBhvr>
                                        <p:cTn id="37" dur="1000"/>
                                        <p:tgtEl>
                                          <p:spTgt spid="39428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dissolve">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dissolve">
                                      <p:cBhvr>
                                        <p:cTn id="80" dur="500"/>
                                        <p:tgtEl>
                                          <p:spTgt spid="5"/>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dissolve">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394282" grpId="0" animBg="1"/>
      <p:bldP spid="64" grpId="0" animBg="1"/>
      <p:bldP spid="65" grpId="0" animBg="1"/>
      <p:bldP spid="67" grpId="0" animBg="1"/>
      <p:bldP spid="68" grpId="0" animBg="1"/>
      <p:bldP spid="69" grpId="0" animBg="1"/>
      <p:bldP spid="70" grpId="0" animBg="1"/>
      <p:bldP spid="71" grpId="0" animBg="1"/>
      <p:bldP spid="7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descr="EXPTEXTB"/>
          <p:cNvSpPr>
            <a:spLocks noChangeArrowheads="1"/>
          </p:cNvSpPr>
          <p:nvPr/>
        </p:nvSpPr>
        <p:spPr bwMode="auto">
          <a:xfrm>
            <a:off x="0" y="88230"/>
            <a:ext cx="9144000" cy="6858000"/>
          </a:xfrm>
          <a:prstGeom prst="rect">
            <a:avLst/>
          </a:prstGeom>
          <a:gradFill rotWithShape="1">
            <a:gsLst>
              <a:gs pos="0">
                <a:srgbClr val="000090"/>
              </a:gs>
              <a:gs pos="100000">
                <a:srgbClr val="000000"/>
              </a:gs>
            </a:gsLst>
            <a:path path="shape">
              <a:fillToRect l="50000" t="50000" r="50000" b="50000"/>
            </a:path>
          </a:gradFill>
          <a:ln w="9525">
            <a:noFill/>
            <a:miter lim="800000"/>
            <a:headEnd/>
            <a:tailEnd/>
          </a:ln>
        </p:spPr>
        <p:txBody>
          <a:bodyPr wrap="none" anchor="ctr"/>
          <a:lstStyle/>
          <a:p>
            <a:endParaRPr lang="en-US" sz="1800">
              <a:solidFill>
                <a:srgbClr val="000000"/>
              </a:solidFill>
              <a:latin typeface="Arial" pitchFamily="34" charset="0"/>
              <a:ea typeface="MS PGothic" pitchFamily="34" charset="-128"/>
              <a:cs typeface="Times New Roman" pitchFamily="18"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ja-JP" altLang="en-US" sz="2000" dirty="0">
                <a:solidFill>
                  <a:srgbClr val="2C1102"/>
                </a:solidFill>
                <a:effectLst>
                  <a:outerShdw blurRad="38100" dist="38100" dir="2700000" algn="tl">
                    <a:srgbClr val="C0C0C0"/>
                  </a:outerShdw>
                </a:effectLst>
                <a:latin typeface="MS PGothic" pitchFamily="34" charset="-128"/>
                <a:cs typeface="Times New Roman"/>
              </a:rPr>
              <a:t>“</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直</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到</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地</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极</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使</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徒</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行</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传</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1:8</a:t>
            </a:r>
            <a:r>
              <a:rPr lang="en-US" altLang="ja-JP" sz="2000" dirty="0">
                <a:solidFill>
                  <a:srgbClr val="808080"/>
                </a:solidFill>
                <a:effectLst>
                  <a:outerShdw blurRad="38100" dist="38100" dir="2700000" algn="tl">
                    <a:srgbClr val="C0C0C0"/>
                  </a:outerShdw>
                </a:effectLst>
                <a:cs typeface="Times New Roman"/>
              </a:rPr>
              <a:t>)</a:t>
            </a:r>
            <a:endParaRPr lang="en-US" altLang="ja-JP" sz="2000" dirty="0">
              <a:solidFill>
                <a:srgbClr val="000000"/>
              </a:solidFill>
              <a:effectLst>
                <a:outerShdw blurRad="38100" dist="38100" dir="2700000" algn="tl">
                  <a:srgbClr val="C0C0C0"/>
                </a:outerShdw>
              </a:effectLst>
              <a:cs typeface="Times New Roman"/>
            </a:endParaRPr>
          </a:p>
          <a:p>
            <a:r>
              <a:rPr lang="en-US" altLang="en-US" sz="1200" dirty="0">
                <a:solidFill>
                  <a:srgbClr val="000000"/>
                </a:solidFill>
                <a:effectLst>
                  <a:outerShdw blurRad="38100" dist="38100" dir="2700000" algn="tl">
                    <a:srgbClr val="C0C0C0"/>
                  </a:outerShdw>
                </a:effectLst>
                <a:cs typeface="Times New Roman"/>
              </a:rPr>
              <a:t>使</a:t>
            </a:r>
            <a:r>
              <a:rPr lang="en-US" sz="1200" dirty="0">
                <a:solidFill>
                  <a:srgbClr val="000000"/>
                </a:solidFill>
                <a:effectLst>
                  <a:outerShdw blurRad="38100" dist="38100" dir="2700000" algn="tl">
                    <a:srgbClr val="C0C0C0"/>
                  </a:outerShdw>
                </a:effectLst>
                <a:cs typeface="Times New Roman"/>
              </a:rPr>
              <a:t> </a:t>
            </a:r>
            <a:r>
              <a:rPr lang="en-US" altLang="en-US" sz="1200" dirty="0">
                <a:solidFill>
                  <a:srgbClr val="000000"/>
                </a:solidFill>
                <a:effectLst>
                  <a:outerShdw blurRad="38100" dist="38100" dir="2700000" algn="tl">
                    <a:srgbClr val="C0C0C0"/>
                  </a:outerShdw>
                </a:effectLst>
                <a:cs typeface="Times New Roman"/>
              </a:rPr>
              <a:t>徒</a:t>
            </a:r>
            <a:r>
              <a:rPr lang="en-US" sz="1200" dirty="0">
                <a:solidFill>
                  <a:srgbClr val="000000"/>
                </a:solidFill>
                <a:effectLst>
                  <a:outerShdw blurRad="38100" dist="38100" dir="2700000" algn="tl">
                    <a:srgbClr val="C0C0C0"/>
                  </a:outerShdw>
                </a:effectLst>
                <a:cs typeface="Times New Roman"/>
              </a:rPr>
              <a:t>  </a:t>
            </a:r>
            <a:r>
              <a:rPr lang="en-US" sz="2000" b="1" dirty="0">
                <a:solidFill>
                  <a:srgbClr val="000000"/>
                </a:solidFill>
                <a:effectLst>
                  <a:outerShdw blurRad="38100" dist="38100" dir="2700000" algn="tl">
                    <a:srgbClr val="C0C0C0"/>
                  </a:outerShdw>
                </a:effectLst>
                <a:latin typeface="Arial" pitchFamily="34" charset="0"/>
                <a:cs typeface="Arial" pitchFamily="34" charset="0"/>
              </a:rPr>
              <a:t>9  13       14    15  16          18           21     27     28</a:t>
            </a:r>
          </a:p>
        </p:txBody>
      </p:sp>
      <p:sp>
        <p:nvSpPr>
          <p:cNvPr id="541700" name="Text Box 16"/>
          <p:cNvSpPr txBox="1">
            <a:spLocks noChangeArrowheads="1"/>
          </p:cNvSpPr>
          <p:nvPr/>
        </p:nvSpPr>
        <p:spPr bwMode="auto">
          <a:xfrm>
            <a:off x="1828800" y="2338388"/>
            <a:ext cx="8382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F7F7F7"/>
                </a:solidFill>
                <a:cs typeface="Times New Roman"/>
              </a:rPr>
              <a:t>秋季</a:t>
            </a:r>
            <a:r>
              <a:rPr lang="en-US" altLang="ja-JP" sz="1200">
                <a:solidFill>
                  <a:srgbClr val="F7F7F7"/>
                </a:solidFill>
                <a:latin typeface="Arial Narrow" pitchFamily="34" charset="0"/>
                <a:cs typeface="Times New Roman"/>
              </a:rPr>
              <a:t> 49</a:t>
            </a:r>
          </a:p>
          <a:p>
            <a:pPr algn="ctr">
              <a:spcBef>
                <a:spcPct val="50000"/>
              </a:spcBef>
            </a:pPr>
            <a:r>
              <a:rPr lang="en-US" altLang="en-US" sz="1600">
                <a:solidFill>
                  <a:srgbClr val="F7F7F7"/>
                </a:solidFill>
                <a:cs typeface="Times New Roman"/>
              </a:rPr>
              <a:t>理事会</a:t>
            </a:r>
            <a:endParaRPr lang="en-US" sz="1600">
              <a:solidFill>
                <a:srgbClr val="F7F7F7"/>
              </a:solidFill>
              <a:latin typeface="Arial Narrow" pitchFamily="34" charset="0"/>
              <a:cs typeface="Times New Roman"/>
            </a:endParaRPr>
          </a:p>
        </p:txBody>
      </p:sp>
      <p:sp>
        <p:nvSpPr>
          <p:cNvPr id="541701"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F7F7F7"/>
                </a:solidFill>
                <a:cs typeface="Times New Roman"/>
              </a:rPr>
              <a:t>五月</a:t>
            </a:r>
            <a:r>
              <a:rPr lang="en-US" altLang="ja-JP" sz="1200">
                <a:solidFill>
                  <a:srgbClr val="F7F7F7"/>
                </a:solidFill>
                <a:latin typeface="Arial Narrow" pitchFamily="34" charset="0"/>
                <a:cs typeface="Times New Roman"/>
              </a:rPr>
              <a:t> 57-</a:t>
            </a:r>
            <a:br>
              <a:rPr lang="en-US" altLang="ja-JP" sz="1200">
                <a:solidFill>
                  <a:srgbClr val="F7F7F7"/>
                </a:solidFill>
                <a:latin typeface="Arial Narrow" pitchFamily="34" charset="0"/>
                <a:cs typeface="Times New Roman"/>
              </a:rPr>
            </a:br>
            <a:r>
              <a:rPr lang="en-US" altLang="en-US" sz="1200">
                <a:solidFill>
                  <a:srgbClr val="F7F7F7"/>
                </a:solidFill>
                <a:cs typeface="Times New Roman"/>
              </a:rPr>
              <a:t>八月</a:t>
            </a:r>
            <a:r>
              <a:rPr lang="en-US" altLang="ja-JP" sz="1200">
                <a:solidFill>
                  <a:srgbClr val="F7F7F7"/>
                </a:solidFill>
                <a:latin typeface="Arial Narrow" pitchFamily="34" charset="0"/>
                <a:cs typeface="Times New Roman"/>
              </a:rPr>
              <a:t> 59</a:t>
            </a:r>
          </a:p>
          <a:p>
            <a:pPr algn="ctr">
              <a:spcBef>
                <a:spcPct val="50000"/>
              </a:spcBef>
            </a:pPr>
            <a:r>
              <a:rPr lang="en-US" altLang="en-US" sz="1600">
                <a:solidFill>
                  <a:srgbClr val="F7F7F7"/>
                </a:solidFill>
                <a:cs typeface="Times New Roman"/>
              </a:rPr>
              <a:t>试验</a:t>
            </a:r>
            <a:endParaRPr lang="en-US" sz="1800">
              <a:solidFill>
                <a:srgbClr val="F7F7F7"/>
              </a:solidFill>
              <a:latin typeface="Arial Narrow" pitchFamily="34" charset="0"/>
              <a:cs typeface="Times New Roman"/>
            </a:endParaRPr>
          </a:p>
        </p:txBody>
      </p:sp>
      <p:sp>
        <p:nvSpPr>
          <p:cNvPr id="541702"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SG">
              <a:solidFill>
                <a:srgbClr val="2C1102"/>
              </a:solidFill>
              <a:latin typeface="Comic Sans MS" pitchFamily="66" charset="0"/>
              <a:ea typeface="MS PGothic" pitchFamily="34" charset="-128"/>
              <a:cs typeface="Times New Roman"/>
            </a:endParaRPr>
          </a:p>
        </p:txBody>
      </p:sp>
      <p:sp>
        <p:nvSpPr>
          <p:cNvPr id="541703" name="Text Box 20"/>
          <p:cNvSpPr txBox="1">
            <a:spLocks noChangeArrowheads="1"/>
          </p:cNvSpPr>
          <p:nvPr/>
        </p:nvSpPr>
        <p:spPr bwMode="auto">
          <a:xfrm>
            <a:off x="8458200" y="2311400"/>
            <a:ext cx="685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400">
                <a:solidFill>
                  <a:srgbClr val="F7F7F7"/>
                </a:solidFill>
                <a:cs typeface="Times New Roman"/>
              </a:rPr>
              <a:t>春季</a:t>
            </a:r>
            <a:r>
              <a:rPr lang="en-US" altLang="ja-JP" sz="1400">
                <a:solidFill>
                  <a:srgbClr val="F7F7F7"/>
                </a:solidFill>
                <a:latin typeface="Arial Narrow" pitchFamily="34" charset="0"/>
                <a:cs typeface="Times New Roman"/>
              </a:rPr>
              <a:t>68</a:t>
            </a:r>
          </a:p>
          <a:p>
            <a:pPr algn="ctr">
              <a:spcBef>
                <a:spcPct val="50000"/>
              </a:spcBef>
            </a:pPr>
            <a:r>
              <a:rPr lang="en-US" altLang="en-US" sz="1600">
                <a:solidFill>
                  <a:srgbClr val="FFFFFF"/>
                </a:solidFill>
                <a:latin typeface="MS PGothic" pitchFamily="34" charset="-128"/>
                <a:cs typeface="Times New Roman"/>
              </a:rPr>
              <a:t>教会扩</a:t>
            </a:r>
            <a:r>
              <a:rPr lang="zh-CN" altLang="en-US" sz="1600">
                <a:solidFill>
                  <a:srgbClr val="FFFFFF"/>
                </a:solidFill>
                <a:latin typeface="MS PGothic" pitchFamily="34" charset="-128"/>
                <a:cs typeface="Times New Roman"/>
              </a:rPr>
              <a:t>长</a:t>
            </a:r>
            <a:endParaRPr lang="en-US" sz="1800">
              <a:solidFill>
                <a:srgbClr val="FFFFFF"/>
              </a:solidFill>
              <a:latin typeface="MS PGothic" pitchFamily="34" charset="-128"/>
              <a:cs typeface="Times New Roman"/>
            </a:endParaRPr>
          </a:p>
        </p:txBody>
      </p:sp>
      <p:sp>
        <p:nvSpPr>
          <p:cNvPr id="541704"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spcBef>
                <a:spcPct val="50000"/>
              </a:spcBef>
            </a:pPr>
            <a:r>
              <a:rPr lang="en-US" sz="2000">
                <a:solidFill>
                  <a:srgbClr val="FFFFFF"/>
                </a:solidFill>
                <a:latin typeface="Arial Narrow" pitchFamily="34" charset="0"/>
                <a:cs typeface="Times New Roman"/>
              </a:rPr>
              <a:t>35           48          49          50          52  53          57        60             62              67           68     95</a:t>
            </a:r>
          </a:p>
        </p:txBody>
      </p:sp>
      <p:sp>
        <p:nvSpPr>
          <p:cNvPr id="541705" name="Text Box 7"/>
          <p:cNvSpPr txBox="1">
            <a:spLocks noChangeArrowheads="1"/>
          </p:cNvSpPr>
          <p:nvPr/>
        </p:nvSpPr>
        <p:spPr bwMode="auto">
          <a:xfrm>
            <a:off x="914400" y="2133600"/>
            <a:ext cx="990600" cy="121920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000000"/>
                </a:solidFill>
                <a:cs typeface="Times New Roman"/>
              </a:rPr>
              <a:t>四月</a:t>
            </a:r>
            <a:r>
              <a:rPr lang="en-US" altLang="ja-JP" sz="1200">
                <a:solidFill>
                  <a:srgbClr val="000000"/>
                </a:solidFill>
                <a:latin typeface="Arial Narrow" pitchFamily="34" charset="0"/>
                <a:cs typeface="Times New Roman"/>
              </a:rPr>
              <a:t>  48-</a:t>
            </a:r>
            <a:br>
              <a:rPr lang="en-US" altLang="ja-JP" sz="1200">
                <a:solidFill>
                  <a:srgbClr val="000000"/>
                </a:solidFill>
                <a:latin typeface="Arial Narrow" pitchFamily="34" charset="0"/>
                <a:cs typeface="Times New Roman"/>
              </a:rPr>
            </a:br>
            <a:r>
              <a:rPr lang="en-US" altLang="en-US" sz="1200">
                <a:solidFill>
                  <a:srgbClr val="000000"/>
                </a:solidFill>
                <a:cs typeface="Times New Roman"/>
              </a:rPr>
              <a:t>九月</a:t>
            </a:r>
            <a:r>
              <a:rPr lang="en-US" altLang="ja-JP" sz="1200">
                <a:solidFill>
                  <a:srgbClr val="000000"/>
                </a:solidFill>
                <a:latin typeface="Arial Narrow" pitchFamily="34" charset="0"/>
                <a:cs typeface="Times New Roman"/>
              </a:rPr>
              <a:t> 49</a:t>
            </a:r>
          </a:p>
          <a:p>
            <a:pPr algn="ctr"/>
            <a:r>
              <a:rPr lang="en-US">
                <a:solidFill>
                  <a:srgbClr val="000000"/>
                </a:solidFill>
                <a:latin typeface="Arial Narrow" pitchFamily="34" charset="0"/>
                <a:cs typeface="Times New Roman"/>
              </a:rPr>
              <a:t>1</a:t>
            </a:r>
            <a:br>
              <a:rPr lang="en-US">
                <a:solidFill>
                  <a:srgbClr val="000000"/>
                </a:solidFill>
                <a:latin typeface="Arial Narrow" pitchFamily="34" charset="0"/>
                <a:cs typeface="Times New Roman"/>
              </a:rPr>
            </a:br>
            <a:r>
              <a:rPr lang="en-US" altLang="en-US" sz="1800">
                <a:solidFill>
                  <a:srgbClr val="000000"/>
                </a:solidFill>
                <a:cs typeface="Times New Roman"/>
              </a:rPr>
              <a:t>加</a:t>
            </a:r>
            <a:r>
              <a:rPr lang="en-US" sz="1800">
                <a:solidFill>
                  <a:srgbClr val="000000"/>
                </a:solidFill>
                <a:cs typeface="Times New Roman"/>
              </a:rPr>
              <a:t> </a:t>
            </a:r>
            <a:r>
              <a:rPr lang="en-US" altLang="en-US" sz="1800">
                <a:solidFill>
                  <a:srgbClr val="000000"/>
                </a:solidFill>
                <a:cs typeface="Times New Roman"/>
              </a:rPr>
              <a:t>拉</a:t>
            </a:r>
            <a:r>
              <a:rPr lang="en-US" sz="1800">
                <a:solidFill>
                  <a:srgbClr val="000000"/>
                </a:solidFill>
                <a:cs typeface="Times New Roman"/>
              </a:rPr>
              <a:t> </a:t>
            </a:r>
            <a:r>
              <a:rPr lang="en-US" altLang="en-US" sz="1800">
                <a:solidFill>
                  <a:srgbClr val="000000"/>
                </a:solidFill>
                <a:cs typeface="Times New Roman"/>
              </a:rPr>
              <a:t>太</a:t>
            </a:r>
            <a:endParaRPr lang="en-US" altLang="ja-JP" sz="1800">
              <a:solidFill>
                <a:srgbClr val="000000"/>
              </a:solidFill>
              <a:latin typeface="Arial Narrow" pitchFamily="34" charset="0"/>
              <a:cs typeface="Times New Roman"/>
            </a:endParaRPr>
          </a:p>
          <a:p>
            <a:pPr algn="ctr">
              <a:spcBef>
                <a:spcPct val="50000"/>
              </a:spcBef>
            </a:pPr>
            <a:endParaRPr lang="en-US" sz="900">
              <a:solidFill>
                <a:srgbClr val="2C1102"/>
              </a:solidFill>
              <a:latin typeface="Arial Narrow" pitchFamily="34" charset="0"/>
              <a:cs typeface="Times New Roman"/>
            </a:endParaRPr>
          </a:p>
        </p:txBody>
      </p:sp>
      <p:sp>
        <p:nvSpPr>
          <p:cNvPr id="541706" name="Text Box 9"/>
          <p:cNvSpPr txBox="1">
            <a:spLocks noChangeArrowheads="1"/>
          </p:cNvSpPr>
          <p:nvPr/>
        </p:nvSpPr>
        <p:spPr bwMode="auto">
          <a:xfrm>
            <a:off x="3733800" y="2106613"/>
            <a:ext cx="1000125" cy="1246187"/>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000404"/>
                </a:solidFill>
                <a:cs typeface="Times New Roman"/>
              </a:rPr>
              <a:t>春季</a:t>
            </a:r>
            <a:r>
              <a:rPr lang="en-US" altLang="ja-JP" sz="1200">
                <a:solidFill>
                  <a:srgbClr val="000404"/>
                </a:solidFill>
                <a:latin typeface="Arial Narrow" pitchFamily="34" charset="0"/>
                <a:cs typeface="Times New Roman"/>
              </a:rPr>
              <a:t>  53-</a:t>
            </a:r>
            <a:br>
              <a:rPr lang="en-US" altLang="ja-JP" sz="1200">
                <a:solidFill>
                  <a:srgbClr val="000404"/>
                </a:solidFill>
                <a:latin typeface="Arial Narrow" pitchFamily="34" charset="0"/>
                <a:cs typeface="Times New Roman"/>
              </a:rPr>
            </a:br>
            <a:r>
              <a:rPr lang="en-US" altLang="en-US" sz="1200">
                <a:solidFill>
                  <a:srgbClr val="000404"/>
                </a:solidFill>
                <a:cs typeface="Times New Roman"/>
              </a:rPr>
              <a:t>五月</a:t>
            </a:r>
            <a:r>
              <a:rPr lang="en-US" altLang="ja-JP" sz="1200">
                <a:solidFill>
                  <a:srgbClr val="000404"/>
                </a:solidFill>
                <a:latin typeface="Arial Narrow" pitchFamily="34" charset="0"/>
                <a:cs typeface="Times New Roman"/>
              </a:rPr>
              <a:t> 57</a:t>
            </a:r>
          </a:p>
          <a:p>
            <a:pPr algn="ctr"/>
            <a:r>
              <a:rPr lang="en-US">
                <a:solidFill>
                  <a:srgbClr val="000404"/>
                </a:solidFill>
                <a:latin typeface="Arial Narrow" pitchFamily="34" charset="0"/>
                <a:cs typeface="Times New Roman"/>
              </a:rPr>
              <a:t>3</a:t>
            </a:r>
            <a:br>
              <a:rPr lang="en-US">
                <a:solidFill>
                  <a:srgbClr val="2C1102"/>
                </a:solidFill>
                <a:latin typeface="Arial Narrow" pitchFamily="34" charset="0"/>
                <a:cs typeface="Times New Roman"/>
              </a:rPr>
            </a:br>
            <a:r>
              <a:rPr lang="en-US" altLang="en-US" sz="1800">
                <a:solidFill>
                  <a:srgbClr val="000404"/>
                </a:solidFill>
                <a:cs typeface="Times New Roman"/>
              </a:rPr>
              <a:t>亚洲</a:t>
            </a:r>
            <a:endParaRPr lang="en-US" altLang="ja-JP" sz="1800">
              <a:solidFill>
                <a:srgbClr val="000404"/>
              </a:solidFill>
              <a:latin typeface="Arial Narrow" pitchFamily="34" charset="0"/>
              <a:cs typeface="Times New Roman"/>
            </a:endParaRPr>
          </a:p>
          <a:p>
            <a:pPr algn="ctr">
              <a:spcBef>
                <a:spcPct val="50000"/>
              </a:spcBef>
            </a:pPr>
            <a:endParaRPr lang="en-US" sz="1000">
              <a:solidFill>
                <a:srgbClr val="2C1102"/>
              </a:solidFill>
              <a:latin typeface="Arial Narrow" pitchFamily="34" charset="0"/>
              <a:cs typeface="Times New Roman"/>
            </a:endParaRPr>
          </a:p>
        </p:txBody>
      </p:sp>
      <p:sp>
        <p:nvSpPr>
          <p:cNvPr id="541707" name="Text Box 10"/>
          <p:cNvSpPr txBox="1">
            <a:spLocks noChangeArrowheads="1"/>
          </p:cNvSpPr>
          <p:nvPr/>
        </p:nvSpPr>
        <p:spPr bwMode="auto">
          <a:xfrm>
            <a:off x="5334000" y="2119313"/>
            <a:ext cx="1066800" cy="1216025"/>
          </a:xfrm>
          <a:prstGeom prst="rect">
            <a:avLst/>
          </a:prstGeom>
          <a:solidFill>
            <a:srgbClr val="000000"/>
          </a:solidFill>
          <a:ln w="1270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100" dirty="0">
                <a:solidFill>
                  <a:srgbClr val="FFFFFF"/>
                </a:solidFill>
                <a:cs typeface="Times New Roman"/>
              </a:rPr>
              <a:t>二月</a:t>
            </a:r>
            <a:r>
              <a:rPr lang="en-US" altLang="ja-JP" sz="1100" dirty="0">
                <a:solidFill>
                  <a:srgbClr val="FFFFFF"/>
                </a:solidFill>
                <a:latin typeface="Arial Narrow" pitchFamily="34" charset="0"/>
                <a:cs typeface="Times New Roman"/>
              </a:rPr>
              <a:t> 60-</a:t>
            </a:r>
            <a:br>
              <a:rPr lang="en-US" altLang="ja-JP" sz="1100" dirty="0">
                <a:solidFill>
                  <a:srgbClr val="FFFFFF"/>
                </a:solidFill>
                <a:latin typeface="Arial Narrow" pitchFamily="34" charset="0"/>
                <a:cs typeface="Times New Roman"/>
              </a:rPr>
            </a:br>
            <a:r>
              <a:rPr lang="en-US" altLang="en-US" sz="1100" dirty="0">
                <a:solidFill>
                  <a:srgbClr val="FFFFFF"/>
                </a:solidFill>
                <a:cs typeface="Times New Roman"/>
              </a:rPr>
              <a:t>三月</a:t>
            </a:r>
            <a:r>
              <a:rPr lang="en-US" altLang="ja-JP" sz="1100" dirty="0">
                <a:solidFill>
                  <a:srgbClr val="FFFFFF"/>
                </a:solidFill>
                <a:latin typeface="Arial Narrow" pitchFamily="34" charset="0"/>
                <a:cs typeface="Times New Roman"/>
              </a:rPr>
              <a:t> 62</a:t>
            </a:r>
          </a:p>
          <a:p>
            <a:pPr algn="ctr"/>
            <a:r>
              <a:rPr lang="en-US" dirty="0">
                <a:solidFill>
                  <a:srgbClr val="FFFFFF"/>
                </a:solidFill>
                <a:latin typeface="Arial Narrow" pitchFamily="34" charset="0"/>
                <a:cs typeface="Times New Roman"/>
              </a:rPr>
              <a:t>1</a:t>
            </a:r>
            <a:br>
              <a:rPr lang="en-US" dirty="0">
                <a:solidFill>
                  <a:srgbClr val="FFFFFF"/>
                </a:solidFill>
                <a:latin typeface="Arial Narrow" pitchFamily="34" charset="0"/>
                <a:cs typeface="Times New Roman"/>
              </a:rPr>
            </a:br>
            <a:r>
              <a:rPr lang="en-US" altLang="en-US" sz="1800" dirty="0">
                <a:solidFill>
                  <a:srgbClr val="FFFFFF"/>
                </a:solidFill>
                <a:cs typeface="Times New Roman"/>
              </a:rPr>
              <a:t>罗马</a:t>
            </a:r>
            <a:endParaRPr lang="en-US" altLang="ja-JP" sz="1800" dirty="0">
              <a:solidFill>
                <a:srgbClr val="FFFFFF"/>
              </a:solidFill>
              <a:latin typeface="Arial Narrow" pitchFamily="34" charset="0"/>
              <a:cs typeface="Times New Roman"/>
            </a:endParaRPr>
          </a:p>
          <a:p>
            <a:pPr algn="ctr">
              <a:spcBef>
                <a:spcPct val="50000"/>
              </a:spcBef>
            </a:pPr>
            <a:endParaRPr lang="en-US" sz="1000" dirty="0">
              <a:solidFill>
                <a:srgbClr val="000000"/>
              </a:solidFill>
              <a:latin typeface="Arial Narrow" pitchFamily="34" charset="0"/>
              <a:cs typeface="Times New Roman"/>
            </a:endParaRPr>
          </a:p>
        </p:txBody>
      </p:sp>
      <p:sp>
        <p:nvSpPr>
          <p:cNvPr id="461838" name="Text Box 11"/>
          <p:cNvSpPr txBox="1">
            <a:spLocks noChangeArrowheads="1"/>
          </p:cNvSpPr>
          <p:nvPr/>
        </p:nvSpPr>
        <p:spPr bwMode="auto">
          <a:xfrm>
            <a:off x="7315200" y="2089150"/>
            <a:ext cx="1066800" cy="1246188"/>
          </a:xfrm>
          <a:prstGeom prst="rect">
            <a:avLst/>
          </a:prstGeom>
          <a:solidFill>
            <a:srgbClr val="000000"/>
          </a:solidFill>
          <a:ln w="12700">
            <a:solidFill>
              <a:srgbClr val="FFFFFF"/>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FFFFFF"/>
                </a:solidFill>
                <a:effectLst>
                  <a:outerShdw blurRad="38100" dist="38100" dir="2700000" algn="tl">
                    <a:srgbClr val="808080"/>
                  </a:outerShdw>
                </a:effectLst>
                <a:cs typeface="Times New Roman"/>
              </a:rPr>
              <a:t>秋季</a:t>
            </a:r>
            <a:r>
              <a:rPr lang="en-US" altLang="ja-JP" sz="1200">
                <a:solidFill>
                  <a:srgbClr val="FFFFFF"/>
                </a:solidFill>
                <a:effectLst>
                  <a:outerShdw blurRad="38100" dist="38100" dir="2700000" algn="tl">
                    <a:srgbClr val="808080"/>
                  </a:outerShdw>
                </a:effectLst>
                <a:latin typeface="Arial Narrow" pitchFamily="34" charset="0"/>
                <a:cs typeface="Times New Roman"/>
              </a:rPr>
              <a:t> 67-</a:t>
            </a:r>
            <a:br>
              <a:rPr lang="en-US" altLang="ja-JP" sz="1200">
                <a:solidFill>
                  <a:srgbClr val="FFFFFF"/>
                </a:solidFill>
                <a:effectLst>
                  <a:outerShdw blurRad="38100" dist="38100" dir="2700000" algn="tl">
                    <a:srgbClr val="808080"/>
                  </a:outerShdw>
                </a:effectLst>
                <a:latin typeface="Arial Narrow" pitchFamily="34" charset="0"/>
                <a:cs typeface="Times New Roman"/>
              </a:rPr>
            </a:br>
            <a:r>
              <a:rPr lang="en-US" altLang="en-US" sz="1200">
                <a:solidFill>
                  <a:srgbClr val="FFFFFF"/>
                </a:solidFill>
                <a:effectLst>
                  <a:outerShdw blurRad="38100" dist="38100" dir="2700000" algn="tl">
                    <a:srgbClr val="808080"/>
                  </a:outerShdw>
                </a:effectLst>
                <a:cs typeface="Times New Roman"/>
              </a:rPr>
              <a:t>春季</a:t>
            </a:r>
            <a:r>
              <a:rPr lang="en-US" altLang="ja-JP" sz="1200">
                <a:solidFill>
                  <a:srgbClr val="FFFFFF"/>
                </a:solidFill>
                <a:effectLst>
                  <a:outerShdw blurRad="38100" dist="38100" dir="2700000" algn="tl">
                    <a:srgbClr val="808080"/>
                  </a:outerShdw>
                </a:effectLst>
                <a:latin typeface="Arial Narrow" pitchFamily="34" charset="0"/>
                <a:cs typeface="Times New Roman"/>
              </a:rPr>
              <a:t> 68</a:t>
            </a:r>
          </a:p>
          <a:p>
            <a:pPr algn="ctr"/>
            <a:r>
              <a:rPr lang="en-US">
                <a:solidFill>
                  <a:srgbClr val="FFFFFF"/>
                </a:solidFill>
                <a:effectLst>
                  <a:outerShdw blurRad="38100" dist="38100" dir="2700000" algn="tl">
                    <a:srgbClr val="808080"/>
                  </a:outerShdw>
                </a:effectLst>
                <a:latin typeface="Arial Narrow" pitchFamily="34" charset="0"/>
                <a:cs typeface="Times New Roman"/>
              </a:rPr>
              <a:t>2</a:t>
            </a:r>
            <a:br>
              <a:rPr lang="en-US">
                <a:solidFill>
                  <a:srgbClr val="FFFFFF"/>
                </a:solidFill>
                <a:effectLst>
                  <a:outerShdw blurRad="38100" dist="38100" dir="2700000" algn="tl">
                    <a:srgbClr val="808080"/>
                  </a:outerShdw>
                </a:effectLst>
                <a:latin typeface="Arial Narrow" pitchFamily="34" charset="0"/>
                <a:cs typeface="Times New Roman"/>
              </a:rPr>
            </a:br>
            <a:r>
              <a:rPr lang="en-US" altLang="en-US" sz="1800">
                <a:solidFill>
                  <a:srgbClr val="FFFFFF"/>
                </a:solidFill>
                <a:effectLst>
                  <a:outerShdw blurRad="38100" dist="38100" dir="2700000" algn="tl">
                    <a:srgbClr val="808080"/>
                  </a:outerShdw>
                </a:effectLst>
                <a:cs typeface="Times New Roman"/>
              </a:rPr>
              <a:t>罗马</a:t>
            </a:r>
            <a:endParaRPr lang="en-US" altLang="ja-JP" sz="1800">
              <a:solidFill>
                <a:srgbClr val="FFFFFF"/>
              </a:solidFill>
              <a:effectLst>
                <a:outerShdw blurRad="38100" dist="38100" dir="2700000" algn="tl">
                  <a:srgbClr val="808080"/>
                </a:outerShdw>
              </a:effectLst>
              <a:latin typeface="Arial Narrow" pitchFamily="34" charset="0"/>
              <a:cs typeface="Times New Roman"/>
            </a:endParaRPr>
          </a:p>
          <a:p>
            <a:pPr algn="ctr">
              <a:spcBef>
                <a:spcPct val="50000"/>
              </a:spcBef>
            </a:pPr>
            <a:endParaRPr lang="en-US" sz="1000">
              <a:solidFill>
                <a:srgbClr val="FFFFFF"/>
              </a:solidFill>
              <a:effectLst>
                <a:outerShdw blurRad="38100" dist="38100" dir="2700000" algn="tl">
                  <a:srgbClr val="808080"/>
                </a:outerShdw>
              </a:effectLst>
              <a:latin typeface="Arial Narrow" pitchFamily="34" charset="0"/>
              <a:cs typeface="Times New Roman"/>
            </a:endParaRPr>
          </a:p>
        </p:txBody>
      </p:sp>
      <p:sp>
        <p:nvSpPr>
          <p:cNvPr id="541709" name="Text Box 17"/>
          <p:cNvSpPr txBox="1">
            <a:spLocks noChangeArrowheads="1"/>
          </p:cNvSpPr>
          <p:nvPr/>
        </p:nvSpPr>
        <p:spPr bwMode="auto">
          <a:xfrm>
            <a:off x="-76200" y="2324100"/>
            <a:ext cx="9906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sz="1200">
                <a:solidFill>
                  <a:srgbClr val="F7F7F7"/>
                </a:solidFill>
                <a:latin typeface="Arial Narrow" pitchFamily="34" charset="0"/>
                <a:cs typeface="Times New Roman"/>
              </a:rPr>
              <a:t>35</a:t>
            </a:r>
            <a:r>
              <a:rPr lang="en-US" altLang="ja-JP" sz="1200">
                <a:solidFill>
                  <a:srgbClr val="F7F7F7"/>
                </a:solidFill>
                <a:latin typeface="Arial Narrow" pitchFamily="34" charset="0"/>
                <a:cs typeface="Times New Roman"/>
              </a:rPr>
              <a:t>-37</a:t>
            </a:r>
          </a:p>
          <a:p>
            <a:pPr algn="ctr">
              <a:spcBef>
                <a:spcPct val="50000"/>
              </a:spcBef>
            </a:pPr>
            <a:r>
              <a:rPr lang="en-US" altLang="en-US" sz="1600">
                <a:solidFill>
                  <a:srgbClr val="F7F7F7"/>
                </a:solidFill>
                <a:cs typeface="Times New Roman"/>
              </a:rPr>
              <a:t>大</a:t>
            </a:r>
            <a:r>
              <a:rPr lang="en-US" sz="1600">
                <a:solidFill>
                  <a:srgbClr val="F7F7F7"/>
                </a:solidFill>
                <a:cs typeface="Times New Roman"/>
              </a:rPr>
              <a:t> </a:t>
            </a:r>
            <a:r>
              <a:rPr lang="en-US" altLang="en-US" sz="1600">
                <a:solidFill>
                  <a:srgbClr val="F7F7F7"/>
                </a:solidFill>
                <a:cs typeface="Times New Roman"/>
              </a:rPr>
              <a:t>马</a:t>
            </a:r>
            <a:r>
              <a:rPr lang="en-US" sz="1600">
                <a:solidFill>
                  <a:srgbClr val="F7F7F7"/>
                </a:solidFill>
                <a:cs typeface="Times New Roman"/>
              </a:rPr>
              <a:t> </a:t>
            </a:r>
            <a:r>
              <a:rPr lang="en-US" altLang="en-US" sz="1600">
                <a:solidFill>
                  <a:srgbClr val="F7F7F7"/>
                </a:solidFill>
                <a:cs typeface="Times New Roman"/>
              </a:rPr>
              <a:t>色</a:t>
            </a:r>
            <a:br>
              <a:rPr lang="en-US" altLang="ja-JP" sz="1600">
                <a:solidFill>
                  <a:srgbClr val="F7F7F7"/>
                </a:solidFill>
                <a:latin typeface="Arial Narrow" pitchFamily="34" charset="0"/>
                <a:cs typeface="Times New Roman"/>
              </a:rPr>
            </a:br>
            <a:r>
              <a:rPr lang="en-US" altLang="en-US" sz="1600">
                <a:solidFill>
                  <a:srgbClr val="F7F7F7"/>
                </a:solidFill>
                <a:cs typeface="Times New Roman"/>
              </a:rPr>
              <a:t>安</a:t>
            </a:r>
            <a:r>
              <a:rPr lang="en-US" altLang="ja-JP" sz="1600">
                <a:solidFill>
                  <a:srgbClr val="F7F7F7"/>
                </a:solidFill>
                <a:cs typeface="Times New Roman"/>
              </a:rPr>
              <a:t> </a:t>
            </a:r>
            <a:r>
              <a:rPr lang="en-US" altLang="en-US" sz="1600">
                <a:solidFill>
                  <a:srgbClr val="F7F7F7"/>
                </a:solidFill>
                <a:cs typeface="Times New Roman"/>
              </a:rPr>
              <a:t>提</a:t>
            </a:r>
            <a:r>
              <a:rPr lang="en-US" altLang="ja-JP" sz="1600">
                <a:solidFill>
                  <a:srgbClr val="F7F7F7"/>
                </a:solidFill>
                <a:cs typeface="Times New Roman"/>
              </a:rPr>
              <a:t> </a:t>
            </a:r>
            <a:r>
              <a:rPr lang="en-US" altLang="en-US" sz="1600">
                <a:solidFill>
                  <a:srgbClr val="F7F7F7"/>
                </a:solidFill>
                <a:cs typeface="Times New Roman"/>
              </a:rPr>
              <a:t>阿</a:t>
            </a:r>
            <a:r>
              <a:rPr lang="en-US" altLang="ja-JP" sz="1600">
                <a:solidFill>
                  <a:srgbClr val="F7F7F7"/>
                </a:solidFill>
                <a:cs typeface="Times New Roman"/>
              </a:rPr>
              <a:t> </a:t>
            </a:r>
            <a:endParaRPr lang="en-US" sz="1600">
              <a:solidFill>
                <a:srgbClr val="F7F7F7"/>
              </a:solidFill>
              <a:latin typeface="Arial Narrow" pitchFamily="34" charset="0"/>
              <a:cs typeface="Times New Roman"/>
            </a:endParaRPr>
          </a:p>
        </p:txBody>
      </p:sp>
      <p:sp>
        <p:nvSpPr>
          <p:cNvPr id="541710"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en-US" sz="2000">
                <a:solidFill>
                  <a:srgbClr val="FFFFFF"/>
                </a:solidFill>
                <a:cs typeface="Arial" pitchFamily="34" charset="0"/>
              </a:rPr>
              <a:t>38</a:t>
            </a:r>
            <a:br>
              <a:rPr lang="en-US" sz="2000">
                <a:solidFill>
                  <a:srgbClr val="FFFFFF"/>
                </a:solidFill>
                <a:cs typeface="Arial" pitchFamily="34" charset="0"/>
              </a:rPr>
            </a:br>
            <a:r>
              <a:rPr lang="en-US" sz="2000">
                <a:solidFill>
                  <a:srgbClr val="FFFFFF"/>
                </a:solidFill>
                <a:cs typeface="Arial" pitchFamily="34" charset="0"/>
              </a:rPr>
              <a:t>124</a:t>
            </a:r>
            <a:br>
              <a:rPr lang="en-US" sz="2000">
                <a:solidFill>
                  <a:srgbClr val="FFFFFF"/>
                </a:solidFill>
                <a:cs typeface="Arial" pitchFamily="34" charset="0"/>
              </a:rPr>
            </a:br>
            <a:r>
              <a:rPr lang="en-US" sz="2000">
                <a:solidFill>
                  <a:srgbClr val="FFFFFF"/>
                </a:solidFill>
                <a:cs typeface="Arial" pitchFamily="34" charset="0"/>
              </a:rPr>
              <a:t>39-41</a:t>
            </a:r>
          </a:p>
        </p:txBody>
      </p:sp>
      <p:sp>
        <p:nvSpPr>
          <p:cNvPr id="541711" name="Text Box 9"/>
          <p:cNvSpPr txBox="1">
            <a:spLocks noChangeArrowheads="1"/>
          </p:cNvSpPr>
          <p:nvPr/>
        </p:nvSpPr>
        <p:spPr bwMode="auto">
          <a:xfrm>
            <a:off x="6324600" y="2119313"/>
            <a:ext cx="990600" cy="121602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100">
                <a:solidFill>
                  <a:srgbClr val="000000"/>
                </a:solidFill>
                <a:cs typeface="Times New Roman"/>
              </a:rPr>
              <a:t>春季</a:t>
            </a:r>
            <a:r>
              <a:rPr lang="en-US" altLang="ja-JP" sz="1100">
                <a:solidFill>
                  <a:srgbClr val="000000"/>
                </a:solidFill>
                <a:latin typeface="Arial Narrow" pitchFamily="34" charset="0"/>
                <a:cs typeface="Times New Roman"/>
              </a:rPr>
              <a:t>  62-</a:t>
            </a:r>
            <a:br>
              <a:rPr lang="en-US" altLang="ja-JP" sz="1100">
                <a:solidFill>
                  <a:srgbClr val="000000"/>
                </a:solidFill>
                <a:latin typeface="Arial Narrow" pitchFamily="34" charset="0"/>
                <a:cs typeface="Times New Roman"/>
              </a:rPr>
            </a:br>
            <a:r>
              <a:rPr lang="en-US" altLang="en-US" sz="1100">
                <a:solidFill>
                  <a:srgbClr val="000000"/>
                </a:solidFill>
                <a:cs typeface="Times New Roman"/>
              </a:rPr>
              <a:t>秋季</a:t>
            </a:r>
            <a:r>
              <a:rPr lang="en-US" altLang="ja-JP" sz="1100">
                <a:solidFill>
                  <a:srgbClr val="000000"/>
                </a:solidFill>
                <a:latin typeface="Arial Narrow" pitchFamily="34" charset="0"/>
                <a:cs typeface="Times New Roman"/>
              </a:rPr>
              <a:t>  67</a:t>
            </a:r>
          </a:p>
          <a:p>
            <a:pPr algn="ctr"/>
            <a:r>
              <a:rPr lang="en-US">
                <a:solidFill>
                  <a:srgbClr val="000000"/>
                </a:solidFill>
                <a:latin typeface="Arial Narrow" pitchFamily="34" charset="0"/>
                <a:cs typeface="Times New Roman"/>
              </a:rPr>
              <a:t>4</a:t>
            </a:r>
            <a:br>
              <a:rPr lang="en-US">
                <a:solidFill>
                  <a:srgbClr val="000000"/>
                </a:solidFill>
                <a:latin typeface="Arial Narrow" pitchFamily="34" charset="0"/>
                <a:cs typeface="Times New Roman"/>
              </a:rPr>
            </a:br>
            <a:r>
              <a:rPr lang="en-US" altLang="en-US" sz="1800">
                <a:solidFill>
                  <a:srgbClr val="000000"/>
                </a:solidFill>
                <a:cs typeface="Times New Roman"/>
              </a:rPr>
              <a:t>西班牙</a:t>
            </a:r>
            <a:endParaRPr lang="en-US" altLang="ja-JP" sz="1800">
              <a:solidFill>
                <a:srgbClr val="000000"/>
              </a:solidFill>
              <a:latin typeface="Arial Narrow" pitchFamily="34" charset="0"/>
              <a:cs typeface="Times New Roman"/>
            </a:endParaRPr>
          </a:p>
          <a:p>
            <a:pPr algn="ctr">
              <a:spcBef>
                <a:spcPct val="50000"/>
              </a:spcBef>
            </a:pPr>
            <a:endParaRPr lang="en-US" sz="1000">
              <a:solidFill>
                <a:srgbClr val="2C1102"/>
              </a:solidFill>
              <a:latin typeface="Arial Narrow" pitchFamily="34" charset="0"/>
              <a:cs typeface="Times New Roman"/>
            </a:endParaRPr>
          </a:p>
        </p:txBody>
      </p:sp>
      <p:sp>
        <p:nvSpPr>
          <p:cNvPr id="34" name="Title 33"/>
          <p:cNvSpPr>
            <a:spLocks noGrp="1"/>
          </p:cNvSpPr>
          <p:nvPr>
            <p:ph type="title" idx="4294967295"/>
          </p:nvPr>
        </p:nvSpPr>
        <p:spPr>
          <a:xfrm>
            <a:off x="152400" y="206193"/>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a:ext uri="{FAA26D3D-D897-4be2-8F04-BA451C77F1D7}">
              <ma14:placeholderFlag xmlns:ma14="http://schemas.microsoft.com/office/mac/drawingml/2011/main" xmlns="" val="1"/>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eaLnBrk="1" hangingPunct="1">
              <a:spcBef>
                <a:spcPct val="50000"/>
              </a:spcBef>
            </a:pPr>
            <a:r>
              <a:rPr lang="zh-TW" altLang="en-US" sz="4000" dirty="0">
                <a:solidFill>
                  <a:srgbClr val="FFFFFF"/>
                </a:solidFill>
                <a:latin typeface="Kaiti SC" charset="-122"/>
                <a:ea typeface="Kaiti SC" charset="-122"/>
                <a:cs typeface="Kaiti SC" charset="-122"/>
              </a:rPr>
              <a:t>新约纵览</a:t>
            </a:r>
            <a:endParaRPr lang="en-US" sz="4000" dirty="0">
              <a:solidFill>
                <a:srgbClr val="FFFFFF"/>
              </a:solidFill>
              <a:effectLst>
                <a:outerShdw blurRad="38100" dist="38100" dir="2700000" algn="tl">
                  <a:srgbClr val="000000"/>
                </a:outerShdw>
              </a:effectLst>
              <a:latin typeface="Kaiti SC" charset="-122"/>
              <a:ea typeface="Kaiti SC" charset="-122"/>
              <a:cs typeface="Kaiti SC" charset="-122"/>
            </a:endParaRPr>
          </a:p>
        </p:txBody>
      </p:sp>
      <p:sp>
        <p:nvSpPr>
          <p:cNvPr id="50" name="Text Box 19"/>
          <p:cNvSpPr txBox="1">
            <a:spLocks noChangeArrowheads="1"/>
          </p:cNvSpPr>
          <p:nvPr/>
        </p:nvSpPr>
        <p:spPr bwMode="auto">
          <a:xfrm>
            <a:off x="152400" y="5486400"/>
            <a:ext cx="2667000" cy="36988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800">
                <a:solidFill>
                  <a:srgbClr val="FFFFFF"/>
                </a:solidFill>
                <a:latin typeface="SimSun" pitchFamily="2" charset="-122"/>
                <a:ea typeface="SimSun" pitchFamily="2" charset="-122"/>
                <a:cs typeface="Times New Roman"/>
              </a:rPr>
              <a:t>福音书以及使徒行传</a:t>
            </a:r>
            <a:r>
              <a:rPr lang="en-US" altLang="ja-JP" sz="1800">
                <a:solidFill>
                  <a:srgbClr val="FFFFFF"/>
                </a:solidFill>
                <a:latin typeface="SimSun" pitchFamily="2" charset="-122"/>
                <a:ea typeface="SimSun" pitchFamily="2" charset="-122"/>
                <a:cs typeface="Times New Roman"/>
              </a:rPr>
              <a:t> </a:t>
            </a:r>
            <a:endParaRPr lang="en-US" sz="1600">
              <a:solidFill>
                <a:srgbClr val="FFFFFF"/>
              </a:solidFill>
              <a:latin typeface="SimSun" pitchFamily="2" charset="-122"/>
              <a:ea typeface="SimSun" pitchFamily="2" charset="-122"/>
              <a:cs typeface="Times New Roman"/>
            </a:endParaRPr>
          </a:p>
        </p:txBody>
      </p:sp>
      <p:sp>
        <p:nvSpPr>
          <p:cNvPr id="541717" name="Text Box 7"/>
          <p:cNvSpPr txBox="1">
            <a:spLocks noChangeArrowheads="1"/>
          </p:cNvSpPr>
          <p:nvPr/>
        </p:nvSpPr>
        <p:spPr bwMode="auto">
          <a:xfrm>
            <a:off x="2667000" y="2133600"/>
            <a:ext cx="990600" cy="121920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000000"/>
                </a:solidFill>
                <a:cs typeface="Times New Roman"/>
              </a:rPr>
              <a:t>四月</a:t>
            </a:r>
            <a:r>
              <a:rPr lang="en-US" altLang="ja-JP" sz="1200">
                <a:solidFill>
                  <a:srgbClr val="000000"/>
                </a:solidFill>
                <a:latin typeface="Arial Narrow" pitchFamily="34" charset="0"/>
                <a:cs typeface="Times New Roman"/>
              </a:rPr>
              <a:t> 50-</a:t>
            </a:r>
            <a:br>
              <a:rPr lang="en-US" altLang="ja-JP" sz="1200">
                <a:solidFill>
                  <a:srgbClr val="000000"/>
                </a:solidFill>
                <a:latin typeface="Arial Narrow" pitchFamily="34" charset="0"/>
                <a:cs typeface="Times New Roman"/>
              </a:rPr>
            </a:br>
            <a:r>
              <a:rPr lang="en-US" altLang="en-US" sz="1200">
                <a:solidFill>
                  <a:srgbClr val="000000"/>
                </a:solidFill>
                <a:cs typeface="Times New Roman"/>
              </a:rPr>
              <a:t>九月</a:t>
            </a:r>
            <a:r>
              <a:rPr lang="en-US" altLang="ja-JP" sz="1200">
                <a:solidFill>
                  <a:srgbClr val="000000"/>
                </a:solidFill>
                <a:latin typeface="Arial Narrow" pitchFamily="34" charset="0"/>
                <a:cs typeface="Times New Roman"/>
              </a:rPr>
              <a:t> 52</a:t>
            </a:r>
          </a:p>
          <a:p>
            <a:pPr algn="ctr"/>
            <a:r>
              <a:rPr lang="en-US">
                <a:solidFill>
                  <a:srgbClr val="000000"/>
                </a:solidFill>
                <a:latin typeface="Arial Narrow" pitchFamily="34" charset="0"/>
                <a:cs typeface="Times New Roman"/>
              </a:rPr>
              <a:t>2</a:t>
            </a:r>
            <a:br>
              <a:rPr lang="en-US">
                <a:solidFill>
                  <a:srgbClr val="000000"/>
                </a:solidFill>
                <a:latin typeface="Arial Narrow" pitchFamily="34" charset="0"/>
                <a:cs typeface="Times New Roman"/>
              </a:rPr>
            </a:br>
            <a:r>
              <a:rPr lang="en-US" altLang="en-US" sz="1800">
                <a:solidFill>
                  <a:srgbClr val="000000"/>
                </a:solidFill>
                <a:cs typeface="Times New Roman"/>
              </a:rPr>
              <a:t>爱琴海</a:t>
            </a:r>
            <a:endParaRPr lang="en-US" altLang="ja-JP" sz="1800">
              <a:solidFill>
                <a:srgbClr val="000000"/>
              </a:solidFill>
              <a:latin typeface="Arial Narrow" pitchFamily="34" charset="0"/>
              <a:cs typeface="Times New Roman"/>
            </a:endParaRPr>
          </a:p>
          <a:p>
            <a:pPr algn="ctr">
              <a:spcBef>
                <a:spcPct val="50000"/>
              </a:spcBef>
            </a:pPr>
            <a:endParaRPr lang="en-US" sz="900">
              <a:solidFill>
                <a:srgbClr val="2C1102"/>
              </a:solidFill>
              <a:latin typeface="Arial Narrow" pitchFamily="34" charset="0"/>
              <a:cs typeface="Times New Roman"/>
            </a:endParaRPr>
          </a:p>
        </p:txBody>
      </p:sp>
      <p:sp>
        <p:nvSpPr>
          <p:cNvPr id="24" name="Text Box 19"/>
          <p:cNvSpPr txBox="1">
            <a:spLocks noChangeArrowheads="1"/>
          </p:cNvSpPr>
          <p:nvPr/>
        </p:nvSpPr>
        <p:spPr bwMode="auto">
          <a:xfrm>
            <a:off x="152400" y="5943600"/>
            <a:ext cx="1800225" cy="36988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800">
                <a:solidFill>
                  <a:srgbClr val="000000"/>
                </a:solidFill>
                <a:effectLst>
                  <a:outerShdw blurRad="38100" dist="38100" dir="2700000" algn="tl">
                    <a:srgbClr val="FFFFFF"/>
                  </a:outerShdw>
                </a:effectLst>
                <a:latin typeface="SimSun" pitchFamily="2" charset="-122"/>
                <a:ea typeface="SimSun" pitchFamily="2" charset="-122"/>
                <a:cs typeface="Times New Roman"/>
              </a:rPr>
              <a:t>保罗书信</a:t>
            </a:r>
            <a:endParaRPr lang="en-US" sz="1800">
              <a:solidFill>
                <a:srgbClr val="000000"/>
              </a:solidFill>
              <a:latin typeface="SimSun" pitchFamily="2" charset="-122"/>
              <a:ea typeface="SimSun" pitchFamily="2" charset="-122"/>
              <a:cs typeface="Times New Roman"/>
            </a:endParaRPr>
          </a:p>
        </p:txBody>
      </p:sp>
      <p:sp>
        <p:nvSpPr>
          <p:cNvPr id="524310" name="Text Box 19"/>
          <p:cNvSpPr txBox="1">
            <a:spLocks noChangeArrowheads="1"/>
          </p:cNvSpPr>
          <p:nvPr/>
        </p:nvSpPr>
        <p:spPr bwMode="auto">
          <a:xfrm>
            <a:off x="9906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defPPr>
              <a:defRPr lang="en-US"/>
            </a:defPPr>
            <a:lvl1pPr algn="ctr">
              <a:spcBef>
                <a:spcPct val="50000"/>
              </a:spcBef>
              <a:defRPr sz="1600">
                <a:solidFill>
                  <a:srgbClr val="F7F7F7"/>
                </a:solidFill>
                <a:latin typeface="MS PGothic" pitchFamily="34" charset="-128"/>
                <a:ea typeface="MS PGothic" pitchFamily="34" charset="-128"/>
                <a:cs typeface="+mn-cs"/>
              </a:defRPr>
            </a:lvl1pPr>
            <a:lvl2pPr marL="742950" indent="-285750">
              <a:defRPr>
                <a:latin typeface="Comic Sans MS" pitchFamily="66" charset="0"/>
                <a:ea typeface="MS PGothic" pitchFamily="34" charset="-128"/>
              </a:defRPr>
            </a:lvl2pPr>
            <a:lvl3pPr marL="1143000" indent="-228600">
              <a:defRPr>
                <a:latin typeface="Comic Sans MS" pitchFamily="66" charset="0"/>
                <a:ea typeface="MS PGothic" pitchFamily="34" charset="-128"/>
              </a:defRPr>
            </a:lvl3pPr>
            <a:lvl4pPr marL="1600200" indent="-228600">
              <a:defRPr>
                <a:latin typeface="Comic Sans MS" pitchFamily="66" charset="0"/>
                <a:ea typeface="MS PGothic" pitchFamily="34" charset="-128"/>
              </a:defRPr>
            </a:lvl4pPr>
            <a:lvl5pPr marL="2057400" indent="-228600">
              <a:defRPr>
                <a:latin typeface="Comic Sans MS" pitchFamily="66" charset="0"/>
                <a:ea typeface="MS PGothic" pitchFamily="34" charset="-128"/>
              </a:defRPr>
            </a:lvl5pPr>
            <a:lvl6pPr marL="2514600" indent="-228600" eaLnBrk="0" fontAlgn="base" hangingPunct="0">
              <a:spcBef>
                <a:spcPct val="0"/>
              </a:spcBef>
              <a:spcAft>
                <a:spcPct val="0"/>
              </a:spcAft>
              <a:defRPr>
                <a:latin typeface="Comic Sans MS" pitchFamily="66" charset="0"/>
                <a:ea typeface="MS PGothic" pitchFamily="34" charset="-128"/>
              </a:defRPr>
            </a:lvl6pPr>
            <a:lvl7pPr marL="2971800" indent="-228600" eaLnBrk="0" fontAlgn="base" hangingPunct="0">
              <a:spcBef>
                <a:spcPct val="0"/>
              </a:spcBef>
              <a:spcAft>
                <a:spcPct val="0"/>
              </a:spcAft>
              <a:defRPr>
                <a:latin typeface="Comic Sans MS" pitchFamily="66" charset="0"/>
                <a:ea typeface="MS PGothic" pitchFamily="34" charset="-128"/>
              </a:defRPr>
            </a:lvl7pPr>
            <a:lvl8pPr marL="3429000" indent="-228600" eaLnBrk="0" fontAlgn="base" hangingPunct="0">
              <a:spcBef>
                <a:spcPct val="0"/>
              </a:spcBef>
              <a:spcAft>
                <a:spcPct val="0"/>
              </a:spcAft>
              <a:defRPr>
                <a:latin typeface="Comic Sans MS" pitchFamily="66" charset="0"/>
                <a:ea typeface="MS PGothic" pitchFamily="34" charset="-128"/>
              </a:defRPr>
            </a:lvl8pPr>
            <a:lvl9pPr marL="3886200" indent="-228600" eaLnBrk="0" fontAlgn="base" hangingPunct="0">
              <a:spcBef>
                <a:spcPct val="0"/>
              </a:spcBef>
              <a:spcAft>
                <a:spcPct val="0"/>
              </a:spcAft>
              <a:defRPr>
                <a:latin typeface="Comic Sans MS" pitchFamily="66" charset="0"/>
                <a:ea typeface="MS PGothic" pitchFamily="34" charset="-128"/>
              </a:defRPr>
            </a:lvl9pPr>
          </a:lstStyle>
          <a:p>
            <a:r>
              <a:rPr lang="zh-CN" altLang="en-US" dirty="0">
                <a:cs typeface="Times New Roman"/>
              </a:rPr>
              <a:t>马太</a:t>
            </a:r>
            <a:endParaRPr lang="en-US" dirty="0">
              <a:cs typeface="Times New Roman"/>
            </a:endParaRPr>
          </a:p>
        </p:txBody>
      </p:sp>
      <p:sp>
        <p:nvSpPr>
          <p:cNvPr id="461856" name="Text Box 22"/>
          <p:cNvSpPr txBox="1">
            <a:spLocks noChangeArrowheads="1"/>
          </p:cNvSpPr>
          <p:nvPr/>
        </p:nvSpPr>
        <p:spPr bwMode="auto">
          <a:xfrm>
            <a:off x="45720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defPPr>
              <a:defRPr lang="en-US"/>
            </a:defPPr>
            <a:lvl1pPr algn="ctr">
              <a:spcBef>
                <a:spcPct val="50000"/>
              </a:spcBef>
              <a:defRPr sz="1600">
                <a:solidFill>
                  <a:srgbClr val="F7F7F7"/>
                </a:solidFill>
                <a:latin typeface="MS PGothic" pitchFamily="34" charset="-128"/>
                <a:ea typeface="MS PGothic" pitchFamily="34" charset="-128"/>
                <a:cs typeface="+mn-cs"/>
              </a:defRPr>
            </a:lvl1pPr>
            <a:lvl2pPr marL="742950" indent="-285750">
              <a:defRPr>
                <a:latin typeface="Comic Sans MS" pitchFamily="66" charset="0"/>
                <a:ea typeface="MS PGothic" pitchFamily="34" charset="-128"/>
              </a:defRPr>
            </a:lvl2pPr>
            <a:lvl3pPr marL="1143000" indent="-228600">
              <a:defRPr>
                <a:latin typeface="Comic Sans MS" pitchFamily="66" charset="0"/>
                <a:ea typeface="MS PGothic" pitchFamily="34" charset="-128"/>
              </a:defRPr>
            </a:lvl3pPr>
            <a:lvl4pPr marL="1600200" indent="-228600">
              <a:defRPr>
                <a:latin typeface="Comic Sans MS" pitchFamily="66" charset="0"/>
                <a:ea typeface="MS PGothic" pitchFamily="34" charset="-128"/>
              </a:defRPr>
            </a:lvl4pPr>
            <a:lvl5pPr marL="2057400" indent="-228600">
              <a:defRPr>
                <a:latin typeface="Comic Sans MS" pitchFamily="66" charset="0"/>
                <a:ea typeface="MS PGothic" pitchFamily="34" charset="-128"/>
              </a:defRPr>
            </a:lvl5pPr>
            <a:lvl6pPr marL="2514600" indent="-228600" eaLnBrk="0" fontAlgn="base" hangingPunct="0">
              <a:spcBef>
                <a:spcPct val="0"/>
              </a:spcBef>
              <a:spcAft>
                <a:spcPct val="0"/>
              </a:spcAft>
              <a:defRPr>
                <a:latin typeface="Comic Sans MS" pitchFamily="66" charset="0"/>
                <a:ea typeface="MS PGothic" pitchFamily="34" charset="-128"/>
              </a:defRPr>
            </a:lvl6pPr>
            <a:lvl7pPr marL="2971800" indent="-228600" eaLnBrk="0" fontAlgn="base" hangingPunct="0">
              <a:spcBef>
                <a:spcPct val="0"/>
              </a:spcBef>
              <a:spcAft>
                <a:spcPct val="0"/>
              </a:spcAft>
              <a:defRPr>
                <a:latin typeface="Comic Sans MS" pitchFamily="66" charset="0"/>
                <a:ea typeface="MS PGothic" pitchFamily="34" charset="-128"/>
              </a:defRPr>
            </a:lvl7pPr>
            <a:lvl8pPr marL="3429000" indent="-228600" eaLnBrk="0" fontAlgn="base" hangingPunct="0">
              <a:spcBef>
                <a:spcPct val="0"/>
              </a:spcBef>
              <a:spcAft>
                <a:spcPct val="0"/>
              </a:spcAft>
              <a:defRPr>
                <a:latin typeface="Comic Sans MS" pitchFamily="66" charset="0"/>
                <a:ea typeface="MS PGothic" pitchFamily="34" charset="-128"/>
              </a:defRPr>
            </a:lvl8pPr>
            <a:lvl9pPr marL="3886200" indent="-228600" eaLnBrk="0" fontAlgn="base" hangingPunct="0">
              <a:spcBef>
                <a:spcPct val="0"/>
              </a:spcBef>
              <a:spcAft>
                <a:spcPct val="0"/>
              </a:spcAft>
              <a:defRPr>
                <a:latin typeface="Comic Sans MS" pitchFamily="66" charset="0"/>
                <a:ea typeface="MS PGothic" pitchFamily="34" charset="-128"/>
              </a:defRPr>
            </a:lvl9pPr>
          </a:lstStyle>
          <a:p>
            <a:r>
              <a:rPr lang="zh-CN" altLang="en-US">
                <a:cs typeface="Times New Roman"/>
              </a:rPr>
              <a:t>路加</a:t>
            </a:r>
            <a:endParaRPr lang="en-GB" dirty="0">
              <a:cs typeface="Times New Roman"/>
            </a:endParaRPr>
          </a:p>
        </p:txBody>
      </p:sp>
      <p:sp>
        <p:nvSpPr>
          <p:cNvPr id="35" name="Text Box 31"/>
          <p:cNvSpPr txBox="1">
            <a:spLocks noChangeArrowheads="1"/>
          </p:cNvSpPr>
          <p:nvPr/>
        </p:nvSpPr>
        <p:spPr bwMode="auto">
          <a:xfrm>
            <a:off x="73152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F7F7F7"/>
                </a:solidFill>
                <a:latin typeface="MS PGothic" pitchFamily="34" charset="-128"/>
                <a:cs typeface="Times New Roman"/>
              </a:rPr>
              <a:t>约翰</a:t>
            </a:r>
            <a:endParaRPr lang="en-US" sz="1600">
              <a:solidFill>
                <a:srgbClr val="F7F7F7"/>
              </a:solidFill>
              <a:latin typeface="MS PGothic" pitchFamily="34" charset="-128"/>
              <a:cs typeface="Times New Roman"/>
            </a:endParaRPr>
          </a:p>
        </p:txBody>
      </p:sp>
      <p:sp>
        <p:nvSpPr>
          <p:cNvPr id="36" name="Text Box 29"/>
          <p:cNvSpPr txBox="1">
            <a:spLocks noChangeArrowheads="1"/>
          </p:cNvSpPr>
          <p:nvPr/>
        </p:nvSpPr>
        <p:spPr bwMode="auto">
          <a:xfrm>
            <a:off x="64008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F7F7F7"/>
                </a:solidFill>
                <a:latin typeface="MS Gothic" pitchFamily="49" charset="-128"/>
                <a:ea typeface="MS Gothic" pitchFamily="49" charset="-128"/>
                <a:cs typeface="Times New Roman"/>
              </a:rPr>
              <a:t>马可</a:t>
            </a:r>
            <a:endParaRPr lang="en-US" sz="1600">
              <a:solidFill>
                <a:srgbClr val="F7F7F7"/>
              </a:solidFill>
              <a:latin typeface="MS Gothic" pitchFamily="49" charset="-128"/>
              <a:ea typeface="MS Gothic" pitchFamily="49" charset="-128"/>
              <a:cs typeface="Times New Roman"/>
            </a:endParaRPr>
          </a:p>
        </p:txBody>
      </p:sp>
      <p:sp>
        <p:nvSpPr>
          <p:cNvPr id="524314" name="Text Box 22"/>
          <p:cNvSpPr txBox="1">
            <a:spLocks noChangeArrowheads="1"/>
          </p:cNvSpPr>
          <p:nvPr/>
        </p:nvSpPr>
        <p:spPr bwMode="auto">
          <a:xfrm>
            <a:off x="5486400" y="3657600"/>
            <a:ext cx="792163" cy="307777"/>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defPPr>
              <a:defRPr lang="en-US"/>
            </a:defPPr>
            <a:lvl1pPr algn="ctr">
              <a:spcBef>
                <a:spcPct val="50000"/>
              </a:spcBef>
              <a:defRPr sz="1600">
                <a:solidFill>
                  <a:srgbClr val="F7F7F7"/>
                </a:solidFill>
                <a:latin typeface="MS PGothic" pitchFamily="34" charset="-128"/>
                <a:ea typeface="MS PGothic" pitchFamily="34" charset="-128"/>
                <a:cs typeface="+mn-cs"/>
              </a:defRPr>
            </a:lvl1pPr>
            <a:lvl2pPr marL="742950" indent="-285750">
              <a:defRPr>
                <a:latin typeface="Comic Sans MS" pitchFamily="66" charset="0"/>
                <a:ea typeface="MS PGothic" pitchFamily="34" charset="-128"/>
              </a:defRPr>
            </a:lvl2pPr>
            <a:lvl3pPr marL="1143000" indent="-228600">
              <a:defRPr>
                <a:latin typeface="Comic Sans MS" pitchFamily="66" charset="0"/>
                <a:ea typeface="MS PGothic" pitchFamily="34" charset="-128"/>
              </a:defRPr>
            </a:lvl3pPr>
            <a:lvl4pPr marL="1600200" indent="-228600">
              <a:defRPr>
                <a:latin typeface="Comic Sans MS" pitchFamily="66" charset="0"/>
                <a:ea typeface="MS PGothic" pitchFamily="34" charset="-128"/>
              </a:defRPr>
            </a:lvl4pPr>
            <a:lvl5pPr marL="2057400" indent="-228600">
              <a:defRPr>
                <a:latin typeface="Comic Sans MS" pitchFamily="66" charset="0"/>
                <a:ea typeface="MS PGothic" pitchFamily="34" charset="-128"/>
              </a:defRPr>
            </a:lvl5pPr>
            <a:lvl6pPr marL="2514600" indent="-228600" eaLnBrk="0" fontAlgn="base" hangingPunct="0">
              <a:spcBef>
                <a:spcPct val="0"/>
              </a:spcBef>
              <a:spcAft>
                <a:spcPct val="0"/>
              </a:spcAft>
              <a:defRPr>
                <a:latin typeface="Comic Sans MS" pitchFamily="66" charset="0"/>
                <a:ea typeface="MS PGothic" pitchFamily="34" charset="-128"/>
              </a:defRPr>
            </a:lvl6pPr>
            <a:lvl7pPr marL="2971800" indent="-228600" eaLnBrk="0" fontAlgn="base" hangingPunct="0">
              <a:spcBef>
                <a:spcPct val="0"/>
              </a:spcBef>
              <a:spcAft>
                <a:spcPct val="0"/>
              </a:spcAft>
              <a:defRPr>
                <a:latin typeface="Comic Sans MS" pitchFamily="66" charset="0"/>
                <a:ea typeface="MS PGothic" pitchFamily="34" charset="-128"/>
              </a:defRPr>
            </a:lvl7pPr>
            <a:lvl8pPr marL="3429000" indent="-228600" eaLnBrk="0" fontAlgn="base" hangingPunct="0">
              <a:spcBef>
                <a:spcPct val="0"/>
              </a:spcBef>
              <a:spcAft>
                <a:spcPct val="0"/>
              </a:spcAft>
              <a:defRPr>
                <a:latin typeface="Comic Sans MS" pitchFamily="66" charset="0"/>
                <a:ea typeface="MS PGothic" pitchFamily="34" charset="-128"/>
              </a:defRPr>
            </a:lvl8pPr>
            <a:lvl9pPr marL="3886200" indent="-228600" eaLnBrk="0" fontAlgn="base" hangingPunct="0">
              <a:spcBef>
                <a:spcPct val="0"/>
              </a:spcBef>
              <a:spcAft>
                <a:spcPct val="0"/>
              </a:spcAft>
              <a:defRPr>
                <a:latin typeface="Comic Sans MS" pitchFamily="66" charset="0"/>
                <a:ea typeface="MS PGothic" pitchFamily="34" charset="-128"/>
              </a:defRPr>
            </a:lvl9pPr>
          </a:lstStyle>
          <a:p>
            <a:r>
              <a:rPr lang="zh-CN" altLang="en-US" sz="1400" dirty="0">
                <a:cs typeface="Times New Roman"/>
              </a:rPr>
              <a:t>使徒行传</a:t>
            </a:r>
            <a:endParaRPr lang="en-US" sz="1400" dirty="0">
              <a:cs typeface="Times New Roman"/>
            </a:endParaRPr>
          </a:p>
        </p:txBody>
      </p:sp>
      <p:sp>
        <p:nvSpPr>
          <p:cNvPr id="37" name="Text Box 31"/>
          <p:cNvSpPr txBox="1">
            <a:spLocks noChangeArrowheads="1"/>
          </p:cNvSpPr>
          <p:nvPr/>
        </p:nvSpPr>
        <p:spPr bwMode="auto">
          <a:xfrm>
            <a:off x="7315200" y="4114800"/>
            <a:ext cx="792163"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600">
                <a:solidFill>
                  <a:srgbClr val="000000"/>
                </a:solidFill>
                <a:latin typeface="MS PGothic" pitchFamily="34" charset="-128"/>
                <a:cs typeface="Times New Roman"/>
              </a:rPr>
              <a:t>提后</a:t>
            </a:r>
            <a:endParaRPr lang="en-US" sz="1600">
              <a:solidFill>
                <a:srgbClr val="000000"/>
              </a:solidFill>
              <a:latin typeface="MS PGothic" pitchFamily="34" charset="-128"/>
              <a:cs typeface="Times New Roman"/>
            </a:endParaRPr>
          </a:p>
        </p:txBody>
      </p:sp>
      <p:sp>
        <p:nvSpPr>
          <p:cNvPr id="52" name="Text Box 20"/>
          <p:cNvSpPr txBox="1">
            <a:spLocks noChangeArrowheads="1"/>
          </p:cNvSpPr>
          <p:nvPr/>
        </p:nvSpPr>
        <p:spPr bwMode="auto">
          <a:xfrm>
            <a:off x="2652713" y="4187825"/>
            <a:ext cx="792162" cy="307975"/>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000000"/>
                </a:solidFill>
                <a:latin typeface="MS PGothic" pitchFamily="34" charset="-128"/>
                <a:cs typeface="Times New Roman"/>
              </a:rPr>
              <a:t>帖前</a:t>
            </a:r>
            <a:endParaRPr lang="en-US" sz="1400">
              <a:solidFill>
                <a:srgbClr val="000000"/>
              </a:solidFill>
              <a:latin typeface="MS PGothic" pitchFamily="34" charset="-128"/>
              <a:cs typeface="Times New Roman"/>
            </a:endParaRPr>
          </a:p>
        </p:txBody>
      </p:sp>
      <p:sp>
        <p:nvSpPr>
          <p:cNvPr id="53" name="Text Box 19"/>
          <p:cNvSpPr txBox="1">
            <a:spLocks noChangeArrowheads="1"/>
          </p:cNvSpPr>
          <p:nvPr/>
        </p:nvSpPr>
        <p:spPr bwMode="auto">
          <a:xfrm>
            <a:off x="976313" y="4187825"/>
            <a:ext cx="792162" cy="307975"/>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2C1102"/>
                </a:solidFill>
                <a:latin typeface="MS PGothic" pitchFamily="34" charset="-128"/>
                <a:cs typeface="Times New Roman"/>
              </a:rPr>
              <a:t>加拉太</a:t>
            </a:r>
            <a:endParaRPr lang="en-US" sz="1400">
              <a:solidFill>
                <a:srgbClr val="2C1102"/>
              </a:solidFill>
              <a:latin typeface="MS PGothic" pitchFamily="34" charset="-128"/>
              <a:cs typeface="Times New Roman"/>
            </a:endParaRPr>
          </a:p>
        </p:txBody>
      </p:sp>
      <p:sp>
        <p:nvSpPr>
          <p:cNvPr id="524318" name="Text Box 21"/>
          <p:cNvSpPr txBox="1">
            <a:spLocks noChangeArrowheads="1"/>
          </p:cNvSpPr>
          <p:nvPr/>
        </p:nvSpPr>
        <p:spPr bwMode="auto">
          <a:xfrm>
            <a:off x="2652713" y="4572000"/>
            <a:ext cx="792162" cy="338138"/>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帖后</a:t>
            </a:r>
            <a:endParaRPr lang="en-US" sz="1600">
              <a:solidFill>
                <a:srgbClr val="000000"/>
              </a:solidFill>
              <a:latin typeface="MS PGothic" pitchFamily="34" charset="-128"/>
              <a:cs typeface="Times New Roman"/>
            </a:endParaRPr>
          </a:p>
        </p:txBody>
      </p:sp>
      <p:sp>
        <p:nvSpPr>
          <p:cNvPr id="55" name="Text Box 22"/>
          <p:cNvSpPr txBox="1">
            <a:spLocks noChangeArrowheads="1"/>
          </p:cNvSpPr>
          <p:nvPr/>
        </p:nvSpPr>
        <p:spPr bwMode="auto">
          <a:xfrm>
            <a:off x="3795713" y="4157663"/>
            <a:ext cx="792162" cy="338137"/>
          </a:xfrm>
          <a:prstGeom prst="rect">
            <a:avLst/>
          </a:prstGeom>
          <a:solidFill>
            <a:srgbClr val="CCFFFF"/>
          </a:solidFill>
          <a:ln w="12700">
            <a:noFill/>
            <a:miter lim="800000"/>
            <a:headEnd/>
            <a:tailEnd/>
          </a:ln>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20000"/>
              </a:spcBef>
            </a:pPr>
            <a:r>
              <a:rPr lang="zh-CN" altLang="en-US" sz="1600">
                <a:solidFill>
                  <a:srgbClr val="000000"/>
                </a:solidFill>
                <a:effectLst>
                  <a:outerShdw blurRad="38100" dist="38100" dir="2700000" algn="tl">
                    <a:srgbClr val="FFFFFF"/>
                  </a:outerShdw>
                </a:effectLst>
                <a:latin typeface="MS PGothic" pitchFamily="34" charset="-128"/>
                <a:cs typeface="Times New Roman"/>
              </a:rPr>
              <a:t>歌前</a:t>
            </a:r>
          </a:p>
        </p:txBody>
      </p:sp>
      <p:sp>
        <p:nvSpPr>
          <p:cNvPr id="524320" name="Text Box 23"/>
          <p:cNvSpPr txBox="1">
            <a:spLocks noChangeArrowheads="1"/>
          </p:cNvSpPr>
          <p:nvPr/>
        </p:nvSpPr>
        <p:spPr bwMode="auto">
          <a:xfrm>
            <a:off x="3795713" y="4572000"/>
            <a:ext cx="792162" cy="338138"/>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歌后</a:t>
            </a:r>
            <a:endParaRPr lang="en-US" sz="1600">
              <a:solidFill>
                <a:srgbClr val="000000"/>
              </a:solidFill>
              <a:latin typeface="MS PGothic" pitchFamily="34" charset="-128"/>
              <a:cs typeface="Times New Roman"/>
            </a:endParaRPr>
          </a:p>
        </p:txBody>
      </p:sp>
      <p:sp>
        <p:nvSpPr>
          <p:cNvPr id="57" name="Text Box 24"/>
          <p:cNvSpPr txBox="1">
            <a:spLocks noChangeArrowheads="1"/>
          </p:cNvSpPr>
          <p:nvPr/>
        </p:nvSpPr>
        <p:spPr bwMode="auto">
          <a:xfrm>
            <a:off x="3795713" y="5072063"/>
            <a:ext cx="792162" cy="338137"/>
          </a:xfrm>
          <a:prstGeom prst="rect">
            <a:avLst/>
          </a:prstGeom>
          <a:solidFill>
            <a:srgbClr val="CCFFFF"/>
          </a:solidFill>
          <a:ln w="12700">
            <a:noFill/>
            <a:miter lim="800000"/>
            <a:headEnd/>
            <a:tailEnd/>
          </a:ln>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effectLst>
                  <a:outerShdw blurRad="38100" dist="38100" dir="2700000" algn="tl">
                    <a:srgbClr val="FFFFFF"/>
                  </a:outerShdw>
                </a:effectLst>
                <a:latin typeface="MS PGothic" pitchFamily="34" charset="-128"/>
                <a:cs typeface="Times New Roman"/>
              </a:rPr>
              <a:t>罗马</a:t>
            </a:r>
          </a:p>
        </p:txBody>
      </p:sp>
      <p:sp>
        <p:nvSpPr>
          <p:cNvPr id="58" name="Text Box 25"/>
          <p:cNvSpPr txBox="1">
            <a:spLocks noChangeArrowheads="1"/>
          </p:cNvSpPr>
          <p:nvPr/>
        </p:nvSpPr>
        <p:spPr bwMode="auto">
          <a:xfrm>
            <a:off x="5441950" y="4114800"/>
            <a:ext cx="792163"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dirty="0">
                <a:solidFill>
                  <a:srgbClr val="2C1102"/>
                </a:solidFill>
                <a:latin typeface="Arial Narrow" pitchFamily="34" charset="0"/>
                <a:cs typeface="Times New Roman"/>
              </a:rPr>
              <a:t>以</a:t>
            </a:r>
            <a:r>
              <a:rPr lang="en-US" altLang="en-US" sz="1600" dirty="0">
                <a:solidFill>
                  <a:srgbClr val="2C1102"/>
                </a:solidFill>
                <a:cs typeface="Times New Roman"/>
              </a:rPr>
              <a:t>弗</a:t>
            </a:r>
            <a:r>
              <a:rPr lang="zh-CN" altLang="en-US" sz="1600" dirty="0">
                <a:solidFill>
                  <a:srgbClr val="2C1102"/>
                </a:solidFill>
                <a:cs typeface="Times New Roman"/>
              </a:rPr>
              <a:t>所</a:t>
            </a:r>
            <a:endParaRPr lang="en-US" sz="1600" dirty="0">
              <a:solidFill>
                <a:srgbClr val="2C1102"/>
              </a:solidFill>
              <a:latin typeface="Arial Narrow" pitchFamily="34" charset="0"/>
              <a:cs typeface="Times New Roman"/>
            </a:endParaRPr>
          </a:p>
        </p:txBody>
      </p:sp>
      <p:sp>
        <p:nvSpPr>
          <p:cNvPr id="59" name="Text Box 26"/>
          <p:cNvSpPr txBox="1">
            <a:spLocks noChangeArrowheads="1"/>
          </p:cNvSpPr>
          <p:nvPr/>
        </p:nvSpPr>
        <p:spPr bwMode="auto">
          <a:xfrm>
            <a:off x="5456238" y="45720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歌罗西</a:t>
            </a:r>
            <a:endParaRPr lang="en-US" sz="1600">
              <a:solidFill>
                <a:srgbClr val="000000"/>
              </a:solidFill>
              <a:latin typeface="MS PGothic" pitchFamily="34" charset="-128"/>
              <a:cs typeface="Times New Roman"/>
            </a:endParaRPr>
          </a:p>
        </p:txBody>
      </p:sp>
      <p:sp>
        <p:nvSpPr>
          <p:cNvPr id="524324" name="Text Box 27"/>
          <p:cNvSpPr txBox="1">
            <a:spLocks noChangeArrowheads="1"/>
          </p:cNvSpPr>
          <p:nvPr/>
        </p:nvSpPr>
        <p:spPr bwMode="auto">
          <a:xfrm>
            <a:off x="5456238" y="5072063"/>
            <a:ext cx="792162" cy="307975"/>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000000"/>
                </a:solidFill>
                <a:latin typeface="MS PGothic" pitchFamily="34" charset="-128"/>
                <a:cs typeface="Times New Roman"/>
              </a:rPr>
              <a:t>腓利门</a:t>
            </a:r>
            <a:endParaRPr lang="en-US" sz="1400">
              <a:solidFill>
                <a:srgbClr val="000000"/>
              </a:solidFill>
              <a:latin typeface="MS PGothic" pitchFamily="34" charset="-128"/>
              <a:cs typeface="Times New Roman"/>
            </a:endParaRPr>
          </a:p>
        </p:txBody>
      </p:sp>
      <p:sp>
        <p:nvSpPr>
          <p:cNvPr id="62" name="Text Box 28"/>
          <p:cNvSpPr txBox="1">
            <a:spLocks noChangeArrowheads="1"/>
          </p:cNvSpPr>
          <p:nvPr/>
        </p:nvSpPr>
        <p:spPr bwMode="auto">
          <a:xfrm>
            <a:off x="5456238" y="54864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腓利比</a:t>
            </a:r>
            <a:endParaRPr lang="en-US" sz="1600">
              <a:solidFill>
                <a:srgbClr val="000000"/>
              </a:solidFill>
              <a:latin typeface="MS PGothic" pitchFamily="34" charset="-128"/>
              <a:cs typeface="Times New Roman"/>
            </a:endParaRPr>
          </a:p>
        </p:txBody>
      </p:sp>
      <p:sp>
        <p:nvSpPr>
          <p:cNvPr id="541735" name="TextBox 62"/>
          <p:cNvSpPr txBox="1">
            <a:spLocks noChangeArrowheads="1"/>
          </p:cNvSpPr>
          <p:nvPr/>
        </p:nvSpPr>
        <p:spPr bwMode="auto">
          <a:xfrm>
            <a:off x="1793875" y="4914900"/>
            <a:ext cx="1857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endParaRPr lang="en-US">
              <a:solidFill>
                <a:srgbClr val="2C1102"/>
              </a:solidFill>
              <a:cs typeface="Times New Roman"/>
            </a:endParaRPr>
          </a:p>
        </p:txBody>
      </p:sp>
      <p:sp>
        <p:nvSpPr>
          <p:cNvPr id="63" name="Text Box 25"/>
          <p:cNvSpPr txBox="1">
            <a:spLocks noChangeArrowheads="1"/>
          </p:cNvSpPr>
          <p:nvPr/>
        </p:nvSpPr>
        <p:spPr bwMode="auto">
          <a:xfrm>
            <a:off x="6386513" y="41148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Arial Narrow" pitchFamily="34" charset="0"/>
                <a:cs typeface="Times New Roman"/>
              </a:rPr>
              <a:t>提前</a:t>
            </a:r>
            <a:endParaRPr lang="en-US" sz="1600">
              <a:solidFill>
                <a:srgbClr val="000000"/>
              </a:solidFill>
              <a:latin typeface="Arial Narrow" pitchFamily="34" charset="0"/>
              <a:cs typeface="Times New Roman"/>
            </a:endParaRPr>
          </a:p>
        </p:txBody>
      </p:sp>
      <p:sp>
        <p:nvSpPr>
          <p:cNvPr id="64" name="Text Box 25"/>
          <p:cNvSpPr txBox="1">
            <a:spLocks noChangeArrowheads="1"/>
          </p:cNvSpPr>
          <p:nvPr/>
        </p:nvSpPr>
        <p:spPr bwMode="auto">
          <a:xfrm>
            <a:off x="6416675" y="4572000"/>
            <a:ext cx="792163" cy="323850"/>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500">
                <a:solidFill>
                  <a:srgbClr val="000000"/>
                </a:solidFill>
                <a:latin typeface="Arial Narrow" pitchFamily="34" charset="0"/>
                <a:cs typeface="Times New Roman"/>
              </a:rPr>
              <a:t>提多</a:t>
            </a:r>
            <a:endParaRPr lang="en-US" sz="1500">
              <a:solidFill>
                <a:srgbClr val="000000"/>
              </a:solidFill>
              <a:latin typeface="Arial Narrow" pitchFamily="34" charset="0"/>
              <a:cs typeface="Times New Roman"/>
            </a:endParaRPr>
          </a:p>
        </p:txBody>
      </p:sp>
      <p:sp>
        <p:nvSpPr>
          <p:cNvPr id="61" name="Text Box 19"/>
          <p:cNvSpPr txBox="1">
            <a:spLocks noChangeArrowheads="1"/>
          </p:cNvSpPr>
          <p:nvPr/>
        </p:nvSpPr>
        <p:spPr bwMode="auto">
          <a:xfrm>
            <a:off x="152400" y="6421438"/>
            <a:ext cx="1800225" cy="338137"/>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Arial Narrow" pitchFamily="34" charset="0"/>
                <a:cs typeface="Times New Roman" pitchFamily="18" charset="0"/>
              </a:rPr>
              <a:t>普通书信</a:t>
            </a:r>
            <a:endParaRPr lang="en-US" sz="1600">
              <a:solidFill>
                <a:srgbClr val="000000"/>
              </a:solidFill>
              <a:latin typeface="Arial Narrow" pitchFamily="34" charset="0"/>
              <a:cs typeface="Times New Roman" pitchFamily="18" charset="0"/>
            </a:endParaRPr>
          </a:p>
        </p:txBody>
      </p:sp>
      <p:sp>
        <p:nvSpPr>
          <p:cNvPr id="66" name="Text Box 19"/>
          <p:cNvSpPr txBox="1">
            <a:spLocks noChangeArrowheads="1"/>
          </p:cNvSpPr>
          <p:nvPr/>
        </p:nvSpPr>
        <p:spPr bwMode="auto">
          <a:xfrm>
            <a:off x="9906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雅各</a:t>
            </a:r>
            <a:endParaRPr lang="en-US" sz="1600">
              <a:solidFill>
                <a:srgbClr val="000000"/>
              </a:solidFill>
              <a:latin typeface="MS PGothic" pitchFamily="34" charset="-128"/>
              <a:cs typeface="Times New Roman"/>
            </a:endParaRPr>
          </a:p>
        </p:txBody>
      </p:sp>
      <p:sp>
        <p:nvSpPr>
          <p:cNvPr id="67" name="Text Box 19"/>
          <p:cNvSpPr txBox="1">
            <a:spLocks noChangeArrowheads="1"/>
          </p:cNvSpPr>
          <p:nvPr/>
        </p:nvSpPr>
        <p:spPr bwMode="auto">
          <a:xfrm>
            <a:off x="6446838" y="5029200"/>
            <a:ext cx="792162" cy="307975"/>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000000"/>
                </a:solidFill>
                <a:latin typeface="MS PGothic" pitchFamily="34" charset="-128"/>
                <a:cs typeface="Times New Roman"/>
              </a:rPr>
              <a:t>彼</a:t>
            </a:r>
            <a:r>
              <a:rPr lang="en-US" altLang="zh-CN" sz="1400">
                <a:solidFill>
                  <a:srgbClr val="000000"/>
                </a:solidFill>
                <a:latin typeface="MS PGothic" pitchFamily="34" charset="-128"/>
                <a:cs typeface="Times New Roman"/>
              </a:rPr>
              <a:t>  </a:t>
            </a:r>
            <a:r>
              <a:rPr lang="zh-CN" altLang="en-US" sz="1400">
                <a:solidFill>
                  <a:srgbClr val="000000"/>
                </a:solidFill>
                <a:latin typeface="MS PGothic" pitchFamily="34" charset="-128"/>
                <a:cs typeface="Times New Roman"/>
              </a:rPr>
              <a:t>前</a:t>
            </a:r>
            <a:endParaRPr lang="en-US" sz="1400">
              <a:solidFill>
                <a:srgbClr val="000000"/>
              </a:solidFill>
              <a:latin typeface="MS PGothic" pitchFamily="34" charset="-128"/>
              <a:cs typeface="Times New Roman"/>
            </a:endParaRPr>
          </a:p>
        </p:txBody>
      </p:sp>
      <p:sp>
        <p:nvSpPr>
          <p:cNvPr id="68" name="Text Box 19"/>
          <p:cNvSpPr txBox="1">
            <a:spLocks noChangeArrowheads="1"/>
          </p:cNvSpPr>
          <p:nvPr/>
        </p:nvSpPr>
        <p:spPr bwMode="auto">
          <a:xfrm>
            <a:off x="6446838" y="5486400"/>
            <a:ext cx="792162" cy="338138"/>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彼后</a:t>
            </a:r>
            <a:endParaRPr lang="en-US" sz="1600">
              <a:solidFill>
                <a:srgbClr val="000000"/>
              </a:solidFill>
              <a:latin typeface="MS PGothic" pitchFamily="34" charset="-128"/>
              <a:cs typeface="Times New Roman"/>
            </a:endParaRPr>
          </a:p>
        </p:txBody>
      </p:sp>
      <p:sp>
        <p:nvSpPr>
          <p:cNvPr id="69" name="Text Box 19"/>
          <p:cNvSpPr txBox="1">
            <a:spLocks noChangeArrowheads="1"/>
          </p:cNvSpPr>
          <p:nvPr/>
        </p:nvSpPr>
        <p:spPr bwMode="auto">
          <a:xfrm>
            <a:off x="73152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希伯来</a:t>
            </a:r>
            <a:endParaRPr lang="en-US" sz="1600">
              <a:solidFill>
                <a:srgbClr val="000000"/>
              </a:solidFill>
              <a:latin typeface="MS PGothic" pitchFamily="34" charset="-128"/>
              <a:cs typeface="Times New Roman"/>
            </a:endParaRPr>
          </a:p>
        </p:txBody>
      </p:sp>
      <p:sp>
        <p:nvSpPr>
          <p:cNvPr id="70" name="Text Box 19"/>
          <p:cNvSpPr txBox="1">
            <a:spLocks noChangeArrowheads="1"/>
          </p:cNvSpPr>
          <p:nvPr/>
        </p:nvSpPr>
        <p:spPr bwMode="auto">
          <a:xfrm>
            <a:off x="8305800" y="4114800"/>
            <a:ext cx="792163" cy="338138"/>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犹大</a:t>
            </a:r>
            <a:endParaRPr lang="en-US" sz="1600">
              <a:solidFill>
                <a:srgbClr val="000000"/>
              </a:solidFill>
              <a:latin typeface="MS PGothic" pitchFamily="34" charset="-128"/>
              <a:cs typeface="Times New Roman"/>
            </a:endParaRPr>
          </a:p>
        </p:txBody>
      </p:sp>
      <p:sp>
        <p:nvSpPr>
          <p:cNvPr id="71" name="Text Box 19"/>
          <p:cNvSpPr txBox="1">
            <a:spLocks noChangeArrowheads="1"/>
          </p:cNvSpPr>
          <p:nvPr/>
        </p:nvSpPr>
        <p:spPr bwMode="auto">
          <a:xfrm>
            <a:off x="83058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约</a:t>
            </a:r>
            <a:r>
              <a:rPr lang="en-US" altLang="zh-CN" sz="1600">
                <a:solidFill>
                  <a:srgbClr val="000000"/>
                </a:solidFill>
                <a:latin typeface="MS PGothic" pitchFamily="34" charset="-128"/>
                <a:cs typeface="Times New Roman"/>
              </a:rPr>
              <a:t> 1</a:t>
            </a:r>
            <a:endParaRPr lang="en-US" sz="1600">
              <a:solidFill>
                <a:srgbClr val="000000"/>
              </a:solidFill>
              <a:latin typeface="MS PGothic" pitchFamily="34" charset="-128"/>
              <a:cs typeface="Times New Roman"/>
            </a:endParaRPr>
          </a:p>
        </p:txBody>
      </p:sp>
      <p:sp>
        <p:nvSpPr>
          <p:cNvPr id="72" name="Text Box 19"/>
          <p:cNvSpPr txBox="1">
            <a:spLocks noChangeArrowheads="1"/>
          </p:cNvSpPr>
          <p:nvPr/>
        </p:nvSpPr>
        <p:spPr bwMode="auto">
          <a:xfrm>
            <a:off x="8305800" y="50292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约</a:t>
            </a:r>
            <a:r>
              <a:rPr lang="en-US" altLang="zh-CN" sz="1600">
                <a:solidFill>
                  <a:srgbClr val="000000"/>
                </a:solidFill>
                <a:latin typeface="MS PGothic" pitchFamily="34" charset="-128"/>
                <a:cs typeface="Times New Roman"/>
              </a:rPr>
              <a:t> 2</a:t>
            </a:r>
            <a:endParaRPr lang="en-US" sz="1600">
              <a:solidFill>
                <a:srgbClr val="000000"/>
              </a:solidFill>
              <a:latin typeface="MS PGothic" pitchFamily="34" charset="-128"/>
              <a:cs typeface="Times New Roman"/>
            </a:endParaRPr>
          </a:p>
        </p:txBody>
      </p:sp>
      <p:sp>
        <p:nvSpPr>
          <p:cNvPr id="73" name="Text Box 19"/>
          <p:cNvSpPr txBox="1">
            <a:spLocks noChangeArrowheads="1"/>
          </p:cNvSpPr>
          <p:nvPr/>
        </p:nvSpPr>
        <p:spPr bwMode="auto">
          <a:xfrm>
            <a:off x="8305800" y="54864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约</a:t>
            </a:r>
            <a:r>
              <a:rPr lang="en-US" altLang="zh-CN" sz="1600">
                <a:solidFill>
                  <a:srgbClr val="000000"/>
                </a:solidFill>
                <a:latin typeface="MS PGothic" pitchFamily="34" charset="-128"/>
                <a:cs typeface="Times New Roman"/>
              </a:rPr>
              <a:t> 3</a:t>
            </a:r>
            <a:endParaRPr lang="en-US" sz="1600">
              <a:solidFill>
                <a:srgbClr val="000000"/>
              </a:solidFill>
              <a:latin typeface="MS PGothic" pitchFamily="34" charset="-128"/>
              <a:cs typeface="Times New Roman"/>
            </a:endParaRPr>
          </a:p>
        </p:txBody>
      </p:sp>
      <p:sp>
        <p:nvSpPr>
          <p:cNvPr id="74" name="Text Box 19"/>
          <p:cNvSpPr txBox="1">
            <a:spLocks noChangeArrowheads="1"/>
          </p:cNvSpPr>
          <p:nvPr/>
        </p:nvSpPr>
        <p:spPr bwMode="auto">
          <a:xfrm>
            <a:off x="8305800" y="59436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cs typeface="Times New Roman"/>
              </a:rPr>
              <a:t>启示录</a:t>
            </a:r>
            <a:endParaRPr lang="en-US" sz="1600">
              <a:solidFill>
                <a:srgbClr val="000000"/>
              </a:solidFill>
              <a:latin typeface="Arial Narrow" pitchFamily="34" charset="0"/>
              <a:cs typeface="Times New Roman" pitchFamily="18" charset="0"/>
            </a:endParaRPr>
          </a:p>
        </p:txBody>
      </p:sp>
      <p:sp>
        <p:nvSpPr>
          <p:cNvPr id="78" name="Text Box 10"/>
          <p:cNvSpPr txBox="1">
            <a:spLocks noChangeArrowheads="1"/>
          </p:cNvSpPr>
          <p:nvPr/>
        </p:nvSpPr>
        <p:spPr bwMode="auto">
          <a:xfrm>
            <a:off x="2123728" y="6442883"/>
            <a:ext cx="990600" cy="307777"/>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TW" altLang="en-US" sz="2000" dirty="0">
                <a:solidFill>
                  <a:srgbClr val="FFFFFF"/>
                </a:solidFill>
                <a:latin typeface="Kaiti SC Regular"/>
                <a:cs typeface="Kaiti SC Regular"/>
              </a:rPr>
              <a:t>罗马</a:t>
            </a:r>
            <a:endParaRPr lang="en-US" sz="2000" b="1" dirty="0">
              <a:solidFill>
                <a:srgbClr val="FFFFFF"/>
              </a:solidFill>
              <a:latin typeface="Kaiti SC Regular"/>
              <a:cs typeface="Kaiti SC Regular"/>
            </a:endParaRPr>
          </a:p>
        </p:txBody>
      </p:sp>
      <p:sp>
        <p:nvSpPr>
          <p:cNvPr id="96" name="Text Box 9"/>
          <p:cNvSpPr txBox="1">
            <a:spLocks noChangeArrowheads="1"/>
          </p:cNvSpPr>
          <p:nvPr/>
        </p:nvSpPr>
        <p:spPr bwMode="auto">
          <a:xfrm>
            <a:off x="2123728" y="5949280"/>
            <a:ext cx="1080864" cy="27699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wrap="square"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1800" b="1" dirty="0">
                <a:solidFill>
                  <a:srgbClr val="000000"/>
                </a:solidFill>
                <a:latin typeface="Arial Narrow" charset="0"/>
                <a:cs typeface="Times New Roman" charset="0"/>
              </a:rPr>
              <a:t>一二三四</a:t>
            </a:r>
            <a:endParaRPr lang="en-US" sz="1800" b="1" dirty="0">
              <a:solidFill>
                <a:srgbClr val="000000"/>
              </a:solidFill>
              <a:latin typeface="Arial Narrow" charset="0"/>
              <a:cs typeface="Times New Roman" charset="0"/>
            </a:endParaRPr>
          </a:p>
        </p:txBody>
      </p:sp>
      <p:sp>
        <p:nvSpPr>
          <p:cNvPr id="102" name="Text Box 20"/>
          <p:cNvSpPr txBox="1">
            <a:spLocks noChangeArrowheads="1"/>
          </p:cNvSpPr>
          <p:nvPr/>
        </p:nvSpPr>
        <p:spPr bwMode="auto">
          <a:xfrm>
            <a:off x="3347864" y="6021288"/>
            <a:ext cx="1600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dirty="0">
                <a:solidFill>
                  <a:srgbClr val="FFFFFF"/>
                </a:solidFill>
              </a:rPr>
              <a:t>旅程</a:t>
            </a:r>
            <a:endParaRPr lang="en-US" b="1" dirty="0">
              <a:solidFill>
                <a:srgbClr val="FFFFFF"/>
              </a:solidFill>
              <a:latin typeface="Arial Narrow" charset="0"/>
              <a:cs typeface="Times New Roman" charset="0"/>
            </a:endParaRPr>
          </a:p>
        </p:txBody>
      </p:sp>
      <p:sp>
        <p:nvSpPr>
          <p:cNvPr id="103" name="Text Box 20"/>
          <p:cNvSpPr txBox="1">
            <a:spLocks noChangeArrowheads="1"/>
          </p:cNvSpPr>
          <p:nvPr/>
        </p:nvSpPr>
        <p:spPr bwMode="auto">
          <a:xfrm>
            <a:off x="3363888" y="6495528"/>
            <a:ext cx="14611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zh-TW" altLang="en-US" sz="1800" dirty="0">
                <a:solidFill>
                  <a:srgbClr val="FFFFFF"/>
                </a:solidFill>
              </a:rPr>
              <a:t>关押</a:t>
            </a:r>
            <a:endParaRPr lang="en-US" b="1" dirty="0">
              <a:solidFill>
                <a:srgbClr val="FFFFFF"/>
              </a:solidFill>
              <a:latin typeface="Arial Narrow" charset="0"/>
              <a:cs typeface="Times New Roman" charset="0"/>
            </a:endParaRPr>
          </a:p>
        </p:txBody>
      </p:sp>
      <p:sp>
        <p:nvSpPr>
          <p:cNvPr id="104" name="Text Box 20"/>
          <p:cNvSpPr txBox="1">
            <a:spLocks noChangeArrowheads="1"/>
          </p:cNvSpPr>
          <p:nvPr/>
        </p:nvSpPr>
        <p:spPr bwMode="auto">
          <a:xfrm>
            <a:off x="6516216" y="6525344"/>
            <a:ext cx="244792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zh-TW" altLang="en-US" sz="1200" dirty="0">
                <a:solidFill>
                  <a:srgbClr val="FFFFFF"/>
                </a:solidFill>
              </a:rPr>
              <a:t>动画</a:t>
            </a:r>
            <a:endParaRPr lang="en-US" sz="1600"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1280906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ext Box 2"/>
          <p:cNvSpPr txBox="1">
            <a:spLocks noChangeArrowheads="1"/>
          </p:cNvSpPr>
          <p:nvPr/>
        </p:nvSpPr>
        <p:spPr bwMode="auto">
          <a:xfrm>
            <a:off x="1066800" y="76203"/>
            <a:ext cx="69342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TW" altLang="en-US" b="1" dirty="0">
                <a:solidFill>
                  <a:srgbClr val="000000"/>
                </a:solidFill>
                <a:latin typeface="Kaiti SC" charset="-122"/>
                <a:ea typeface="Kaiti SC" charset="-122"/>
                <a:cs typeface="Kaiti SC" charset="-122"/>
              </a:rPr>
              <a:t> </a:t>
            </a:r>
            <a:r>
              <a:rPr lang="en-US" altLang="ja-JP" b="1" dirty="0">
                <a:solidFill>
                  <a:srgbClr val="000000"/>
                </a:solidFill>
                <a:effectLst>
                  <a:outerShdw blurRad="38100" dist="38100" dir="2700000" algn="tl">
                    <a:srgbClr val="000000"/>
                  </a:outerShdw>
                </a:effectLst>
                <a:latin typeface="Kaiti SC" charset="-122"/>
                <a:ea typeface="Kaiti SC" charset="-122"/>
                <a:cs typeface="Kaiti SC" charset="-122"/>
              </a:rPr>
              <a:t>(</a:t>
            </a:r>
            <a:r>
              <a:rPr lang="zh-CN" altLang="en-US" b="1" dirty="0">
                <a:solidFill>
                  <a:srgbClr val="000000"/>
                </a:solidFill>
                <a:effectLst>
                  <a:outerShdw blurRad="38100" dist="38100" dir="2700000" algn="tl">
                    <a:srgbClr val="000000"/>
                  </a:outerShdw>
                </a:effectLst>
                <a:latin typeface="Kaiti SC" charset="-122"/>
                <a:ea typeface="Kaiti SC" charset="-122"/>
                <a:cs typeface="Kaiti SC" charset="-122"/>
              </a:rPr>
              <a:t>普通</a:t>
            </a:r>
            <a:r>
              <a:rPr lang="zh-CN" altLang="en-US" b="1" dirty="0">
                <a:solidFill>
                  <a:srgbClr val="000000"/>
                </a:solidFill>
                <a:latin typeface="Kaiti SC" charset="-122"/>
                <a:ea typeface="Kaiti SC" charset="-122"/>
                <a:cs typeface="Kaiti SC" charset="-122"/>
              </a:rPr>
              <a:t>书</a:t>
            </a:r>
            <a:r>
              <a:rPr lang="zh-TW" altLang="en-US" b="1" dirty="0">
                <a:solidFill>
                  <a:srgbClr val="000000"/>
                </a:solidFill>
                <a:effectLst>
                  <a:outerShdw blurRad="38100" dist="38100" dir="2700000" algn="tl">
                    <a:srgbClr val="000000"/>
                  </a:outerShdw>
                </a:effectLst>
                <a:latin typeface="Kaiti SC" charset="-122"/>
                <a:ea typeface="Kaiti SC" charset="-122"/>
                <a:cs typeface="Kaiti SC" charset="-122"/>
              </a:rPr>
              <a:t>信</a:t>
            </a:r>
            <a:r>
              <a:rPr lang="en-US" altLang="ja-JP" b="1" dirty="0">
                <a:solidFill>
                  <a:srgbClr val="000000"/>
                </a:solidFill>
                <a:effectLst>
                  <a:outerShdw blurRad="38100" dist="38100" dir="2700000" algn="tl">
                    <a:srgbClr val="000000"/>
                  </a:outerShdw>
                </a:effectLst>
                <a:latin typeface="Kaiti SC" charset="-122"/>
                <a:ea typeface="Kaiti SC" charset="-122"/>
                <a:cs typeface="Kaiti SC" charset="-122"/>
              </a:rPr>
              <a:t>)</a:t>
            </a:r>
            <a:endParaRPr lang="en-US" b="1" dirty="0">
              <a:solidFill>
                <a:srgbClr val="000000"/>
              </a:solidFill>
              <a:effectLst>
                <a:outerShdw blurRad="38100" dist="38100" dir="2700000" algn="tl">
                  <a:srgbClr val="000000"/>
                </a:outerShdw>
              </a:effectLst>
              <a:latin typeface="Kaiti SC" charset="-122"/>
              <a:ea typeface="Kaiti SC" charset="-122"/>
              <a:cs typeface="Kaiti SC" charset="-122"/>
            </a:endParaRPr>
          </a:p>
        </p:txBody>
      </p:sp>
      <p:sp>
        <p:nvSpPr>
          <p:cNvPr id="283650" name="Text Box 3"/>
          <p:cNvSpPr txBox="1">
            <a:spLocks noChangeArrowheads="1"/>
          </p:cNvSpPr>
          <p:nvPr/>
        </p:nvSpPr>
        <p:spPr bwMode="auto">
          <a:xfrm>
            <a:off x="76200" y="609606"/>
            <a:ext cx="6705600" cy="7143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ja-JP" altLang="en-US" sz="2000" dirty="0">
                <a:solidFill>
                  <a:srgbClr val="000000"/>
                </a:solidFill>
                <a:effectLst>
                  <a:outerShdw blurRad="38100" dist="38100" dir="2700000" algn="tl">
                    <a:srgbClr val="DDDDDD"/>
                  </a:outerShdw>
                </a:effectLst>
                <a:latin typeface="ＭＳ Ｐゴシック" charset="0"/>
              </a:rPr>
              <a:t>“</a:t>
            </a:r>
            <a:r>
              <a:rPr lang="en-US" sz="2000" dirty="0">
                <a:solidFill>
                  <a:srgbClr val="000000"/>
                </a:solidFill>
                <a:effectLst>
                  <a:outerShdw blurRad="38100" dist="38100" dir="2700000" algn="tl">
                    <a:srgbClr val="DDDDDD"/>
                  </a:outerShdw>
                </a:effectLst>
                <a:latin typeface="ＭＳ Ｐゴシック" charset="0"/>
              </a:rPr>
              <a:t>直 到 地 极</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使</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徒</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行</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传</a:t>
            </a:r>
            <a:r>
              <a:rPr lang="en-US" altLang="ja-JP" sz="2000" dirty="0">
                <a:solidFill>
                  <a:srgbClr val="000000"/>
                </a:solidFill>
                <a:effectLst>
                  <a:outerShdw blurRad="38100" dist="38100" dir="2700000" algn="tl">
                    <a:srgbClr val="DDDDDD"/>
                  </a:outerShdw>
                </a:effectLst>
                <a:latin typeface="ＭＳ Ｐゴシック" charset="0"/>
              </a:rPr>
              <a:t> 1</a:t>
            </a:r>
            <a:r>
              <a:rPr lang="en-US" altLang="zh-CN" sz="2000" dirty="0">
                <a:solidFill>
                  <a:srgbClr val="000000"/>
                </a:solidFill>
                <a:effectLst>
                  <a:outerShdw blurRad="38100" dist="38100" dir="2700000" algn="tl">
                    <a:srgbClr val="DDDDDD"/>
                  </a:outerShdw>
                </a:effectLst>
                <a:latin typeface="ＭＳ Ｐゴシック" charset="0"/>
              </a:rPr>
              <a:t>3 - </a:t>
            </a:r>
            <a:r>
              <a:rPr lang="zh-CN" altLang="en-US" sz="2000" dirty="0">
                <a:solidFill>
                  <a:srgbClr val="000000"/>
                </a:solidFill>
                <a:effectLst>
                  <a:outerShdw blurRad="38100" dist="38100" dir="2700000" algn="tl">
                    <a:srgbClr val="DDDDDD"/>
                  </a:outerShdw>
                </a:effectLst>
                <a:latin typeface="ＭＳ Ｐゴシック" charset="0"/>
              </a:rPr>
              <a:t>2</a:t>
            </a:r>
            <a:r>
              <a:rPr lang="en-US" altLang="ja-JP" sz="2000" dirty="0">
                <a:solidFill>
                  <a:srgbClr val="000000"/>
                </a:solidFill>
                <a:effectLst>
                  <a:outerShdw blurRad="38100" dist="38100" dir="2700000" algn="tl">
                    <a:srgbClr val="DDDDDD"/>
                  </a:outerShdw>
                </a:effectLst>
                <a:latin typeface="ＭＳ Ｐゴシック" charset="0"/>
              </a:rPr>
              <a:t>8</a:t>
            </a:r>
            <a:r>
              <a:rPr lang="en-US" altLang="ja-JP" sz="2000" dirty="0">
                <a:solidFill>
                  <a:srgbClr val="000000"/>
                </a:solidFill>
                <a:effectLst>
                  <a:outerShdw blurRad="38100" dist="38100" dir="2700000" algn="tl">
                    <a:srgbClr val="DDDDDD"/>
                  </a:outerShdw>
                </a:effectLst>
              </a:rPr>
              <a:t>)</a:t>
            </a:r>
          </a:p>
          <a:p>
            <a:pPr>
              <a:defRPr/>
            </a:pPr>
            <a:r>
              <a:rPr lang="en-US" sz="1200" dirty="0">
                <a:solidFill>
                  <a:srgbClr val="000000"/>
                </a:solidFill>
                <a:effectLst>
                  <a:outerShdw blurRad="38100" dist="38100" dir="2700000" algn="tl">
                    <a:srgbClr val="DDDDDD"/>
                  </a:outerShdw>
                </a:effectLst>
              </a:rPr>
              <a:t>  </a:t>
            </a:r>
            <a:r>
              <a:rPr lang="en-US" sz="2000" b="1" dirty="0">
                <a:solidFill>
                  <a:srgbClr val="000000"/>
                </a:solidFill>
                <a:effectLst>
                  <a:outerShdw blurRad="38100" dist="38100" dir="2700000" algn="tl">
                    <a:srgbClr val="DDDDDD"/>
                  </a:outerShdw>
                </a:effectLst>
              </a:rPr>
              <a:t>  13         14    15  16          18      </a:t>
            </a:r>
            <a:r>
              <a:rPr lang="en-US" altLang="zh-CN" sz="2000" b="1" dirty="0">
                <a:solidFill>
                  <a:srgbClr val="000000"/>
                </a:solidFill>
                <a:effectLst>
                  <a:outerShdw blurRad="38100" dist="38100" dir="2700000" algn="tl">
                    <a:srgbClr val="DDDDDD"/>
                  </a:outerShdw>
                </a:effectLst>
              </a:rPr>
              <a:t>19</a:t>
            </a:r>
            <a:r>
              <a:rPr lang="en-US" sz="2000" b="1" dirty="0">
                <a:solidFill>
                  <a:srgbClr val="000000"/>
                </a:solidFill>
                <a:effectLst>
                  <a:outerShdw blurRad="38100" dist="38100" dir="2700000" algn="tl">
                    <a:srgbClr val="DDDDDD"/>
                  </a:outerShdw>
                </a:effectLst>
              </a:rPr>
              <a:t>      21               2</a:t>
            </a:r>
            <a:r>
              <a:rPr lang="en-US" altLang="zh-CN" sz="2000" b="1" dirty="0">
                <a:solidFill>
                  <a:srgbClr val="000000"/>
                </a:solidFill>
                <a:effectLst>
                  <a:outerShdw blurRad="38100" dist="38100" dir="2700000" algn="tl">
                    <a:srgbClr val="DDDDDD"/>
                  </a:outerShdw>
                </a:effectLst>
              </a:rPr>
              <a:t>2</a:t>
            </a:r>
            <a:r>
              <a:rPr lang="en-US" sz="2000" b="1" dirty="0">
                <a:solidFill>
                  <a:srgbClr val="000000"/>
                </a:solidFill>
                <a:effectLst>
                  <a:outerShdw blurRad="38100" dist="38100" dir="2700000" algn="tl">
                    <a:srgbClr val="DDDDDD"/>
                  </a:outerShdw>
                </a:effectLst>
              </a:rPr>
              <a:t>          28</a:t>
            </a:r>
          </a:p>
        </p:txBody>
      </p:sp>
      <p:sp>
        <p:nvSpPr>
          <p:cNvPr id="283651" name="Text Box 4"/>
          <p:cNvSpPr txBox="1">
            <a:spLocks noChangeArrowheads="1"/>
          </p:cNvSpPr>
          <p:nvPr/>
        </p:nvSpPr>
        <p:spPr bwMode="auto">
          <a:xfrm>
            <a:off x="76200" y="1447804"/>
            <a:ext cx="990600" cy="11540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四月</a:t>
            </a:r>
            <a:r>
              <a:rPr lang="en-US" altLang="ja-JP" sz="1200" b="1" dirty="0">
                <a:solidFill>
                  <a:srgbClr val="000000"/>
                </a:solidFill>
                <a:latin typeface="Arial Narrow" charset="0"/>
              </a:rPr>
              <a:t>  48-</a:t>
            </a:r>
            <a:br>
              <a:rPr lang="en-US" altLang="ja-JP" sz="1200" b="1" dirty="0">
                <a:solidFill>
                  <a:srgbClr val="000000"/>
                </a:solidFill>
                <a:latin typeface="Arial Narrow" charset="0"/>
              </a:rPr>
            </a:br>
            <a:r>
              <a:rPr lang="en-US" sz="1200" b="1" dirty="0">
                <a:solidFill>
                  <a:srgbClr val="000000"/>
                </a:solidFill>
              </a:rPr>
              <a:t>九月</a:t>
            </a:r>
            <a:r>
              <a:rPr lang="en-US" altLang="ja-JP" sz="1200" b="1" dirty="0">
                <a:solidFill>
                  <a:srgbClr val="000000"/>
                </a:solidFill>
                <a:latin typeface="Arial Narrow" charset="0"/>
              </a:rPr>
              <a:t> 49</a:t>
            </a:r>
          </a:p>
          <a:p>
            <a:pPr algn="ctr"/>
            <a:r>
              <a:rPr lang="en-US" sz="1200" b="1" dirty="0">
                <a:solidFill>
                  <a:srgbClr val="000000"/>
                </a:solidFill>
                <a:latin typeface="Arial Narrow" charset="0"/>
              </a:rPr>
              <a:t>1</a:t>
            </a:r>
            <a:br>
              <a:rPr lang="en-US" sz="1200" b="1" dirty="0">
                <a:solidFill>
                  <a:srgbClr val="000000"/>
                </a:solidFill>
                <a:latin typeface="Arial Narrow" charset="0"/>
              </a:rPr>
            </a:br>
            <a:r>
              <a:rPr lang="en-US" sz="1800" b="1" dirty="0">
                <a:solidFill>
                  <a:srgbClr val="000000"/>
                </a:solidFill>
              </a:rPr>
              <a:t>加 拉 太</a:t>
            </a:r>
            <a:endParaRPr lang="en-US" altLang="ja-JP" sz="1800" b="1" dirty="0">
              <a:solidFill>
                <a:srgbClr val="000000"/>
              </a:solidFill>
              <a:latin typeface="Arial Narrow"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283652" name="Text Box 5"/>
          <p:cNvSpPr txBox="1">
            <a:spLocks noChangeArrowheads="1"/>
          </p:cNvSpPr>
          <p:nvPr/>
        </p:nvSpPr>
        <p:spPr bwMode="auto">
          <a:xfrm>
            <a:off x="2133600" y="1447800"/>
            <a:ext cx="1358280" cy="152342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四九月</a:t>
            </a:r>
            <a:r>
              <a:rPr lang="en-US" altLang="ja-JP" sz="1200" b="1" dirty="0">
                <a:solidFill>
                  <a:srgbClr val="000000"/>
                </a:solidFill>
                <a:latin typeface="Arial Narrow" charset="0"/>
              </a:rPr>
              <a:t> 52</a:t>
            </a:r>
          </a:p>
          <a:p>
            <a:pPr algn="ctr"/>
            <a:r>
              <a:rPr lang="en-US" sz="1200" b="1" dirty="0">
                <a:solidFill>
                  <a:srgbClr val="000000"/>
                </a:solidFill>
                <a:latin typeface="Arial Narrow" charset="0"/>
              </a:rPr>
              <a:t>2</a:t>
            </a:r>
            <a:br>
              <a:rPr lang="en-US" sz="1200" b="1" dirty="0">
                <a:solidFill>
                  <a:srgbClr val="000000"/>
                </a:solidFill>
                <a:latin typeface="Arial Narrow" charset="0"/>
              </a:rPr>
            </a:br>
            <a:r>
              <a:rPr lang="en-US" sz="1800" b="1" dirty="0">
                <a:solidFill>
                  <a:srgbClr val="000000"/>
                </a:solidFill>
              </a:rPr>
              <a:t>爱琴海</a:t>
            </a:r>
            <a:br>
              <a:rPr lang="en-US" sz="1800" b="1" dirty="0">
                <a:solidFill>
                  <a:srgbClr val="000000"/>
                </a:solidFill>
              </a:rPr>
            </a:br>
            <a:r>
              <a:rPr lang="zh-TW" altLang="en-US" sz="1400" dirty="0"/>
              <a:t>马其顿</a:t>
            </a:r>
            <a:endParaRPr lang="en-US" altLang="zh-TW" sz="1400" dirty="0"/>
          </a:p>
          <a:p>
            <a:pPr algn="ctr"/>
            <a:r>
              <a:rPr lang="zh-TW" altLang="en-US" sz="1400" dirty="0"/>
              <a:t>亚该亚</a:t>
            </a:r>
            <a:endParaRPr lang="en-US" altLang="zh-TW" sz="1400" dirty="0"/>
          </a:p>
          <a:p>
            <a:pPr algn="ctr"/>
            <a:r>
              <a:rPr lang="zh-TW" altLang="en-US" sz="1400" dirty="0"/>
              <a:t>希腊</a:t>
            </a:r>
            <a:endParaRPr lang="en-US" altLang="ja-JP" sz="1400" b="1" dirty="0">
              <a:solidFill>
                <a:srgbClr val="000000"/>
              </a:solidFill>
              <a:latin typeface="Arial Narrow" charset="0"/>
            </a:endParaRPr>
          </a:p>
          <a:p>
            <a:pPr algn="ctr">
              <a:spcBef>
                <a:spcPct val="50000"/>
              </a:spcBef>
            </a:pPr>
            <a:endParaRPr lang="en-US" sz="900" b="1" dirty="0">
              <a:latin typeface="Arial Narrow" charset="0"/>
            </a:endParaRPr>
          </a:p>
        </p:txBody>
      </p:sp>
      <p:sp>
        <p:nvSpPr>
          <p:cNvPr id="283653" name="Text Box 6"/>
          <p:cNvSpPr txBox="1">
            <a:spLocks noChangeArrowheads="1"/>
          </p:cNvSpPr>
          <p:nvPr/>
        </p:nvSpPr>
        <p:spPr bwMode="auto">
          <a:xfrm>
            <a:off x="3581400" y="1447803"/>
            <a:ext cx="990600" cy="113101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404"/>
                </a:solidFill>
              </a:rPr>
              <a:t>春季</a:t>
            </a:r>
            <a:r>
              <a:rPr lang="en-US" altLang="ja-JP" sz="1200" b="1" dirty="0">
                <a:solidFill>
                  <a:srgbClr val="000404"/>
                </a:solidFill>
                <a:latin typeface="Arial Narrow" charset="0"/>
              </a:rPr>
              <a:t>  53-</a:t>
            </a:r>
            <a:br>
              <a:rPr lang="en-US" altLang="ja-JP" sz="1200" b="1" dirty="0">
                <a:solidFill>
                  <a:srgbClr val="000404"/>
                </a:solidFill>
                <a:latin typeface="Arial Narrow" charset="0"/>
              </a:rPr>
            </a:br>
            <a:r>
              <a:rPr lang="en-US" sz="1200" b="1" dirty="0">
                <a:solidFill>
                  <a:srgbClr val="000404"/>
                </a:solidFill>
              </a:rPr>
              <a:t>五月</a:t>
            </a:r>
            <a:r>
              <a:rPr lang="en-US" altLang="ja-JP" sz="1200" b="1" dirty="0">
                <a:solidFill>
                  <a:srgbClr val="000404"/>
                </a:solidFill>
                <a:latin typeface="Arial Narrow" charset="0"/>
              </a:rPr>
              <a:t> 57</a:t>
            </a:r>
          </a:p>
          <a:p>
            <a:pPr algn="ctr"/>
            <a:r>
              <a:rPr lang="en-US" sz="1200" b="1" dirty="0">
                <a:solidFill>
                  <a:srgbClr val="000404"/>
                </a:solidFill>
                <a:latin typeface="Arial Narrow" charset="0"/>
              </a:rPr>
              <a:t>3</a:t>
            </a:r>
            <a:br>
              <a:rPr lang="en-US" sz="1200" b="1" dirty="0">
                <a:latin typeface="Arial Narrow" charset="0"/>
              </a:rPr>
            </a:br>
            <a:r>
              <a:rPr lang="en-US" sz="1800" b="1" dirty="0">
                <a:solidFill>
                  <a:srgbClr val="000404"/>
                </a:solidFill>
              </a:rPr>
              <a:t>亚洲</a:t>
            </a:r>
            <a:endParaRPr lang="en-US" altLang="ja-JP" sz="1800" b="1" dirty="0">
              <a:solidFill>
                <a:srgbClr val="000404"/>
              </a:solidFill>
              <a:latin typeface="Arial Narrow" charset="0"/>
            </a:endParaRP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4" name="Text Box 7"/>
          <p:cNvSpPr txBox="1">
            <a:spLocks noChangeArrowheads="1"/>
          </p:cNvSpPr>
          <p:nvPr/>
        </p:nvSpPr>
        <p:spPr bwMode="auto">
          <a:xfrm>
            <a:off x="5486400" y="1447803"/>
            <a:ext cx="990600" cy="116179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二月</a:t>
            </a:r>
            <a:r>
              <a:rPr lang="en-US" altLang="ja-JP" sz="1200" b="1" dirty="0">
                <a:solidFill>
                  <a:srgbClr val="000000"/>
                </a:solidFill>
                <a:latin typeface="Arial Narrow" charset="0"/>
              </a:rPr>
              <a:t> 60-</a:t>
            </a:r>
            <a:br>
              <a:rPr lang="en-US" altLang="ja-JP" sz="1200" b="1" dirty="0">
                <a:solidFill>
                  <a:srgbClr val="000000"/>
                </a:solidFill>
                <a:latin typeface="Arial Narrow" charset="0"/>
              </a:rPr>
            </a:br>
            <a:r>
              <a:rPr lang="en-US" sz="1200" b="1" dirty="0">
                <a:solidFill>
                  <a:srgbClr val="000000"/>
                </a:solidFill>
              </a:rPr>
              <a:t>三月</a:t>
            </a:r>
            <a:r>
              <a:rPr lang="en-US" altLang="ja-JP" sz="1200" b="1" dirty="0">
                <a:solidFill>
                  <a:srgbClr val="000000"/>
                </a:solidFill>
                <a:latin typeface="Arial Narrow" charset="0"/>
              </a:rPr>
              <a:t> 62</a:t>
            </a:r>
          </a:p>
          <a:p>
            <a:pPr algn="ctr"/>
            <a:r>
              <a:rPr lang="en-US" sz="1200" b="1" dirty="0">
                <a:solidFill>
                  <a:srgbClr val="000000"/>
                </a:solidFill>
                <a:latin typeface="Arial Narrow" charset="0"/>
              </a:rPr>
              <a:t>1</a:t>
            </a:r>
            <a:br>
              <a:rPr lang="en-US" sz="1200" b="1" dirty="0">
                <a:solidFill>
                  <a:srgbClr val="000000"/>
                </a:solidFill>
                <a:latin typeface="Arial Narrow" charset="0"/>
              </a:rPr>
            </a:br>
            <a:r>
              <a:rPr lang="en-US" sz="2000" b="1" dirty="0">
                <a:solidFill>
                  <a:srgbClr val="000000"/>
                </a:solidFill>
              </a:rPr>
              <a:t>罗马</a:t>
            </a:r>
            <a:endParaRPr lang="en-US" altLang="ja-JP" sz="2000" b="1" dirty="0">
              <a:solidFill>
                <a:srgbClr val="000000"/>
              </a:solidFill>
              <a:latin typeface="Arial Narrow" charset="0"/>
            </a:endParaRP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5" name="Text Box 8"/>
          <p:cNvSpPr txBox="1">
            <a:spLocks noChangeArrowheads="1"/>
          </p:cNvSpPr>
          <p:nvPr/>
        </p:nvSpPr>
        <p:spPr bwMode="auto">
          <a:xfrm>
            <a:off x="7315200" y="1447803"/>
            <a:ext cx="914400" cy="140801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800" dirty="0"/>
              <a:t>秋季</a:t>
            </a:r>
            <a:r>
              <a:rPr lang="en-US" altLang="ja-JP" sz="1800" dirty="0"/>
              <a:t> 67-</a:t>
            </a:r>
            <a:br>
              <a:rPr lang="en-US" altLang="ja-JP" sz="1800" dirty="0"/>
            </a:br>
            <a:r>
              <a:rPr lang="en-US" sz="1800" dirty="0"/>
              <a:t>春季</a:t>
            </a:r>
            <a:r>
              <a:rPr lang="en-US" altLang="ja-JP" sz="1800" dirty="0"/>
              <a:t> 68</a:t>
            </a:r>
          </a:p>
          <a:p>
            <a:pPr algn="ctr"/>
            <a:r>
              <a:rPr lang="en-US" sz="1800" dirty="0"/>
              <a:t>2</a:t>
            </a:r>
            <a:br>
              <a:rPr lang="en-US" sz="1800" dirty="0"/>
            </a:br>
            <a:r>
              <a:rPr lang="en-US" sz="1800" dirty="0"/>
              <a:t>罗马</a:t>
            </a:r>
            <a:endParaRPr lang="en-US" altLang="ja-JP" sz="1800" dirty="0"/>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6" name="Line 9"/>
          <p:cNvSpPr>
            <a:spLocks noChangeShapeType="1"/>
          </p:cNvSpPr>
          <p:nvPr/>
        </p:nvSpPr>
        <p:spPr bwMode="auto">
          <a:xfrm>
            <a:off x="1066800" y="2057400"/>
            <a:ext cx="10668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83657" name="Line 10"/>
          <p:cNvSpPr>
            <a:spLocks noChangeShapeType="1"/>
          </p:cNvSpPr>
          <p:nvPr/>
        </p:nvSpPr>
        <p:spPr bwMode="auto">
          <a:xfrm>
            <a:off x="3429000" y="2057400"/>
            <a:ext cx="152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83658" name="Line 11"/>
          <p:cNvSpPr>
            <a:spLocks noChangeShapeType="1"/>
          </p:cNvSpPr>
          <p:nvPr/>
        </p:nvSpPr>
        <p:spPr bwMode="auto">
          <a:xfrm>
            <a:off x="4572000" y="2057400"/>
            <a:ext cx="914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83659" name="Line 12"/>
          <p:cNvSpPr>
            <a:spLocks noChangeShapeType="1"/>
          </p:cNvSpPr>
          <p:nvPr/>
        </p:nvSpPr>
        <p:spPr bwMode="auto">
          <a:xfrm>
            <a:off x="6477000" y="2057400"/>
            <a:ext cx="838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83660" name="Text Box 13"/>
          <p:cNvSpPr txBox="1">
            <a:spLocks noChangeArrowheads="1"/>
          </p:cNvSpPr>
          <p:nvPr/>
        </p:nvSpPr>
        <p:spPr bwMode="auto">
          <a:xfrm>
            <a:off x="942975" y="1676400"/>
            <a:ext cx="1295400" cy="103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dirty="0">
                <a:solidFill>
                  <a:srgbClr val="000000"/>
                </a:solidFill>
              </a:rPr>
              <a:t>秋季</a:t>
            </a:r>
            <a:r>
              <a:rPr lang="en-US" altLang="ja-JP" sz="1600" b="1" dirty="0">
                <a:solidFill>
                  <a:srgbClr val="000000"/>
                </a:solidFill>
                <a:latin typeface="Arial Narrow" charset="0"/>
              </a:rPr>
              <a:t> 49</a:t>
            </a:r>
          </a:p>
          <a:p>
            <a:pPr algn="ctr">
              <a:spcBef>
                <a:spcPct val="50000"/>
              </a:spcBef>
            </a:pPr>
            <a:r>
              <a:rPr lang="zh-CN" altLang="en-US" sz="1800" dirty="0">
                <a:solidFill>
                  <a:srgbClr val="000000"/>
                </a:solidFill>
                <a:latin typeface="Arial Narrow" charset="0"/>
                <a:cs typeface="Times New Roman" charset="0"/>
              </a:rPr>
              <a:t>耶路撒冷</a:t>
            </a:r>
            <a:br>
              <a:rPr lang="en-US" sz="1800" b="1" dirty="0">
                <a:solidFill>
                  <a:srgbClr val="000000"/>
                </a:solidFill>
              </a:rPr>
            </a:br>
            <a:r>
              <a:rPr lang="en-US" sz="1800" b="1" dirty="0">
                <a:solidFill>
                  <a:srgbClr val="000000"/>
                </a:solidFill>
              </a:rPr>
              <a:t>理事会</a:t>
            </a:r>
            <a:endParaRPr lang="en-US" sz="1800" b="1" dirty="0">
              <a:solidFill>
                <a:srgbClr val="000000"/>
              </a:solidFill>
              <a:latin typeface="Arial Narrow" charset="0"/>
            </a:endParaRPr>
          </a:p>
        </p:txBody>
      </p:sp>
      <p:sp>
        <p:nvSpPr>
          <p:cNvPr id="283661" name="Text Box 14"/>
          <p:cNvSpPr txBox="1">
            <a:spLocks noChangeArrowheads="1"/>
          </p:cNvSpPr>
          <p:nvPr/>
        </p:nvSpPr>
        <p:spPr bwMode="auto">
          <a:xfrm>
            <a:off x="4355976" y="1484784"/>
            <a:ext cx="1419225" cy="115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五月</a:t>
            </a:r>
            <a:r>
              <a:rPr lang="en-US" altLang="ja-JP" sz="1200" b="1" dirty="0">
                <a:solidFill>
                  <a:srgbClr val="000000"/>
                </a:solidFill>
                <a:latin typeface="Arial Narrow" charset="0"/>
              </a:rPr>
              <a:t> 57-</a:t>
            </a:r>
            <a:br>
              <a:rPr lang="en-US" altLang="ja-JP" sz="1200" b="1" dirty="0">
                <a:solidFill>
                  <a:srgbClr val="000000"/>
                </a:solidFill>
                <a:latin typeface="Arial Narrow" charset="0"/>
              </a:rPr>
            </a:br>
            <a:r>
              <a:rPr lang="en-US" sz="1200" b="1" dirty="0">
                <a:solidFill>
                  <a:srgbClr val="000000"/>
                </a:solidFill>
              </a:rPr>
              <a:t>八月</a:t>
            </a:r>
            <a:r>
              <a:rPr lang="en-US" altLang="ja-JP" sz="1200" b="1" dirty="0">
                <a:solidFill>
                  <a:srgbClr val="000000"/>
                </a:solidFill>
                <a:latin typeface="Arial Narrow" charset="0"/>
              </a:rPr>
              <a:t> 59</a:t>
            </a:r>
          </a:p>
          <a:p>
            <a:pPr algn="ctr">
              <a:spcBef>
                <a:spcPct val="50000"/>
              </a:spcBef>
            </a:pPr>
            <a:endParaRPr lang="en-US" altLang="ja-JP" sz="1200" b="1" dirty="0">
              <a:solidFill>
                <a:srgbClr val="000000"/>
              </a:solidFill>
              <a:latin typeface="Arial Narrow" charset="0"/>
            </a:endParaRPr>
          </a:p>
          <a:p>
            <a:pPr algn="ctr">
              <a:spcBef>
                <a:spcPct val="50000"/>
              </a:spcBef>
            </a:pPr>
            <a:r>
              <a:rPr lang="en-US" sz="1800" b="1" dirty="0">
                <a:solidFill>
                  <a:srgbClr val="000000"/>
                </a:solidFill>
              </a:rPr>
              <a:t>试验</a:t>
            </a:r>
            <a:endParaRPr lang="en-US" sz="2000" b="1" dirty="0">
              <a:solidFill>
                <a:srgbClr val="000000"/>
              </a:solidFill>
              <a:latin typeface="Arial Narrow" charset="0"/>
            </a:endParaRPr>
          </a:p>
        </p:txBody>
      </p:sp>
      <p:sp>
        <p:nvSpPr>
          <p:cNvPr id="283662" name="Text Box 15"/>
          <p:cNvSpPr txBox="1">
            <a:spLocks noChangeArrowheads="1"/>
          </p:cNvSpPr>
          <p:nvPr/>
        </p:nvSpPr>
        <p:spPr bwMode="auto">
          <a:xfrm>
            <a:off x="6444208" y="1412776"/>
            <a:ext cx="1008112" cy="954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dirty="0"/>
              <a:t>春季</a:t>
            </a:r>
            <a:r>
              <a:rPr lang="en-US" sz="1600" b="1" dirty="0">
                <a:solidFill>
                  <a:srgbClr val="000000"/>
                </a:solidFill>
                <a:latin typeface="Arial Narrow" charset="0"/>
                <a:cs typeface="Times New Roman" charset="0"/>
              </a:rPr>
              <a:t> 62-</a:t>
            </a:r>
            <a:r>
              <a:rPr lang="en-US" sz="1600" dirty="0"/>
              <a:t>秋季</a:t>
            </a:r>
            <a:r>
              <a:rPr lang="en-US" sz="1600" b="1" dirty="0">
                <a:solidFill>
                  <a:srgbClr val="000000"/>
                </a:solidFill>
                <a:latin typeface="Arial Narrow" charset="0"/>
                <a:cs typeface="Times New Roman" charset="0"/>
              </a:rPr>
              <a:t> 67</a:t>
            </a:r>
          </a:p>
          <a:p>
            <a:pPr algn="ctr" eaLnBrk="1" hangingPunct="1">
              <a:spcBef>
                <a:spcPct val="50000"/>
              </a:spcBef>
            </a:pPr>
            <a:r>
              <a:rPr lang="zh-CN" altLang="en-US" sz="1600" b="1" dirty="0">
                <a:solidFill>
                  <a:srgbClr val="000000"/>
                </a:solidFill>
                <a:latin typeface="Arial Narrow" charset="0"/>
                <a:cs typeface="Times New Roman" charset="0"/>
              </a:rPr>
              <a:t>得到自由</a:t>
            </a:r>
            <a:endParaRPr lang="en-US" sz="1600" b="1" dirty="0">
              <a:solidFill>
                <a:srgbClr val="000000"/>
              </a:solidFill>
              <a:latin typeface="Arial Narrow" charset="0"/>
              <a:cs typeface="Times New Roman" charset="0"/>
            </a:endParaRPr>
          </a:p>
        </p:txBody>
      </p:sp>
      <p:sp>
        <p:nvSpPr>
          <p:cNvPr id="283663" name="Line 16"/>
          <p:cNvSpPr>
            <a:spLocks noChangeShapeType="1"/>
          </p:cNvSpPr>
          <p:nvPr/>
        </p:nvSpPr>
        <p:spPr bwMode="auto">
          <a:xfrm>
            <a:off x="8229600" y="2057400"/>
            <a:ext cx="9144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83664" name="Text Box 17"/>
          <p:cNvSpPr txBox="1">
            <a:spLocks noChangeArrowheads="1"/>
          </p:cNvSpPr>
          <p:nvPr/>
        </p:nvSpPr>
        <p:spPr bwMode="auto">
          <a:xfrm>
            <a:off x="8229600" y="1752606"/>
            <a:ext cx="91440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200" b="1" dirty="0">
                <a:solidFill>
                  <a:srgbClr val="000000"/>
                </a:solidFill>
                <a:latin typeface="Arial Narrow" charset="0"/>
                <a:cs typeface="Times New Roman" charset="0"/>
              </a:rPr>
              <a:t>春</a:t>
            </a:r>
            <a:r>
              <a:rPr lang="en-US" sz="1200" b="1" dirty="0">
                <a:solidFill>
                  <a:srgbClr val="000000"/>
                </a:solidFill>
                <a:latin typeface="Arial Narrow" charset="0"/>
                <a:cs typeface="Times New Roman" charset="0"/>
              </a:rPr>
              <a:t> 68</a:t>
            </a:r>
          </a:p>
          <a:p>
            <a:pPr algn="ctr">
              <a:spcBef>
                <a:spcPct val="50000"/>
              </a:spcBef>
            </a:pPr>
            <a:r>
              <a:rPr lang="en-US" sz="1600" dirty="0">
                <a:solidFill>
                  <a:srgbClr val="000000"/>
                </a:solidFill>
                <a:latin typeface="ＭＳ Ｐゴシック" charset="0"/>
              </a:rPr>
              <a:t>教会扩</a:t>
            </a:r>
            <a:r>
              <a:rPr lang="zh-CN" altLang="en-US" sz="1600" dirty="0">
                <a:solidFill>
                  <a:srgbClr val="000000"/>
                </a:solidFill>
                <a:latin typeface="ＭＳ Ｐゴシック" charset="0"/>
              </a:rPr>
              <a:t>长</a:t>
            </a:r>
            <a:endParaRPr lang="en-US" sz="1800" dirty="0">
              <a:solidFill>
                <a:srgbClr val="000000"/>
              </a:solidFill>
              <a:latin typeface="ＭＳ Ｐゴシック" charset="0"/>
            </a:endParaRPr>
          </a:p>
        </p:txBody>
      </p:sp>
      <p:sp>
        <p:nvSpPr>
          <p:cNvPr id="283665" name="Text Box 18"/>
          <p:cNvSpPr txBox="1">
            <a:spLocks noChangeArrowheads="1"/>
          </p:cNvSpPr>
          <p:nvPr/>
        </p:nvSpPr>
        <p:spPr bwMode="auto">
          <a:xfrm>
            <a:off x="0" y="2819400"/>
            <a:ext cx="929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000000"/>
                </a:solidFill>
                <a:latin typeface="Arial Narrow" charset="0"/>
                <a:cs typeface="Times New Roman" charset="0"/>
              </a:rPr>
              <a:t>48          49                50                    53              57            60             62           67            68        95</a:t>
            </a:r>
          </a:p>
        </p:txBody>
      </p:sp>
      <p:sp>
        <p:nvSpPr>
          <p:cNvPr id="283666" name="Text Box 19"/>
          <p:cNvSpPr txBox="1">
            <a:spLocks noChangeArrowheads="1"/>
          </p:cNvSpPr>
          <p:nvPr/>
        </p:nvSpPr>
        <p:spPr bwMode="auto">
          <a:xfrm>
            <a:off x="76200" y="32004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2C1102"/>
                </a:solidFill>
                <a:latin typeface="MS PGothic" pitchFamily="34" charset="-128"/>
              </a:rPr>
              <a:t>加拉太</a:t>
            </a:r>
            <a:endParaRPr lang="en-US" sz="1800" dirty="0">
              <a:solidFill>
                <a:srgbClr val="2C1102"/>
              </a:solidFill>
              <a:latin typeface="MS PGothic" pitchFamily="34" charset="-128"/>
            </a:endParaRPr>
          </a:p>
        </p:txBody>
      </p:sp>
      <p:sp>
        <p:nvSpPr>
          <p:cNvPr id="283667" name="Text Box 20"/>
          <p:cNvSpPr txBox="1">
            <a:spLocks noChangeArrowheads="1"/>
          </p:cNvSpPr>
          <p:nvPr/>
        </p:nvSpPr>
        <p:spPr bwMode="auto">
          <a:xfrm>
            <a:off x="2286000" y="32004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帖前</a:t>
            </a:r>
            <a:endParaRPr lang="en-US" sz="1800" dirty="0">
              <a:solidFill>
                <a:srgbClr val="000000"/>
              </a:solidFill>
              <a:latin typeface="MS PGothic" pitchFamily="34" charset="-128"/>
            </a:endParaRPr>
          </a:p>
        </p:txBody>
      </p:sp>
      <p:sp>
        <p:nvSpPr>
          <p:cNvPr id="283668" name="Text Box 21"/>
          <p:cNvSpPr txBox="1">
            <a:spLocks noChangeArrowheads="1"/>
          </p:cNvSpPr>
          <p:nvPr/>
        </p:nvSpPr>
        <p:spPr bwMode="auto">
          <a:xfrm>
            <a:off x="2286000" y="36576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帖后</a:t>
            </a:r>
            <a:endParaRPr lang="en-US" sz="1800" dirty="0">
              <a:solidFill>
                <a:srgbClr val="000000"/>
              </a:solidFill>
              <a:latin typeface="MS PGothic" pitchFamily="34" charset="-128"/>
            </a:endParaRPr>
          </a:p>
        </p:txBody>
      </p:sp>
      <p:sp>
        <p:nvSpPr>
          <p:cNvPr id="283669" name="Text Box 22"/>
          <p:cNvSpPr txBox="1">
            <a:spLocks noChangeArrowheads="1"/>
          </p:cNvSpPr>
          <p:nvPr/>
        </p:nvSpPr>
        <p:spPr bwMode="auto">
          <a:xfrm>
            <a:off x="3581400" y="32004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zh-CN" altLang="en-US" sz="1800" dirty="0">
                <a:solidFill>
                  <a:srgbClr val="000000"/>
                </a:solidFill>
                <a:effectLst>
                  <a:outerShdw blurRad="38100" dist="38100" dir="2700000" algn="tl">
                    <a:srgbClr val="FFFFFF"/>
                  </a:outerShdw>
                </a:effectLst>
                <a:latin typeface="MS PGothic" pitchFamily="34" charset="-128"/>
              </a:rPr>
              <a:t>歌前</a:t>
            </a:r>
          </a:p>
        </p:txBody>
      </p:sp>
      <p:sp>
        <p:nvSpPr>
          <p:cNvPr id="283670" name="Text Box 23"/>
          <p:cNvSpPr txBox="1">
            <a:spLocks noChangeArrowheads="1"/>
          </p:cNvSpPr>
          <p:nvPr/>
        </p:nvSpPr>
        <p:spPr bwMode="auto">
          <a:xfrm>
            <a:off x="3581400" y="36576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歌后</a:t>
            </a:r>
            <a:endParaRPr lang="en-US" sz="1800" dirty="0">
              <a:solidFill>
                <a:srgbClr val="000000"/>
              </a:solidFill>
              <a:latin typeface="MS PGothic" pitchFamily="34" charset="-128"/>
            </a:endParaRPr>
          </a:p>
        </p:txBody>
      </p:sp>
      <p:sp>
        <p:nvSpPr>
          <p:cNvPr id="283671" name="Text Box 24"/>
          <p:cNvSpPr txBox="1">
            <a:spLocks noChangeArrowheads="1"/>
          </p:cNvSpPr>
          <p:nvPr/>
        </p:nvSpPr>
        <p:spPr bwMode="auto">
          <a:xfrm>
            <a:off x="3581400" y="41148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effectLst>
                  <a:outerShdw blurRad="38100" dist="38100" dir="2700000" algn="tl">
                    <a:srgbClr val="FFFFFF"/>
                  </a:outerShdw>
                </a:effectLst>
                <a:latin typeface="MS PGothic" pitchFamily="34" charset="-128"/>
              </a:rPr>
              <a:t>罗马</a:t>
            </a:r>
          </a:p>
        </p:txBody>
      </p:sp>
      <p:sp>
        <p:nvSpPr>
          <p:cNvPr id="283672" name="Text Box 25"/>
          <p:cNvSpPr txBox="1">
            <a:spLocks noChangeArrowheads="1"/>
          </p:cNvSpPr>
          <p:nvPr/>
        </p:nvSpPr>
        <p:spPr bwMode="auto">
          <a:xfrm>
            <a:off x="5334000" y="32004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2C1102"/>
                </a:solidFill>
                <a:latin typeface="Arial Narrow" pitchFamily="34" charset="0"/>
              </a:rPr>
              <a:t>以</a:t>
            </a:r>
            <a:r>
              <a:rPr lang="en-US" altLang="en-US" sz="1800" dirty="0">
                <a:solidFill>
                  <a:srgbClr val="2C1102"/>
                </a:solidFill>
              </a:rPr>
              <a:t>弗</a:t>
            </a:r>
            <a:r>
              <a:rPr lang="zh-CN" altLang="en-US" sz="1800" dirty="0">
                <a:solidFill>
                  <a:srgbClr val="2C1102"/>
                </a:solidFill>
              </a:rPr>
              <a:t>所</a:t>
            </a:r>
            <a:endParaRPr lang="en-US" sz="1800" dirty="0">
              <a:solidFill>
                <a:srgbClr val="2C1102"/>
              </a:solidFill>
              <a:latin typeface="Arial Narrow" pitchFamily="34" charset="0"/>
            </a:endParaRPr>
          </a:p>
        </p:txBody>
      </p:sp>
      <p:sp>
        <p:nvSpPr>
          <p:cNvPr id="283673" name="Text Box 26"/>
          <p:cNvSpPr txBox="1">
            <a:spLocks noChangeArrowheads="1"/>
          </p:cNvSpPr>
          <p:nvPr/>
        </p:nvSpPr>
        <p:spPr bwMode="auto">
          <a:xfrm>
            <a:off x="5334000" y="36576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歌罗西</a:t>
            </a:r>
            <a:endParaRPr lang="en-US" sz="1800" dirty="0">
              <a:solidFill>
                <a:srgbClr val="000000"/>
              </a:solidFill>
              <a:latin typeface="MS PGothic" pitchFamily="34" charset="-128"/>
            </a:endParaRPr>
          </a:p>
        </p:txBody>
      </p:sp>
      <p:sp>
        <p:nvSpPr>
          <p:cNvPr id="283674" name="Text Box 27"/>
          <p:cNvSpPr txBox="1">
            <a:spLocks noChangeArrowheads="1"/>
          </p:cNvSpPr>
          <p:nvPr/>
        </p:nvSpPr>
        <p:spPr bwMode="auto">
          <a:xfrm>
            <a:off x="5334000" y="4114801"/>
            <a:ext cx="1066800" cy="738599"/>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000000"/>
                </a:solidFill>
                <a:latin typeface="MS PGothic" pitchFamily="34" charset="-128"/>
              </a:rPr>
              <a:t>腓利门</a:t>
            </a:r>
            <a:endParaRPr lang="en-US" sz="1800" dirty="0">
              <a:solidFill>
                <a:srgbClr val="000000"/>
              </a:solidFill>
              <a:latin typeface="MS PGothic" pitchFamily="34" charset="-128"/>
            </a:endParaRPr>
          </a:p>
          <a:p>
            <a:pPr algn="ctr" eaLnBrk="1" hangingPunct="1">
              <a:spcBef>
                <a:spcPct val="50000"/>
              </a:spcBef>
            </a:pPr>
            <a:endParaRPr lang="en-US" sz="1600" dirty="0">
              <a:solidFill>
                <a:srgbClr val="000000"/>
              </a:solidFill>
              <a:latin typeface="Arial Narrow" charset="0"/>
              <a:cs typeface="Times New Roman" charset="0"/>
            </a:endParaRPr>
          </a:p>
        </p:txBody>
      </p:sp>
      <p:sp>
        <p:nvSpPr>
          <p:cNvPr id="283675" name="Text Box 28"/>
          <p:cNvSpPr txBox="1">
            <a:spLocks noChangeArrowheads="1"/>
          </p:cNvSpPr>
          <p:nvPr/>
        </p:nvSpPr>
        <p:spPr bwMode="auto">
          <a:xfrm>
            <a:off x="5334000" y="45720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腓利比</a:t>
            </a:r>
            <a:endParaRPr lang="en-US" sz="1800" dirty="0">
              <a:solidFill>
                <a:srgbClr val="000000"/>
              </a:solidFill>
              <a:latin typeface="MS PGothic" pitchFamily="34" charset="-128"/>
            </a:endParaRPr>
          </a:p>
        </p:txBody>
      </p:sp>
      <p:sp>
        <p:nvSpPr>
          <p:cNvPr id="283676" name="Text Box 29"/>
          <p:cNvSpPr txBox="1">
            <a:spLocks noChangeArrowheads="1"/>
          </p:cNvSpPr>
          <p:nvPr/>
        </p:nvSpPr>
        <p:spPr bwMode="auto">
          <a:xfrm>
            <a:off x="6477000" y="3200401"/>
            <a:ext cx="7620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Arial Narrow" pitchFamily="34" charset="0"/>
              </a:rPr>
              <a:t>提前</a:t>
            </a:r>
            <a:endParaRPr lang="en-US" sz="1800" dirty="0">
              <a:solidFill>
                <a:srgbClr val="000000"/>
              </a:solidFill>
              <a:latin typeface="Arial Narrow" pitchFamily="34" charset="0"/>
            </a:endParaRPr>
          </a:p>
        </p:txBody>
      </p:sp>
      <p:sp>
        <p:nvSpPr>
          <p:cNvPr id="283677" name="Text Box 30"/>
          <p:cNvSpPr txBox="1">
            <a:spLocks noChangeArrowheads="1"/>
          </p:cNvSpPr>
          <p:nvPr/>
        </p:nvSpPr>
        <p:spPr bwMode="auto">
          <a:xfrm>
            <a:off x="6477000" y="3657601"/>
            <a:ext cx="7620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Arial Narrow" pitchFamily="34" charset="0"/>
              </a:rPr>
              <a:t>提多</a:t>
            </a:r>
            <a:endParaRPr lang="en-US" sz="1800" dirty="0">
              <a:solidFill>
                <a:srgbClr val="000000"/>
              </a:solidFill>
              <a:latin typeface="Arial Narrow" pitchFamily="34" charset="0"/>
            </a:endParaRPr>
          </a:p>
        </p:txBody>
      </p:sp>
      <p:sp>
        <p:nvSpPr>
          <p:cNvPr id="283678" name="Text Box 31"/>
          <p:cNvSpPr txBox="1">
            <a:spLocks noChangeArrowheads="1"/>
          </p:cNvSpPr>
          <p:nvPr/>
        </p:nvSpPr>
        <p:spPr bwMode="auto">
          <a:xfrm>
            <a:off x="7391400" y="3200401"/>
            <a:ext cx="685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tLang="en-US" sz="1800" dirty="0">
                <a:solidFill>
                  <a:srgbClr val="000000"/>
                </a:solidFill>
                <a:latin typeface="MS PGothic" pitchFamily="34" charset="-128"/>
              </a:rPr>
              <a:t>提后</a:t>
            </a:r>
            <a:endParaRPr lang="en-US" sz="1800" dirty="0">
              <a:solidFill>
                <a:srgbClr val="000000"/>
              </a:solidFill>
              <a:latin typeface="MS PGothic" pitchFamily="34" charset="-128"/>
            </a:endParaRPr>
          </a:p>
        </p:txBody>
      </p:sp>
      <p:sp>
        <p:nvSpPr>
          <p:cNvPr id="4128" name="Text Box 32"/>
          <p:cNvSpPr txBox="1">
            <a:spLocks noChangeArrowheads="1"/>
          </p:cNvSpPr>
          <p:nvPr/>
        </p:nvSpPr>
        <p:spPr bwMode="auto">
          <a:xfrm>
            <a:off x="76200" y="4114806"/>
            <a:ext cx="990600" cy="861710"/>
          </a:xfrm>
          <a:prstGeom prst="rect">
            <a:avLst/>
          </a:prstGeom>
          <a:solidFill>
            <a:srgbClr val="790015"/>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chemeClr val="bg1"/>
                </a:solidFill>
                <a:latin typeface="MS PGothic" pitchFamily="34" charset="-128"/>
              </a:rPr>
              <a:t>雅各</a:t>
            </a:r>
            <a:endParaRPr lang="en-US" sz="1800" dirty="0">
              <a:solidFill>
                <a:schemeClr val="bg1"/>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耶路撒冷</a:t>
            </a:r>
            <a:r>
              <a:rPr lang="en-US" sz="1600" dirty="0">
                <a:solidFill>
                  <a:schemeClr val="bg1"/>
                </a:solidFill>
                <a:latin typeface="Arial Narrow" charset="0"/>
                <a:cs typeface="Times New Roman" charset="0"/>
              </a:rPr>
              <a:t>?</a:t>
            </a:r>
          </a:p>
          <a:p>
            <a:pPr algn="ctr" eaLnBrk="1" hangingPunct="1"/>
            <a:r>
              <a:rPr lang="en-US" sz="1600" dirty="0">
                <a:solidFill>
                  <a:schemeClr val="bg1"/>
                </a:solidFill>
                <a:latin typeface="Arial Narrow" charset="0"/>
                <a:cs typeface="Times New Roman" charset="0"/>
              </a:rPr>
              <a:t>45-50?</a:t>
            </a:r>
          </a:p>
        </p:txBody>
      </p:sp>
      <p:grpSp>
        <p:nvGrpSpPr>
          <p:cNvPr id="2" name="Group 33"/>
          <p:cNvGrpSpPr>
            <a:grpSpLocks/>
          </p:cNvGrpSpPr>
          <p:nvPr/>
        </p:nvGrpSpPr>
        <p:grpSpPr bwMode="auto">
          <a:xfrm>
            <a:off x="6477000" y="4114806"/>
            <a:ext cx="1676400" cy="1776413"/>
            <a:chOff x="4080" y="2592"/>
            <a:chExt cx="1056" cy="1119"/>
          </a:xfrm>
          <a:solidFill>
            <a:srgbClr val="790015"/>
          </a:solidFill>
        </p:grpSpPr>
        <p:sp>
          <p:nvSpPr>
            <p:cNvPr id="283690" name="Text Box 34"/>
            <p:cNvSpPr txBox="1">
              <a:spLocks noChangeArrowheads="1"/>
            </p:cNvSpPr>
            <p:nvPr/>
          </p:nvSpPr>
          <p:spPr bwMode="auto">
            <a:xfrm>
              <a:off x="4080" y="2592"/>
              <a:ext cx="480" cy="562"/>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彼</a:t>
              </a:r>
              <a:r>
                <a:rPr lang="en-US" altLang="zh-CN" sz="1800" dirty="0">
                  <a:solidFill>
                    <a:srgbClr val="FFFFFF"/>
                  </a:solidFill>
                  <a:latin typeface="MS PGothic" pitchFamily="34" charset="-128"/>
                </a:rPr>
                <a:t>  </a:t>
              </a:r>
              <a:r>
                <a:rPr lang="zh-CN" altLang="en-US" sz="1800" dirty="0">
                  <a:solidFill>
                    <a:srgbClr val="FFFFFF"/>
                  </a:solidFill>
                  <a:latin typeface="MS PGothic" pitchFamily="34" charset="-128"/>
                </a:rPr>
                <a:t>前</a:t>
              </a:r>
              <a:endParaRPr lang="en-US" sz="1800" dirty="0">
                <a:solidFill>
                  <a:srgbClr val="FFFFFF"/>
                </a:solidFill>
                <a:latin typeface="MS PGothic" pitchFamily="34" charset="-128"/>
              </a:endParaRPr>
            </a:p>
            <a:p>
              <a:pPr algn="ctr"/>
              <a:r>
                <a:rPr lang="en-US" sz="1600" dirty="0">
                  <a:solidFill>
                    <a:srgbClr val="FFFFFF"/>
                  </a:solidFill>
                </a:rPr>
                <a:t>罗马</a:t>
              </a:r>
              <a:endParaRPr lang="en-US" altLang="ja-JP" sz="1600" dirty="0">
                <a:solidFill>
                  <a:srgbClr val="FFFFFF"/>
                </a:solidFill>
              </a:endParaRPr>
            </a:p>
            <a:p>
              <a:pPr algn="ctr" eaLnBrk="1" hangingPunct="1"/>
              <a:r>
                <a:rPr lang="en-US" sz="1600" dirty="0">
                  <a:solidFill>
                    <a:schemeClr val="bg1"/>
                  </a:solidFill>
                  <a:latin typeface="Arial Narrow" charset="0"/>
                  <a:cs typeface="Times New Roman" charset="0"/>
                </a:rPr>
                <a:t>64</a:t>
              </a:r>
            </a:p>
          </p:txBody>
        </p:sp>
        <p:sp>
          <p:nvSpPr>
            <p:cNvPr id="283691" name="Text Box 35"/>
            <p:cNvSpPr txBox="1">
              <a:spLocks noChangeArrowheads="1"/>
            </p:cNvSpPr>
            <p:nvPr/>
          </p:nvSpPr>
          <p:spPr bwMode="auto">
            <a:xfrm>
              <a:off x="4080" y="3168"/>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彼后</a:t>
              </a:r>
              <a:endParaRPr lang="en-US" sz="1800" dirty="0">
                <a:solidFill>
                  <a:srgbClr val="FFFFFF"/>
                </a:solidFill>
                <a:latin typeface="MS PGothic" pitchFamily="34" charset="-128"/>
              </a:endParaRPr>
            </a:p>
            <a:p>
              <a:pPr algn="ctr"/>
              <a:r>
                <a:rPr lang="en-US" sz="1600" dirty="0">
                  <a:solidFill>
                    <a:srgbClr val="FFFFFF"/>
                  </a:solidFill>
                </a:rPr>
                <a:t>罗马</a:t>
              </a:r>
              <a:endParaRPr lang="en-US" altLang="ja-JP" sz="1600" dirty="0">
                <a:solidFill>
                  <a:srgbClr val="FFFFFF"/>
                </a:solidFill>
              </a:endParaRPr>
            </a:p>
            <a:p>
              <a:pPr algn="ctr" eaLnBrk="1" hangingPunct="1"/>
              <a:r>
                <a:rPr lang="en-US" sz="1600" dirty="0">
                  <a:solidFill>
                    <a:schemeClr val="bg1"/>
                  </a:solidFill>
                  <a:latin typeface="Arial Narrow" charset="0"/>
                  <a:cs typeface="Times New Roman" charset="0"/>
                </a:rPr>
                <a:t>64</a:t>
              </a:r>
            </a:p>
          </p:txBody>
        </p:sp>
        <p:sp>
          <p:nvSpPr>
            <p:cNvPr id="283692" name="Text Box 36"/>
            <p:cNvSpPr txBox="1">
              <a:spLocks noChangeArrowheads="1"/>
            </p:cNvSpPr>
            <p:nvPr/>
          </p:nvSpPr>
          <p:spPr bwMode="auto">
            <a:xfrm>
              <a:off x="4608" y="2593"/>
              <a:ext cx="528"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希伯来</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未知</a:t>
              </a:r>
              <a:endParaRPr lang="en-US" altLang="zh-CN"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67</a:t>
              </a:r>
            </a:p>
          </p:txBody>
        </p:sp>
        <p:sp>
          <p:nvSpPr>
            <p:cNvPr id="283693" name="Text Box 37"/>
            <p:cNvSpPr txBox="1">
              <a:spLocks noChangeArrowheads="1"/>
            </p:cNvSpPr>
            <p:nvPr/>
          </p:nvSpPr>
          <p:spPr bwMode="auto">
            <a:xfrm>
              <a:off x="4608" y="3168"/>
              <a:ext cx="528"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犹大</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未知</a:t>
              </a:r>
              <a:endParaRPr lang="en-US" altLang="zh-CN"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67-68</a:t>
              </a:r>
            </a:p>
          </p:txBody>
        </p:sp>
      </p:grpSp>
      <p:grpSp>
        <p:nvGrpSpPr>
          <p:cNvPr id="3" name="Group 38"/>
          <p:cNvGrpSpPr>
            <a:grpSpLocks/>
          </p:cNvGrpSpPr>
          <p:nvPr/>
        </p:nvGrpSpPr>
        <p:grpSpPr bwMode="auto">
          <a:xfrm>
            <a:off x="8244408" y="3140968"/>
            <a:ext cx="762000" cy="3481388"/>
            <a:chOff x="5184" y="2016"/>
            <a:chExt cx="480" cy="2193"/>
          </a:xfrm>
          <a:solidFill>
            <a:srgbClr val="790015"/>
          </a:solidFill>
        </p:grpSpPr>
        <p:sp>
          <p:nvSpPr>
            <p:cNvPr id="283686" name="Text Box 39"/>
            <p:cNvSpPr txBox="1">
              <a:spLocks noChangeArrowheads="1"/>
            </p:cNvSpPr>
            <p:nvPr/>
          </p:nvSpPr>
          <p:spPr bwMode="auto">
            <a:xfrm>
              <a:off x="5184" y="2016"/>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约</a:t>
              </a:r>
              <a:r>
                <a:rPr lang="en-US" altLang="zh-CN" sz="1800" dirty="0">
                  <a:solidFill>
                    <a:srgbClr val="FFFFFF"/>
                  </a:solidFill>
                  <a:latin typeface="MS PGothic" pitchFamily="34" charset="-128"/>
                </a:rPr>
                <a:t> 1</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以佛所</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85-95</a:t>
              </a:r>
            </a:p>
          </p:txBody>
        </p:sp>
        <p:sp>
          <p:nvSpPr>
            <p:cNvPr id="283687" name="Text Box 40"/>
            <p:cNvSpPr txBox="1">
              <a:spLocks noChangeArrowheads="1"/>
            </p:cNvSpPr>
            <p:nvPr/>
          </p:nvSpPr>
          <p:spPr bwMode="auto">
            <a:xfrm>
              <a:off x="5184" y="2592"/>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约</a:t>
              </a:r>
              <a:r>
                <a:rPr lang="en-US" altLang="zh-CN" sz="1800" dirty="0">
                  <a:solidFill>
                    <a:srgbClr val="FFFFFF"/>
                  </a:solidFill>
                  <a:latin typeface="MS PGothic" pitchFamily="34" charset="-128"/>
                </a:rPr>
                <a:t> 2</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以佛所</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85-95</a:t>
              </a:r>
            </a:p>
          </p:txBody>
        </p:sp>
        <p:sp>
          <p:nvSpPr>
            <p:cNvPr id="283688" name="Text Box 41"/>
            <p:cNvSpPr txBox="1">
              <a:spLocks noChangeArrowheads="1"/>
            </p:cNvSpPr>
            <p:nvPr/>
          </p:nvSpPr>
          <p:spPr bwMode="auto">
            <a:xfrm>
              <a:off x="5184" y="3168"/>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约</a:t>
              </a:r>
              <a:r>
                <a:rPr lang="en-US" altLang="zh-CN" sz="1800" dirty="0">
                  <a:solidFill>
                    <a:srgbClr val="FFFFFF"/>
                  </a:solidFill>
                  <a:latin typeface="MS PGothic" pitchFamily="34" charset="-128"/>
                </a:rPr>
                <a:t> 3</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以佛所</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85-95</a:t>
              </a:r>
            </a:p>
          </p:txBody>
        </p:sp>
        <p:sp>
          <p:nvSpPr>
            <p:cNvPr id="283689" name="Text Box 42"/>
            <p:cNvSpPr txBox="1">
              <a:spLocks noChangeArrowheads="1"/>
            </p:cNvSpPr>
            <p:nvPr/>
          </p:nvSpPr>
          <p:spPr bwMode="auto">
            <a:xfrm>
              <a:off x="5184" y="3744"/>
              <a:ext cx="480" cy="465"/>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400" dirty="0">
                  <a:solidFill>
                    <a:srgbClr val="FFFFFF"/>
                  </a:solidFill>
                </a:rPr>
                <a:t>启示录</a:t>
              </a:r>
              <a:endParaRPr lang="en-US" sz="1400" dirty="0">
                <a:solidFill>
                  <a:srgbClr val="FFFFFF"/>
                </a:solidFill>
                <a:latin typeface="Arial Narrow" pitchFamily="34" charset="0"/>
                <a:cs typeface="Times New Roman" pitchFamily="18" charset="0"/>
              </a:endParaRPr>
            </a:p>
            <a:p>
              <a:pPr algn="ctr" eaLnBrk="1" hangingPunct="1"/>
              <a:r>
                <a:rPr lang="zh-TW" altLang="en-US" sz="1400" dirty="0">
                  <a:solidFill>
                    <a:srgbClr val="FFFFFF"/>
                  </a:solidFill>
                </a:rPr>
                <a:t>帕特莫斯</a:t>
              </a:r>
              <a:endParaRPr lang="en-US" altLang="zh-TW" sz="1400" dirty="0">
                <a:solidFill>
                  <a:srgbClr val="FFFFFF"/>
                </a:solidFill>
              </a:endParaRPr>
            </a:p>
            <a:p>
              <a:pPr algn="ctr" eaLnBrk="1" hangingPunct="1"/>
              <a:r>
                <a:rPr lang="en-US" sz="1400" dirty="0">
                  <a:solidFill>
                    <a:srgbClr val="FFFFFF"/>
                  </a:solidFill>
                  <a:latin typeface="Arial Narrow" charset="0"/>
                  <a:cs typeface="Times New Roman" charset="0"/>
                </a:rPr>
                <a:t>95-96</a:t>
              </a:r>
            </a:p>
          </p:txBody>
        </p:sp>
      </p:grpSp>
      <p:sp>
        <p:nvSpPr>
          <p:cNvPr id="4139" name="Line 43"/>
          <p:cNvSpPr>
            <a:spLocks noChangeShapeType="1"/>
          </p:cNvSpPr>
          <p:nvPr/>
        </p:nvSpPr>
        <p:spPr bwMode="auto">
          <a:xfrm flipV="1">
            <a:off x="6781800" y="2057400"/>
            <a:ext cx="0" cy="40386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4140" name="Text Box 44"/>
          <p:cNvSpPr txBox="1">
            <a:spLocks noChangeArrowheads="1"/>
          </p:cNvSpPr>
          <p:nvPr/>
        </p:nvSpPr>
        <p:spPr bwMode="auto">
          <a:xfrm>
            <a:off x="5943600" y="6096005"/>
            <a:ext cx="990600" cy="400045"/>
          </a:xfrm>
          <a:prstGeom prst="rect">
            <a:avLst/>
          </a:prstGeom>
          <a:solidFill>
            <a:schemeClr val="bg1"/>
          </a:solidFill>
          <a:ln w="38100">
            <a:solidFill>
              <a:srgbClr val="FF0000"/>
            </a:solidFill>
            <a:miter lim="800000"/>
            <a:headEnd/>
            <a:tailEnd/>
          </a:ln>
        </p:spPr>
        <p:txBody>
          <a:bodyPr lIns="91376" tIns="45688" rIns="91376" bIns="45688">
            <a:spAutoFit/>
          </a:bodyPr>
          <a:lstStyle>
            <a:defPPr>
              <a:defRPr lang="en-US"/>
            </a:defPPr>
            <a:lvl1pPr eaLnBrk="1" hangingPunct="1">
              <a:spcBef>
                <a:spcPct val="50000"/>
              </a:spcBef>
              <a:defRPr sz="2000" b="1">
                <a:solidFill>
                  <a:srgbClr val="000000"/>
                </a:solidFill>
                <a:latin typeface="Arial Narrow" charset="0"/>
                <a:cs typeface="Times New Roman"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6880" eaLnBrk="0" fontAlgn="base" hangingPunct="0">
              <a:spcBef>
                <a:spcPct val="0"/>
              </a:spcBef>
              <a:spcAft>
                <a:spcPct val="0"/>
              </a:spcAft>
            </a:lvl6pPr>
            <a:lvl7pPr marL="2971800" indent="-228600" defTabSz="456880" eaLnBrk="0" fontAlgn="base" hangingPunct="0">
              <a:spcBef>
                <a:spcPct val="0"/>
              </a:spcBef>
              <a:spcAft>
                <a:spcPct val="0"/>
              </a:spcAft>
            </a:lvl7pPr>
            <a:lvl8pPr marL="3429000" indent="-228600" defTabSz="456880" eaLnBrk="0" fontAlgn="base" hangingPunct="0">
              <a:spcBef>
                <a:spcPct val="0"/>
              </a:spcBef>
              <a:spcAft>
                <a:spcPct val="0"/>
              </a:spcAft>
            </a:lvl8pPr>
            <a:lvl9pPr marL="3886200" indent="-228600" defTabSz="456880" eaLnBrk="0" fontAlgn="base" hangingPunct="0">
              <a:spcBef>
                <a:spcPct val="0"/>
              </a:spcBef>
              <a:spcAft>
                <a:spcPct val="0"/>
              </a:spcAft>
            </a:lvl9pPr>
          </a:lstStyle>
          <a:p>
            <a:r>
              <a:rPr lang="zh-CN" altLang="en-US" dirty="0"/>
              <a:t>七月</a:t>
            </a:r>
            <a:r>
              <a:rPr lang="en-US" altLang="ja-JP" dirty="0"/>
              <a:t> 64</a:t>
            </a:r>
            <a:endParaRPr lang="en-US" dirty="0"/>
          </a:p>
        </p:txBody>
      </p:sp>
      <p:sp>
        <p:nvSpPr>
          <p:cNvPr id="4141" name="Text Box 45"/>
          <p:cNvSpPr txBox="1">
            <a:spLocks noChangeArrowheads="1"/>
          </p:cNvSpPr>
          <p:nvPr/>
        </p:nvSpPr>
        <p:spPr bwMode="auto">
          <a:xfrm>
            <a:off x="7092280" y="6237312"/>
            <a:ext cx="1512168" cy="400045"/>
          </a:xfrm>
          <a:prstGeom prst="rect">
            <a:avLst/>
          </a:prstGeom>
          <a:solidFill>
            <a:schemeClr val="bg1"/>
          </a:solidFill>
          <a:ln w="38100">
            <a:solidFill>
              <a:srgbClr val="FF0000"/>
            </a:solidFill>
            <a:miter lim="800000"/>
            <a:headEnd/>
            <a:tailEnd/>
          </a:ln>
        </p:spPr>
        <p:txBody>
          <a:bodyPr lIns="91376" tIns="45688" rIns="91376" bIns="45688">
            <a:spAutoFit/>
          </a:bodyPr>
          <a:lstStyle>
            <a:defPPr>
              <a:defRPr lang="en-US"/>
            </a:defPPr>
            <a:lvl1pPr eaLnBrk="1" hangingPunct="1">
              <a:spcBef>
                <a:spcPct val="50000"/>
              </a:spcBef>
              <a:defRPr sz="2000" b="1">
                <a:solidFill>
                  <a:srgbClr val="000000"/>
                </a:solidFill>
                <a:latin typeface="Arial Narrow" charset="0"/>
                <a:cs typeface="Times New Roman"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6880" eaLnBrk="0" fontAlgn="base" hangingPunct="0">
              <a:spcBef>
                <a:spcPct val="0"/>
              </a:spcBef>
              <a:spcAft>
                <a:spcPct val="0"/>
              </a:spcAft>
            </a:lvl6pPr>
            <a:lvl7pPr marL="2971800" indent="-228600" defTabSz="456880" eaLnBrk="0" fontAlgn="base" hangingPunct="0">
              <a:spcBef>
                <a:spcPct val="0"/>
              </a:spcBef>
              <a:spcAft>
                <a:spcPct val="0"/>
              </a:spcAft>
            </a:lvl7pPr>
            <a:lvl8pPr marL="3429000" indent="-228600" defTabSz="456880" eaLnBrk="0" fontAlgn="base" hangingPunct="0">
              <a:spcBef>
                <a:spcPct val="0"/>
              </a:spcBef>
              <a:spcAft>
                <a:spcPct val="0"/>
              </a:spcAft>
            </a:lvl8pPr>
            <a:lvl9pPr marL="3886200" indent="-228600" defTabSz="456880" eaLnBrk="0" fontAlgn="base" hangingPunct="0">
              <a:spcBef>
                <a:spcPct val="0"/>
              </a:spcBef>
              <a:spcAft>
                <a:spcPct val="0"/>
              </a:spcAft>
            </a:lvl9pPr>
          </a:lstStyle>
          <a:p>
            <a:r>
              <a:rPr lang="zh-CN" altLang="en-US" dirty="0"/>
              <a:t>九月二日</a:t>
            </a:r>
            <a:r>
              <a:rPr lang="en-US" altLang="zh-CN" dirty="0"/>
              <a:t> </a:t>
            </a:r>
            <a:r>
              <a:rPr lang="en-US" altLang="ja-JP" dirty="0"/>
              <a:t>70</a:t>
            </a:r>
            <a:endParaRPr lang="en-US" dirty="0"/>
          </a:p>
        </p:txBody>
      </p:sp>
      <p:sp>
        <p:nvSpPr>
          <p:cNvPr id="4142" name="Line 46"/>
          <p:cNvSpPr>
            <a:spLocks noChangeShapeType="1"/>
          </p:cNvSpPr>
          <p:nvPr/>
        </p:nvSpPr>
        <p:spPr bwMode="auto">
          <a:xfrm flipV="1">
            <a:off x="8460432" y="2060848"/>
            <a:ext cx="0" cy="40386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Tree>
    <p:extLst>
      <p:ext uri="{BB962C8B-B14F-4D97-AF65-F5344CB8AC3E}">
        <p14:creationId xmlns:p14="http://schemas.microsoft.com/office/powerpoint/2010/main" val="2980281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8"/>
                                        </p:tgtEl>
                                        <p:attrNameLst>
                                          <p:attrName>style.visibility</p:attrName>
                                        </p:attrNameLst>
                                      </p:cBhvr>
                                      <p:to>
                                        <p:strVal val="visible"/>
                                      </p:to>
                                    </p:set>
                                    <p:anim calcmode="lin" valueType="num">
                                      <p:cBhvr additive="base">
                                        <p:cTn id="7" dur="500" fill="hold"/>
                                        <p:tgtEl>
                                          <p:spTgt spid="4128"/>
                                        </p:tgtEl>
                                        <p:attrNameLst>
                                          <p:attrName>ppt_x</p:attrName>
                                        </p:attrNameLst>
                                      </p:cBhvr>
                                      <p:tavLst>
                                        <p:tav tm="0">
                                          <p:val>
                                            <p:strVal val="0-#ppt_w/2"/>
                                          </p:val>
                                        </p:tav>
                                        <p:tav tm="100000">
                                          <p:val>
                                            <p:strVal val="#ppt_x"/>
                                          </p:val>
                                        </p:tav>
                                      </p:tavLst>
                                    </p:anim>
                                    <p:anim calcmode="lin" valueType="num">
                                      <p:cBhvr additive="base">
                                        <p:cTn id="8" dur="500" fill="hold"/>
                                        <p:tgtEl>
                                          <p:spTgt spid="41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139"/>
                                        </p:tgtEl>
                                        <p:attrNameLst>
                                          <p:attrName>style.visibility</p:attrName>
                                        </p:attrNameLst>
                                      </p:cBhvr>
                                      <p:to>
                                        <p:strVal val="visible"/>
                                      </p:to>
                                    </p:set>
                                    <p:anim calcmode="lin" valueType="num">
                                      <p:cBhvr additive="base">
                                        <p:cTn id="24" dur="500" fill="hold"/>
                                        <p:tgtEl>
                                          <p:spTgt spid="4139"/>
                                        </p:tgtEl>
                                        <p:attrNameLst>
                                          <p:attrName>ppt_x</p:attrName>
                                        </p:attrNameLst>
                                      </p:cBhvr>
                                      <p:tavLst>
                                        <p:tav tm="0">
                                          <p:val>
                                            <p:strVal val="0-#ppt_w/2"/>
                                          </p:val>
                                        </p:tav>
                                        <p:tav tm="100000">
                                          <p:val>
                                            <p:strVal val="#ppt_x"/>
                                          </p:val>
                                        </p:tav>
                                      </p:tavLst>
                                    </p:anim>
                                    <p:anim calcmode="lin" valueType="num">
                                      <p:cBhvr additive="base">
                                        <p:cTn id="25" dur="500" fill="hold"/>
                                        <p:tgtEl>
                                          <p:spTgt spid="413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4140"/>
                                        </p:tgtEl>
                                        <p:attrNameLst>
                                          <p:attrName>style.visibility</p:attrName>
                                        </p:attrNameLst>
                                      </p:cBhvr>
                                      <p:to>
                                        <p:strVal val="visible"/>
                                      </p:to>
                                    </p:set>
                                    <p:anim calcmode="lin" valueType="num">
                                      <p:cBhvr additive="base">
                                        <p:cTn id="29" dur="500" fill="hold"/>
                                        <p:tgtEl>
                                          <p:spTgt spid="4140"/>
                                        </p:tgtEl>
                                        <p:attrNameLst>
                                          <p:attrName>ppt_x</p:attrName>
                                        </p:attrNameLst>
                                      </p:cBhvr>
                                      <p:tavLst>
                                        <p:tav tm="0">
                                          <p:val>
                                            <p:strVal val="0-#ppt_w/2"/>
                                          </p:val>
                                        </p:tav>
                                        <p:tav tm="100000">
                                          <p:val>
                                            <p:strVal val="#ppt_x"/>
                                          </p:val>
                                        </p:tav>
                                      </p:tavLst>
                                    </p:anim>
                                    <p:anim calcmode="lin" valueType="num">
                                      <p:cBhvr additive="base">
                                        <p:cTn id="30" dur="500" fill="hold"/>
                                        <p:tgtEl>
                                          <p:spTgt spid="414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142"/>
                                        </p:tgtEl>
                                        <p:attrNameLst>
                                          <p:attrName>style.visibility</p:attrName>
                                        </p:attrNameLst>
                                      </p:cBhvr>
                                      <p:to>
                                        <p:strVal val="visible"/>
                                      </p:to>
                                    </p:set>
                                    <p:anim calcmode="lin" valueType="num">
                                      <p:cBhvr additive="base">
                                        <p:cTn id="35" dur="500" fill="hold"/>
                                        <p:tgtEl>
                                          <p:spTgt spid="4142"/>
                                        </p:tgtEl>
                                        <p:attrNameLst>
                                          <p:attrName>ppt_x</p:attrName>
                                        </p:attrNameLst>
                                      </p:cBhvr>
                                      <p:tavLst>
                                        <p:tav tm="0">
                                          <p:val>
                                            <p:strVal val="0-#ppt_w/2"/>
                                          </p:val>
                                        </p:tav>
                                        <p:tav tm="100000">
                                          <p:val>
                                            <p:strVal val="#ppt_x"/>
                                          </p:val>
                                        </p:tav>
                                      </p:tavLst>
                                    </p:anim>
                                    <p:anim calcmode="lin" valueType="num">
                                      <p:cBhvr additive="base">
                                        <p:cTn id="36" dur="500" fill="hold"/>
                                        <p:tgtEl>
                                          <p:spTgt spid="414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4141"/>
                                        </p:tgtEl>
                                        <p:attrNameLst>
                                          <p:attrName>style.visibility</p:attrName>
                                        </p:attrNameLst>
                                      </p:cBhvr>
                                      <p:to>
                                        <p:strVal val="visible"/>
                                      </p:to>
                                    </p:set>
                                    <p:anim calcmode="lin" valueType="num">
                                      <p:cBhvr additive="base">
                                        <p:cTn id="40" dur="500" fill="hold"/>
                                        <p:tgtEl>
                                          <p:spTgt spid="4141"/>
                                        </p:tgtEl>
                                        <p:attrNameLst>
                                          <p:attrName>ppt_x</p:attrName>
                                        </p:attrNameLst>
                                      </p:cBhvr>
                                      <p:tavLst>
                                        <p:tav tm="0">
                                          <p:val>
                                            <p:strVal val="0-#ppt_w/2"/>
                                          </p:val>
                                        </p:tav>
                                        <p:tav tm="100000">
                                          <p:val>
                                            <p:strVal val="#ppt_x"/>
                                          </p:val>
                                        </p:tav>
                                      </p:tavLst>
                                    </p:anim>
                                    <p:anim calcmode="lin" valueType="num">
                                      <p:cBhvr additive="base">
                                        <p:cTn id="41" dur="500" fill="hold"/>
                                        <p:tgtEl>
                                          <p:spTgt spid="4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8" grpId="0" animBg="1" autoUpdateAnimBg="0"/>
      <p:bldP spid="4139" grpId="0" animBg="1"/>
      <p:bldP spid="4140" grpId="0" animBg="1" autoUpdateAnimBg="0"/>
      <p:bldP spid="4141" grpId="0" animBg="1" autoUpdateAnimBg="0"/>
      <p:bldP spid="414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aphicFrame>
        <p:nvGraphicFramePr>
          <p:cNvPr id="63573" name="Group 85"/>
          <p:cNvGraphicFramePr>
            <a:graphicFrameLocks noGrp="1"/>
          </p:cNvGraphicFramePr>
          <p:nvPr>
            <p:extLst>
              <p:ext uri="{D42A27DB-BD31-4B8C-83A1-F6EECF244321}">
                <p14:modId xmlns:p14="http://schemas.microsoft.com/office/powerpoint/2010/main" val="4154121919"/>
              </p:ext>
            </p:extLst>
          </p:nvPr>
        </p:nvGraphicFramePr>
        <p:xfrm>
          <a:off x="0" y="685800"/>
          <a:ext cx="9144000" cy="5527679"/>
        </p:xfrm>
        <a:graphic>
          <a:graphicData uri="http://schemas.openxmlformats.org/drawingml/2006/table">
            <a:tbl>
              <a:tblPr/>
              <a:tblGrid>
                <a:gridCol w="990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Kaiti SC" charset="-122"/>
                          <a:ea typeface="Kaiti SC" charset="-122"/>
                          <a:cs typeface="Kaiti SC" charset="-122"/>
                        </a:rPr>
                        <a:t> </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日期</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书</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卷</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400" dirty="0">
                          <a:solidFill>
                            <a:schemeClr val="tx1"/>
                          </a:solidFill>
                          <a:effectLst/>
                          <a:latin typeface="Kaiti SC" charset="-122"/>
                          <a:ea typeface="Kaiti SC" charset="-122"/>
                          <a:cs typeface="Kaiti SC" charset="-122"/>
                        </a:rPr>
                        <a:t>关键词</a:t>
                      </a:r>
                      <a:endParaRPr kumimoji="0" lang="en-US" sz="24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保</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罗</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的生</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平</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TW" altLang="en-US" sz="2000" b="1" dirty="0">
                          <a:solidFill>
                            <a:schemeClr val="tx1"/>
                          </a:solidFill>
                          <a:latin typeface="Kaiti SC" charset="-122"/>
                          <a:ea typeface="Kaiti SC" charset="-122"/>
                          <a:cs typeface="Kaiti SC" charset="-122"/>
                        </a:rPr>
                        <a:t>关键信条</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40s</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马太</a:t>
                      </a: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福音</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a:ln>
                            <a:noFill/>
                          </a:ln>
                          <a:solidFill>
                            <a:schemeClr val="bg2"/>
                          </a:solidFill>
                          <a:effectLst/>
                          <a:latin typeface="Kaiti SC" charset="-122"/>
                          <a:ea typeface="Kaiti SC" charset="-122"/>
                          <a:cs typeface="Kaiti SC" charset="-122"/>
                        </a:rPr>
                        <a:t>国</a:t>
                      </a:r>
                      <a:r>
                        <a:rPr kumimoji="0" lang="zh-CN" altLang="en-US" sz="2000" b="1" i="0" u="none" strike="noStrike" cap="none" normalizeH="0" baseline="0">
                          <a:ln>
                            <a:noFill/>
                          </a:ln>
                          <a:solidFill>
                            <a:schemeClr val="bg2"/>
                          </a:solidFill>
                          <a:effectLst/>
                          <a:latin typeface="Kaiti SC" charset="-122"/>
                          <a:ea typeface="Kaiti SC" charset="-122"/>
                          <a:cs typeface="Kaiti SC" charset="-122"/>
                        </a:rPr>
                        <a:t>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 </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44-47</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雅各布</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行</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 </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救</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赎论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49</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加拉太</a:t>
                      </a:r>
                      <a:r>
                        <a:rPr lang="zh-TW" altLang="en-US" sz="2000" b="1" dirty="0">
                          <a:solidFill>
                            <a:schemeClr val="bg2"/>
                          </a:solidFill>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称义</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第一次行程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救</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赎论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51</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帖撒</a:t>
                      </a:r>
                      <a:r>
                        <a:rPr lang="zh-TW" altLang="en-US" sz="2000" b="1" dirty="0">
                          <a:solidFill>
                            <a:schemeClr val="bg2"/>
                          </a:solidFill>
                          <a:latin typeface="Kaiti SC" charset="-122"/>
                          <a:ea typeface="Kaiti SC" charset="-122"/>
                          <a:cs typeface="Kaiti SC" charset="-122"/>
                        </a:rPr>
                        <a:t>罗</a:t>
                      </a:r>
                      <a:r>
                        <a:rPr lang="zh-CN" altLang="en-US" sz="2000" b="1" dirty="0">
                          <a:solidFill>
                            <a:schemeClr val="bg2"/>
                          </a:solidFill>
                          <a:latin typeface="Kaiti SC" charset="-122"/>
                          <a:ea typeface="Kaiti SC" charset="-122"/>
                          <a:cs typeface="Kaiti SC" charset="-122"/>
                        </a:rPr>
                        <a:t>尼迦前</a:t>
                      </a:r>
                      <a:r>
                        <a:rPr lang="zh-TW" altLang="en-US" sz="2000" b="1" dirty="0">
                          <a:solidFill>
                            <a:schemeClr val="bg2"/>
                          </a:solidFill>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被提</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第二次行程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51</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a:solidFill>
                            <a:schemeClr val="bg2"/>
                          </a:solidFill>
                          <a:latin typeface="Kaiti SC" charset="-122"/>
                          <a:ea typeface="Kaiti SC" charset="-122"/>
                          <a:cs typeface="Kaiti SC" charset="-122"/>
                        </a:rPr>
                        <a:t>帖撒</a:t>
                      </a:r>
                      <a:r>
                        <a:rPr lang="zh-TW" altLang="en-US" sz="2000" b="1">
                          <a:solidFill>
                            <a:schemeClr val="bg2"/>
                          </a:solidFill>
                          <a:latin typeface="Kaiti SC" charset="-122"/>
                          <a:ea typeface="Kaiti SC" charset="-122"/>
                          <a:cs typeface="Kaiti SC" charset="-122"/>
                        </a:rPr>
                        <a:t>罗</a:t>
                      </a:r>
                      <a:r>
                        <a:rPr lang="zh-CN" altLang="en-US" sz="2000" b="1">
                          <a:solidFill>
                            <a:schemeClr val="bg2"/>
                          </a:solidFill>
                          <a:latin typeface="Kaiti SC" charset="-122"/>
                          <a:ea typeface="Kaiti SC" charset="-122"/>
                          <a:cs typeface="Kaiti SC" charset="-122"/>
                        </a:rPr>
                        <a:t>尼迦</a:t>
                      </a:r>
                      <a:r>
                        <a:rPr lang="zh-TW" altLang="en-US" sz="2000" b="1">
                          <a:solidFill>
                            <a:schemeClr val="bg2"/>
                          </a:solidFill>
                          <a:latin typeface="Kaiti SC" charset="-122"/>
                          <a:ea typeface="Kaiti SC" charset="-122"/>
                          <a:cs typeface="Kaiti SC" charset="-122"/>
                        </a:rPr>
                        <a:t>后书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大</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灾难</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第二次行程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56</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哥林</a:t>
                      </a:r>
                      <a:r>
                        <a:rPr lang="zh-CN" altLang="en-US" sz="2000" b="1">
                          <a:solidFill>
                            <a:schemeClr val="bg2"/>
                          </a:solidFill>
                          <a:latin typeface="Kaiti SC" charset="-122"/>
                          <a:ea typeface="Kaiti SC" charset="-122"/>
                          <a:cs typeface="Kaiti SC" charset="-122"/>
                        </a:rPr>
                        <a:t>多前</a:t>
                      </a:r>
                      <a:r>
                        <a:rPr lang="zh-TW" altLang="en-US" sz="2000" b="1">
                          <a:solidFill>
                            <a:schemeClr val="bg2"/>
                          </a:solidFill>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成</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圣</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第三次行程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56</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哥</a:t>
                      </a:r>
                      <a:r>
                        <a:rPr lang="zh-CN" altLang="en-US" sz="2000" b="1">
                          <a:solidFill>
                            <a:schemeClr val="bg2"/>
                          </a:solidFill>
                          <a:latin typeface="Kaiti SC" charset="-122"/>
                          <a:ea typeface="Kaiti SC" charset="-122"/>
                          <a:cs typeface="Kaiti SC" charset="-122"/>
                        </a:rPr>
                        <a:t>林多</a:t>
                      </a:r>
                      <a:r>
                        <a:rPr lang="zh-TW" altLang="en-US" sz="2000" b="1">
                          <a:solidFill>
                            <a:schemeClr val="bg2"/>
                          </a:solidFill>
                          <a:latin typeface="Kaiti SC" charset="-122"/>
                          <a:ea typeface="Kaiti SC" charset="-122"/>
                          <a:cs typeface="Kaiti SC" charset="-122"/>
                        </a:rPr>
                        <a:t>后书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使徒的</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权</a:t>
                      </a:r>
                      <a:r>
                        <a:rPr kumimoji="0" lang="zh-CN" altLang="en-US" sz="2000" b="1" i="0" u="none" strike="noStrike" cap="none" normalizeH="0" baseline="0">
                          <a:ln>
                            <a:noFill/>
                          </a:ln>
                          <a:solidFill>
                            <a:schemeClr val="bg2"/>
                          </a:solidFill>
                          <a:effectLst/>
                          <a:latin typeface="Kaiti SC" charset="-122"/>
                          <a:ea typeface="Kaiti SC" charset="-122"/>
                          <a:cs typeface="Kaiti SC" charset="-122"/>
                        </a:rPr>
                        <a:t>柄</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第三次行程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6175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56-57</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a:ln>
                            <a:noFill/>
                          </a:ln>
                          <a:solidFill>
                            <a:schemeClr val="bg2"/>
                          </a:solidFill>
                          <a:effectLst/>
                          <a:latin typeface="Kaiti SC" charset="-122"/>
                          <a:ea typeface="Kaiti SC" charset="-122"/>
                          <a:cs typeface="Kaiti SC" charset="-122"/>
                        </a:rPr>
                        <a:t>罗马书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神的</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义</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第三次行程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救</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赎论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chemeClr val="bg2"/>
                          </a:solidFill>
                          <a:effectLst/>
                          <a:latin typeface="Kaiti SC" charset="-122"/>
                          <a:ea typeface="Kaiti SC" charset="-122"/>
                          <a:cs typeface="Kaiti SC" charset="-122"/>
                        </a:rPr>
                        <a:t>57-59</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路加福音</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神</a:t>
                      </a:r>
                      <a:r>
                        <a:rPr kumimoji="0" lang="zh-CN" altLang="en-US" sz="2000" b="1" i="0" u="none" strike="noStrike" cap="none" normalizeH="0" baseline="0">
                          <a:ln>
                            <a:noFill/>
                          </a:ln>
                          <a:solidFill>
                            <a:schemeClr val="bg2"/>
                          </a:solidFill>
                          <a:effectLst/>
                          <a:latin typeface="Kaiti SC" charset="-122"/>
                          <a:ea typeface="Kaiti SC" charset="-122"/>
                          <a:cs typeface="Kaiti SC" charset="-122"/>
                        </a:rPr>
                        <a:t>的掌</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权</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 </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宣教</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59813" name="Rectangle 87"/>
          <p:cNvSpPr>
            <a:spLocks noGrp="1" noChangeArrowheads="1"/>
          </p:cNvSpPr>
          <p:nvPr>
            <p:ph type="title" idx="4294967295"/>
          </p:nvPr>
        </p:nvSpPr>
        <p:spPr>
          <a:xfrm>
            <a:off x="1907704" y="76200"/>
            <a:ext cx="5616575" cy="523875"/>
          </a:xfrm>
          <a:prstGeom prst="rect">
            <a:avLst/>
          </a:prstGeom>
          <a:solidFill>
            <a:srgbClr val="000000"/>
          </a:solidFill>
        </p:spPr>
        <p:txBody>
          <a:bodyPr wrap="square" anchor="t">
            <a:spAutoFit/>
          </a:bodyPr>
          <a:lstStyle/>
          <a:p>
            <a:pPr eaLnBrk="1" hangingPunct="1"/>
            <a:r>
              <a:rPr lang="zh-CN" altLang="en-US" sz="2800" dirty="0">
                <a:solidFill>
                  <a:schemeClr val="tx1"/>
                </a:solidFill>
                <a:effectLst/>
                <a:latin typeface="Kaiti SC" charset="-122"/>
                <a:ea typeface="Kaiti SC" charset="-122"/>
                <a:cs typeface="Kaiti SC" charset="-122"/>
              </a:rPr>
              <a:t>新约书卷的关键词</a:t>
            </a:r>
            <a:endParaRPr lang="en-US" sz="2800" dirty="0">
              <a:solidFill>
                <a:schemeClr val="tx1"/>
              </a:solidFill>
              <a:effectLst/>
              <a:latin typeface="Kaiti SC" charset="-122"/>
              <a:ea typeface="Kaiti SC" charset="-122"/>
              <a:cs typeface="Kaiti SC" charset="-122"/>
            </a:endParaRPr>
          </a:p>
        </p:txBody>
      </p:sp>
      <p:sp>
        <p:nvSpPr>
          <p:cNvPr id="159814"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24</a:t>
            </a:r>
          </a:p>
        </p:txBody>
      </p:sp>
    </p:spTree>
    <p:extLst>
      <p:ext uri="{BB962C8B-B14F-4D97-AF65-F5344CB8AC3E}">
        <p14:creationId xmlns:p14="http://schemas.microsoft.com/office/powerpoint/2010/main" val="2568760350"/>
      </p:ext>
    </p:extLst>
  </p:cSld>
  <p:clrMapOvr>
    <a:overrideClrMapping bg1="dk2" tx1="lt1" bg2="dk1" tx2="lt2" accent1="accent1" accent2="accent2" accent3="accent3" accent4="accent4" accent5="accent5" accent6="accent6" hlink="hlink" folHlink="folHlink"/>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95" name="Group 83"/>
          <p:cNvGraphicFramePr>
            <a:graphicFrameLocks noGrp="1"/>
          </p:cNvGraphicFramePr>
          <p:nvPr>
            <p:extLst>
              <p:ext uri="{D42A27DB-BD31-4B8C-83A1-F6EECF244321}">
                <p14:modId xmlns:p14="http://schemas.microsoft.com/office/powerpoint/2010/main" val="143514259"/>
              </p:ext>
            </p:extLst>
          </p:nvPr>
        </p:nvGraphicFramePr>
        <p:xfrm>
          <a:off x="0" y="652463"/>
          <a:ext cx="9144000" cy="5976939"/>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Kaiti SC" charset="-122"/>
                          <a:ea typeface="Kaiti SC" charset="-122"/>
                          <a:cs typeface="Kaiti SC" charset="-122"/>
                        </a:rPr>
                        <a:t> </a:t>
                      </a:r>
                      <a:r>
                        <a:rPr kumimoji="0" lang="en-US" altLang="zh-CN" sz="2000" b="1" i="0" u="none" strike="noStrike" cap="none" normalizeH="0" baseline="0" dirty="0">
                          <a:ln>
                            <a:noFill/>
                          </a:ln>
                          <a:solidFill>
                            <a:schemeClr val="tx1"/>
                          </a:solidFill>
                          <a:effectLst/>
                          <a:latin typeface="Kaiti SC" charset="-122"/>
                          <a:ea typeface="Kaiti SC" charset="-122"/>
                          <a:cs typeface="Kaiti SC" charset="-122"/>
                        </a:rPr>
                        <a:t> </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日期</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书</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卷</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Kaiti SC" charset="-122"/>
                          <a:ea typeface="Kaiti SC" charset="-122"/>
                          <a:cs typeface="Kaiti SC" charset="-122"/>
                        </a:rPr>
                        <a:t> </a:t>
                      </a:r>
                      <a:r>
                        <a:rPr lang="zh-CN" altLang="en-US" sz="2000" dirty="0">
                          <a:solidFill>
                            <a:schemeClr val="tx1"/>
                          </a:solidFill>
                          <a:effectLst/>
                          <a:latin typeface="Kaiti SC" charset="-122"/>
                          <a:ea typeface="Kaiti SC" charset="-122"/>
                          <a:cs typeface="Kaiti SC" charset="-122"/>
                        </a:rPr>
                        <a:t>关键词</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保</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罗</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的生</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平</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TW" altLang="en-US" sz="2000" b="1" dirty="0">
                          <a:solidFill>
                            <a:schemeClr val="tx1"/>
                          </a:solidFill>
                          <a:latin typeface="Kaiti SC" charset="-122"/>
                          <a:ea typeface="Kaiti SC" charset="-122"/>
                          <a:cs typeface="Kaiti SC" charset="-122"/>
                        </a:rPr>
                        <a:t>关键信条</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60</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2C1102"/>
                          </a:solidFill>
                          <a:latin typeface="Kaiti SC" charset="-122"/>
                          <a:ea typeface="Kaiti SC" charset="-122"/>
                          <a:cs typeface="Kaiti SC" charset="-122"/>
                        </a:rPr>
                        <a:t>以</a:t>
                      </a:r>
                      <a:r>
                        <a:rPr lang="en-US" altLang="en-US" sz="2000" dirty="0">
                          <a:solidFill>
                            <a:srgbClr val="2C1102"/>
                          </a:solidFill>
                          <a:latin typeface="Kaiti SC" charset="-122"/>
                          <a:ea typeface="Kaiti SC" charset="-122"/>
                          <a:cs typeface="Kaiti SC" charset="-122"/>
                        </a:rPr>
                        <a:t>弗</a:t>
                      </a:r>
                      <a:r>
                        <a:rPr lang="zh-CN" altLang="en-US" sz="2000" dirty="0">
                          <a:solidFill>
                            <a:srgbClr val="2C1102"/>
                          </a:solidFill>
                          <a:latin typeface="Kaiti SC" charset="-122"/>
                          <a:ea typeface="Kaiti SC" charset="-122"/>
                          <a:cs typeface="Kaiti SC" charset="-122"/>
                        </a:rPr>
                        <a:t>所书</a:t>
                      </a:r>
                      <a:endParaRPr lang="en-US" sz="2000" dirty="0">
                        <a:solidFill>
                          <a:srgbClr val="2C1102"/>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合一</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伦</a:t>
                      </a:r>
                      <a:b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r>
                        <a:rPr lang="zh-TW" altLang="en-US" sz="1800" kern="1200" dirty="0">
                          <a:solidFill>
                            <a:srgbClr val="000000"/>
                          </a:solidFill>
                          <a:latin typeface="Kaiti SC" charset="-122"/>
                          <a:ea typeface="Kaiti SC" charset="-122"/>
                          <a:cs typeface="Kaiti SC" charset="-122"/>
                        </a:rPr>
                        <a:t>主管</a:t>
                      </a: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01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61</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defRPr/>
                      </a:pPr>
                      <a:r>
                        <a:rPr lang="ja-JP" altLang="en-US" sz="2000" b="0" dirty="0">
                          <a:solidFill>
                            <a:schemeClr val="bg2"/>
                          </a:solidFill>
                          <a:latin typeface="Kaiti SC" charset="-122"/>
                          <a:ea typeface="Kaiti SC" charset="-122"/>
                          <a:cs typeface="Kaiti SC" charset="-122"/>
                        </a:rPr>
                        <a:t>歌罗西书</a:t>
                      </a:r>
                      <a:endParaRPr lang="en-US" sz="2000" b="0" dirty="0">
                        <a:solidFill>
                          <a:schemeClr val="bg2"/>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神性</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伦</a:t>
                      </a:r>
                      <a:b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神</a:t>
                      </a: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61</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腓利门书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饶恕</a:t>
                      </a:r>
                      <a:endParaRPr lang="en-US" sz="18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伦</a:t>
                      </a:r>
                      <a:b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r>
                        <a:rPr lang="zh-TW" altLang="en-US" sz="1800" kern="1200" dirty="0">
                          <a:solidFill>
                            <a:srgbClr val="000000"/>
                          </a:solidFill>
                          <a:latin typeface="Kaiti SC" charset="-122"/>
                          <a:ea typeface="Kaiti SC" charset="-122"/>
                          <a:cs typeface="Kaiti SC" charset="-122"/>
                        </a:rPr>
                        <a:t>和解</a:t>
                      </a:r>
                      <a:r>
                        <a:rPr lang="zh-CN" altLang="en-US" sz="1800" kern="1200" dirty="0">
                          <a:solidFill>
                            <a:srgbClr val="000000"/>
                          </a:solidFill>
                          <a:latin typeface="Kaiti SC" charset="-122"/>
                          <a:ea typeface="Kaiti SC" charset="-122"/>
                          <a:cs typeface="Kaiti SC" charset="-122"/>
                        </a:rPr>
                        <a:t>人</a:t>
                      </a: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8445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62</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腓利比书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态度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伦</a:t>
                      </a:r>
                      <a:b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榜样</a:t>
                      </a: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62</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使徒行传</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主权</a:t>
                      </a:r>
                      <a:r>
                        <a:rPr lang="en-US" altLang="zh-CN" sz="2000" dirty="0">
                          <a:solidFill>
                            <a:srgbClr val="000000"/>
                          </a:solidFill>
                          <a:latin typeface="Kaiti SC" charset="-122"/>
                          <a:ea typeface="Kaiti SC" charset="-122"/>
                          <a:cs typeface="Kaiti SC" charset="-122"/>
                        </a:rPr>
                        <a:t>2</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宣教</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62</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提前书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秩序</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第四次行程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64</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彼前书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b="1" dirty="0">
                          <a:solidFill>
                            <a:srgbClr val="000000"/>
                          </a:solidFill>
                          <a:latin typeface="Kaiti SC" charset="-122"/>
                          <a:ea typeface="Kaiti SC" charset="-122"/>
                          <a:cs typeface="Kaiti SC" charset="-122"/>
                        </a:rPr>
                        <a:t>受苦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64</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彼后书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知识</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64-68</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马可书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门徒</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0229" name="Rectangle 84"/>
          <p:cNvSpPr>
            <a:spLocks noGrp="1" noChangeArrowheads="1"/>
          </p:cNvSpPr>
          <p:nvPr>
            <p:ph type="title" idx="4294967295"/>
          </p:nvPr>
        </p:nvSpPr>
        <p:spPr>
          <a:xfrm>
            <a:off x="3044170" y="0"/>
            <a:ext cx="3057247" cy="523220"/>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zh-CN" altLang="en-US" sz="2800" dirty="0">
                <a:solidFill>
                  <a:schemeClr val="tx1"/>
                </a:solidFill>
                <a:effectLst/>
                <a:latin typeface="Kaiti SC" charset="-122"/>
                <a:ea typeface="Kaiti SC" charset="-122"/>
                <a:cs typeface="Kaiti SC" charset="-122"/>
              </a:rPr>
              <a:t>新约书卷的关键词</a:t>
            </a:r>
            <a:endParaRPr lang="en-US" sz="2800" b="1" dirty="0">
              <a:solidFill>
                <a:schemeClr val="tx1"/>
              </a:solidFill>
              <a:effectLst/>
              <a:latin typeface="Kaiti SC" charset="-122"/>
              <a:ea typeface="Kaiti SC" charset="-122"/>
              <a:cs typeface="Kaiti SC" charset="-122"/>
            </a:endParaRPr>
          </a:p>
        </p:txBody>
      </p:sp>
      <p:sp>
        <p:nvSpPr>
          <p:cNvPr id="220230"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extLst>
      <p:ext uri="{BB962C8B-B14F-4D97-AF65-F5344CB8AC3E}">
        <p14:creationId xmlns:p14="http://schemas.microsoft.com/office/powerpoint/2010/main" val="3687461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19" name="Group 83"/>
          <p:cNvGraphicFramePr>
            <a:graphicFrameLocks noGrp="1"/>
          </p:cNvGraphicFramePr>
          <p:nvPr>
            <p:extLst>
              <p:ext uri="{D42A27DB-BD31-4B8C-83A1-F6EECF244321}">
                <p14:modId xmlns:p14="http://schemas.microsoft.com/office/powerpoint/2010/main" val="2364337279"/>
              </p:ext>
            </p:extLst>
          </p:nvPr>
        </p:nvGraphicFramePr>
        <p:xfrm>
          <a:off x="0" y="757238"/>
          <a:ext cx="9144000" cy="5643563"/>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Kaiti SC" charset="-122"/>
                          <a:ea typeface="Kaiti SC" charset="-122"/>
                          <a:cs typeface="Kaiti SC" charset="-122"/>
                        </a:rPr>
                        <a:t>  </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日期</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书</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卷</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Kaiti SC" charset="-122"/>
                          <a:ea typeface="Kaiti SC" charset="-122"/>
                          <a:cs typeface="Kaiti SC" charset="-122"/>
                        </a:rPr>
                        <a:t> </a:t>
                      </a:r>
                      <a:r>
                        <a:rPr lang="zh-CN" altLang="en-US" sz="2000" dirty="0">
                          <a:solidFill>
                            <a:schemeClr val="tx1"/>
                          </a:solidFill>
                          <a:effectLst/>
                          <a:latin typeface="Kaiti SC" charset="-122"/>
                          <a:ea typeface="Kaiti SC" charset="-122"/>
                          <a:cs typeface="Kaiti SC" charset="-122"/>
                        </a:rPr>
                        <a:t>关键词</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保</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罗</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的生</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平</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TW" altLang="en-US" sz="2000" b="1" dirty="0">
                          <a:solidFill>
                            <a:schemeClr val="tx1"/>
                          </a:solidFill>
                          <a:latin typeface="Kaiti SC" charset="-122"/>
                          <a:ea typeface="Kaiti SC" charset="-122"/>
                          <a:cs typeface="Kaiti SC" charset="-122"/>
                        </a:rPr>
                        <a:t>关键信条</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66</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提多</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行事为人</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第四次行程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19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67</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提后</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103"/>
                          </a:solidFill>
                          <a:latin typeface="Kaiti SC" charset="-122"/>
                          <a:ea typeface="Kaiti SC" charset="-122"/>
                          <a:cs typeface="Kaiti SC" charset="-122"/>
                        </a:rPr>
                        <a:t>教</a:t>
                      </a:r>
                      <a:r>
                        <a:rPr lang="en-US" sz="2000" dirty="0">
                          <a:solidFill>
                            <a:srgbClr val="000103"/>
                          </a:solidFill>
                          <a:latin typeface="Kaiti SC" charset="-122"/>
                          <a:ea typeface="Kaiti SC" charset="-122"/>
                          <a:cs typeface="Kaiti SC" charset="-122"/>
                        </a:rPr>
                        <a:t> </a:t>
                      </a:r>
                      <a:r>
                        <a:rPr lang="zh-CN" altLang="en-US" sz="2000" dirty="0">
                          <a:solidFill>
                            <a:srgbClr val="000103"/>
                          </a:solidFill>
                          <a:latin typeface="Kaiti SC" charset="-122"/>
                          <a:ea typeface="Kaiti SC" charset="-122"/>
                          <a:cs typeface="Kaiti SC" charset="-122"/>
                        </a:rPr>
                        <a:t>义</a:t>
                      </a:r>
                      <a:endParaRPr lang="en-US" sz="2000" dirty="0">
                        <a:solidFill>
                          <a:srgbClr val="000103"/>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第</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二</a:t>
                      </a: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67-68</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希伯来</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优秀</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伦</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c. 69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约翰</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相</a:t>
                      </a:r>
                      <a:r>
                        <a:rPr lang="en-US" altLang="zh-CN" sz="2000" dirty="0">
                          <a:solidFill>
                            <a:srgbClr val="000000"/>
                          </a:solidFill>
                          <a:latin typeface="Kaiti SC" charset="-122"/>
                          <a:ea typeface="Kaiti SC" charset="-122"/>
                          <a:cs typeface="Kaiti SC" charset="-122"/>
                        </a:rPr>
                        <a:t> </a:t>
                      </a:r>
                      <a:r>
                        <a:rPr lang="zh-CN" altLang="en-US" sz="2000" dirty="0">
                          <a:solidFill>
                            <a:srgbClr val="000000"/>
                          </a:solidFill>
                          <a:latin typeface="Kaiti SC" charset="-122"/>
                          <a:ea typeface="Kaiti SC" charset="-122"/>
                          <a:cs typeface="Kaiti SC" charset="-122"/>
                        </a:rPr>
                        <a:t>信</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救赎论</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75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犹大</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b="1" dirty="0">
                          <a:solidFill>
                            <a:srgbClr val="000000"/>
                          </a:solidFill>
                          <a:latin typeface="Kaiti SC" charset="-122"/>
                          <a:ea typeface="Kaiti SC" charset="-122"/>
                          <a:cs typeface="Kaiti SC" charset="-122"/>
                        </a:rPr>
                        <a:t>伪装者</a:t>
                      </a:r>
                      <a:endParaRPr lang="en-US" altLang="zh-CN" sz="2000" b="1"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85-95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约</a:t>
                      </a:r>
                      <a:r>
                        <a:rPr lang="en-US" altLang="zh-CN" sz="2000" dirty="0">
                          <a:solidFill>
                            <a:srgbClr val="000000"/>
                          </a:solidFill>
                          <a:latin typeface="Kaiti SC" charset="-122"/>
                          <a:ea typeface="Kaiti SC" charset="-122"/>
                          <a:cs typeface="Kaiti SC" charset="-122"/>
                        </a:rPr>
                        <a:t> 1</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爱</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救赎论</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85-95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约</a:t>
                      </a:r>
                      <a:r>
                        <a:rPr lang="en-US" altLang="zh-CN" sz="2000" dirty="0">
                          <a:solidFill>
                            <a:srgbClr val="000000"/>
                          </a:solidFill>
                          <a:latin typeface="Kaiti SC" charset="-122"/>
                          <a:ea typeface="Kaiti SC" charset="-122"/>
                          <a:cs typeface="Kaiti SC" charset="-122"/>
                        </a:rPr>
                        <a:t> 2</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r>
                        <a:rPr lang="zh-CN" altLang="en-US" sz="2000" b="1" dirty="0">
                          <a:solidFill>
                            <a:srgbClr val="000000"/>
                          </a:solidFill>
                          <a:latin typeface="Kaiti SC" charset="-122"/>
                          <a:ea typeface="Kaiti SC" charset="-122"/>
                          <a:cs typeface="Kaiti SC" charset="-122"/>
                        </a:rPr>
                        <a:t>极限</a:t>
                      </a:r>
                      <a:endParaRPr lang="en-US" altLang="zh-CN" sz="2000" b="1"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宣教</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85-95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约</a:t>
                      </a:r>
                      <a:r>
                        <a:rPr lang="en-US" altLang="zh-CN" sz="2000" dirty="0">
                          <a:solidFill>
                            <a:srgbClr val="000000"/>
                          </a:solidFill>
                          <a:latin typeface="Kaiti SC" charset="-122"/>
                          <a:ea typeface="Kaiti SC" charset="-122"/>
                          <a:cs typeface="Kaiti SC" charset="-122"/>
                        </a:rPr>
                        <a:t> 3</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传教士</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宣教</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95-96</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启示录</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胜利</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2277" name="Rectangle 84"/>
          <p:cNvSpPr>
            <a:spLocks noGrp="1" noChangeArrowheads="1"/>
          </p:cNvSpPr>
          <p:nvPr>
            <p:ph type="title" idx="4294967295"/>
          </p:nvPr>
        </p:nvSpPr>
        <p:spPr>
          <a:xfrm>
            <a:off x="3044170" y="76200"/>
            <a:ext cx="3057247" cy="523220"/>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zh-CN" altLang="en-US" sz="2800" dirty="0">
                <a:solidFill>
                  <a:schemeClr val="tx1"/>
                </a:solidFill>
                <a:effectLst/>
                <a:latin typeface="Kaiti SC" charset="-122"/>
                <a:ea typeface="Kaiti SC" charset="-122"/>
                <a:cs typeface="Kaiti SC" charset="-122"/>
              </a:rPr>
              <a:t>新约书卷的关键词</a:t>
            </a:r>
            <a:endParaRPr lang="en-US" sz="2800" b="1" dirty="0">
              <a:solidFill>
                <a:schemeClr val="tx1"/>
              </a:solidFill>
              <a:effectLst/>
              <a:latin typeface="Kaiti SC" charset="-122"/>
              <a:ea typeface="Kaiti SC" charset="-122"/>
              <a:cs typeface="Kaiti SC" charset="-122"/>
            </a:endParaRPr>
          </a:p>
        </p:txBody>
      </p:sp>
      <p:sp>
        <p:nvSpPr>
          <p:cNvPr id="222278"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extLst>
      <p:ext uri="{BB962C8B-B14F-4D97-AF65-F5344CB8AC3E}">
        <p14:creationId xmlns:p14="http://schemas.microsoft.com/office/powerpoint/2010/main" val="2012910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0" y="-76200"/>
            <a:ext cx="4648200" cy="865188"/>
          </a:xfrm>
        </p:spPr>
        <p:txBody>
          <a:bodyPr/>
          <a:lstStyle/>
          <a:p>
            <a:r>
              <a:rPr lang="ja-JP" altLang="en-US" sz="4700">
                <a:ea typeface="华文细黑" charset="-122"/>
              </a:rPr>
              <a:t>犹太人的年历</a:t>
            </a:r>
            <a:endParaRPr lang="en-US" altLang="en-US"/>
          </a:p>
        </p:txBody>
      </p:sp>
      <p:sp>
        <p:nvSpPr>
          <p:cNvPr id="13315" name="Rectangle 1027"/>
          <p:cNvSpPr>
            <a:spLocks noGrp="1" noChangeArrowheads="1"/>
          </p:cNvSpPr>
          <p:nvPr>
            <p:ph type="body" sz="half" idx="1"/>
          </p:nvPr>
        </p:nvSpPr>
        <p:spPr>
          <a:xfrm>
            <a:off x="0" y="2667000"/>
            <a:ext cx="2590800" cy="1905000"/>
          </a:xfrm>
        </p:spPr>
        <p:txBody>
          <a:bodyPr/>
          <a:lstStyle/>
          <a:p>
            <a:r>
              <a:rPr lang="ja-JP" altLang="en-US" sz="2800">
                <a:ea typeface="华文细黑" charset="-122"/>
              </a:rPr>
              <a:t>平事历</a:t>
            </a:r>
            <a:endParaRPr lang="en-US" altLang="ja-JP" sz="2800"/>
          </a:p>
          <a:p>
            <a:r>
              <a:rPr lang="en-US" altLang="en-US" sz="2800">
                <a:effectLst/>
                <a:latin typeface="SimSun" pitchFamily="2" charset="-122"/>
                <a:ea typeface="华文细黑" charset="-122"/>
              </a:rPr>
              <a:t>宗教历</a:t>
            </a:r>
            <a:endParaRPr lang="en-US" altLang="ja-JP" sz="2800"/>
          </a:p>
          <a:p>
            <a:r>
              <a:rPr lang="ja-JP" altLang="en-US" sz="2800">
                <a:ea typeface="华文细黑" charset="-122"/>
              </a:rPr>
              <a:t>阳历</a:t>
            </a:r>
            <a:endParaRPr lang="en-US" altLang="en-US" sz="2800"/>
          </a:p>
        </p:txBody>
      </p:sp>
      <p:pic>
        <p:nvPicPr>
          <p:cNvPr id="309252" name="Picture 1029" descr="Calendar front cove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286000" y="0"/>
            <a:ext cx="6858000" cy="6858000"/>
          </a:xfrm>
        </p:spPr>
      </p:pic>
      <p:pic>
        <p:nvPicPr>
          <p:cNvPr id="13321" name="Picture 1033" descr="shofar">
            <a:hlinkClick r:id="rId6"/>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1600200" y="2286000"/>
            <a:ext cx="1219200" cy="812800"/>
          </a:xfrm>
        </p:spPr>
      </p:pic>
      <p:sp>
        <p:nvSpPr>
          <p:cNvPr id="13319" name="AutoShape 1031"/>
          <p:cNvSpPr>
            <a:spLocks/>
          </p:cNvSpPr>
          <p:nvPr/>
        </p:nvSpPr>
        <p:spPr bwMode="auto">
          <a:xfrm>
            <a:off x="1619250" y="3284538"/>
            <a:ext cx="381000" cy="838200"/>
          </a:xfrm>
          <a:prstGeom prst="rightBrace">
            <a:avLst>
              <a:gd name="adj1" fmla="val 18333"/>
              <a:gd name="adj2" fmla="val 50000"/>
            </a:avLst>
          </a:prstGeom>
          <a:noFill/>
          <a:ln w="38100">
            <a:solidFill>
              <a:schemeClr val="tx1"/>
            </a:solidFill>
            <a:round/>
            <a:headEnd/>
            <a:tailEnd/>
          </a:ln>
          <a:effec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3322" name="Text Box 1034"/>
          <p:cNvSpPr txBox="1">
            <a:spLocks noChangeArrowheads="1"/>
          </p:cNvSpPr>
          <p:nvPr/>
        </p:nvSpPr>
        <p:spPr bwMode="auto">
          <a:xfrm>
            <a:off x="8301038" y="73025"/>
            <a:ext cx="766762" cy="457200"/>
          </a:xfrm>
          <a:prstGeom prst="rect">
            <a:avLst/>
          </a:prstGeom>
          <a:noFill/>
          <a:ln>
            <a:noFill/>
          </a:ln>
          <a:effectLst>
            <a:outerShdw dist="35921" dir="2700000" algn="ctr" rotWithShape="0">
              <a:srgbClr val="0604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r>
              <a:rPr lang="en-US" altLang="en-US" b="1">
                <a:solidFill>
                  <a:srgbClr val="FFFFFF"/>
                </a:solidFill>
                <a:cs typeface="+mn-cs"/>
              </a:rPr>
              <a:t>180</a:t>
            </a:r>
            <a:endParaRPr lang="en-US" altLang="en-US" sz="1800">
              <a:solidFill>
                <a:srgbClr val="FFFFFF"/>
              </a:solidFill>
              <a:cs typeface="+mn-cs"/>
            </a:endParaRPr>
          </a:p>
        </p:txBody>
      </p:sp>
    </p:spTree>
    <p:extLst>
      <p:ext uri="{BB962C8B-B14F-4D97-AF65-F5344CB8AC3E}">
        <p14:creationId xmlns:p14="http://schemas.microsoft.com/office/powerpoint/2010/main" val="239575994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anim calcmode="lin" valueType="num">
                                      <p:cBhvr>
                                        <p:cTn id="8"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3315">
                                            <p:txEl>
                                              <p:pRg st="0" end="0"/>
                                            </p:txEl>
                                          </p:spTgt>
                                        </p:tgtEl>
                                        <p:attrNameLst>
                                          <p:attrName>ppt_w</p:attrName>
                                        </p:attrNameLst>
                                      </p:cBhvr>
                                      <p:tavLst>
                                        <p:tav tm="0">
                                          <p:val>
                                            <p:fltVal val="0"/>
                                          </p:val>
                                        </p:tav>
                                        <p:tav tm="100000">
                                          <p:val>
                                            <p:strVal val="#ppt_w"/>
                                          </p:val>
                                        </p:tav>
                                      </p:tavLst>
                                    </p:anim>
                                  </p:childTnLst>
                                </p:cTn>
                              </p:par>
                              <p:par>
                                <p:cTn id="11" presetID="13" presetClass="entr" presetSubtype="16" fill="hold" nodeType="with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plus(in)">
                                      <p:cBhvr>
                                        <p:cTn id="13" dur="2000"/>
                                        <p:tgtEl>
                                          <p:spTgt spid="13321"/>
                                        </p:tgtEl>
                                      </p:cBhvr>
                                    </p:animEffect>
                                  </p:childTnLst>
                                </p:cTn>
                              </p:par>
                            </p:childTnLst>
                          </p:cTn>
                        </p:par>
                        <p:par>
                          <p:cTn id="14" fill="hold" nodeType="afterGroup">
                            <p:stCondLst>
                              <p:cond delay="2000"/>
                            </p:stCondLst>
                            <p:childTnLst>
                              <p:par>
                                <p:cTn id="15" presetID="35" presetClass="entr" presetSubtype="0" fill="hold" nodeType="after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anim calcmode="lin" valueType="num">
                                      <p:cBhvr>
                                        <p:cTn id="18"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1" fill="hold" nodeType="afterGroup">
                            <p:stCondLst>
                              <p:cond delay="4000"/>
                            </p:stCondLst>
                            <p:childTnLst>
                              <p:par>
                                <p:cTn id="22" presetID="35" presetClass="entr" presetSubtype="0" fill="hold" nodeType="after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Effect transition="in" filter="fade">
                                      <p:cBhvr>
                                        <p:cTn id="24" dur="2000"/>
                                        <p:tgtEl>
                                          <p:spTgt spid="13315">
                                            <p:txEl>
                                              <p:pRg st="2" end="2"/>
                                            </p:txEl>
                                          </p:spTgt>
                                        </p:tgtEl>
                                      </p:cBhvr>
                                    </p:animEffect>
                                    <p:anim calcmode="lin" valueType="num">
                                      <p:cBhvr>
                                        <p:cTn id="25"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6"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8" fill="hold" nodeType="afterGroup">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ipe(left)">
                                      <p:cBhvr>
                                        <p:cTn id="31"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9318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8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88" name="AutoShape 4"/>
          <p:cNvSpPr>
            <a:spLocks noChangeArrowheads="1"/>
          </p:cNvSpPr>
          <p:nvPr/>
        </p:nvSpPr>
        <p:spPr bwMode="auto">
          <a:xfrm>
            <a:off x="4738688" y="9334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89"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90"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91"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22536" name="Rectangle 8"/>
          <p:cNvSpPr>
            <a:spLocks noChangeArrowheads="1"/>
          </p:cNvSpPr>
          <p:nvPr/>
        </p:nvSpPr>
        <p:spPr bwMode="auto">
          <a:xfrm>
            <a:off x="1130300" y="777875"/>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93" name="Rectangle 9"/>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dirty="0">
                <a:solidFill>
                  <a:srgbClr val="0066FF"/>
                </a:solidFill>
                <a:latin typeface="Helvetica" charset="0"/>
                <a:cs typeface="MS Gothic" charset="0"/>
              </a:rPr>
              <a:t>2</a:t>
            </a:r>
          </a:p>
        </p:txBody>
      </p:sp>
      <p:sp>
        <p:nvSpPr>
          <p:cNvPr id="93194"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cs typeface="MS Gothic" charset="0"/>
              </a:rPr>
              <a:t>3</a:t>
            </a:r>
          </a:p>
        </p:txBody>
      </p:sp>
      <p:sp>
        <p:nvSpPr>
          <p:cNvPr id="93195" name="Rectangle 11"/>
          <p:cNvSpPr>
            <a:spLocks noChangeArrowheads="1"/>
          </p:cNvSpPr>
          <p:nvPr/>
        </p:nvSpPr>
        <p:spPr bwMode="auto">
          <a:xfrm>
            <a:off x="1403648" y="980728"/>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dirty="0">
                <a:solidFill>
                  <a:srgbClr val="0066FF"/>
                </a:solidFill>
                <a:latin typeface="KaiTi" pitchFamily="49" charset="-122"/>
                <a:ea typeface="KaiTi" pitchFamily="49" charset="-122"/>
                <a:cs typeface="MS Gothic" charset="0"/>
              </a:rPr>
              <a:t>1</a:t>
            </a:r>
          </a:p>
        </p:txBody>
      </p:sp>
      <p:grpSp>
        <p:nvGrpSpPr>
          <p:cNvPr id="93196" name="Group 12"/>
          <p:cNvGrpSpPr>
            <a:grpSpLocks/>
          </p:cNvGrpSpPr>
          <p:nvPr/>
        </p:nvGrpSpPr>
        <p:grpSpPr bwMode="auto">
          <a:xfrm>
            <a:off x="1524000" y="1647825"/>
            <a:ext cx="1042988" cy="1281518"/>
            <a:chOff x="1056" y="1176"/>
            <a:chExt cx="722" cy="916"/>
          </a:xfrm>
        </p:grpSpPr>
        <p:sp>
          <p:nvSpPr>
            <p:cNvPr id="93233"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0066FF"/>
                  </a:solidFill>
                  <a:latin typeface="KaiTi" pitchFamily="49" charset="-122"/>
                  <a:ea typeface="KaiTi" pitchFamily="49" charset="-122"/>
                  <a:cs typeface="SimHei" charset="0"/>
                </a:rPr>
                <a:t>对</a:t>
              </a:r>
              <a:r>
                <a:rPr lang="zh-CN" altLang="en-US" sz="1800" b="1">
                  <a:solidFill>
                    <a:srgbClr val="0066FF"/>
                  </a:solidFill>
                  <a:latin typeface="KaiTi" pitchFamily="49" charset="-122"/>
                  <a:ea typeface="KaiTi" pitchFamily="49" charset="-122"/>
                  <a:cs typeface="SimHei" charset="0"/>
                </a:rPr>
                <a:t>象</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34" name="Rectangle 14"/>
            <p:cNvSpPr>
              <a:spLocks noChangeArrowheads="1"/>
            </p:cNvSpPr>
            <p:nvPr/>
          </p:nvSpPr>
          <p:spPr bwMode="auto">
            <a:xfrm>
              <a:off x="1056" y="1530"/>
              <a:ext cx="676"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基督是</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35" name="Rectangle 15"/>
            <p:cNvSpPr>
              <a:spLocks noChangeArrowheads="1"/>
            </p:cNvSpPr>
            <p:nvPr/>
          </p:nvSpPr>
          <p:spPr bwMode="auto">
            <a:xfrm>
              <a:off x="1161" y="1959"/>
              <a:ext cx="61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a:t>
              </a:r>
              <a:r>
                <a:rPr lang="en-GB" altLang="ja-JP" sz="1800" b="1" dirty="0">
                  <a:solidFill>
                    <a:srgbClr val="0066FF"/>
                  </a:solidFill>
                  <a:latin typeface="Helvetica" charset="0"/>
                  <a:cs typeface="MS Gothic" charset="0"/>
                </a:rPr>
                <a:t>:</a:t>
              </a:r>
              <a:endParaRPr lang="en-GB" sz="1800" b="1" dirty="0">
                <a:solidFill>
                  <a:srgbClr val="0066FF"/>
                </a:solidFill>
                <a:latin typeface="Helvetica" charset="0"/>
                <a:cs typeface="MS Gothic" charset="0"/>
              </a:endParaRPr>
            </a:p>
          </p:txBody>
        </p:sp>
      </p:grpSp>
      <p:grpSp>
        <p:nvGrpSpPr>
          <p:cNvPr id="93197" name="Group 16"/>
          <p:cNvGrpSpPr>
            <a:grpSpLocks/>
          </p:cNvGrpSpPr>
          <p:nvPr/>
        </p:nvGrpSpPr>
        <p:grpSpPr bwMode="auto">
          <a:xfrm>
            <a:off x="4876800" y="1658938"/>
            <a:ext cx="1042988" cy="1296987"/>
            <a:chOff x="3379" y="1184"/>
            <a:chExt cx="722" cy="927"/>
          </a:xfrm>
        </p:grpSpPr>
        <p:sp>
          <p:nvSpPr>
            <p:cNvPr id="93230"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对象</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sp>
          <p:nvSpPr>
            <p:cNvPr id="93231" name="Rectangle 18"/>
            <p:cNvSpPr>
              <a:spLocks noChangeArrowheads="1"/>
            </p:cNvSpPr>
            <p:nvPr/>
          </p:nvSpPr>
          <p:spPr bwMode="auto">
            <a:xfrm>
              <a:off x="3379" y="1538"/>
              <a:ext cx="72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基督是</a:t>
              </a:r>
              <a:r>
                <a:rPr lang="en-GB" altLang="ja-JP" sz="1800" b="1" dirty="0">
                  <a:solidFill>
                    <a:srgbClr val="0066FF"/>
                  </a:solidFill>
                  <a:latin typeface="Helvetica" charset="0"/>
                  <a:cs typeface="MS Gothic" charset="0"/>
                </a:rPr>
                <a:t>:</a:t>
              </a:r>
              <a:endParaRPr lang="en-GB" sz="1800" b="1" dirty="0">
                <a:solidFill>
                  <a:srgbClr val="0066FF"/>
                </a:solidFill>
                <a:latin typeface="Helvetica" charset="0"/>
                <a:cs typeface="MS Gothic" charset="0"/>
              </a:endParaRPr>
            </a:p>
          </p:txBody>
        </p:sp>
        <p:sp>
          <p:nvSpPr>
            <p:cNvPr id="93232" name="Rectangle 19"/>
            <p:cNvSpPr>
              <a:spLocks noChangeArrowheads="1"/>
            </p:cNvSpPr>
            <p:nvPr/>
          </p:nvSpPr>
          <p:spPr bwMode="auto">
            <a:xfrm>
              <a:off x="3484" y="1959"/>
              <a:ext cx="617"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基督</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grpSp>
      <p:grpSp>
        <p:nvGrpSpPr>
          <p:cNvPr id="93198" name="Group 20"/>
          <p:cNvGrpSpPr>
            <a:grpSpLocks/>
          </p:cNvGrpSpPr>
          <p:nvPr/>
        </p:nvGrpSpPr>
        <p:grpSpPr bwMode="auto">
          <a:xfrm>
            <a:off x="1331640" y="4365104"/>
            <a:ext cx="1074738" cy="1210241"/>
            <a:chOff x="1004" y="3088"/>
            <a:chExt cx="744" cy="865"/>
          </a:xfrm>
        </p:grpSpPr>
        <p:sp>
          <p:nvSpPr>
            <p:cNvPr id="93227"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0066FF"/>
                  </a:solidFill>
                  <a:latin typeface="KaiTi" pitchFamily="49" charset="-122"/>
                  <a:ea typeface="KaiTi" pitchFamily="49" charset="-122"/>
                  <a:cs typeface="SimHei" charset="0"/>
                </a:rPr>
                <a:t>对</a:t>
              </a:r>
              <a:r>
                <a:rPr lang="zh-CN" altLang="en-US" sz="1800" b="1">
                  <a:solidFill>
                    <a:srgbClr val="0066FF"/>
                  </a:solidFill>
                  <a:latin typeface="KaiTi" pitchFamily="49" charset="-122"/>
                  <a:ea typeface="KaiTi" pitchFamily="49" charset="-122"/>
                  <a:cs typeface="SimHei" charset="0"/>
                </a:rPr>
                <a:t>象</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28" name="Rectangle 22"/>
            <p:cNvSpPr>
              <a:spLocks noChangeArrowheads="1"/>
            </p:cNvSpPr>
            <p:nvPr/>
          </p:nvSpPr>
          <p:spPr bwMode="auto">
            <a:xfrm>
              <a:off x="1004" y="3442"/>
              <a:ext cx="744"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基督是</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29" name="Rectangle 23"/>
            <p:cNvSpPr>
              <a:spLocks noChangeArrowheads="1"/>
            </p:cNvSpPr>
            <p:nvPr/>
          </p:nvSpPr>
          <p:spPr bwMode="auto">
            <a:xfrm>
              <a:off x="1104" y="3809"/>
              <a:ext cx="61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grpSp>
      <p:sp>
        <p:nvSpPr>
          <p:cNvPr id="93199" name="Rectangle 2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0066FF"/>
                </a:solidFill>
                <a:latin typeface="KaiTi" pitchFamily="49" charset="-122"/>
                <a:ea typeface="KaiTi" pitchFamily="49" charset="-122"/>
                <a:cs typeface="SimHei" charset="0"/>
              </a:rPr>
              <a:t>马</a:t>
            </a:r>
            <a:r>
              <a:rPr lang="zh-CN" altLang="en-US" sz="3200" b="1">
                <a:solidFill>
                  <a:srgbClr val="0066FF"/>
                </a:solidFill>
                <a:latin typeface="KaiTi" pitchFamily="49" charset="-122"/>
                <a:ea typeface="KaiTi" pitchFamily="49" charset="-122"/>
                <a:cs typeface="SimHei" charset="0"/>
              </a:rPr>
              <a:t>太</a:t>
            </a:r>
            <a:endParaRPr lang="en-GB" sz="3200" b="1" dirty="0">
              <a:solidFill>
                <a:srgbClr val="0066FF"/>
              </a:solidFill>
              <a:latin typeface="KaiTi" pitchFamily="49" charset="-122"/>
              <a:ea typeface="KaiTi" pitchFamily="49" charset="-122"/>
              <a:cs typeface="SimHei" charset="0"/>
            </a:endParaRPr>
          </a:p>
        </p:txBody>
      </p:sp>
      <p:sp>
        <p:nvSpPr>
          <p:cNvPr id="93200" name="Rectangle 2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0066FF"/>
                </a:solidFill>
                <a:latin typeface="KaiTi" pitchFamily="49" charset="-122"/>
                <a:ea typeface="KaiTi" pitchFamily="49" charset="-122"/>
                <a:cs typeface="SimHei" charset="0"/>
              </a:rPr>
              <a:t>马</a:t>
            </a:r>
            <a:r>
              <a:rPr lang="zh-CN" altLang="en-US" sz="3200" b="1">
                <a:solidFill>
                  <a:srgbClr val="0066FF"/>
                </a:solidFill>
                <a:latin typeface="KaiTi" pitchFamily="49" charset="-122"/>
                <a:ea typeface="KaiTi" pitchFamily="49" charset="-122"/>
                <a:cs typeface="SimHei" charset="0"/>
              </a:rPr>
              <a:t>可</a:t>
            </a:r>
            <a:endParaRPr lang="en-GB" sz="3200" b="1" dirty="0">
              <a:solidFill>
                <a:srgbClr val="0066FF"/>
              </a:solidFill>
              <a:latin typeface="KaiTi" pitchFamily="49" charset="-122"/>
              <a:ea typeface="KaiTi" pitchFamily="49" charset="-122"/>
              <a:cs typeface="SimHei" charset="0"/>
            </a:endParaRPr>
          </a:p>
        </p:txBody>
      </p:sp>
      <p:sp>
        <p:nvSpPr>
          <p:cNvPr id="93201" name="Rectangle 26"/>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0066FF"/>
                </a:solidFill>
                <a:latin typeface="KaiTi" pitchFamily="49" charset="-122"/>
                <a:ea typeface="KaiTi" pitchFamily="49" charset="-122"/>
                <a:cs typeface="SimHei" charset="0"/>
              </a:rPr>
              <a:t>路加</a:t>
            </a:r>
            <a:endParaRPr lang="en-GB" sz="3200" b="1" dirty="0">
              <a:solidFill>
                <a:srgbClr val="0066FF"/>
              </a:solidFill>
              <a:latin typeface="KaiTi" pitchFamily="49" charset="-122"/>
              <a:ea typeface="KaiTi" pitchFamily="49" charset="-122"/>
              <a:cs typeface="MS Gothic" charset="0"/>
            </a:endParaRPr>
          </a:p>
        </p:txBody>
      </p:sp>
      <p:sp>
        <p:nvSpPr>
          <p:cNvPr id="93202" name="Rectangle 27"/>
          <p:cNvSpPr>
            <a:spLocks noChangeArrowheads="1"/>
          </p:cNvSpPr>
          <p:nvPr/>
        </p:nvSpPr>
        <p:spPr bwMode="auto">
          <a:xfrm>
            <a:off x="2159000" y="1560513"/>
            <a:ext cx="1766888"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lgn="ct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犹太人</a:t>
            </a:r>
            <a:endParaRPr lang="en-GB" sz="2500" b="1">
              <a:solidFill>
                <a:srgbClr val="0066FF"/>
              </a:solidFill>
              <a:latin typeface="Helvetica" charset="0"/>
              <a:cs typeface="MS Gothic" charset="0"/>
            </a:endParaRPr>
          </a:p>
        </p:txBody>
      </p:sp>
      <p:sp>
        <p:nvSpPr>
          <p:cNvPr id="93203" name="Rectangle 28"/>
          <p:cNvSpPr>
            <a:spLocks noChangeArrowheads="1"/>
          </p:cNvSpPr>
          <p:nvPr/>
        </p:nvSpPr>
        <p:spPr bwMode="auto">
          <a:xfrm>
            <a:off x="5899150" y="1570038"/>
            <a:ext cx="1766888"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0066FF"/>
                </a:solidFill>
                <a:latin typeface="KaiTi" pitchFamily="49" charset="-122"/>
                <a:ea typeface="KaiTi" pitchFamily="49" charset="-122"/>
                <a:cs typeface="MS Gothic" charset="0"/>
              </a:rPr>
              <a:t>罗马人</a:t>
            </a:r>
            <a:endParaRPr lang="en-GB" sz="2500" b="1" dirty="0">
              <a:solidFill>
                <a:srgbClr val="0066FF"/>
              </a:solidFill>
              <a:latin typeface="KaiTi" pitchFamily="49" charset="-122"/>
              <a:ea typeface="KaiTi" pitchFamily="49" charset="-122"/>
              <a:cs typeface="MS Gothic" charset="0"/>
            </a:endParaRPr>
          </a:p>
        </p:txBody>
      </p:sp>
      <p:sp>
        <p:nvSpPr>
          <p:cNvPr id="93204" name="Rectangle 29"/>
          <p:cNvSpPr>
            <a:spLocks noChangeArrowheads="1"/>
          </p:cNvSpPr>
          <p:nvPr/>
        </p:nvSpPr>
        <p:spPr bwMode="auto">
          <a:xfrm>
            <a:off x="2462213" y="4237038"/>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KaiTi" pitchFamily="49" charset="-122"/>
                <a:ea typeface="KaiTi" pitchFamily="49" charset="-122"/>
                <a:cs typeface="SimHei" charset="0"/>
              </a:rPr>
              <a:t>希</a:t>
            </a:r>
            <a:r>
              <a:rPr lang="zh-TW" altLang="en-US" sz="2500" b="1">
                <a:solidFill>
                  <a:srgbClr val="0066FF"/>
                </a:solidFill>
                <a:latin typeface="KaiTi" pitchFamily="49" charset="-122"/>
                <a:ea typeface="KaiTi" pitchFamily="49" charset="-122"/>
                <a:cs typeface="SimHei" charset="0"/>
              </a:rPr>
              <a:t>腊</a:t>
            </a:r>
            <a:r>
              <a:rPr lang="zh-CN" altLang="en-US" sz="2500" b="1">
                <a:solidFill>
                  <a:srgbClr val="0066FF"/>
                </a:solidFill>
                <a:latin typeface="KaiTi" pitchFamily="49" charset="-122"/>
                <a:ea typeface="KaiTi" pitchFamily="49" charset="-122"/>
                <a:cs typeface="SimHei" charset="0"/>
              </a:rPr>
              <a:t>人</a:t>
            </a:r>
            <a:endParaRPr lang="en-GB" sz="2500" b="1" dirty="0">
              <a:solidFill>
                <a:srgbClr val="0066FF"/>
              </a:solidFill>
              <a:latin typeface="KaiTi" pitchFamily="49" charset="-122"/>
              <a:ea typeface="KaiTi" pitchFamily="49" charset="-122"/>
              <a:cs typeface="MS Gothic" charset="0"/>
            </a:endParaRPr>
          </a:p>
        </p:txBody>
      </p:sp>
      <p:sp>
        <p:nvSpPr>
          <p:cNvPr id="93205" name="Rectangle 30"/>
          <p:cNvSpPr>
            <a:spLocks noChangeArrowheads="1"/>
          </p:cNvSpPr>
          <p:nvPr/>
        </p:nvSpPr>
        <p:spPr bwMode="auto">
          <a:xfrm>
            <a:off x="2424113" y="2070100"/>
            <a:ext cx="176688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君王</a:t>
            </a:r>
            <a:endParaRPr lang="en-GB" sz="2500" b="1" dirty="0">
              <a:solidFill>
                <a:srgbClr val="0066FF"/>
              </a:solidFill>
              <a:latin typeface="KaiTi" pitchFamily="49" charset="-122"/>
              <a:ea typeface="KaiTi" pitchFamily="49" charset="-122"/>
              <a:cs typeface="MS Gothic" charset="0"/>
            </a:endParaRPr>
          </a:p>
        </p:txBody>
      </p:sp>
      <p:sp>
        <p:nvSpPr>
          <p:cNvPr id="93206" name="Rectangle 31"/>
          <p:cNvSpPr>
            <a:spLocks noChangeArrowheads="1"/>
          </p:cNvSpPr>
          <p:nvPr/>
        </p:nvSpPr>
        <p:spPr bwMode="auto">
          <a:xfrm>
            <a:off x="5881688" y="2065338"/>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仆人</a:t>
            </a:r>
            <a:endParaRPr lang="en-GB" sz="2500" b="1" dirty="0">
              <a:solidFill>
                <a:srgbClr val="0066FF"/>
              </a:solidFill>
              <a:latin typeface="KaiTi" pitchFamily="49" charset="-122"/>
              <a:ea typeface="KaiTi" pitchFamily="49" charset="-122"/>
              <a:cs typeface="MS Gothic" charset="0"/>
            </a:endParaRPr>
          </a:p>
        </p:txBody>
      </p:sp>
      <p:sp>
        <p:nvSpPr>
          <p:cNvPr id="93207" name="Rectangle 32"/>
          <p:cNvSpPr>
            <a:spLocks noChangeArrowheads="1"/>
          </p:cNvSpPr>
          <p:nvPr/>
        </p:nvSpPr>
        <p:spPr bwMode="auto">
          <a:xfrm>
            <a:off x="2439988" y="4735513"/>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神子</a:t>
            </a:r>
            <a:r>
              <a:rPr lang="en-US" altLang="zh-CN" sz="2500" b="1" dirty="0">
                <a:solidFill>
                  <a:srgbClr val="0066FF"/>
                </a:solidFill>
                <a:latin typeface="KaiTi" pitchFamily="49" charset="-122"/>
                <a:ea typeface="KaiTi" pitchFamily="49" charset="-122"/>
                <a:cs typeface="SimHei" charset="0"/>
              </a:rPr>
              <a:t>/</a:t>
            </a:r>
            <a:r>
              <a:rPr lang="zh-CN" altLang="en-US" sz="2500" b="1" dirty="0">
                <a:solidFill>
                  <a:srgbClr val="0066FF"/>
                </a:solidFill>
                <a:latin typeface="KaiTi" pitchFamily="49" charset="-122"/>
                <a:ea typeface="KaiTi" pitchFamily="49" charset="-122"/>
                <a:cs typeface="SimHei" charset="0"/>
              </a:rPr>
              <a:t>人子</a:t>
            </a:r>
            <a:endParaRPr lang="en-GB" sz="2500" b="1" dirty="0">
              <a:solidFill>
                <a:srgbClr val="0066FF"/>
              </a:solidFill>
              <a:latin typeface="KaiTi" pitchFamily="49" charset="-122"/>
              <a:ea typeface="KaiTi" pitchFamily="49" charset="-122"/>
              <a:cs typeface="MS Gothic" charset="0"/>
            </a:endParaRPr>
          </a:p>
        </p:txBody>
      </p:sp>
      <p:sp>
        <p:nvSpPr>
          <p:cNvPr id="93208" name="Rectangle 33"/>
          <p:cNvSpPr>
            <a:spLocks noChangeArrowheads="1"/>
          </p:cNvSpPr>
          <p:nvPr/>
        </p:nvSpPr>
        <p:spPr bwMode="auto">
          <a:xfrm>
            <a:off x="2427288" y="2564904"/>
            <a:ext cx="176688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KaiTi" pitchFamily="49" charset="-122"/>
                <a:ea typeface="KaiTi" pitchFamily="49" charset="-122"/>
                <a:cs typeface="SimHei" charset="0"/>
              </a:rPr>
              <a:t>所</a:t>
            </a:r>
            <a:r>
              <a:rPr lang="zh-TW" altLang="en-US" sz="2500" b="1">
                <a:solidFill>
                  <a:srgbClr val="0066FF"/>
                </a:solidFill>
                <a:latin typeface="KaiTi" pitchFamily="49" charset="-122"/>
                <a:ea typeface="KaiTi" pitchFamily="49" charset="-122"/>
                <a:cs typeface="SimHei" charset="0"/>
              </a:rPr>
              <a:t>讲</a:t>
            </a:r>
            <a:endParaRPr lang="en-GB" sz="2500" b="1" dirty="0">
              <a:solidFill>
                <a:srgbClr val="0066FF"/>
              </a:solidFill>
              <a:latin typeface="KaiTi" pitchFamily="49" charset="-122"/>
              <a:ea typeface="KaiTi" pitchFamily="49" charset="-122"/>
              <a:cs typeface="SimHei" charset="0"/>
            </a:endParaRPr>
          </a:p>
        </p:txBody>
      </p:sp>
      <p:sp>
        <p:nvSpPr>
          <p:cNvPr id="93209" name="Rectangle 34"/>
          <p:cNvSpPr>
            <a:spLocks noChangeArrowheads="1"/>
          </p:cNvSpPr>
          <p:nvPr/>
        </p:nvSpPr>
        <p:spPr bwMode="auto">
          <a:xfrm>
            <a:off x="5905500" y="2584450"/>
            <a:ext cx="1154113"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所做</a:t>
            </a:r>
            <a:endParaRPr lang="en-GB" sz="2500" b="1" dirty="0">
              <a:solidFill>
                <a:srgbClr val="0066FF"/>
              </a:solidFill>
              <a:latin typeface="KaiTi" pitchFamily="49" charset="-122"/>
              <a:ea typeface="KaiTi" pitchFamily="49" charset="-122"/>
              <a:cs typeface="MS Gothic" charset="0"/>
            </a:endParaRPr>
          </a:p>
        </p:txBody>
      </p:sp>
      <p:sp>
        <p:nvSpPr>
          <p:cNvPr id="93210" name="Rectangle 35"/>
          <p:cNvSpPr>
            <a:spLocks noChangeArrowheads="1"/>
          </p:cNvSpPr>
          <p:nvPr/>
        </p:nvSpPr>
        <p:spPr bwMode="auto">
          <a:xfrm>
            <a:off x="2439988" y="5251450"/>
            <a:ext cx="12477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所感受</a:t>
            </a:r>
            <a:endParaRPr lang="en-GB" sz="2500" b="1" dirty="0">
              <a:solidFill>
                <a:srgbClr val="0066FF"/>
              </a:solidFill>
              <a:latin typeface="KaiTi" pitchFamily="49" charset="-122"/>
              <a:ea typeface="KaiTi" pitchFamily="49" charset="-122"/>
              <a:cs typeface="MS Gothic" charset="0"/>
            </a:endParaRPr>
          </a:p>
        </p:txBody>
      </p:sp>
      <p:sp>
        <p:nvSpPr>
          <p:cNvPr id="93211" name="Text Box 36"/>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125"/>
              </a:spcBef>
              <a:buClr>
                <a:srgbClr val="FFA27C"/>
              </a:buClr>
            </a:pPr>
            <a:r>
              <a:rPr lang="en-GB" sz="1800">
                <a:solidFill>
                  <a:srgbClr val="FFA27C"/>
                </a:solidFill>
                <a:latin typeface="Comic Sans MS" charset="0"/>
                <a:cs typeface="MS Gothic" charset="0"/>
              </a:rPr>
              <a:t> </a:t>
            </a:r>
          </a:p>
        </p:txBody>
      </p:sp>
      <p:grpSp>
        <p:nvGrpSpPr>
          <p:cNvPr id="93212" name="Group 37"/>
          <p:cNvGrpSpPr>
            <a:grpSpLocks/>
          </p:cNvGrpSpPr>
          <p:nvPr/>
        </p:nvGrpSpPr>
        <p:grpSpPr bwMode="auto">
          <a:xfrm>
            <a:off x="3200400" y="2209800"/>
            <a:ext cx="3017838" cy="2914650"/>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eaLnBrk="0" hangingPunct="0">
                <a:defRPr/>
              </a:pPr>
              <a:endParaRPr lang="en-US">
                <a:solidFill>
                  <a:srgbClr val="FFFFFF"/>
                </a:solidFill>
                <a:latin typeface="Times New Roman" pitchFamily="18" charset="0"/>
                <a:ea typeface="MS PGothic" pitchFamily="34" charset="-128"/>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eaLnBrk="0" hangingPunct="0">
                <a:defRPr/>
              </a:pPr>
              <a:endParaRPr lang="en-US">
                <a:solidFill>
                  <a:srgbClr val="FFFFFF"/>
                </a:solidFill>
                <a:latin typeface="Times New Roman" pitchFamily="18" charset="0"/>
                <a:ea typeface="MS PGothic" pitchFamily="34" charset="-128"/>
              </a:endParaRPr>
            </a:p>
          </p:txBody>
        </p:sp>
        <p:sp>
          <p:nvSpPr>
            <p:cNvPr id="93226"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a14="http://schemas.microsoft.com/office/drawing/2010/main" xmlns="">
                  <a:solidFill>
                    <a:srgbClr val="FFFFFF"/>
                  </a:solidFill>
                </a14:hiddenFill>
              </a:ext>
            </a:extLst>
          </p:spPr>
          <p:txBody>
            <a:bodyPr rot="10800000" wrap="none" anchor="ctr"/>
            <a:lstStyle/>
            <a:p>
              <a:pPr eaLnBrk="0" hangingPunct="0"/>
              <a:endParaRPr lang="en-US">
                <a:solidFill>
                  <a:srgbClr val="FFFFFF"/>
                </a:solidFill>
                <a:latin typeface="Arial" charset="0"/>
                <a:cs typeface="MS Gothic" charset="0"/>
              </a:endParaRPr>
            </a:p>
          </p:txBody>
        </p:sp>
      </p:grpSp>
      <p:grpSp>
        <p:nvGrpSpPr>
          <p:cNvPr id="6" name="Group 41"/>
          <p:cNvGrpSpPr>
            <a:grpSpLocks/>
          </p:cNvGrpSpPr>
          <p:nvPr/>
        </p:nvGrpSpPr>
        <p:grpSpPr bwMode="auto">
          <a:xfrm>
            <a:off x="2197100" y="2763838"/>
            <a:ext cx="4516438" cy="847725"/>
            <a:chOff x="1523" y="1973"/>
            <a:chExt cx="3129" cy="604"/>
          </a:xfrm>
        </p:grpSpPr>
        <p:sp>
          <p:nvSpPr>
            <p:cNvPr id="93222" name="Text Box 42"/>
            <p:cNvSpPr txBox="1">
              <a:spLocks noChangeArrowheads="1"/>
            </p:cNvSpPr>
            <p:nvPr/>
          </p:nvSpPr>
          <p:spPr bwMode="auto">
            <a:xfrm rot="-2700000">
              <a:off x="1523" y="2246"/>
              <a:ext cx="3129" cy="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350"/>
                </a:spcBef>
                <a:buClr>
                  <a:srgbClr val="FFFFFF"/>
                </a:buClr>
              </a:pPr>
              <a:r>
                <a:rPr lang="en-GB" b="1" dirty="0">
                  <a:solidFill>
                    <a:srgbClr val="FFFFFF"/>
                  </a:solidFill>
                  <a:latin typeface="Lucida Handwriting" charset="0"/>
                  <a:cs typeface="MS Gothic" charset="0"/>
                </a:rPr>
                <a:t>“</a:t>
              </a:r>
              <a:r>
                <a:rPr lang="zh-CN" altLang="en-US" b="1" dirty="0">
                  <a:solidFill>
                    <a:srgbClr val="FFFFFF"/>
                  </a:solidFill>
                  <a:latin typeface="KaiTi" pitchFamily="49" charset="-122"/>
                  <a:ea typeface="KaiTi" pitchFamily="49" charset="-122"/>
                  <a:cs typeface="SimHei" charset="0"/>
                </a:rPr>
                <a:t>共同参考</a:t>
              </a:r>
              <a:r>
                <a:rPr lang="en-GB" altLang="ja-JP" b="1" dirty="0">
                  <a:solidFill>
                    <a:srgbClr val="FFFFFF"/>
                  </a:solidFill>
                  <a:latin typeface="KaiTi" pitchFamily="49" charset="-122"/>
                  <a:ea typeface="KaiTi" pitchFamily="49" charset="-122"/>
                  <a:cs typeface="MS Gothic" charset="0"/>
                </a:rPr>
                <a:t>”</a:t>
              </a:r>
              <a:endParaRPr lang="en-GB" b="1" dirty="0">
                <a:solidFill>
                  <a:srgbClr val="FFFFFF"/>
                </a:solidFill>
                <a:latin typeface="KaiTi" pitchFamily="49" charset="-122"/>
                <a:ea typeface="KaiTi" pitchFamily="49" charset="-122"/>
                <a:cs typeface="MS Gothic" charset="0"/>
              </a:endParaRPr>
            </a:p>
          </p:txBody>
        </p:sp>
        <p:sp>
          <p:nvSpPr>
            <p:cNvPr id="93223" name="Text Box 43"/>
            <p:cNvSpPr txBox="1">
              <a:spLocks noChangeArrowheads="1"/>
            </p:cNvSpPr>
            <p:nvPr/>
          </p:nvSpPr>
          <p:spPr bwMode="auto">
            <a:xfrm rot="-2640000">
              <a:off x="1720" y="1973"/>
              <a:ext cx="2076" cy="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350"/>
                </a:spcBef>
                <a:buClr>
                  <a:srgbClr val="FFFFFF"/>
                </a:buClr>
              </a:pPr>
              <a:r>
                <a:rPr lang="zh-TW" altLang="en-US" b="1">
                  <a:solidFill>
                    <a:srgbClr val="FFFFFF"/>
                  </a:solidFill>
                  <a:latin typeface="KaiTi" pitchFamily="49" charset="-122"/>
                  <a:ea typeface="KaiTi" pitchFamily="49" charset="-122"/>
                  <a:cs typeface="MS Gothic" charset="0"/>
                </a:rPr>
                <a:t>对观</a:t>
              </a:r>
              <a:r>
                <a:rPr lang="en-GB" altLang="ja-JP" b="1">
                  <a:solidFill>
                    <a:srgbClr val="FFFFFF"/>
                  </a:solidFill>
                  <a:latin typeface="KaiTi" pitchFamily="49" charset="-122"/>
                  <a:ea typeface="KaiTi" pitchFamily="49" charset="-122"/>
                  <a:cs typeface="MS Gothic" charset="0"/>
                </a:rPr>
                <a:t>:</a:t>
              </a:r>
              <a:endParaRPr lang="en-GB" b="1" dirty="0">
                <a:solidFill>
                  <a:srgbClr val="FFFFFF"/>
                </a:solidFill>
                <a:latin typeface="KaiTi" pitchFamily="49" charset="-122"/>
                <a:ea typeface="KaiTi" pitchFamily="49" charset="-122"/>
                <a:cs typeface="MS Gothic" charset="0"/>
              </a:endParaRPr>
            </a:p>
          </p:txBody>
        </p:sp>
      </p:grpSp>
      <p:sp>
        <p:nvSpPr>
          <p:cNvPr id="22572" name="Text Box 44"/>
          <p:cNvSpPr txBox="1">
            <a:spLocks noChangeArrowheads="1"/>
          </p:cNvSpPr>
          <p:nvPr/>
        </p:nvSpPr>
        <p:spPr bwMode="auto">
          <a:xfrm>
            <a:off x="3505200" y="4648200"/>
            <a:ext cx="5126038"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3025"/>
              </a:spcBef>
              <a:buClr>
                <a:srgbClr val="FAFD00"/>
              </a:buClr>
            </a:pPr>
            <a:r>
              <a:rPr lang="en-GB" sz="4800" b="1" dirty="0">
                <a:solidFill>
                  <a:srgbClr val="FAFD00"/>
                </a:solidFill>
                <a:latin typeface="Comic Sans MS" charset="0"/>
                <a:cs typeface="MS Gothic" charset="0"/>
              </a:rPr>
              <a:t>“</a:t>
            </a:r>
            <a:r>
              <a:rPr lang="zh-CN" altLang="en-US" sz="4800" b="1" dirty="0">
                <a:solidFill>
                  <a:srgbClr val="FFFF00"/>
                </a:solidFill>
                <a:latin typeface="KaiTi" pitchFamily="49" charset="-122"/>
                <a:ea typeface="KaiTi" pitchFamily="49" charset="-122"/>
                <a:cs typeface="SimHei" charset="0"/>
              </a:rPr>
              <a:t>共同参考</a:t>
            </a:r>
            <a:r>
              <a:rPr lang="en-GB" altLang="ja-JP" sz="4800" b="1" dirty="0">
                <a:solidFill>
                  <a:srgbClr val="FAFD00"/>
                </a:solidFill>
                <a:latin typeface="Comic Sans MS" charset="0"/>
                <a:cs typeface="MS Gothic" charset="0"/>
              </a:rPr>
              <a:t>”</a:t>
            </a:r>
            <a:endParaRPr lang="en-GB" sz="4800" b="1" dirty="0">
              <a:solidFill>
                <a:srgbClr val="FAFD00"/>
              </a:solidFill>
              <a:latin typeface="Comic Sans MS" charset="0"/>
              <a:cs typeface="MS Gothic" charset="0"/>
            </a:endParaRPr>
          </a:p>
        </p:txBody>
      </p:sp>
      <p:sp>
        <p:nvSpPr>
          <p:cNvPr id="22573" name="Text Box 45"/>
          <p:cNvSpPr txBox="1">
            <a:spLocks noChangeArrowheads="1"/>
          </p:cNvSpPr>
          <p:nvPr/>
        </p:nvSpPr>
        <p:spPr bwMode="auto">
          <a:xfrm>
            <a:off x="1521015" y="922220"/>
            <a:ext cx="5718175" cy="1192802"/>
          </a:xfrm>
          <a:prstGeom prst="rect">
            <a:avLst/>
          </a:prstGeom>
          <a:noFill/>
          <a:ln w="9525">
            <a:noFill/>
            <a:round/>
            <a:headEnd/>
            <a:tailEnd/>
          </a:ln>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4488"/>
              </a:spcBef>
              <a:buClr>
                <a:srgbClr val="FAFD00"/>
              </a:buClr>
              <a:defRPr/>
            </a:pPr>
            <a:r>
              <a:rPr lang="zh-TW" altLang="en-US" sz="7200">
                <a:solidFill>
                  <a:srgbClr val="FFFF00"/>
                </a:solidFill>
                <a:effectLst>
                  <a:outerShdw blurRad="38100" dist="38100" dir="2700000" algn="tl">
                    <a:srgbClr val="FFFFFF"/>
                  </a:outerShdw>
                </a:effectLst>
                <a:latin typeface="KaiTi" pitchFamily="49" charset="-122"/>
                <a:ea typeface="KaiTi" pitchFamily="49" charset="-122"/>
                <a:cs typeface="SimHei" charset="0"/>
              </a:rPr>
              <a:t>对观</a:t>
            </a:r>
            <a:r>
              <a:rPr lang="zh-CN" altLang="en-US" sz="7200">
                <a:solidFill>
                  <a:srgbClr val="FFFF00"/>
                </a:solidFill>
                <a:effectLst>
                  <a:outerShdw blurRad="38100" dist="38100" dir="2700000" algn="tl">
                    <a:srgbClr val="FFFFFF"/>
                  </a:outerShdw>
                </a:effectLst>
                <a:latin typeface="KaiTi" pitchFamily="49" charset="-122"/>
                <a:ea typeface="KaiTi" pitchFamily="49" charset="-122"/>
                <a:cs typeface="SimHei" charset="0"/>
              </a:rPr>
              <a:t>福音</a:t>
            </a:r>
            <a:r>
              <a:rPr lang="zh-TW" altLang="en-US" sz="7200">
                <a:solidFill>
                  <a:srgbClr val="FFFF00"/>
                </a:solidFill>
                <a:effectLst>
                  <a:outerShdw blurRad="38100" dist="38100" dir="2700000" algn="tl">
                    <a:srgbClr val="FFFFFF"/>
                  </a:outerShdw>
                </a:effectLst>
                <a:latin typeface="KaiTi" pitchFamily="49" charset="-122"/>
                <a:ea typeface="KaiTi" pitchFamily="49" charset="-122"/>
                <a:cs typeface="SimHei" charset="0"/>
              </a:rPr>
              <a:t>书</a:t>
            </a:r>
            <a:r>
              <a:rPr lang="en-GB" altLang="ja-JP" sz="7200" b="1">
                <a:solidFill>
                  <a:srgbClr val="FAFD00"/>
                </a:solidFill>
                <a:latin typeface="Comic Sans MS" charset="0"/>
                <a:cs typeface="MS Gothic" charset="0"/>
              </a:rPr>
              <a:t>:</a:t>
            </a:r>
            <a:endParaRPr lang="en-GB" sz="7200" b="1" dirty="0">
              <a:solidFill>
                <a:srgbClr val="FAFD00"/>
              </a:solidFill>
              <a:latin typeface="Comic Sans MS" charset="0"/>
              <a:cs typeface="MS Gothic" charset="0"/>
            </a:endParaRPr>
          </a:p>
        </p:txBody>
      </p:sp>
      <p:sp>
        <p:nvSpPr>
          <p:cNvPr id="93216" name="Text Box 46"/>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3217"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3218" name="Text Box 48"/>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563"/>
              </a:spcBef>
              <a:buClr>
                <a:srgbClr val="FFFFFF"/>
              </a:buClr>
            </a:pPr>
            <a:r>
              <a:rPr lang="en-GB" sz="900" b="1">
                <a:solidFill>
                  <a:srgbClr val="FFFFFF"/>
                </a:solidFill>
                <a:latin typeface="Comic Sans MS" charset="0"/>
                <a:cs typeface="MS Gothic" charset="0"/>
              </a:rPr>
              <a:t>20</a:t>
            </a:r>
          </a:p>
        </p:txBody>
      </p:sp>
      <p:sp>
        <p:nvSpPr>
          <p:cNvPr id="93219" name="Text Box 49"/>
          <p:cNvSpPr txBox="1">
            <a:spLocks noChangeArrowheads="1"/>
          </p:cNvSpPr>
          <p:nvPr/>
        </p:nvSpPr>
        <p:spPr bwMode="auto">
          <a:xfrm>
            <a:off x="870585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900"/>
              </a:spcBef>
              <a:buClr>
                <a:srgbClr val="FFFFFF"/>
              </a:buClr>
            </a:pPr>
            <a:r>
              <a:rPr lang="en-GB" sz="1400" b="1">
                <a:solidFill>
                  <a:srgbClr val="FFFFFF"/>
                </a:solidFill>
                <a:latin typeface="Comic Sans MS" charset="0"/>
                <a:cs typeface="MS Gothic" charset="0"/>
              </a:rPr>
              <a:t>3</a:t>
            </a:r>
          </a:p>
        </p:txBody>
      </p:sp>
      <p:sp>
        <p:nvSpPr>
          <p:cNvPr id="52" name="Title 51"/>
          <p:cNvSpPr>
            <a:spLocks noGrp="1"/>
          </p:cNvSpPr>
          <p:nvPr>
            <p:ph type="title" idx="4294967295"/>
          </p:nvPr>
        </p:nvSpPr>
        <p:spPr>
          <a:xfrm>
            <a:off x="0" y="188913"/>
            <a:ext cx="8229600" cy="609600"/>
          </a:xfrm>
          <a:prstGeom prst="rect">
            <a:avLst/>
          </a:prstGeom>
        </p:spPr>
        <p:txBody>
          <a:bodyPr/>
          <a:lstStyle/>
          <a:p>
            <a:pPr>
              <a:defRPr/>
            </a:pPr>
            <a:r>
              <a:rPr lang="zh-CN" altLang="en-US" sz="3200" b="1" dirty="0">
                <a:solidFill>
                  <a:srgbClr val="FFEA18"/>
                </a:solidFill>
                <a:latin typeface="KaiTi" pitchFamily="49" charset="-122"/>
                <a:ea typeface="KaiTi" pitchFamily="49" charset="-122"/>
                <a:cs typeface="SimHei" charset="0"/>
              </a:rPr>
              <a:t>奇怪的形容词</a:t>
            </a:r>
            <a:r>
              <a:rPr lang="en-US" altLang="ja-JP" sz="3200" b="1" dirty="0">
                <a:solidFill>
                  <a:srgbClr val="FFEA18"/>
                </a:solidFill>
                <a:latin typeface="KaiTi" pitchFamily="49" charset="-122"/>
                <a:ea typeface="KaiTi" pitchFamily="49" charset="-122"/>
                <a:cs typeface="ＭＳ Ｐゴシック" charset="0"/>
              </a:rPr>
              <a:t>…</a:t>
            </a:r>
            <a:endParaRPr lang="en-US" sz="3200" dirty="0">
              <a:latin typeface="KaiTi" pitchFamily="49" charset="-122"/>
              <a:ea typeface="KaiTi" pitchFamily="49" charset="-122"/>
              <a:cs typeface="ＭＳ Ｐゴシック" charset="0"/>
            </a:endParaRPr>
          </a:p>
        </p:txBody>
      </p:sp>
      <p:sp>
        <p:nvSpPr>
          <p:cNvPr id="53" name="TextBox 52"/>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474747"/>
                </a:solidFill>
                <a:effectLst>
                  <a:outerShdw blurRad="38100" dist="38100" dir="2700000" algn="tl">
                    <a:srgbClr val="EEECE1"/>
                  </a:outerShdw>
                </a:effectLst>
                <a:latin typeface="Arial" charset="0"/>
                <a:cs typeface="Arial" charset="0"/>
              </a:rPr>
              <a:t>52</a:t>
            </a:r>
          </a:p>
        </p:txBody>
      </p:sp>
    </p:spTree>
    <p:extLst>
      <p:ext uri="{BB962C8B-B14F-4D97-AF65-F5344CB8AC3E}">
        <p14:creationId xmlns:p14="http://schemas.microsoft.com/office/powerpoint/2010/main" val="22226052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p:cNvGraphicFramePr/>
          <p:nvPr>
            <p:extLst>
              <p:ext uri="{D42A27DB-BD31-4B8C-83A1-F6EECF244321}">
                <p14:modId xmlns:p14="http://schemas.microsoft.com/office/powerpoint/2010/main" val="1247623800"/>
              </p:ext>
            </p:extLst>
          </p:nvPr>
        </p:nvGraphicFramePr>
        <p:xfrm>
          <a:off x="1090246" y="5334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宗教日历由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尼散月开始</a:t>
              </a: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社会日历由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提市黎月开始</a:t>
              </a:r>
            </a:p>
          </p:txBody>
        </p:sp>
      </p:grpSp>
      <p:sp>
        <p:nvSpPr>
          <p:cNvPr id="43" name="Rectangle 2"/>
          <p:cNvSpPr txBox="1">
            <a:spLocks noChangeArrowheads="1"/>
          </p:cNvSpPr>
          <p:nvPr/>
        </p:nvSpPr>
        <p:spPr bwMode="auto">
          <a:xfrm>
            <a:off x="-14288" y="0"/>
            <a:ext cx="3816351" cy="424815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eaLnBrk="1" hangingPunct="1">
              <a:defRPr/>
            </a:pPr>
            <a:r>
              <a:rPr lang="zh-CN" altLang="en-US" sz="2400" b="1" kern="0" dirty="0">
                <a:solidFill>
                  <a:srgbClr val="FFFF00"/>
                </a:solidFill>
                <a:latin typeface="Arial" charset="0"/>
                <a:ea typeface="ＭＳ Ｐゴシック" charset="0"/>
                <a:cs typeface="ＭＳ Ｐゴシック" charset="0"/>
              </a:rPr>
              <a:t>出埃及夜</a:t>
            </a:r>
            <a:r>
              <a:rPr lang="en-US" sz="2400" b="1" kern="0" dirty="0">
                <a:solidFill>
                  <a:srgbClr val="FFFF00"/>
                </a:solidFill>
                <a:latin typeface="Arial" charset="0"/>
                <a:ea typeface="ＭＳ Ｐゴシック" charset="0"/>
                <a:cs typeface="ＭＳ Ｐゴシック" charset="0"/>
              </a:rPr>
              <a:t>:</a:t>
            </a:r>
          </a:p>
          <a:p>
            <a:pPr eaLnBrk="1" hangingPunct="1">
              <a:defRPr/>
            </a:pPr>
            <a:endParaRPr lang="en-US" sz="2400" b="1" kern="0" dirty="0">
              <a:solidFill>
                <a:srgbClr val="FFFFFF"/>
              </a:solidFill>
              <a:latin typeface="Arial" charset="0"/>
              <a:ea typeface="ＭＳ Ｐゴシック" charset="0"/>
              <a:cs typeface="ＭＳ Ｐゴシック" charset="0"/>
            </a:endParaRPr>
          </a:p>
          <a:p>
            <a:pPr eaLnBrk="1" hangingPunct="1">
              <a:defRPr/>
            </a:pPr>
            <a:r>
              <a:rPr lang="zh-CN" altLang="en-US" sz="3200" b="1" kern="0" dirty="0">
                <a:solidFill>
                  <a:srgbClr val="FFFFFF"/>
                </a:solidFill>
                <a:latin typeface="Arial" charset="0"/>
                <a:ea typeface="ＭＳ Ｐゴシック" charset="0"/>
                <a:cs typeface="ＭＳ Ｐゴシック" charset="0"/>
              </a:rPr>
              <a:t>耶和华在埃及地告诉摩西和亚伦说： </a:t>
            </a:r>
            <a:endParaRPr lang="en-US" altLang="zh-CN" sz="3200" b="1" kern="0" dirty="0">
              <a:solidFill>
                <a:srgbClr val="FFFFFF"/>
              </a:solidFill>
              <a:latin typeface="Arial" charset="0"/>
              <a:ea typeface="ＭＳ Ｐゴシック" charset="0"/>
              <a:cs typeface="ＭＳ Ｐゴシック" charset="0"/>
            </a:endParaRPr>
          </a:p>
          <a:p>
            <a:pPr eaLnBrk="1" hangingPunct="1">
              <a:defRPr/>
            </a:pPr>
            <a:r>
              <a:rPr lang="en-US" altLang="zh-CN" sz="3200" b="1" kern="0" baseline="30000" dirty="0">
                <a:solidFill>
                  <a:srgbClr val="FFFFFF"/>
                </a:solidFill>
                <a:latin typeface="Arial" charset="0"/>
                <a:ea typeface="ＭＳ Ｐゴシック" charset="0"/>
                <a:cs typeface="ＭＳ Ｐゴシック" charset="0"/>
              </a:rPr>
              <a:t>2</a:t>
            </a:r>
            <a:r>
              <a:rPr lang="en-US" altLang="zh-CN" sz="3200" b="1" kern="0" dirty="0">
                <a:solidFill>
                  <a:srgbClr val="FFFFFF"/>
                </a:solidFill>
                <a:latin typeface="Arial" charset="0"/>
                <a:ea typeface="ＭＳ Ｐゴシック" charset="0"/>
                <a:cs typeface="ＭＳ Ｐゴシック" charset="0"/>
              </a:rPr>
              <a:t> “</a:t>
            </a:r>
            <a:r>
              <a:rPr lang="zh-CN" altLang="en-US" sz="3200" b="1" kern="0" dirty="0">
                <a:solidFill>
                  <a:srgbClr val="FFFF00"/>
                </a:solidFill>
                <a:latin typeface="Arial" charset="0"/>
                <a:ea typeface="ＭＳ Ｐゴシック" charset="0"/>
                <a:cs typeface="ＭＳ Ｐゴシック" charset="0"/>
              </a:rPr>
              <a:t>你们要以本月为正月，为一年的第一个月。</a:t>
            </a:r>
            <a:r>
              <a:rPr lang="en-US" sz="3200" b="1" kern="0" dirty="0">
                <a:solidFill>
                  <a:srgbClr val="FFFFFF"/>
                </a:solidFill>
                <a:latin typeface="Arial" charset="0"/>
                <a:ea typeface="ＭＳ Ｐゴシック" charset="0"/>
                <a:cs typeface="ＭＳ Ｐゴシック" charset="0"/>
              </a:rPr>
              <a:t> (</a:t>
            </a:r>
            <a:r>
              <a:rPr lang="zh-CN" altLang="en-US" sz="3200" b="1" kern="0" dirty="0">
                <a:solidFill>
                  <a:srgbClr val="FFFFFF"/>
                </a:solidFill>
                <a:latin typeface="Arial" charset="0"/>
                <a:ea typeface="ＭＳ Ｐゴシック" charset="0"/>
                <a:cs typeface="ＭＳ Ｐゴシック" charset="0"/>
              </a:rPr>
              <a:t>出</a:t>
            </a:r>
            <a:r>
              <a:rPr lang="en-US" sz="3200" b="1" kern="0" dirty="0">
                <a:solidFill>
                  <a:srgbClr val="FFFFFF"/>
                </a:solidFill>
                <a:latin typeface="Arial" charset="0"/>
                <a:ea typeface="ＭＳ Ｐゴシック" charset="0"/>
                <a:cs typeface="ＭＳ Ｐゴシック" charset="0"/>
              </a:rPr>
              <a:t>. 12:1-2)</a:t>
            </a:r>
          </a:p>
        </p:txBody>
      </p:sp>
      <p:sp>
        <p:nvSpPr>
          <p:cNvPr id="4" name="Title 3"/>
          <p:cNvSpPr>
            <a:spLocks noGrp="1"/>
          </p:cNvSpPr>
          <p:nvPr>
            <p:ph type="title"/>
          </p:nvPr>
        </p:nvSpPr>
        <p:spPr>
          <a:xfrm>
            <a:off x="3203575" y="2781300"/>
            <a:ext cx="3048000" cy="1409700"/>
          </a:xfrm>
        </p:spPr>
        <p:txBody>
          <a:bodyPr/>
          <a:lstStyle/>
          <a:p>
            <a:pPr>
              <a:defRPr/>
            </a:pP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以色列</a:t>
            </a:r>
            <a:br>
              <a:rPr kumimoji="1" lang="en-US" altLang="zh-CN"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b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的日历</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3</a:t>
            </a:r>
            <a:r>
              <a:rPr lang="en-US" altLang="zh-CN"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-4</a:t>
            </a:r>
            <a:r>
              <a:rPr lang="zh-CN" alt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月</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9</a:t>
            </a:r>
            <a:r>
              <a:rPr lang="en-US" altLang="zh-CN"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-10</a:t>
            </a:r>
            <a:r>
              <a:rPr lang="zh-CN" alt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月</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19" name="Text Box 6"/>
          <p:cNvSpPr txBox="1">
            <a:spLocks noChangeArrowheads="1"/>
          </p:cNvSpPr>
          <p:nvPr/>
        </p:nvSpPr>
        <p:spPr bwMode="auto">
          <a:xfrm>
            <a:off x="8374063" y="76200"/>
            <a:ext cx="7842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FFFF"/>
                </a:solidFill>
                <a:cs typeface="Arial" charset="0"/>
              </a:rPr>
              <a:t>180,</a:t>
            </a:r>
          </a:p>
          <a:p>
            <a:pPr eaLnBrk="1" hangingPunct="1"/>
            <a:r>
              <a:rPr lang="en-US" b="1" dirty="0">
                <a:solidFill>
                  <a:srgbClr val="FFFFFF"/>
                </a:solidFill>
                <a:cs typeface="Arial" charset="0"/>
              </a:rPr>
              <a:t>290</a:t>
            </a:r>
          </a:p>
        </p:txBody>
      </p:sp>
    </p:spTree>
    <p:extLst>
      <p:ext uri="{BB962C8B-B14F-4D97-AF65-F5344CB8AC3E}">
        <p14:creationId xmlns:p14="http://schemas.microsoft.com/office/powerpoint/2010/main" val="78346222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0" name="Diagram 19"/>
          <p:cNvGraphicFramePr/>
          <p:nvPr>
            <p:extLst>
              <p:ext uri="{D42A27DB-BD31-4B8C-83A1-F6EECF244321}">
                <p14:modId xmlns:p14="http://schemas.microsoft.com/office/powerpoint/2010/main" val="2107447211"/>
              </p:ext>
            </p:extLst>
          </p:nvPr>
        </p:nvGraphicFramePr>
        <p:xfrm>
          <a:off x="1090246" y="5334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 Box 6"/>
          <p:cNvSpPr txBox="1">
            <a:spLocks noChangeArrowheads="1"/>
          </p:cNvSpPr>
          <p:nvPr/>
        </p:nvSpPr>
        <p:spPr bwMode="auto">
          <a:xfrm>
            <a:off x="8374063" y="76200"/>
            <a:ext cx="7842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FFFF"/>
                </a:solidFill>
                <a:cs typeface="Arial" charset="0"/>
              </a:rPr>
              <a:t>180,</a:t>
            </a:r>
          </a:p>
          <a:p>
            <a:pPr eaLnBrk="1" hangingPunct="1"/>
            <a:r>
              <a:rPr lang="en-US" b="1" dirty="0">
                <a:solidFill>
                  <a:srgbClr val="FFFFFF"/>
                </a:solidFill>
                <a:cs typeface="Arial" charset="0"/>
              </a:rPr>
              <a:t>290</a:t>
            </a:r>
          </a:p>
        </p:txBody>
      </p:sp>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宗教日历由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尼散月开始</a:t>
              </a: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社会日历由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提市黎月开始</a:t>
              </a:r>
            </a:p>
          </p:txBody>
        </p:sp>
      </p:grpSp>
      <p:sp>
        <p:nvSpPr>
          <p:cNvPr id="4" name="Title 3"/>
          <p:cNvSpPr>
            <a:spLocks noGrp="1"/>
          </p:cNvSpPr>
          <p:nvPr>
            <p:ph type="title"/>
          </p:nvPr>
        </p:nvSpPr>
        <p:spPr>
          <a:xfrm>
            <a:off x="2944813" y="2852981"/>
            <a:ext cx="3048000" cy="1409700"/>
          </a:xfrm>
        </p:spPr>
        <p:txBody>
          <a:bodyPr/>
          <a:lstStyle/>
          <a:p>
            <a:pPr>
              <a:defRPr/>
            </a:pP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以色列</a:t>
            </a:r>
            <a:br>
              <a:rPr kumimoji="1" lang="en-US" altLang="zh-CN"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b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的日历</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3</a:t>
            </a:r>
            <a:r>
              <a:rPr kumimoji="1" lang="en-US" altLang="zh-CN"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-4</a:t>
            </a:r>
            <a:r>
              <a:rPr kumimoji="1" lang="zh-CN" alt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月</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9</a:t>
            </a:r>
            <a:r>
              <a:rPr kumimoji="1" lang="en-US" altLang="zh-CN"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-10</a:t>
            </a:r>
            <a:r>
              <a:rPr kumimoji="1" lang="zh-CN" alt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月 </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23" name="AutoShape 7"/>
          <p:cNvSpPr>
            <a:spLocks noChangeArrowheads="1"/>
          </p:cNvSpPr>
          <p:nvPr/>
        </p:nvSpPr>
        <p:spPr bwMode="auto">
          <a:xfrm>
            <a:off x="350838" y="5562600"/>
            <a:ext cx="2133600"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algn="ctr">
              <a:defRPr/>
            </a:pPr>
            <a:r>
              <a:rPr lang="zh-CN" altLang="en-US" sz="2000" b="1" kern="0" dirty="0">
                <a:solidFill>
                  <a:srgbClr val="000000"/>
                </a:solidFill>
                <a:latin typeface="Arial" charset="0"/>
                <a:cs typeface="Arial" charset="0"/>
              </a:rPr>
              <a:t>犹大由提市黎月</a:t>
            </a:r>
          </a:p>
          <a:p>
            <a:pPr algn="ctr">
              <a:defRPr/>
            </a:pPr>
            <a:r>
              <a:rPr lang="zh-CN" altLang="en-US" sz="2000" b="1" kern="0" dirty="0">
                <a:solidFill>
                  <a:srgbClr val="000000"/>
                </a:solidFill>
                <a:latin typeface="Arial" charset="0"/>
                <a:cs typeface="Arial" charset="0"/>
              </a:rPr>
              <a:t>及增加年开始</a:t>
            </a:r>
          </a:p>
        </p:txBody>
      </p:sp>
      <p:sp>
        <p:nvSpPr>
          <p:cNvPr id="26" name="AutoShape 5"/>
          <p:cNvSpPr>
            <a:spLocks noChangeArrowheads="1"/>
          </p:cNvSpPr>
          <p:nvPr/>
        </p:nvSpPr>
        <p:spPr bwMode="auto">
          <a:xfrm>
            <a:off x="7010400" y="5683255"/>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algn="ctr">
              <a:defRPr/>
            </a:pPr>
            <a:r>
              <a:rPr lang="zh-CN" altLang="en-US" sz="2000" b="1" kern="0" dirty="0">
                <a:solidFill>
                  <a:srgbClr val="000000"/>
                </a:solidFill>
                <a:latin typeface="Arial" charset="0"/>
                <a:cs typeface="Arial" charset="0"/>
              </a:rPr>
              <a:t>若国王在此</a:t>
            </a:r>
          </a:p>
          <a:p>
            <a:pPr algn="ctr">
              <a:defRPr/>
            </a:pPr>
            <a:r>
              <a:rPr lang="zh-CN" altLang="en-US" sz="2000" b="1" kern="0" dirty="0">
                <a:solidFill>
                  <a:srgbClr val="000000"/>
                </a:solidFill>
                <a:latin typeface="Arial" charset="0"/>
                <a:cs typeface="Arial" charset="0"/>
              </a:rPr>
              <a:t>开始统治？</a:t>
            </a:r>
          </a:p>
        </p:txBody>
      </p:sp>
      <p:sp>
        <p:nvSpPr>
          <p:cNvPr id="27" name="AutoShape 4"/>
          <p:cNvSpPr>
            <a:spLocks noChangeArrowheads="1"/>
          </p:cNvSpPr>
          <p:nvPr/>
        </p:nvSpPr>
        <p:spPr bwMode="auto">
          <a:xfrm>
            <a:off x="2667000" y="20638"/>
            <a:ext cx="2133600" cy="1295400"/>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algn="ctr">
              <a:defRPr/>
            </a:pPr>
            <a:r>
              <a:rPr lang="zh-CN" altLang="en-US" sz="2000" b="1" kern="0" dirty="0">
                <a:solidFill>
                  <a:srgbClr val="000000"/>
                </a:solidFill>
                <a:latin typeface="Arial" charset="0"/>
                <a:cs typeface="Arial" charset="0"/>
              </a:rPr>
              <a:t>以色列由尼散月</a:t>
            </a:r>
          </a:p>
          <a:p>
            <a:pPr algn="ctr">
              <a:defRPr/>
            </a:pPr>
            <a:r>
              <a:rPr lang="zh-CN" altLang="en-US" sz="2000" b="1" kern="0" dirty="0">
                <a:solidFill>
                  <a:srgbClr val="000000"/>
                </a:solidFill>
                <a:latin typeface="Arial" charset="0"/>
                <a:cs typeface="Arial" charset="0"/>
              </a:rPr>
              <a:t>开始及没有算增加年</a:t>
            </a:r>
          </a:p>
        </p:txBody>
      </p:sp>
      <p:sp>
        <p:nvSpPr>
          <p:cNvPr id="29" name="Rectangle 2"/>
          <p:cNvSpPr>
            <a:spLocks noChangeArrowheads="1"/>
          </p:cNvSpPr>
          <p:nvPr/>
        </p:nvSpPr>
        <p:spPr bwMode="auto">
          <a:xfrm>
            <a:off x="2571024" y="3062531"/>
            <a:ext cx="4191000" cy="990600"/>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zh-CN" altLang="en-US" sz="4000" dirty="0">
                <a:solidFill>
                  <a:srgbClr val="FFFFFF"/>
                </a:solidFill>
                <a:latin typeface="Arial" charset="0"/>
                <a:cs typeface="Arial" charset="0"/>
              </a:rPr>
              <a:t>两个关键</a:t>
            </a:r>
            <a:r>
              <a:rPr lang="en-US" altLang="zh-CN" sz="4000" dirty="0">
                <a:solidFill>
                  <a:srgbClr val="FFFFFF"/>
                </a:solidFill>
                <a:latin typeface="Arial" charset="0"/>
                <a:cs typeface="Arial" charset="0"/>
              </a:rPr>
              <a:t>:</a:t>
            </a:r>
          </a:p>
        </p:txBody>
      </p:sp>
      <p:sp>
        <p:nvSpPr>
          <p:cNvPr id="22" name="Rectangle 9"/>
          <p:cNvSpPr txBox="1">
            <a:spLocks noChangeArrowheads="1"/>
          </p:cNvSpPr>
          <p:nvPr/>
        </p:nvSpPr>
        <p:spPr bwMode="auto">
          <a:xfrm>
            <a:off x="6781800" y="914400"/>
            <a:ext cx="2438400"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eaLnBrk="1" hangingPunct="1">
              <a:defRPr/>
            </a:pPr>
            <a:r>
              <a:rPr lang="zh-CN" altLang="en-US" sz="4000" kern="0" dirty="0">
                <a:solidFill>
                  <a:srgbClr val="FFFFFF"/>
                </a:solidFill>
                <a:latin typeface="Arial" charset="0"/>
                <a:ea typeface="ＭＳ Ｐゴシック" charset="0"/>
                <a:cs typeface="Arial" charset="0"/>
              </a:rPr>
              <a:t>他们有算增加的年吗</a:t>
            </a:r>
            <a:r>
              <a:rPr lang="en-US" altLang="zh-CN" sz="4000" kern="0" dirty="0">
                <a:solidFill>
                  <a:srgbClr val="FFFFFF"/>
                </a:solidFill>
                <a:latin typeface="Arial" charset="0"/>
                <a:ea typeface="ＭＳ Ｐゴシック" charset="0"/>
                <a:cs typeface="Arial" charset="0"/>
              </a:rPr>
              <a:t>?</a:t>
            </a:r>
            <a:endParaRPr lang="en-US" sz="4000" kern="0" dirty="0">
              <a:solidFill>
                <a:srgbClr val="FFFFFF"/>
              </a:solidFill>
              <a:latin typeface="Arial" charset="0"/>
              <a:ea typeface="ＭＳ Ｐゴシック" charset="0"/>
              <a:cs typeface="Arial" charset="0"/>
            </a:endParaRPr>
          </a:p>
        </p:txBody>
      </p:sp>
      <p:sp>
        <p:nvSpPr>
          <p:cNvPr id="28" name="Rectangle 3"/>
          <p:cNvSpPr>
            <a:spLocks noChangeArrowheads="1"/>
          </p:cNvSpPr>
          <p:nvPr/>
        </p:nvSpPr>
        <p:spPr bwMode="auto">
          <a:xfrm>
            <a:off x="0" y="0"/>
            <a:ext cx="2667000"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zh-CN" altLang="en-US" sz="4000" dirty="0">
                <a:solidFill>
                  <a:srgbClr val="FFFFFF"/>
                </a:solidFill>
                <a:latin typeface="Arial" charset="0"/>
                <a:cs typeface="Arial" charset="0"/>
              </a:rPr>
              <a:t>他们用哪一个系统来定国王的统治</a:t>
            </a:r>
            <a:r>
              <a:rPr lang="en-US" altLang="zh-CN" sz="4000" dirty="0">
                <a:solidFill>
                  <a:srgbClr val="FFFFFF"/>
                </a:solidFill>
                <a:latin typeface="Arial" charset="0"/>
                <a:cs typeface="Arial" charset="0"/>
              </a:rPr>
              <a:t>?</a:t>
            </a:r>
          </a:p>
        </p:txBody>
      </p:sp>
    </p:spTree>
    <p:extLst>
      <p:ext uri="{BB962C8B-B14F-4D97-AF65-F5344CB8AC3E}">
        <p14:creationId xmlns:p14="http://schemas.microsoft.com/office/powerpoint/2010/main" val="35537613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574261"/>
            <a:ext cx="9232347" cy="5650045"/>
          </a:xfrm>
          <a:prstGeom prst="rect">
            <a:avLst/>
          </a:prstGeom>
        </p:spPr>
      </p:pic>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3200" b="1" dirty="0">
                <a:solidFill>
                  <a:srgbClr val="FFFFFF"/>
                </a:solidFill>
                <a:latin typeface="Arial" charset="0"/>
                <a:ea typeface="SimSun" charset="0"/>
                <a:cs typeface="SimSun" charset="0"/>
              </a:rPr>
              <a:t>新约全书链接地址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22086"/>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dirty="0">
                <a:solidFill>
                  <a:srgbClr val="FFFFFF"/>
                </a:solidFill>
                <a:ea typeface="SimSun" charset="0"/>
                <a:cs typeface="Arial" charset="0"/>
              </a:rPr>
              <a:t>免费获得该讲解</a:t>
            </a:r>
            <a:r>
              <a:rPr lang="en-US" sz="3600" dirty="0">
                <a:solidFill>
                  <a:srgbClr val="FFFFFF"/>
                </a:solidFill>
                <a:ea typeface="SimSun" charset="0"/>
                <a:cs typeface="Arial" charset="0"/>
              </a:rPr>
              <a:t>!</a:t>
            </a:r>
            <a:endParaRPr lang="en-US" sz="1200" dirty="0">
              <a:solidFill>
                <a:srgbClr val="FFFFFF"/>
              </a:solidFill>
              <a:ea typeface="SimSun" charset="0"/>
              <a:cs typeface="Arial" charset="0"/>
            </a:endParaRPr>
          </a:p>
        </p:txBody>
      </p:sp>
      <p:pic>
        <p:nvPicPr>
          <p:cNvPr id="2" name="Picture 1"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159620"/>
            <a:ext cx="6153212" cy="3483594"/>
          </a:xfrm>
          <a:prstGeom prst="rect">
            <a:avLst/>
          </a:prstGeom>
        </p:spPr>
      </p:pic>
      <p:sp>
        <p:nvSpPr>
          <p:cNvPr id="6" name="Rectangle 1026"/>
          <p:cNvSpPr txBox="1">
            <a:spLocks noChangeArrowheads="1"/>
          </p:cNvSpPr>
          <p:nvPr/>
        </p:nvSpPr>
        <p:spPr bwMode="auto">
          <a:xfrm>
            <a:off x="0" y="124783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553519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7750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7750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77508"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7509"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7510"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7511"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8"/>
          <p:cNvGrpSpPr>
            <a:grpSpLocks/>
          </p:cNvGrpSpPr>
          <p:nvPr/>
        </p:nvGrpSpPr>
        <p:grpSpPr bwMode="auto">
          <a:xfrm>
            <a:off x="1412875" y="946150"/>
            <a:ext cx="3860800" cy="3332163"/>
            <a:chOff x="979" y="675"/>
            <a:chExt cx="2675" cy="2379"/>
          </a:xfrm>
        </p:grpSpPr>
        <p:sp>
          <p:nvSpPr>
            <p:cNvPr id="277523"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77524"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77525"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77526"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8445" name="Rectangle 13"/>
          <p:cNvSpPr>
            <a:spLocks noChangeArrowheads="1"/>
          </p:cNvSpPr>
          <p:nvPr/>
        </p:nvSpPr>
        <p:spPr bwMode="auto">
          <a:xfrm>
            <a:off x="1835696" y="3717032"/>
            <a:ext cx="2036762"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a:solidFill>
                  <a:srgbClr val="66FF99"/>
                </a:solidFill>
                <a:latin typeface="Helvetica" charset="0"/>
                <a:ea typeface="MS Gothic" charset="0"/>
                <a:cs typeface="MS Gothic" charset="0"/>
              </a:rPr>
              <a:t> </a:t>
            </a:r>
            <a:r>
              <a:rPr lang="zh-TW" altLang="en-US" sz="3200" b="1" dirty="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18446"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马太</a:t>
            </a:r>
            <a:endParaRPr lang="en-GB" sz="3200" b="1" dirty="0">
              <a:solidFill>
                <a:srgbClr val="66FF99"/>
              </a:solidFill>
              <a:latin typeface="KaiTi" pitchFamily="49" charset="-122"/>
              <a:ea typeface="KaiTi" pitchFamily="49" charset="-122"/>
              <a:cs typeface="MS Gothic" charset="0"/>
            </a:endParaRPr>
          </a:p>
        </p:txBody>
      </p:sp>
      <p:sp>
        <p:nvSpPr>
          <p:cNvPr id="18447"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18448" name="Rectangle 16"/>
          <p:cNvSpPr>
            <a:spLocks noChangeArrowheads="1"/>
          </p:cNvSpPr>
          <p:nvPr/>
        </p:nvSpPr>
        <p:spPr bwMode="auto">
          <a:xfrm>
            <a:off x="5508104" y="3717032"/>
            <a:ext cx="1476375"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sp>
        <p:nvSpPr>
          <p:cNvPr id="277517"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7518"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7519"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16</a:t>
            </a:r>
          </a:p>
        </p:txBody>
      </p:sp>
      <p:sp>
        <p:nvSpPr>
          <p:cNvPr id="277520" name="Text Box 20"/>
          <p:cNvSpPr txBox="1">
            <a:spLocks noChangeArrowheads="1"/>
          </p:cNvSpPr>
          <p:nvPr/>
        </p:nvSpPr>
        <p:spPr bwMode="auto">
          <a:xfrm>
            <a:off x="8702675"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b="1">
                <a:solidFill>
                  <a:srgbClr val="FFEA18"/>
                </a:solidFill>
                <a:latin typeface="楷体" pitchFamily="49" charset="-122"/>
                <a:ea typeface="楷体" pitchFamily="49" charset="-122"/>
                <a:cs typeface="MS Gothic" charset="0"/>
              </a:rPr>
              <a:t>福音书的框架</a:t>
            </a:r>
            <a:r>
              <a:rPr lang="en-GB" b="1">
                <a:solidFill>
                  <a:srgbClr val="FFEA18"/>
                </a:solidFill>
                <a:latin typeface="楷体" pitchFamily="49" charset="-122"/>
                <a:ea typeface="楷体" pitchFamily="49" charset="-122"/>
                <a:cs typeface="MS Gothic" charset="0"/>
              </a:rPr>
              <a:t>…</a:t>
            </a:r>
            <a:endParaRPr lang="en-US" dirty="0">
              <a:latin typeface="楷体" pitchFamily="49" charset="-122"/>
              <a:ea typeface="楷体" pitchFamily="49" charset="-122"/>
              <a:cs typeface="MS Gothic" charset="0"/>
            </a:endParaRPr>
          </a:p>
        </p:txBody>
      </p:sp>
      <p:sp>
        <p:nvSpPr>
          <p:cNvPr id="25" name="TextBox 24"/>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422360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79554"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7955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7955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955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955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955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8"/>
          <p:cNvGrpSpPr>
            <a:grpSpLocks/>
          </p:cNvGrpSpPr>
          <p:nvPr/>
        </p:nvGrpSpPr>
        <p:grpSpPr bwMode="auto">
          <a:xfrm>
            <a:off x="1412875" y="946150"/>
            <a:ext cx="3860800" cy="3332163"/>
            <a:chOff x="979" y="675"/>
            <a:chExt cx="2675" cy="2379"/>
          </a:xfrm>
        </p:grpSpPr>
        <p:sp>
          <p:nvSpPr>
            <p:cNvPr id="27959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7959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7959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7959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79561" name="Rectangle 13"/>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279562"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  马太</a:t>
            </a:r>
            <a:endParaRPr lang="en-GB" sz="3200" b="1" dirty="0">
              <a:solidFill>
                <a:srgbClr val="66FF99"/>
              </a:solidFill>
              <a:latin typeface="KaiTi" pitchFamily="49" charset="-122"/>
              <a:ea typeface="KaiTi" pitchFamily="49" charset="-122"/>
              <a:cs typeface="MS Gothic" charset="0"/>
            </a:endParaRPr>
          </a:p>
        </p:txBody>
      </p:sp>
      <p:sp>
        <p:nvSpPr>
          <p:cNvPr id="279563"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279564" name="Rectangle 16"/>
          <p:cNvSpPr>
            <a:spLocks noChangeArrowheads="1"/>
          </p:cNvSpPr>
          <p:nvPr/>
        </p:nvSpPr>
        <p:spPr bwMode="auto">
          <a:xfrm>
            <a:off x="5756275" y="3684588"/>
            <a:ext cx="1863725"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grpSp>
        <p:nvGrpSpPr>
          <p:cNvPr id="3" name="Group 17"/>
          <p:cNvGrpSpPr>
            <a:grpSpLocks/>
          </p:cNvGrpSpPr>
          <p:nvPr/>
        </p:nvGrpSpPr>
        <p:grpSpPr bwMode="auto">
          <a:xfrm>
            <a:off x="1652588" y="1629166"/>
            <a:ext cx="2237216" cy="1112448"/>
            <a:chOff x="1145" y="1163"/>
            <a:chExt cx="1550" cy="794"/>
          </a:xfrm>
        </p:grpSpPr>
        <p:grpSp>
          <p:nvGrpSpPr>
            <p:cNvPr id="4" name="Group 18"/>
            <p:cNvGrpSpPr>
              <a:grpSpLocks/>
            </p:cNvGrpSpPr>
            <p:nvPr/>
          </p:nvGrpSpPr>
          <p:grpSpPr bwMode="auto">
            <a:xfrm>
              <a:off x="1145" y="1176"/>
              <a:ext cx="617" cy="781"/>
              <a:chOff x="1145" y="1176"/>
              <a:chExt cx="617" cy="781"/>
            </a:xfrm>
          </p:grpSpPr>
          <p:sp>
            <p:nvSpPr>
              <p:cNvPr id="279593" name="Rectangle 19"/>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给</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79594"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95"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92" name="Rectangle 22"/>
            <p:cNvSpPr>
              <a:spLocks noChangeArrowheads="1"/>
            </p:cNvSpPr>
            <p:nvPr/>
          </p:nvSpPr>
          <p:spPr bwMode="auto">
            <a:xfrm>
              <a:off x="1471" y="1163"/>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   </a:t>
              </a:r>
              <a:r>
                <a:rPr lang="zh-TW" altLang="en-US" sz="2500" b="1">
                  <a:solidFill>
                    <a:srgbClr val="FFEA18"/>
                  </a:solidFill>
                  <a:latin typeface="KaiTi" pitchFamily="49" charset="-122"/>
                  <a:ea typeface="KaiTi" pitchFamily="49" charset="-122"/>
                  <a:cs typeface="MS Gothic" charset="0"/>
                </a:rPr>
                <a:t>犹太人</a:t>
              </a:r>
              <a:endParaRPr lang="en-GB" sz="2500" b="1" dirty="0">
                <a:solidFill>
                  <a:srgbClr val="FFEA18"/>
                </a:solidFill>
                <a:latin typeface="KaiTi" pitchFamily="49" charset="-122"/>
                <a:ea typeface="KaiTi" pitchFamily="49" charset="-122"/>
                <a:cs typeface="MS Gothic" charset="0"/>
              </a:endParaRPr>
            </a:p>
          </p:txBody>
        </p:sp>
      </p:grpSp>
      <p:grpSp>
        <p:nvGrpSpPr>
          <p:cNvPr id="5" name="Group 23"/>
          <p:cNvGrpSpPr>
            <a:grpSpLocks/>
          </p:cNvGrpSpPr>
          <p:nvPr/>
        </p:nvGrpSpPr>
        <p:grpSpPr bwMode="auto">
          <a:xfrm>
            <a:off x="5070475" y="1570038"/>
            <a:ext cx="2595563" cy="1182687"/>
            <a:chOff x="3513" y="1121"/>
            <a:chExt cx="1799" cy="844"/>
          </a:xfrm>
        </p:grpSpPr>
        <p:grpSp>
          <p:nvGrpSpPr>
            <p:cNvPr id="6" name="Group 24"/>
            <p:cNvGrpSpPr>
              <a:grpSpLocks/>
            </p:cNvGrpSpPr>
            <p:nvPr/>
          </p:nvGrpSpPr>
          <p:grpSpPr bwMode="auto">
            <a:xfrm>
              <a:off x="3513" y="1184"/>
              <a:ext cx="617" cy="781"/>
              <a:chOff x="3513" y="1184"/>
              <a:chExt cx="617" cy="781"/>
            </a:xfrm>
          </p:grpSpPr>
          <p:sp>
            <p:nvSpPr>
              <p:cNvPr id="279588" name="Rectangle 25"/>
              <p:cNvSpPr>
                <a:spLocks noChangeArrowheads="1"/>
              </p:cNvSpPr>
              <p:nvPr/>
            </p:nvSpPr>
            <p:spPr bwMode="auto">
              <a:xfrm>
                <a:off x="3513" y="1184"/>
                <a:ext cx="588"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给</a:t>
                </a:r>
                <a:r>
                  <a:rPr lang="en-GB" sz="1800" b="1">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sp>
            <p:nvSpPr>
              <p:cNvPr id="279589"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90"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87" name="Rectangle 28"/>
            <p:cNvSpPr>
              <a:spLocks noChangeArrowheads="1"/>
            </p:cNvSpPr>
            <p:nvPr/>
          </p:nvSpPr>
          <p:spPr bwMode="auto">
            <a:xfrm>
              <a:off x="4088" y="1121"/>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FFEA18"/>
                  </a:solidFill>
                  <a:latin typeface="KaiTi" pitchFamily="49" charset="-122"/>
                  <a:ea typeface="KaiTi" pitchFamily="49" charset="-122"/>
                  <a:cs typeface="MS Gothic" charset="0"/>
                </a:rPr>
                <a:t>罗马人</a:t>
              </a:r>
              <a:endParaRPr lang="en-GB" sz="2500" b="1" dirty="0">
                <a:solidFill>
                  <a:srgbClr val="FFEA18"/>
                </a:solidFill>
                <a:latin typeface="KaiTi" pitchFamily="49" charset="-122"/>
                <a:ea typeface="KaiTi" pitchFamily="49" charset="-122"/>
                <a:cs typeface="MS Gothic" charset="0"/>
              </a:endParaRPr>
            </a:p>
          </p:txBody>
        </p:sp>
      </p:grpSp>
      <p:grpSp>
        <p:nvGrpSpPr>
          <p:cNvPr id="7" name="Group 29"/>
          <p:cNvGrpSpPr>
            <a:grpSpLocks/>
          </p:cNvGrpSpPr>
          <p:nvPr/>
        </p:nvGrpSpPr>
        <p:grpSpPr bwMode="auto">
          <a:xfrm>
            <a:off x="1674813" y="4237038"/>
            <a:ext cx="2554287" cy="1182687"/>
            <a:chOff x="1161" y="3025"/>
            <a:chExt cx="1769" cy="844"/>
          </a:xfrm>
        </p:grpSpPr>
        <p:grpSp>
          <p:nvGrpSpPr>
            <p:cNvPr id="8" name="Group 30"/>
            <p:cNvGrpSpPr>
              <a:grpSpLocks/>
            </p:cNvGrpSpPr>
            <p:nvPr/>
          </p:nvGrpSpPr>
          <p:grpSpPr bwMode="auto">
            <a:xfrm>
              <a:off x="1161" y="3088"/>
              <a:ext cx="617" cy="781"/>
              <a:chOff x="1161" y="3088"/>
              <a:chExt cx="617" cy="781"/>
            </a:xfrm>
          </p:grpSpPr>
          <p:sp>
            <p:nvSpPr>
              <p:cNvPr id="279583" name="Rectangle 3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给</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79584"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85"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82" name="Rectangle 34"/>
            <p:cNvSpPr>
              <a:spLocks noChangeArrowheads="1"/>
            </p:cNvSpPr>
            <p:nvPr/>
          </p:nvSpPr>
          <p:spPr bwMode="auto">
            <a:xfrm>
              <a:off x="1706" y="3025"/>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FFEA18"/>
                  </a:solidFill>
                  <a:latin typeface="KaiTi" pitchFamily="49" charset="-122"/>
                  <a:ea typeface="KaiTi" pitchFamily="49" charset="-122"/>
                  <a:cs typeface="MS Gothic" charset="0"/>
                </a:rPr>
                <a:t>希腊人</a:t>
              </a:r>
              <a:endParaRPr lang="en-GB" sz="2500" b="1" dirty="0">
                <a:solidFill>
                  <a:srgbClr val="FFEA18"/>
                </a:solidFill>
                <a:latin typeface="KaiTi" pitchFamily="49" charset="-122"/>
                <a:ea typeface="KaiTi" pitchFamily="49" charset="-122"/>
                <a:cs typeface="MS Gothic" charset="0"/>
              </a:endParaRPr>
            </a:p>
          </p:txBody>
        </p:sp>
      </p:grpSp>
      <p:grpSp>
        <p:nvGrpSpPr>
          <p:cNvPr id="9" name="Group 48"/>
          <p:cNvGrpSpPr>
            <a:grpSpLocks/>
          </p:cNvGrpSpPr>
          <p:nvPr/>
        </p:nvGrpSpPr>
        <p:grpSpPr bwMode="auto">
          <a:xfrm>
            <a:off x="4848225" y="4241800"/>
            <a:ext cx="3187700" cy="1177925"/>
            <a:chOff x="3359" y="3028"/>
            <a:chExt cx="2209" cy="841"/>
          </a:xfrm>
        </p:grpSpPr>
        <p:grpSp>
          <p:nvGrpSpPr>
            <p:cNvPr id="10" name="Group 36"/>
            <p:cNvGrpSpPr>
              <a:grpSpLocks/>
            </p:cNvGrpSpPr>
            <p:nvPr/>
          </p:nvGrpSpPr>
          <p:grpSpPr bwMode="auto">
            <a:xfrm>
              <a:off x="3359" y="3088"/>
              <a:ext cx="710" cy="781"/>
              <a:chOff x="3473" y="3088"/>
              <a:chExt cx="617" cy="781"/>
            </a:xfrm>
          </p:grpSpPr>
          <p:sp>
            <p:nvSpPr>
              <p:cNvPr id="279578" name="Rectangle 37"/>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给</a:t>
                </a:r>
                <a:r>
                  <a:rPr lang="en-US" altLang="zh-TW" sz="1800" b="1">
                    <a:solidFill>
                      <a:srgbClr val="FFEA18"/>
                    </a:solidFill>
                    <a:latin typeface="KaiTi" pitchFamily="49" charset="-122"/>
                    <a:ea typeface="KaiTi" pitchFamily="49" charset="-122"/>
                    <a:cs typeface="MS Gothic" charset="0"/>
                  </a:rPr>
                  <a:t>:</a:t>
                </a:r>
                <a:r>
                  <a:rPr lang="zh-TW" altLang="en-US" sz="1800" b="1">
                    <a:solidFill>
                      <a:srgbClr val="FFEA18"/>
                    </a:solidFill>
                    <a:latin typeface="KaiTi" pitchFamily="49" charset="-122"/>
                    <a:ea typeface="KaiTi" pitchFamily="49" charset="-122"/>
                    <a:cs typeface="MS Gothic" charset="0"/>
                  </a:rPr>
                  <a:t> </a:t>
                </a:r>
                <a:endParaRPr lang="en-GB" sz="1800" b="1" dirty="0">
                  <a:solidFill>
                    <a:srgbClr val="FFEA18"/>
                  </a:solidFill>
                  <a:latin typeface="Helvetica" charset="0"/>
                  <a:ea typeface="MS Gothic" charset="0"/>
                  <a:cs typeface="MS Gothic" charset="0"/>
                </a:endParaRPr>
              </a:p>
            </p:txBody>
          </p:sp>
          <p:sp>
            <p:nvSpPr>
              <p:cNvPr id="279579"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80"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77" name="Rectangle 40"/>
            <p:cNvSpPr>
              <a:spLocks noChangeArrowheads="1"/>
            </p:cNvSpPr>
            <p:nvPr/>
          </p:nvSpPr>
          <p:spPr bwMode="auto">
            <a:xfrm>
              <a:off x="3792" y="3028"/>
              <a:ext cx="1776"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FFEA18"/>
                  </a:solidFill>
                  <a:latin typeface="KaiTi" pitchFamily="49" charset="-122"/>
                  <a:ea typeface="KaiTi" pitchFamily="49" charset="-122"/>
                  <a:cs typeface="MS Gothic" charset="0"/>
                </a:rPr>
                <a:t>  教会</a:t>
              </a:r>
              <a:endParaRPr lang="en-GB" sz="2500" b="1" dirty="0">
                <a:solidFill>
                  <a:srgbClr val="FFEA18"/>
                </a:solidFill>
                <a:latin typeface="KaiTi" pitchFamily="49" charset="-122"/>
                <a:ea typeface="KaiTi" pitchFamily="49" charset="-122"/>
                <a:cs typeface="MS Gothic" charset="0"/>
              </a:endParaRPr>
            </a:p>
          </p:txBody>
        </p:sp>
      </p:grpSp>
      <p:sp>
        <p:nvSpPr>
          <p:cNvPr id="279569" name="Text Box 4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9570" name="Text Box 42"/>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1" name="Text Box 43"/>
          <p:cNvSpPr txBox="1">
            <a:spLocks noChangeArrowheads="1"/>
          </p:cNvSpPr>
          <p:nvPr/>
        </p:nvSpPr>
        <p:spPr bwMode="auto">
          <a:xfrm>
            <a:off x="8651875" y="6124575"/>
            <a:ext cx="166688"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2" name="Text Box 44"/>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17</a:t>
            </a:r>
          </a:p>
        </p:txBody>
      </p:sp>
      <p:sp>
        <p:nvSpPr>
          <p:cNvPr id="279573" name="Text Box 45"/>
          <p:cNvSpPr txBox="1">
            <a:spLocks noChangeArrowheads="1"/>
          </p:cNvSpPr>
          <p:nvPr/>
        </p:nvSpPr>
        <p:spPr bwMode="auto">
          <a:xfrm>
            <a:off x="8694738"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48" name="Title 47"/>
          <p:cNvSpPr>
            <a:spLocks noGrp="1"/>
          </p:cNvSpPr>
          <p:nvPr>
            <p:ph type="title" idx="4294967295"/>
          </p:nvPr>
        </p:nvSpPr>
        <p:spPr bwMode="auto">
          <a:xfrm>
            <a:off x="457200" y="228600"/>
            <a:ext cx="7571184"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TW" altLang="en-US" sz="2900" b="1">
                <a:solidFill>
                  <a:srgbClr val="FFEA18"/>
                </a:solidFill>
                <a:latin typeface="楷体" pitchFamily="49" charset="-122"/>
                <a:ea typeface="楷体" pitchFamily="49" charset="-122"/>
                <a:cs typeface="MS Gothic" charset="0"/>
              </a:rPr>
              <a:t>  </a:t>
            </a:r>
            <a:r>
              <a:rPr lang="zh-CN" altLang="en-US" sz="4000" b="1">
                <a:solidFill>
                  <a:srgbClr val="FFEA18"/>
                </a:solidFill>
                <a:latin typeface="楷体" pitchFamily="49" charset="-122"/>
                <a:ea typeface="楷体" pitchFamily="49" charset="-122"/>
                <a:cs typeface="MS Gothic" charset="0"/>
              </a:rPr>
              <a:t>福音书的受众</a:t>
            </a:r>
            <a:r>
              <a:rPr lang="en-US" altLang="zh-TW" sz="4000" b="1">
                <a:solidFill>
                  <a:srgbClr val="FFEA18"/>
                </a:solidFill>
                <a:latin typeface="楷体" pitchFamily="49" charset="-122"/>
                <a:ea typeface="楷体" pitchFamily="49" charset="-122"/>
                <a:cs typeface="MS Gothic" charset="0"/>
              </a:rPr>
              <a:t>…</a:t>
            </a:r>
            <a:endParaRPr lang="en-US" sz="4000" dirty="0">
              <a:latin typeface="楷体" pitchFamily="49" charset="-122"/>
              <a:ea typeface="楷体" pitchFamily="49" charset="-122"/>
              <a:cs typeface="MS Gothic" charset="0"/>
            </a:endParaRPr>
          </a:p>
        </p:txBody>
      </p:sp>
      <p:sp>
        <p:nvSpPr>
          <p:cNvPr id="50" name="TextBox 49"/>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7755099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AutoShape 1"/>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pic>
        <p:nvPicPr>
          <p:cNvPr id="281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81603"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1604"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81605" name="AutoShape 5"/>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1606" name="AutoShape 6"/>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1607"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8"/>
          <p:cNvGrpSpPr>
            <a:grpSpLocks/>
          </p:cNvGrpSpPr>
          <p:nvPr/>
        </p:nvGrpSpPr>
        <p:grpSpPr bwMode="auto">
          <a:xfrm>
            <a:off x="1412875" y="946150"/>
            <a:ext cx="3860800" cy="3332163"/>
            <a:chOff x="979" y="675"/>
            <a:chExt cx="2675" cy="2379"/>
          </a:xfrm>
        </p:grpSpPr>
        <p:sp>
          <p:nvSpPr>
            <p:cNvPr id="281661"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81662"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81663"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81664"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81609" name="Rectangle 13"/>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281610"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Helvetica" charset="0"/>
                <a:ea typeface="MS Gothic" charset="0"/>
                <a:cs typeface="MS Gothic" charset="0"/>
              </a:rPr>
              <a:t>  </a:t>
            </a:r>
            <a:r>
              <a:rPr lang="zh-TW" altLang="en-US" sz="3200" b="1">
                <a:solidFill>
                  <a:srgbClr val="66FF99"/>
                </a:solidFill>
                <a:latin typeface="KaiTi" pitchFamily="49" charset="-122"/>
                <a:ea typeface="KaiTi" pitchFamily="49" charset="-122"/>
                <a:cs typeface="MS Gothic" charset="0"/>
              </a:rPr>
              <a:t>马太</a:t>
            </a:r>
            <a:endParaRPr lang="en-GB" sz="3200" b="1" dirty="0">
              <a:solidFill>
                <a:srgbClr val="66FF99"/>
              </a:solidFill>
              <a:latin typeface="KaiTi" pitchFamily="49" charset="-122"/>
              <a:ea typeface="KaiTi" pitchFamily="49" charset="-122"/>
              <a:cs typeface="MS Gothic" charset="0"/>
            </a:endParaRPr>
          </a:p>
        </p:txBody>
      </p:sp>
      <p:sp>
        <p:nvSpPr>
          <p:cNvPr id="281611"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281612" name="Rectangle 16"/>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281613" name="Rectangle 17"/>
          <p:cNvSpPr>
            <a:spLocks noChangeArrowheads="1"/>
          </p:cNvSpPr>
          <p:nvPr/>
        </p:nvSpPr>
        <p:spPr bwMode="auto">
          <a:xfrm>
            <a:off x="2159000" y="1560513"/>
            <a:ext cx="1766888"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a:t>
            </a:r>
            <a:r>
              <a:rPr lang="zh-TW" altLang="en-US" sz="2500" b="1">
                <a:solidFill>
                  <a:srgbClr val="CECECE"/>
                </a:solidFill>
                <a:latin typeface="KaiTi" pitchFamily="49" charset="-122"/>
                <a:ea typeface="KaiTi" pitchFamily="49" charset="-122"/>
                <a:cs typeface="MS Gothic" charset="0"/>
              </a:rPr>
              <a:t>犹太人</a:t>
            </a:r>
            <a:endParaRPr lang="en-GB" sz="2500" b="1" dirty="0">
              <a:solidFill>
                <a:srgbClr val="CECECE"/>
              </a:solidFill>
              <a:latin typeface="KaiTi" pitchFamily="49" charset="-122"/>
              <a:ea typeface="KaiTi" pitchFamily="49" charset="-122"/>
              <a:cs typeface="MS Gothic" charset="0"/>
            </a:endParaRPr>
          </a:p>
        </p:txBody>
      </p:sp>
      <p:sp>
        <p:nvSpPr>
          <p:cNvPr id="281614" name="Rectangle 18"/>
          <p:cNvSpPr>
            <a:spLocks noChangeArrowheads="1"/>
          </p:cNvSpPr>
          <p:nvPr/>
        </p:nvSpPr>
        <p:spPr bwMode="auto">
          <a:xfrm>
            <a:off x="5899150" y="1570038"/>
            <a:ext cx="1766888"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罗马人</a:t>
            </a:r>
            <a:endParaRPr lang="en-GB" sz="2500" b="1" dirty="0">
              <a:solidFill>
                <a:srgbClr val="CECECE"/>
              </a:solidFill>
              <a:latin typeface="KaiTi" pitchFamily="49" charset="-122"/>
              <a:ea typeface="KaiTi" pitchFamily="49" charset="-122"/>
              <a:cs typeface="MS Gothic" charset="0"/>
            </a:endParaRPr>
          </a:p>
        </p:txBody>
      </p:sp>
      <p:sp>
        <p:nvSpPr>
          <p:cNvPr id="281615" name="Rectangle 19"/>
          <p:cNvSpPr>
            <a:spLocks noChangeArrowheads="1"/>
          </p:cNvSpPr>
          <p:nvPr/>
        </p:nvSpPr>
        <p:spPr bwMode="auto">
          <a:xfrm>
            <a:off x="2462213" y="4237038"/>
            <a:ext cx="1766887"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希腊人</a:t>
            </a:r>
            <a:endParaRPr lang="en-GB" sz="2500" b="1" dirty="0">
              <a:solidFill>
                <a:srgbClr val="CECECE"/>
              </a:solidFill>
              <a:latin typeface="KaiTi" pitchFamily="49" charset="-122"/>
              <a:ea typeface="KaiTi" pitchFamily="49" charset="-122"/>
              <a:cs typeface="MS Gothic" charset="0"/>
            </a:endParaRPr>
          </a:p>
        </p:txBody>
      </p:sp>
      <p:sp>
        <p:nvSpPr>
          <p:cNvPr id="281616" name="Rectangle 20"/>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sp>
        <p:nvSpPr>
          <p:cNvPr id="281617" name="Rectangle 21"/>
          <p:cNvSpPr>
            <a:spLocks noChangeArrowheads="1"/>
          </p:cNvSpPr>
          <p:nvPr/>
        </p:nvSpPr>
        <p:spPr bwMode="auto">
          <a:xfrm>
            <a:off x="1652588" y="1647825"/>
            <a:ext cx="903188"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281618"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1619" name="Rectangle 23"/>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1620" name="Rectangle 24"/>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3" name="Group 25"/>
          <p:cNvGrpSpPr>
            <a:grpSpLocks/>
          </p:cNvGrpSpPr>
          <p:nvPr/>
        </p:nvGrpSpPr>
        <p:grpSpPr bwMode="auto">
          <a:xfrm>
            <a:off x="1652588" y="2070100"/>
            <a:ext cx="2538412" cy="469900"/>
            <a:chOff x="1145" y="1478"/>
            <a:chExt cx="1759" cy="336"/>
          </a:xfrm>
        </p:grpSpPr>
        <p:sp>
          <p:nvSpPr>
            <p:cNvPr id="281659" name="Rectangle 26"/>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为</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60" name="Rectangle 27"/>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FFEA18"/>
                  </a:solidFill>
                  <a:latin typeface="KaiTi" pitchFamily="49" charset="-122"/>
                  <a:ea typeface="KaiTi" pitchFamily="49" charset="-122"/>
                  <a:cs typeface="MS Gothic" charset="0"/>
                </a:rPr>
                <a:t>君王</a:t>
              </a:r>
              <a:endParaRPr lang="en-GB" sz="2500" b="1" dirty="0">
                <a:solidFill>
                  <a:srgbClr val="FFEA18"/>
                </a:solidFill>
                <a:latin typeface="KaiTi" pitchFamily="49" charset="-122"/>
                <a:ea typeface="KaiTi" pitchFamily="49" charset="-122"/>
                <a:cs typeface="MS Gothic" charset="0"/>
              </a:endParaRPr>
            </a:p>
          </p:txBody>
        </p:sp>
      </p:grpSp>
      <p:grpSp>
        <p:nvGrpSpPr>
          <p:cNvPr id="4" name="Group 28"/>
          <p:cNvGrpSpPr>
            <a:grpSpLocks/>
          </p:cNvGrpSpPr>
          <p:nvPr/>
        </p:nvGrpSpPr>
        <p:grpSpPr bwMode="auto">
          <a:xfrm>
            <a:off x="5070475" y="2065338"/>
            <a:ext cx="2578100" cy="469900"/>
            <a:chOff x="3513" y="1474"/>
            <a:chExt cx="1787" cy="336"/>
          </a:xfrm>
        </p:grpSpPr>
        <p:sp>
          <p:nvSpPr>
            <p:cNvPr id="281657" name="Rectangle 29"/>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为</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58" name="Rectangle 30"/>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FFEA18"/>
                  </a:solidFill>
                  <a:latin typeface="KaiTi" pitchFamily="49" charset="-122"/>
                  <a:ea typeface="KaiTi" pitchFamily="49" charset="-122"/>
                  <a:cs typeface="MS Gothic" charset="0"/>
                </a:rPr>
                <a:t>仆人</a:t>
              </a:r>
              <a:endParaRPr lang="en-GB" sz="2500" b="1" dirty="0">
                <a:solidFill>
                  <a:srgbClr val="FFEA18"/>
                </a:solidFill>
                <a:latin typeface="KaiTi" pitchFamily="49" charset="-122"/>
                <a:ea typeface="KaiTi" pitchFamily="49" charset="-122"/>
                <a:cs typeface="MS Gothic" charset="0"/>
              </a:endParaRPr>
            </a:p>
          </p:txBody>
        </p:sp>
      </p:grpSp>
      <p:sp>
        <p:nvSpPr>
          <p:cNvPr id="281623" name="Rectangle 31"/>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1624" name="Rectangle 32"/>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33"/>
          <p:cNvGrpSpPr>
            <a:grpSpLocks/>
          </p:cNvGrpSpPr>
          <p:nvPr/>
        </p:nvGrpSpPr>
        <p:grpSpPr bwMode="auto">
          <a:xfrm>
            <a:off x="1674813" y="4735513"/>
            <a:ext cx="2532062" cy="469900"/>
            <a:chOff x="1161" y="3381"/>
            <a:chExt cx="1754" cy="336"/>
          </a:xfrm>
        </p:grpSpPr>
        <p:sp>
          <p:nvSpPr>
            <p:cNvPr id="281655" name="Rectangle 34"/>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为</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56" name="Rectangle 35"/>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FFEA18"/>
                  </a:solidFill>
                  <a:latin typeface="KaiTi" pitchFamily="49" charset="-122"/>
                  <a:ea typeface="KaiTi" pitchFamily="49" charset="-122"/>
                  <a:cs typeface="MS Gothic" charset="0"/>
                </a:rPr>
                <a:t>神</a:t>
              </a:r>
              <a:r>
                <a:rPr lang="en-US" altLang="zh-TW" sz="2500" b="1" dirty="0">
                  <a:solidFill>
                    <a:srgbClr val="FFEA18"/>
                  </a:solidFill>
                  <a:latin typeface="KaiTi" pitchFamily="49" charset="-122"/>
                  <a:ea typeface="KaiTi" pitchFamily="49" charset="-122"/>
                  <a:cs typeface="MS Gothic" charset="0"/>
                </a:rPr>
                <a:t>/</a:t>
              </a:r>
              <a:r>
                <a:rPr lang="zh-TW" altLang="en-US" sz="2500" b="1" dirty="0">
                  <a:solidFill>
                    <a:srgbClr val="FFEA18"/>
                  </a:solidFill>
                  <a:latin typeface="KaiTi" pitchFamily="49" charset="-122"/>
                  <a:ea typeface="KaiTi" pitchFamily="49" charset="-122"/>
                  <a:cs typeface="MS Gothic" charset="0"/>
                </a:rPr>
                <a:t>人</a:t>
              </a:r>
              <a:endParaRPr lang="en-GB" sz="2500" b="1" dirty="0">
                <a:solidFill>
                  <a:srgbClr val="FFEA18"/>
                </a:solidFill>
                <a:latin typeface="KaiTi" pitchFamily="49" charset="-122"/>
                <a:ea typeface="KaiTi" pitchFamily="49" charset="-122"/>
                <a:cs typeface="MS Gothic" charset="0"/>
              </a:endParaRPr>
            </a:p>
          </p:txBody>
        </p:sp>
      </p:grpSp>
      <p:sp>
        <p:nvSpPr>
          <p:cNvPr id="281626"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281627" name="Rectangle 37"/>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6" name="Group 38"/>
          <p:cNvGrpSpPr>
            <a:grpSpLocks/>
          </p:cNvGrpSpPr>
          <p:nvPr/>
        </p:nvGrpSpPr>
        <p:grpSpPr bwMode="auto">
          <a:xfrm>
            <a:off x="5011738" y="4325938"/>
            <a:ext cx="890587" cy="1093787"/>
            <a:chOff x="3473" y="3088"/>
            <a:chExt cx="617" cy="781"/>
          </a:xfrm>
        </p:grpSpPr>
        <p:sp>
          <p:nvSpPr>
            <p:cNvPr id="281652" name="Rectangle 39"/>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281653"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81654"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81629" name="AutoShape 42"/>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7" name="Group 43"/>
          <p:cNvGrpSpPr>
            <a:grpSpLocks/>
          </p:cNvGrpSpPr>
          <p:nvPr/>
        </p:nvGrpSpPr>
        <p:grpSpPr bwMode="auto">
          <a:xfrm>
            <a:off x="1412875" y="946150"/>
            <a:ext cx="3860800" cy="3332163"/>
            <a:chOff x="979" y="675"/>
            <a:chExt cx="2675" cy="2379"/>
          </a:xfrm>
        </p:grpSpPr>
        <p:sp>
          <p:nvSpPr>
            <p:cNvPr id="281648" name="Rectangle 44"/>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81649" name="Rectangle 45"/>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81650" name="Rectangle 46"/>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81651" name="Rectangle 47"/>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81631" name="Rectangle 48"/>
          <p:cNvSpPr>
            <a:spLocks noChangeArrowheads="1"/>
          </p:cNvSpPr>
          <p:nvPr/>
        </p:nvSpPr>
        <p:spPr bwMode="auto">
          <a:xfrm>
            <a:off x="5759450" y="3684588"/>
            <a:ext cx="1476375"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grpSp>
        <p:nvGrpSpPr>
          <p:cNvPr id="8" name="Group 65"/>
          <p:cNvGrpSpPr>
            <a:grpSpLocks/>
          </p:cNvGrpSpPr>
          <p:nvPr/>
        </p:nvGrpSpPr>
        <p:grpSpPr bwMode="auto">
          <a:xfrm>
            <a:off x="5008563" y="4241800"/>
            <a:ext cx="3403600" cy="1177925"/>
            <a:chOff x="3471" y="3028"/>
            <a:chExt cx="2358" cy="841"/>
          </a:xfrm>
        </p:grpSpPr>
        <p:grpSp>
          <p:nvGrpSpPr>
            <p:cNvPr id="9" name="Group 50"/>
            <p:cNvGrpSpPr>
              <a:grpSpLocks/>
            </p:cNvGrpSpPr>
            <p:nvPr/>
          </p:nvGrpSpPr>
          <p:grpSpPr bwMode="auto">
            <a:xfrm>
              <a:off x="3471" y="3088"/>
              <a:ext cx="881" cy="781"/>
              <a:chOff x="3473" y="3088"/>
              <a:chExt cx="617" cy="781"/>
            </a:xfrm>
          </p:grpSpPr>
          <p:sp>
            <p:nvSpPr>
              <p:cNvPr id="281645" name="Rectangle 51"/>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FF00"/>
                    </a:solidFill>
                    <a:latin typeface="KaiTi" pitchFamily="49" charset="-122"/>
                    <a:ea typeface="KaiTi" pitchFamily="49" charset="-122"/>
                    <a:cs typeface="MS Gothic" charset="0"/>
                  </a:rPr>
                  <a:t>给</a:t>
                </a:r>
                <a:r>
                  <a:rPr lang="en-GB" sz="1800" b="1">
                    <a:solidFill>
                      <a:srgbClr val="CECECE"/>
                    </a:solidFill>
                    <a:latin typeface="Helvetica" charset="0"/>
                    <a:ea typeface="MS Gothic" charset="0"/>
                    <a:cs typeface="MS Gothic" charset="0"/>
                  </a:rPr>
                  <a:t>:</a:t>
                </a:r>
                <a:endParaRPr lang="en-GB" sz="1800" b="1" dirty="0">
                  <a:solidFill>
                    <a:srgbClr val="CECECE"/>
                  </a:solidFill>
                  <a:latin typeface="Helvetica" charset="0"/>
                  <a:ea typeface="MS Gothic" charset="0"/>
                  <a:cs typeface="MS Gothic" charset="0"/>
                </a:endParaRPr>
              </a:p>
            </p:txBody>
          </p:sp>
          <p:sp>
            <p:nvSpPr>
              <p:cNvPr id="281646"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81647"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81644" name="Rectangle 54"/>
            <p:cNvSpPr>
              <a:spLocks noChangeArrowheads="1"/>
            </p:cNvSpPr>
            <p:nvPr/>
          </p:nvSpPr>
          <p:spPr bwMode="auto">
            <a:xfrm>
              <a:off x="4080" y="3028"/>
              <a:ext cx="1749"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教会</a:t>
              </a:r>
              <a:endParaRPr lang="en-GB" sz="2500" b="1" dirty="0">
                <a:solidFill>
                  <a:srgbClr val="CECECE"/>
                </a:solidFill>
                <a:latin typeface="KaiTi" pitchFamily="49" charset="-122"/>
                <a:ea typeface="KaiTi" pitchFamily="49" charset="-122"/>
                <a:cs typeface="MS Gothic" charset="0"/>
              </a:endParaRPr>
            </a:p>
          </p:txBody>
        </p:sp>
      </p:grpSp>
      <p:grpSp>
        <p:nvGrpSpPr>
          <p:cNvPr id="10" name="Group 55"/>
          <p:cNvGrpSpPr>
            <a:grpSpLocks/>
          </p:cNvGrpSpPr>
          <p:nvPr/>
        </p:nvGrpSpPr>
        <p:grpSpPr bwMode="auto">
          <a:xfrm>
            <a:off x="5011738" y="4729163"/>
            <a:ext cx="1965325" cy="469900"/>
            <a:chOff x="3473" y="3376"/>
            <a:chExt cx="1362" cy="336"/>
          </a:xfrm>
        </p:grpSpPr>
        <p:sp>
          <p:nvSpPr>
            <p:cNvPr id="281641" name="Rectangle 56"/>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为</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42" name="Rectangle 57"/>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FFEA18"/>
                  </a:solidFill>
                  <a:latin typeface="KaiTi" pitchFamily="49" charset="-122"/>
                  <a:ea typeface="KaiTi" pitchFamily="49" charset="-122"/>
                  <a:cs typeface="MS Gothic" charset="0"/>
                </a:rPr>
                <a:t>神</a:t>
              </a:r>
              <a:endParaRPr lang="en-GB" sz="2500" b="1" dirty="0">
                <a:solidFill>
                  <a:srgbClr val="FFEA18"/>
                </a:solidFill>
                <a:latin typeface="KaiTi" pitchFamily="49" charset="-122"/>
                <a:ea typeface="KaiTi" pitchFamily="49" charset="-122"/>
                <a:cs typeface="MS Gothic" charset="0"/>
              </a:endParaRPr>
            </a:p>
          </p:txBody>
        </p:sp>
      </p:grpSp>
      <p:sp>
        <p:nvSpPr>
          <p:cNvPr id="281634" name="Text Box 58"/>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1635" name="Text Box 59"/>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6" name="Text Box 60"/>
          <p:cNvSpPr txBox="1">
            <a:spLocks noChangeArrowheads="1"/>
          </p:cNvSpPr>
          <p:nvPr/>
        </p:nvSpPr>
        <p:spPr bwMode="auto">
          <a:xfrm>
            <a:off x="8789988" y="6129338"/>
            <a:ext cx="1682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7" name="Text Box 61"/>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18</a:t>
            </a:r>
          </a:p>
        </p:txBody>
      </p:sp>
      <p:sp>
        <p:nvSpPr>
          <p:cNvPr id="281638" name="Text Box 62"/>
          <p:cNvSpPr txBox="1">
            <a:spLocks noChangeArrowheads="1"/>
          </p:cNvSpPr>
          <p:nvPr/>
        </p:nvSpPr>
        <p:spPr bwMode="auto">
          <a:xfrm>
            <a:off x="8691563"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281639"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a:t>
            </a:r>
            <a:r>
              <a:rPr lang="en-US" altLang="zh-TW" sz="2900" b="1">
                <a:solidFill>
                  <a:srgbClr val="FFEA18"/>
                </a:solidFill>
                <a:latin typeface="Comic Sans MS" charset="0"/>
                <a:cs typeface="MS Gothic" charset="0"/>
              </a:rPr>
              <a:t>..</a:t>
            </a:r>
            <a:r>
              <a:rPr lang="zh-TW" altLang="en-US" sz="4000" b="1">
                <a:solidFill>
                  <a:srgbClr val="FFEA18"/>
                </a:solidFill>
                <a:latin typeface="KaiTi" pitchFamily="49" charset="-122"/>
                <a:ea typeface="KaiTi" pitchFamily="49" charset="-122"/>
                <a:cs typeface="MS Gothic" charset="0"/>
              </a:rPr>
              <a:t>描述耶稣为</a:t>
            </a:r>
            <a:r>
              <a:rPr lang="en-US" sz="2900" b="1">
                <a:solidFill>
                  <a:srgbClr val="FFEA18"/>
                </a:solidFill>
                <a:latin typeface="Comic Sans MS" charset="0"/>
                <a:cs typeface="MS Gothic" charset="0"/>
              </a:rPr>
              <a:t>…</a:t>
            </a:r>
            <a:r>
              <a:rPr lang="en-US" altLang="zh-TW" sz="2900" b="1">
                <a:solidFill>
                  <a:srgbClr val="FFEA18"/>
                </a:solidFill>
                <a:latin typeface="Comic Sans MS" charset="0"/>
                <a:cs typeface="MS Gothic" charset="0"/>
              </a:rPr>
              <a:t>..</a:t>
            </a:r>
            <a:endParaRPr lang="en-US" dirty="0">
              <a:latin typeface="Times New Roman" charset="0"/>
              <a:cs typeface="MS Gothic" charset="0"/>
            </a:endParaRPr>
          </a:p>
        </p:txBody>
      </p:sp>
      <p:sp>
        <p:nvSpPr>
          <p:cNvPr id="67" name="TextBox 66"/>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6991253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8365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365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83652" name="AutoShape 4"/>
          <p:cNvSpPr>
            <a:spLocks noChangeArrowheads="1"/>
          </p:cNvSpPr>
          <p:nvPr/>
        </p:nvSpPr>
        <p:spPr bwMode="auto">
          <a:xfrm>
            <a:off x="4716016" y="90872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3653"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3654"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3655" name="Rectangle 7"/>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283656" name="Rectangle 8"/>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 马太</a:t>
            </a:r>
            <a:endParaRPr lang="en-GB" sz="3200" b="1" dirty="0">
              <a:solidFill>
                <a:srgbClr val="66FF99"/>
              </a:solidFill>
              <a:latin typeface="KaiTi" pitchFamily="49" charset="-122"/>
              <a:ea typeface="KaiTi" pitchFamily="49" charset="-122"/>
              <a:cs typeface="MS Gothic" charset="0"/>
            </a:endParaRPr>
          </a:p>
        </p:txBody>
      </p:sp>
      <p:sp>
        <p:nvSpPr>
          <p:cNvPr id="283657" name="Rectangle 9"/>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283658" name="Rectangle 10"/>
          <p:cNvSpPr>
            <a:spLocks noChangeArrowheads="1"/>
          </p:cNvSpPr>
          <p:nvPr/>
        </p:nvSpPr>
        <p:spPr bwMode="auto">
          <a:xfrm>
            <a:off x="2159000" y="1560513"/>
            <a:ext cx="1766888"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a:t>
            </a:r>
            <a:r>
              <a:rPr lang="zh-TW" altLang="en-US" sz="2500" b="1">
                <a:solidFill>
                  <a:srgbClr val="CECECE"/>
                </a:solidFill>
                <a:latin typeface="KaiTi" pitchFamily="49" charset="-122"/>
                <a:ea typeface="KaiTi" pitchFamily="49" charset="-122"/>
                <a:cs typeface="MS Gothic" charset="0"/>
              </a:rPr>
              <a:t>犹太人</a:t>
            </a:r>
            <a:endParaRPr lang="en-GB" sz="2500" b="1" dirty="0">
              <a:solidFill>
                <a:srgbClr val="CECECE"/>
              </a:solidFill>
              <a:latin typeface="KaiTi" pitchFamily="49" charset="-122"/>
              <a:ea typeface="KaiTi" pitchFamily="49" charset="-122"/>
              <a:cs typeface="MS Gothic" charset="0"/>
            </a:endParaRPr>
          </a:p>
        </p:txBody>
      </p:sp>
      <p:sp>
        <p:nvSpPr>
          <p:cNvPr id="283659" name="Rectangle 11"/>
          <p:cNvSpPr>
            <a:spLocks noChangeArrowheads="1"/>
          </p:cNvSpPr>
          <p:nvPr/>
        </p:nvSpPr>
        <p:spPr bwMode="auto">
          <a:xfrm>
            <a:off x="5899150" y="1570038"/>
            <a:ext cx="1766888"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罗马人</a:t>
            </a:r>
            <a:endParaRPr lang="en-GB" sz="2500" b="1" dirty="0">
              <a:solidFill>
                <a:srgbClr val="CECECE"/>
              </a:solidFill>
              <a:latin typeface="KaiTi" pitchFamily="49" charset="-122"/>
              <a:ea typeface="KaiTi" pitchFamily="49" charset="-122"/>
              <a:cs typeface="MS Gothic" charset="0"/>
            </a:endParaRPr>
          </a:p>
        </p:txBody>
      </p:sp>
      <p:sp>
        <p:nvSpPr>
          <p:cNvPr id="283660" name="Rectangle 12"/>
          <p:cNvSpPr>
            <a:spLocks noChangeArrowheads="1"/>
          </p:cNvSpPr>
          <p:nvPr/>
        </p:nvSpPr>
        <p:spPr bwMode="auto">
          <a:xfrm>
            <a:off x="2462213" y="4237038"/>
            <a:ext cx="1766887"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希腊人</a:t>
            </a:r>
            <a:endParaRPr lang="en-GB" sz="2500" b="1" dirty="0">
              <a:solidFill>
                <a:srgbClr val="CECECE"/>
              </a:solidFill>
              <a:latin typeface="KaiTi" pitchFamily="49" charset="-122"/>
              <a:ea typeface="KaiTi" pitchFamily="49" charset="-122"/>
              <a:cs typeface="MS Gothic" charset="0"/>
            </a:endParaRPr>
          </a:p>
        </p:txBody>
      </p:sp>
      <p:sp>
        <p:nvSpPr>
          <p:cNvPr id="283661"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6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3663"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64"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17"/>
          <p:cNvGrpSpPr>
            <a:grpSpLocks/>
          </p:cNvGrpSpPr>
          <p:nvPr/>
        </p:nvGrpSpPr>
        <p:grpSpPr bwMode="auto">
          <a:xfrm>
            <a:off x="1652588" y="2070100"/>
            <a:ext cx="2538412" cy="469900"/>
            <a:chOff x="1145" y="1478"/>
            <a:chExt cx="1759" cy="336"/>
          </a:xfrm>
        </p:grpSpPr>
        <p:sp>
          <p:nvSpPr>
            <p:cNvPr id="283705"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为</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706"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CECECE"/>
                  </a:solidFill>
                  <a:latin typeface="KaiTi" pitchFamily="49" charset="-122"/>
                  <a:ea typeface="KaiTi" pitchFamily="49" charset="-122"/>
                  <a:cs typeface="MS Gothic" charset="0"/>
                </a:rPr>
                <a:t>君王</a:t>
              </a:r>
              <a:endParaRPr lang="en-GB" sz="2500" b="1" dirty="0">
                <a:solidFill>
                  <a:srgbClr val="CECECE"/>
                </a:solidFill>
                <a:latin typeface="KaiTi" pitchFamily="49" charset="-122"/>
                <a:ea typeface="KaiTi" pitchFamily="49" charset="-122"/>
                <a:cs typeface="MS Gothic" charset="0"/>
              </a:endParaRPr>
            </a:p>
          </p:txBody>
        </p:sp>
      </p:grpSp>
      <p:grpSp>
        <p:nvGrpSpPr>
          <p:cNvPr id="3" name="Group 20"/>
          <p:cNvGrpSpPr>
            <a:grpSpLocks/>
          </p:cNvGrpSpPr>
          <p:nvPr/>
        </p:nvGrpSpPr>
        <p:grpSpPr bwMode="auto">
          <a:xfrm>
            <a:off x="5070475" y="2065338"/>
            <a:ext cx="2578100" cy="469900"/>
            <a:chOff x="3513" y="1474"/>
            <a:chExt cx="1787" cy="336"/>
          </a:xfrm>
        </p:grpSpPr>
        <p:sp>
          <p:nvSpPr>
            <p:cNvPr id="283703" name="Rectangle 21"/>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为</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704"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仆人</a:t>
              </a:r>
              <a:endParaRPr lang="en-GB" sz="2500" b="1" dirty="0">
                <a:solidFill>
                  <a:srgbClr val="CECECE"/>
                </a:solidFill>
                <a:latin typeface="KaiTi" pitchFamily="49" charset="-122"/>
                <a:ea typeface="KaiTi" pitchFamily="49" charset="-122"/>
                <a:cs typeface="MS Gothic" charset="0"/>
              </a:endParaRPr>
            </a:p>
          </p:txBody>
        </p:sp>
      </p:grpSp>
      <p:sp>
        <p:nvSpPr>
          <p:cNvPr id="283667"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68"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4" name="Group 25"/>
          <p:cNvGrpSpPr>
            <a:grpSpLocks/>
          </p:cNvGrpSpPr>
          <p:nvPr/>
        </p:nvGrpSpPr>
        <p:grpSpPr bwMode="auto">
          <a:xfrm>
            <a:off x="1674813" y="4735513"/>
            <a:ext cx="2532062" cy="469900"/>
            <a:chOff x="1161" y="3381"/>
            <a:chExt cx="1754" cy="336"/>
          </a:xfrm>
        </p:grpSpPr>
        <p:sp>
          <p:nvSpPr>
            <p:cNvPr id="283701"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为</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702"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CECECE"/>
                  </a:solidFill>
                  <a:latin typeface="KaiTi" pitchFamily="49" charset="-122"/>
                  <a:ea typeface="KaiTi" pitchFamily="49" charset="-122"/>
                  <a:cs typeface="MS Gothic" charset="0"/>
                </a:rPr>
                <a:t>神</a:t>
              </a:r>
              <a:r>
                <a:rPr lang="en-GB" sz="2500" b="1" dirty="0">
                  <a:solidFill>
                    <a:srgbClr val="CECECE"/>
                  </a:solidFill>
                  <a:latin typeface="KaiTi" pitchFamily="49" charset="-122"/>
                  <a:ea typeface="KaiTi" pitchFamily="49" charset="-122"/>
                  <a:cs typeface="MS Gothic" charset="0"/>
                </a:rPr>
                <a:t>/</a:t>
              </a:r>
              <a:r>
                <a:rPr lang="zh-TW" altLang="en-US" sz="2500" b="1" dirty="0">
                  <a:solidFill>
                    <a:srgbClr val="CECECE"/>
                  </a:solidFill>
                  <a:latin typeface="KaiTi" pitchFamily="49" charset="-122"/>
                  <a:ea typeface="KaiTi" pitchFamily="49" charset="-122"/>
                  <a:cs typeface="MS Gothic" charset="0"/>
                </a:rPr>
                <a:t>人</a:t>
              </a:r>
              <a:endParaRPr lang="en-GB" sz="2500" b="1" dirty="0">
                <a:solidFill>
                  <a:srgbClr val="CECECE"/>
                </a:solidFill>
                <a:latin typeface="KaiTi" pitchFamily="49" charset="-122"/>
                <a:ea typeface="KaiTi" pitchFamily="49" charset="-122"/>
                <a:cs typeface="MS Gothic" charset="0"/>
              </a:endParaRPr>
            </a:p>
          </p:txBody>
        </p:sp>
      </p:grpSp>
      <p:sp>
        <p:nvSpPr>
          <p:cNvPr id="283670"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29"/>
          <p:cNvGrpSpPr>
            <a:grpSpLocks/>
          </p:cNvGrpSpPr>
          <p:nvPr/>
        </p:nvGrpSpPr>
        <p:grpSpPr bwMode="auto">
          <a:xfrm>
            <a:off x="1652588" y="2557467"/>
            <a:ext cx="2525711" cy="549013"/>
            <a:chOff x="1145" y="1826"/>
            <a:chExt cx="1750" cy="392"/>
          </a:xfrm>
        </p:grpSpPr>
        <p:sp>
          <p:nvSpPr>
            <p:cNvPr id="283699" name="Rectangle 30"/>
            <p:cNvSpPr>
              <a:spLocks noChangeArrowheads="1"/>
            </p:cNvSpPr>
            <p:nvPr/>
          </p:nvSpPr>
          <p:spPr bwMode="auto">
            <a:xfrm>
              <a:off x="1145" y="1826"/>
              <a:ext cx="617" cy="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endParaRPr lang="en-US" altLang="zh-TW" sz="1800" b="1" dirty="0">
                <a:solidFill>
                  <a:srgbClr val="FFEA18"/>
                </a:solidFill>
                <a:latin typeface="Helvetica" charset="0"/>
                <a:ea typeface="MS Gothic" charset="0"/>
                <a:cs typeface="MS Gothic" charset="0"/>
              </a:endParaRP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a:solidFill>
                    <a:srgbClr val="FFEA18"/>
                  </a:solidFill>
                  <a:latin typeface="KaiTi" pitchFamily="49" charset="-122"/>
                  <a:ea typeface="KaiTi" pitchFamily="49" charset="-122"/>
                  <a:cs typeface="MS Gothic" charset="0"/>
                </a:rPr>
                <a:t>祂所</a:t>
              </a:r>
              <a:r>
                <a:rPr lang="en-US" altLang="zh-TW" sz="1800" b="1" dirty="0">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sp>
          <p:nvSpPr>
            <p:cNvPr id="283700" name="Rectangle 31"/>
            <p:cNvSpPr>
              <a:spLocks noChangeArrowheads="1"/>
            </p:cNvSpPr>
            <p:nvPr/>
          </p:nvSpPr>
          <p:spPr bwMode="auto">
            <a:xfrm>
              <a:off x="1671" y="1831"/>
              <a:ext cx="1224" cy="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a:solidFill>
                    <a:srgbClr val="FFEA18"/>
                  </a:solidFill>
                  <a:latin typeface="KaiTi" pitchFamily="49" charset="-122"/>
                  <a:ea typeface="KaiTi" pitchFamily="49" charset="-122"/>
                  <a:cs typeface="MS Gothic" charset="0"/>
                </a:rPr>
                <a:t>说过的</a:t>
              </a:r>
              <a:endParaRPr lang="en-GB" sz="2800" b="1" dirty="0">
                <a:solidFill>
                  <a:srgbClr val="FFEA18"/>
                </a:solidFill>
                <a:latin typeface="KaiTi" pitchFamily="49" charset="-122"/>
                <a:ea typeface="KaiTi" pitchFamily="49" charset="-122"/>
                <a:cs typeface="MS Gothic" charset="0"/>
              </a:endParaRPr>
            </a:p>
          </p:txBody>
        </p:sp>
      </p:grpSp>
      <p:grpSp>
        <p:nvGrpSpPr>
          <p:cNvPr id="6" name="Group 32"/>
          <p:cNvGrpSpPr>
            <a:grpSpLocks/>
          </p:cNvGrpSpPr>
          <p:nvPr/>
        </p:nvGrpSpPr>
        <p:grpSpPr bwMode="auto">
          <a:xfrm>
            <a:off x="1674813" y="5205414"/>
            <a:ext cx="2537821" cy="712371"/>
            <a:chOff x="1161" y="3716"/>
            <a:chExt cx="1758" cy="509"/>
          </a:xfrm>
        </p:grpSpPr>
        <p:sp>
          <p:nvSpPr>
            <p:cNvPr id="283697" name="Rectangle 33"/>
            <p:cNvSpPr>
              <a:spLocks noChangeArrowheads="1"/>
            </p:cNvSpPr>
            <p:nvPr/>
          </p:nvSpPr>
          <p:spPr bwMode="auto">
            <a:xfrm>
              <a:off x="1731" y="3853"/>
              <a:ext cx="1188" cy="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dirty="0">
                  <a:solidFill>
                    <a:srgbClr val="FFEA18"/>
                  </a:solidFill>
                  <a:latin typeface="KaiTi" pitchFamily="49" charset="-122"/>
                  <a:ea typeface="KaiTi" pitchFamily="49" charset="-122"/>
                  <a:cs typeface="MS Gothic" charset="0"/>
                </a:rPr>
                <a:t>感受的</a:t>
              </a:r>
              <a:endParaRPr lang="en-GB" sz="2800" b="1" dirty="0">
                <a:solidFill>
                  <a:srgbClr val="FFEA18"/>
                </a:solidFill>
                <a:latin typeface="KaiTi" pitchFamily="49" charset="-122"/>
                <a:ea typeface="KaiTi" pitchFamily="49" charset="-122"/>
                <a:cs typeface="MS Gothic" charset="0"/>
              </a:endParaRPr>
            </a:p>
          </p:txBody>
        </p:sp>
        <p:sp>
          <p:nvSpPr>
            <p:cNvPr id="283698"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endParaRPr lang="en-GB" sz="1800" b="1" dirty="0">
                <a:solidFill>
                  <a:srgbClr val="FFEA18"/>
                </a:solidFill>
                <a:latin typeface="Helvetica" charset="0"/>
                <a:ea typeface="MS Gothic" charset="0"/>
                <a:cs typeface="MS Gothic" charset="0"/>
              </a:endParaRP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a:solidFill>
                    <a:srgbClr val="FFEA18"/>
                  </a:solidFill>
                  <a:latin typeface="KaiTi" pitchFamily="49" charset="-122"/>
                  <a:ea typeface="KaiTi" pitchFamily="49" charset="-122"/>
                  <a:cs typeface="MS Gothic" charset="0"/>
                </a:rPr>
                <a:t>祂所</a:t>
              </a:r>
              <a:r>
                <a:rPr lang="en-GB" sz="1800" b="1" dirty="0">
                  <a:solidFill>
                    <a:srgbClr val="FFEA18"/>
                  </a:solidFill>
                  <a:latin typeface="Helvetica" charset="0"/>
                  <a:ea typeface="MS Gothic" charset="0"/>
                  <a:cs typeface="MS Gothic" charset="0"/>
                </a:rPr>
                <a:t>:</a:t>
              </a:r>
            </a:p>
          </p:txBody>
        </p:sp>
      </p:grpSp>
      <p:grpSp>
        <p:nvGrpSpPr>
          <p:cNvPr id="7" name="Group 35"/>
          <p:cNvGrpSpPr>
            <a:grpSpLocks/>
          </p:cNvGrpSpPr>
          <p:nvPr/>
        </p:nvGrpSpPr>
        <p:grpSpPr bwMode="auto">
          <a:xfrm>
            <a:off x="5070476" y="2637325"/>
            <a:ext cx="2382522" cy="519748"/>
            <a:chOff x="3513" y="1883"/>
            <a:chExt cx="1651" cy="371"/>
          </a:xfrm>
        </p:grpSpPr>
        <p:sp>
          <p:nvSpPr>
            <p:cNvPr id="283695" name="Rectangle 36"/>
            <p:cNvSpPr>
              <a:spLocks noChangeArrowheads="1"/>
            </p:cNvSpPr>
            <p:nvPr/>
          </p:nvSpPr>
          <p:spPr bwMode="auto">
            <a:xfrm>
              <a:off x="3513" y="1986"/>
              <a:ext cx="617"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a:solidFill>
                    <a:srgbClr val="FFEA18"/>
                  </a:solidFill>
                  <a:latin typeface="KaiTi" pitchFamily="49" charset="-122"/>
                  <a:ea typeface="KaiTi" pitchFamily="49" charset="-122"/>
                  <a:cs typeface="MS Gothic" charset="0"/>
                </a:rPr>
                <a:t>祂所</a:t>
              </a:r>
              <a:r>
                <a:rPr lang="en-US" altLang="zh-TW" sz="1800" b="1" dirty="0">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sp>
          <p:nvSpPr>
            <p:cNvPr id="283696" name="Rectangle 37"/>
            <p:cNvSpPr>
              <a:spLocks noChangeArrowheads="1"/>
            </p:cNvSpPr>
            <p:nvPr/>
          </p:nvSpPr>
          <p:spPr bwMode="auto">
            <a:xfrm>
              <a:off x="4066" y="1883"/>
              <a:ext cx="1098" cy="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a:solidFill>
                    <a:srgbClr val="FFEA18"/>
                  </a:solidFill>
                  <a:latin typeface="KaiTi" pitchFamily="49" charset="-122"/>
                  <a:ea typeface="KaiTi" pitchFamily="49" charset="-122"/>
                  <a:cs typeface="MS Gothic" charset="0"/>
                </a:rPr>
                <a:t>作过的</a:t>
              </a:r>
              <a:endParaRPr lang="en-GB" sz="2800" b="1" dirty="0">
                <a:solidFill>
                  <a:srgbClr val="FFEA18"/>
                </a:solidFill>
                <a:latin typeface="KaiTi" pitchFamily="49" charset="-122"/>
                <a:ea typeface="KaiTi" pitchFamily="49" charset="-122"/>
                <a:cs typeface="MS Gothic" charset="0"/>
              </a:endParaRPr>
            </a:p>
          </p:txBody>
        </p:sp>
      </p:grpSp>
      <p:sp>
        <p:nvSpPr>
          <p:cNvPr id="283674"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8" name="Group 39"/>
          <p:cNvGrpSpPr>
            <a:grpSpLocks/>
          </p:cNvGrpSpPr>
          <p:nvPr/>
        </p:nvGrpSpPr>
        <p:grpSpPr bwMode="auto">
          <a:xfrm>
            <a:off x="1412875" y="946150"/>
            <a:ext cx="3860800" cy="3332163"/>
            <a:chOff x="979" y="675"/>
            <a:chExt cx="2675" cy="2379"/>
          </a:xfrm>
        </p:grpSpPr>
        <p:sp>
          <p:nvSpPr>
            <p:cNvPr id="283691"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83692"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83693"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83694"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83676" name="Rectangle 44"/>
          <p:cNvSpPr>
            <a:spLocks noChangeArrowheads="1"/>
          </p:cNvSpPr>
          <p:nvPr/>
        </p:nvSpPr>
        <p:spPr bwMode="auto">
          <a:xfrm>
            <a:off x="5759450" y="3684588"/>
            <a:ext cx="1476375"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sp>
        <p:nvSpPr>
          <p:cNvPr id="283677" name="Rectangle 45"/>
          <p:cNvSpPr>
            <a:spLocks noChangeArrowheads="1"/>
          </p:cNvSpPr>
          <p:nvPr/>
        </p:nvSpPr>
        <p:spPr bwMode="auto">
          <a:xfrm>
            <a:off x="5895975" y="4241800"/>
            <a:ext cx="2693988"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教会</a:t>
            </a:r>
            <a:endParaRPr lang="en-GB" sz="2500" b="1" dirty="0">
              <a:solidFill>
                <a:srgbClr val="CECECE"/>
              </a:solidFill>
              <a:latin typeface="KaiTi" pitchFamily="49" charset="-122"/>
              <a:ea typeface="KaiTi" pitchFamily="49" charset="-122"/>
              <a:cs typeface="MS Gothic" charset="0"/>
            </a:endParaRPr>
          </a:p>
        </p:txBody>
      </p:sp>
      <p:sp>
        <p:nvSpPr>
          <p:cNvPr id="283678"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grpSp>
        <p:nvGrpSpPr>
          <p:cNvPr id="9" name="Group 47"/>
          <p:cNvGrpSpPr>
            <a:grpSpLocks/>
          </p:cNvGrpSpPr>
          <p:nvPr/>
        </p:nvGrpSpPr>
        <p:grpSpPr bwMode="auto">
          <a:xfrm>
            <a:off x="5011738" y="4729163"/>
            <a:ext cx="1965325" cy="469900"/>
            <a:chOff x="3473" y="3376"/>
            <a:chExt cx="1362" cy="336"/>
          </a:xfrm>
        </p:grpSpPr>
        <p:sp>
          <p:nvSpPr>
            <p:cNvPr id="283689"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为</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90"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CECECE"/>
                  </a:solidFill>
                  <a:latin typeface="KaiTi" pitchFamily="49" charset="-122"/>
                  <a:ea typeface="KaiTi" pitchFamily="49" charset="-122"/>
                  <a:cs typeface="MS Gothic" charset="0"/>
                </a:rPr>
                <a:t>神</a:t>
              </a:r>
              <a:endParaRPr lang="en-GB" sz="2500" b="1" dirty="0">
                <a:solidFill>
                  <a:srgbClr val="CECECE"/>
                </a:solidFill>
                <a:latin typeface="KaiTi" pitchFamily="49" charset="-122"/>
                <a:ea typeface="KaiTi" pitchFamily="49" charset="-122"/>
                <a:cs typeface="MS Gothic" charset="0"/>
              </a:endParaRPr>
            </a:p>
          </p:txBody>
        </p:sp>
      </p:grpSp>
      <p:grpSp>
        <p:nvGrpSpPr>
          <p:cNvPr id="10" name="Group 50"/>
          <p:cNvGrpSpPr>
            <a:grpSpLocks/>
          </p:cNvGrpSpPr>
          <p:nvPr/>
        </p:nvGrpSpPr>
        <p:grpSpPr bwMode="auto">
          <a:xfrm>
            <a:off x="5004239" y="5412561"/>
            <a:ext cx="2669736" cy="519744"/>
            <a:chOff x="3468" y="3864"/>
            <a:chExt cx="1849" cy="371"/>
          </a:xfrm>
        </p:grpSpPr>
        <p:sp>
          <p:nvSpPr>
            <p:cNvPr id="283687" name="Rectangle 51"/>
            <p:cNvSpPr>
              <a:spLocks noChangeArrowheads="1"/>
            </p:cNvSpPr>
            <p:nvPr/>
          </p:nvSpPr>
          <p:spPr bwMode="auto">
            <a:xfrm>
              <a:off x="4093" y="3864"/>
              <a:ext cx="1224" cy="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a:solidFill>
                    <a:srgbClr val="FFEA18"/>
                  </a:solidFill>
                  <a:latin typeface="KaiTi" pitchFamily="49" charset="-122"/>
                  <a:ea typeface="KaiTi" pitchFamily="49" charset="-122"/>
                  <a:cs typeface="MS Gothic" charset="0"/>
                </a:rPr>
                <a:t>表达的</a:t>
              </a:r>
              <a:endParaRPr lang="en-GB" sz="2800" b="1" dirty="0">
                <a:solidFill>
                  <a:srgbClr val="FFEA18"/>
                </a:solidFill>
                <a:latin typeface="KaiTi" pitchFamily="49" charset="-122"/>
                <a:ea typeface="KaiTi" pitchFamily="49" charset="-122"/>
                <a:cs typeface="MS Gothic" charset="0"/>
              </a:endParaRPr>
            </a:p>
          </p:txBody>
        </p:sp>
        <p:sp>
          <p:nvSpPr>
            <p:cNvPr id="283688" name="Rectangle 52"/>
            <p:cNvSpPr>
              <a:spLocks noChangeArrowheads="1"/>
            </p:cNvSpPr>
            <p:nvPr/>
          </p:nvSpPr>
          <p:spPr bwMode="auto">
            <a:xfrm>
              <a:off x="3468" y="3887"/>
              <a:ext cx="617"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a:solidFill>
                    <a:srgbClr val="FFEA18"/>
                  </a:solidFill>
                  <a:latin typeface="KaiTi" pitchFamily="49" charset="-122"/>
                  <a:ea typeface="KaiTi" pitchFamily="49" charset="-122"/>
                  <a:cs typeface="MS Gothic" charset="0"/>
                </a:rPr>
                <a:t>祂所</a:t>
              </a:r>
              <a:r>
                <a:rPr lang="en-US" altLang="zh-TW" sz="1800" b="1" dirty="0">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grpSp>
      <p:sp>
        <p:nvSpPr>
          <p:cNvPr id="283681"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3682" name="Text Box 54"/>
          <p:cNvSpPr txBox="1">
            <a:spLocks noChangeArrowheads="1"/>
          </p:cNvSpPr>
          <p:nvPr/>
        </p:nvSpPr>
        <p:spPr bwMode="auto">
          <a:xfrm>
            <a:off x="8612188" y="6261100"/>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3683" name="Text Box 55"/>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19</a:t>
            </a:r>
          </a:p>
        </p:txBody>
      </p:sp>
      <p:sp>
        <p:nvSpPr>
          <p:cNvPr id="283684" name="Text Box 56"/>
          <p:cNvSpPr txBox="1">
            <a:spLocks noChangeArrowheads="1"/>
          </p:cNvSpPr>
          <p:nvPr/>
        </p:nvSpPr>
        <p:spPr bwMode="auto">
          <a:xfrm>
            <a:off x="8704263" y="6500813"/>
            <a:ext cx="261937"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788"/>
              </a:spcBef>
              <a:buClr>
                <a:srgbClr val="FFFFFF"/>
              </a:buClr>
            </a:pPr>
            <a:r>
              <a:rPr lang="en-GB" sz="1300" b="1">
                <a:solidFill>
                  <a:srgbClr val="FFFFFF"/>
                </a:solidFill>
                <a:latin typeface="Comic Sans MS" charset="0"/>
                <a:ea typeface="MS Gothic" charset="0"/>
                <a:cs typeface="MS Gothic" charset="0"/>
              </a:rPr>
              <a:t>5</a:t>
            </a:r>
          </a:p>
        </p:txBody>
      </p:sp>
      <p:sp>
        <p:nvSpPr>
          <p:cNvPr id="59" name="Title 58"/>
          <p:cNvSpPr>
            <a:spLocks noGrp="1"/>
          </p:cNvSpPr>
          <p:nvPr>
            <p:ph type="title" idx="4294967295"/>
          </p:nvPr>
        </p:nvSpPr>
        <p:spPr bwMode="auto">
          <a:xfrm>
            <a:off x="457200" y="1524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TW" altLang="en-US" sz="3600" b="1">
                <a:solidFill>
                  <a:srgbClr val="FFEA18"/>
                </a:solidFill>
                <a:latin typeface="KaiTi" pitchFamily="49" charset="-122"/>
                <a:ea typeface="KaiTi" pitchFamily="49" charset="-122"/>
                <a:cs typeface="MS Gothic" charset="0"/>
              </a:rPr>
              <a:t>  内里乾坤</a:t>
            </a:r>
            <a:r>
              <a:rPr lang="en-US" sz="3600" b="1">
                <a:solidFill>
                  <a:srgbClr val="FFEA18"/>
                </a:solidFill>
                <a:latin typeface="KaiTi" pitchFamily="49" charset="-122"/>
                <a:ea typeface="KaiTi" pitchFamily="49" charset="-122"/>
                <a:cs typeface="MS Gothic" charset="0"/>
              </a:rPr>
              <a:t>…</a:t>
            </a:r>
            <a:endParaRPr lang="en-US" sz="3600" dirty="0">
              <a:latin typeface="KaiTi" pitchFamily="49" charset="-122"/>
              <a:ea typeface="KaiTi" pitchFamily="49" charset="-122"/>
              <a:cs typeface="MS Gothic" charset="0"/>
            </a:endParaRPr>
          </a:p>
        </p:txBody>
      </p:sp>
      <p:sp>
        <p:nvSpPr>
          <p:cNvPr id="61" name="TextBox 60"/>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29993155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10.xml><?xml version="1.0" encoding="utf-8"?>
<a:themeOverride xmlns:a="http://schemas.openxmlformats.org/drawingml/2006/main">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themeOverride>
</file>

<file path=ppt/theme/themeOverride11.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6.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7.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8.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9.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5072</TotalTime>
  <Words>5615</Words>
  <Application>Microsoft Macintosh PowerPoint</Application>
  <PresentationFormat>On-screen Show (4:3)</PresentationFormat>
  <Paragraphs>1401</Paragraphs>
  <Slides>53</Slides>
  <Notes>38</Notes>
  <HiddenSlides>7</HiddenSlides>
  <MMClips>0</MMClips>
  <ScaleCrop>false</ScaleCrop>
  <HeadingPairs>
    <vt:vector size="6" baseType="variant">
      <vt:variant>
        <vt:lpstr>Fonts Used</vt:lpstr>
      </vt:variant>
      <vt:variant>
        <vt:i4>31</vt:i4>
      </vt:variant>
      <vt:variant>
        <vt:lpstr>Theme</vt:lpstr>
      </vt:variant>
      <vt:variant>
        <vt:i4>26</vt:i4>
      </vt:variant>
      <vt:variant>
        <vt:lpstr>Slide Titles</vt:lpstr>
      </vt:variant>
      <vt:variant>
        <vt:i4>53</vt:i4>
      </vt:variant>
    </vt:vector>
  </HeadingPairs>
  <TitlesOfParts>
    <vt:vector size="110" baseType="lpstr">
      <vt:lpstr>標楷體</vt:lpstr>
      <vt:lpstr>KaiTi</vt:lpstr>
      <vt:lpstr>KaiTi</vt:lpstr>
      <vt:lpstr>Kaiti SC</vt:lpstr>
      <vt:lpstr>Kaiti SC Regular</vt:lpstr>
      <vt:lpstr>微軟正黑體</vt:lpstr>
      <vt:lpstr>MS Gothic</vt:lpstr>
      <vt:lpstr>MS PGothic</vt:lpstr>
      <vt:lpstr>MS PGothic</vt:lpstr>
      <vt:lpstr>SimHei</vt:lpstr>
      <vt:lpstr>SimHei</vt:lpstr>
      <vt:lpstr>SimSun</vt:lpstr>
      <vt:lpstr>华文细黑</vt:lpstr>
      <vt:lpstr>Times</vt:lpstr>
      <vt:lpstr>標階體</vt:lpstr>
      <vt:lpstr>细圆</vt:lpstr>
      <vt:lpstr>階體</vt:lpstr>
      <vt:lpstr>隶变</vt:lpstr>
      <vt:lpstr>Arial</vt:lpstr>
      <vt:lpstr>Arial Narrow</vt:lpstr>
      <vt:lpstr>Calibri</vt:lpstr>
      <vt:lpstr>Chalkboard</vt:lpstr>
      <vt:lpstr>Comic Sans MS</vt:lpstr>
      <vt:lpstr>Garamond</vt:lpstr>
      <vt:lpstr>Georgia</vt:lpstr>
      <vt:lpstr>Helvetica</vt:lpstr>
      <vt:lpstr>Lucida Handwriting</vt:lpstr>
      <vt:lpstr>Monotype Sorts</vt:lpstr>
      <vt:lpstr>Tahoma</vt:lpstr>
      <vt:lpstr>Times New Roman</vt:lpstr>
      <vt:lpstr>Wingdings</vt:lpstr>
      <vt:lpstr>Fireball</vt:lpstr>
      <vt:lpstr>Orbit</vt:lpstr>
      <vt:lpstr>1_Default Design</vt:lpstr>
      <vt:lpstr>4_Fireball</vt:lpstr>
      <vt:lpstr>2_Soaring</vt:lpstr>
      <vt:lpstr>2_Default Design</vt:lpstr>
      <vt:lpstr>8_Default Design</vt:lpstr>
      <vt:lpstr>5_Fireball</vt:lpstr>
      <vt:lpstr>3_Orbit</vt:lpstr>
      <vt:lpstr>untitled 3</vt:lpstr>
      <vt:lpstr>2_Orbit</vt:lpstr>
      <vt:lpstr>2_Fireball</vt:lpstr>
      <vt:lpstr>2_Blank Presentation</vt:lpstr>
      <vt:lpstr>6_Fireball</vt:lpstr>
      <vt:lpstr>1_Orbit</vt:lpstr>
      <vt:lpstr>Ribbons</vt:lpstr>
      <vt:lpstr>Portfolio</vt:lpstr>
      <vt:lpstr>Blends</vt:lpstr>
      <vt:lpstr>1_Fireball</vt:lpstr>
      <vt:lpstr>Soaring</vt:lpstr>
      <vt:lpstr>Office Theme</vt:lpstr>
      <vt:lpstr>7_Fireball</vt:lpstr>
      <vt:lpstr>3_Blue Diagonal</vt:lpstr>
      <vt:lpstr>1_Blue Diagonal</vt:lpstr>
      <vt:lpstr>Calm</vt:lpstr>
      <vt:lpstr>2_Balance</vt:lpstr>
      <vt:lpstr>新约书卷 研读</vt:lpstr>
      <vt:lpstr>福音书</vt:lpstr>
      <vt:lpstr>符类福音</vt:lpstr>
      <vt:lpstr>符类福音的相同</vt:lpstr>
      <vt:lpstr>奇怪的形容词…</vt:lpstr>
      <vt:lpstr>福音书的框架…</vt:lpstr>
      <vt:lpstr>  福音书的受众…</vt:lpstr>
      <vt:lpstr>…..描述耶稣为…..</vt:lpstr>
      <vt:lpstr>  内里乾坤…</vt:lpstr>
      <vt:lpstr>对观福音书: “共同参考”</vt:lpstr>
      <vt:lpstr>独特的题材…</vt:lpstr>
      <vt:lpstr>相同的问题</vt:lpstr>
      <vt:lpstr>马可先存假说充图</vt:lpstr>
      <vt:lpstr>解决符类福音的问题</vt:lpstr>
      <vt:lpstr>双资料理论</vt:lpstr>
      <vt:lpstr>四资料假说</vt:lpstr>
      <vt:lpstr>… 写作日期是?</vt:lpstr>
      <vt:lpstr>日期</vt:lpstr>
      <vt:lpstr>圣殿之存在直至主後70年</vt:lpstr>
      <vt:lpstr>安东尼亚城堡</vt:lpstr>
      <vt:lpstr>圣殿被攻击 </vt:lpstr>
      <vt:lpstr>以色列池</vt:lpstr>
      <vt:lpstr>毕士大池</vt:lpstr>
      <vt:lpstr>毕士大池</vt:lpstr>
      <vt:lpstr>毕士大池遗址</vt:lpstr>
      <vt:lpstr>四福音书的对比</vt:lpstr>
      <vt:lpstr>四福音书的对比</vt:lpstr>
      <vt:lpstr>四福音书的对比</vt:lpstr>
      <vt:lpstr>How Well Do You Know the Life of Christ?</vt:lpstr>
      <vt:lpstr>PowerPoint Presentation</vt:lpstr>
      <vt:lpstr>Great Periods in the Life of Christ</vt:lpstr>
      <vt:lpstr>A Definitive Work</vt:lpstr>
      <vt:lpstr>追溯耶稣基督的诞生。</vt:lpstr>
      <vt:lpstr>追溯到基督传道的开始</vt:lpstr>
      <vt:lpstr>基督事工持续时间</vt:lpstr>
      <vt:lpstr>耶稣与使徒行传的年表</vt:lpstr>
      <vt:lpstr>耶稣开始事奉的岁数</vt:lpstr>
      <vt:lpstr>The Parables of Christ</vt:lpstr>
      <vt:lpstr>Miracles of Jesus</vt:lpstr>
      <vt:lpstr>受难周</vt:lpstr>
      <vt:lpstr>The Jewish Trials of Jesus</vt:lpstr>
      <vt:lpstr>The Roman Trials of Jesus</vt:lpstr>
      <vt:lpstr>Walk Thru the Pauline Epistles</vt:lpstr>
      <vt:lpstr>新约纵览</vt:lpstr>
      <vt:lpstr>PowerPoint Presentation</vt:lpstr>
      <vt:lpstr>新约书卷的关键词</vt:lpstr>
      <vt:lpstr>新约书卷的关键词</vt:lpstr>
      <vt:lpstr>新约书卷的关键词</vt:lpstr>
      <vt:lpstr>犹太人的年历</vt:lpstr>
      <vt:lpstr>以色列 的日历</vt:lpstr>
      <vt:lpstr>以色列 的日历</vt:lpstr>
      <vt:lpstr>新约全书链接地址 BibleStudyDownloads.org</vt:lpstr>
      <vt:lpstr>Black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102</cp:revision>
  <cp:lastPrinted>2010-04-30T03:58:13Z</cp:lastPrinted>
  <dcterms:created xsi:type="dcterms:W3CDTF">2002-12-24T14:19:06Z</dcterms:created>
  <dcterms:modified xsi:type="dcterms:W3CDTF">2024-07-18T04:24:12Z</dcterms:modified>
</cp:coreProperties>
</file>