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38" r:id="rId1"/>
    <p:sldMasterId id="2147484949" r:id="rId2"/>
    <p:sldMasterId id="2147484963" r:id="rId3"/>
    <p:sldMasterId id="2147484976" r:id="rId4"/>
    <p:sldMasterId id="2147484990" r:id="rId5"/>
    <p:sldMasterId id="2147485002" r:id="rId6"/>
    <p:sldMasterId id="2147485014" r:id="rId7"/>
    <p:sldMasterId id="2147485026" r:id="rId8"/>
    <p:sldMasterId id="2147485038" r:id="rId9"/>
    <p:sldMasterId id="2147485050" r:id="rId10"/>
    <p:sldMasterId id="2147485062" r:id="rId11"/>
    <p:sldMasterId id="2147485074" r:id="rId12"/>
    <p:sldMasterId id="2147485086" r:id="rId13"/>
    <p:sldMasterId id="2147485098" r:id="rId14"/>
    <p:sldMasterId id="2147485110" r:id="rId15"/>
    <p:sldMasterId id="2147485122" r:id="rId16"/>
    <p:sldMasterId id="2147485124" r:id="rId17"/>
    <p:sldMasterId id="2147485136" r:id="rId18"/>
  </p:sldMasterIdLst>
  <p:notesMasterIdLst>
    <p:notesMasterId r:id="rId87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24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71507" autoAdjust="0"/>
  </p:normalViewPr>
  <p:slideViewPr>
    <p:cSldViewPr>
      <p:cViewPr varScale="1">
        <p:scale>
          <a:sx n="89" d="100"/>
          <a:sy n="89" d="100"/>
        </p:scale>
        <p:origin x="2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B8FE51-80E4-CF45-8DB7-ED320CDAA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0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F15C8-3AB9-D045-8E81-5526EC4E3DA1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A76F66-1A2A-5544-8AEF-C58B7B357135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那六个非法的审判证明了祂的清白！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EC669B-3EC7-2C44-B06E-E9724D2059A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亚那的审判是非法的。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7F2C9E-E13F-FB4B-8492-2431F1B71438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cs"/>
              </a:rPr>
              <a:t>该亚法的审判也是非法的。</a:t>
            </a:r>
            <a:endParaRPr lang="en-US" altLang="zh-CN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267618-9AFA-EA4A-AF90-17CA0C371A07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cs"/>
              </a:rPr>
              <a:t>罗马的审判也是非法的。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D13A74-DE54-EF48-A5FC-03ADEFC7831E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cs"/>
              </a:rPr>
              <a:t>罗马的审判也是非法的。他们也指控耶稣为叛国，但没有任何实际的证明。</a:t>
            </a:r>
            <a:endParaRPr lang="en-US" altLang="zh-CN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CB05B-2D6B-D044-8420-DA5F612467C8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今天在约翰福音</a:t>
            </a:r>
            <a:r>
              <a:rPr lang="en-US" altLang="zh-CN" dirty="0">
                <a:cs typeface="+mn-cs"/>
              </a:rPr>
              <a:t>19:16b-42</a:t>
            </a:r>
            <a:r>
              <a:rPr lang="zh-CN" altLang="en-US" dirty="0">
                <a:cs typeface="+mn-cs"/>
              </a:rPr>
              <a:t>，我们看完了耶稣苦难记，从中看到耶稣自愿为我们舍命。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>
              <a:effectLst/>
            </a:endParaRPr>
          </a:p>
          <a:p>
            <a:r>
              <a:rPr lang="zh-CN" altLang="en-US" dirty="0">
                <a:effectLst/>
              </a:rPr>
              <a:t>今天，我们会看到真爱的两种举动 </a:t>
            </a:r>
            <a:r>
              <a:rPr lang="mr-IN" altLang="zh-CN" dirty="0">
                <a:effectLst/>
              </a:rPr>
              <a:t>–</a:t>
            </a:r>
            <a:r>
              <a:rPr lang="zh-CN" altLang="en-US" dirty="0">
                <a:effectLst/>
              </a:rPr>
              <a:t> 基督的死亡和葬礼 </a:t>
            </a:r>
            <a:r>
              <a:rPr lang="mr-IN" altLang="zh-CN" dirty="0">
                <a:effectLst/>
              </a:rPr>
              <a:t>–</a:t>
            </a:r>
            <a:r>
              <a:rPr lang="zh-CN" altLang="en-US" baseline="0" dirty="0">
                <a:effectLst/>
              </a:rPr>
              <a:t> 这都是支持耶稣基督赎罪的概念。</a:t>
            </a:r>
            <a:endParaRPr lang="en-US" altLang="zh-CN" baseline="0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zh-CN" altLang="en-US" dirty="0">
                <a:effectLst/>
              </a:rPr>
              <a:t>第一个耶稣替我们承罪的证据就是。。。</a:t>
            </a:r>
            <a:endParaRPr lang="en-US" altLang="zh-CN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1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0850EF-ACA3-E849-8307-E7C93FD3CF8F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耶稣透过祂的舍命为我们偿清了罪债，也</a:t>
            </a:r>
            <a:r>
              <a:rPr lang="zh-CN" altLang="en-US" sz="1200" b="0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应验了经上的语言，</a:t>
            </a:r>
            <a:r>
              <a:rPr lang="zh-CN" altLang="en-US" dirty="0">
                <a:cs typeface="+mn-cs"/>
              </a:rPr>
              <a:t>也给予他人极大的关心。</a:t>
            </a:r>
            <a:endParaRPr lang="en-US" dirty="0">
              <a:cs typeface="+mn-cs"/>
            </a:endParaRPr>
          </a:p>
          <a:p>
            <a:pPr marL="171450" indent="-171450" eaLnBrk="1" hangingPunct="1">
              <a:buFont typeface="Arial" charset="0"/>
              <a:buChar char="•"/>
              <a:defRPr/>
            </a:pPr>
            <a:r>
              <a:rPr lang="zh-CN" altLang="en-US" dirty="0">
                <a:cs typeface="+mn-cs"/>
              </a:rPr>
              <a:t>背负着自己的十字架，耶稣体现了无私的牺牲 （</a:t>
            </a:r>
            <a:r>
              <a:rPr lang="en-US" altLang="zh-CN" dirty="0">
                <a:cs typeface="+mn-cs"/>
              </a:rPr>
              <a:t>19:16b-17</a:t>
            </a:r>
            <a:r>
              <a:rPr lang="zh-CN" altLang="en-US" dirty="0">
                <a:cs typeface="+mn-cs"/>
              </a:rPr>
              <a:t>）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一般罪犯都必须这么做，就连基督身旁同钉十字架的两个强盗也一样。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B4330-CE6D-F942-A9DD-C03FEE79AAF7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不过，耶稣并不需要自己背负着十字架。马太福音</a:t>
            </a:r>
            <a:r>
              <a:rPr lang="en-US" altLang="zh-CN" dirty="0">
                <a:cs typeface="+mn-cs"/>
              </a:rPr>
              <a:t>26:53</a:t>
            </a:r>
            <a:r>
              <a:rPr lang="zh-CN" altLang="en-US" dirty="0">
                <a:cs typeface="+mn-cs"/>
              </a:rPr>
              <a:t>说道祂有权柄逃离拘捕，因为祂能呼召</a:t>
            </a:r>
            <a:r>
              <a:rPr lang="en-US" altLang="zh-CN" dirty="0">
                <a:cs typeface="+mn-cs"/>
              </a:rPr>
              <a:t>72000</a:t>
            </a:r>
            <a:r>
              <a:rPr lang="zh-CN" altLang="en-US" dirty="0">
                <a:cs typeface="+mn-cs"/>
              </a:rPr>
              <a:t>名天使！</a:t>
            </a:r>
            <a:r>
              <a:rPr lang="zh-CN" altLang="en-US" baseline="0" dirty="0">
                <a:cs typeface="+mn-cs"/>
              </a:rPr>
              <a:t> 那是护卫祂的</a:t>
            </a:r>
            <a:r>
              <a:rPr lang="en-US" altLang="zh-CN" baseline="0" dirty="0">
                <a:cs typeface="+mn-cs"/>
              </a:rPr>
              <a:t>12</a:t>
            </a:r>
            <a:r>
              <a:rPr lang="zh-CN" altLang="en-US" baseline="0" dirty="0">
                <a:cs typeface="+mn-cs"/>
              </a:rPr>
              <a:t>队天使。一个罗马军队有</a:t>
            </a:r>
            <a:r>
              <a:rPr lang="en-US" altLang="zh-CN" baseline="0" dirty="0">
                <a:cs typeface="+mn-cs"/>
              </a:rPr>
              <a:t>6000</a:t>
            </a:r>
            <a:r>
              <a:rPr lang="zh-CN" altLang="en-US" baseline="0" dirty="0">
                <a:cs typeface="+mn-cs"/>
              </a:rPr>
              <a:t>名军人。</a:t>
            </a:r>
            <a:endParaRPr lang="en-US" altLang="zh-CN" baseline="0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SG" dirty="0"/>
          </a:p>
          <a:p>
            <a:pPr>
              <a:defRPr/>
            </a:pPr>
            <a:r>
              <a:rPr lang="zh-CN" altLang="en-US" sz="1600" dirty="0"/>
              <a:t>为何基督徒会庆祝“耶稣受难日”呢？</a:t>
            </a:r>
            <a:endParaRPr lang="en-US" altLang="zh-CN" sz="16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/>
              <a:t>我们的领袖耶稣在那天被钉死受难，所以庆祝那日似乎非常奇怪。</a:t>
            </a:r>
            <a:endParaRPr lang="en-US" altLang="zh-CN" sz="16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/>
              <a:t>其他宗教都不会庆祝他们领袖的死亡。</a:t>
            </a:r>
            <a:endParaRPr lang="en-US" altLang="zh-CN" sz="1600" dirty="0"/>
          </a:p>
          <a:p>
            <a:pPr>
              <a:defRPr/>
            </a:pPr>
            <a:r>
              <a:rPr lang="zh-CN" altLang="en-US" sz="1600" dirty="0"/>
              <a:t>但我们基督徒相信耶稣的死是何等美好！为什么呢？</a:t>
            </a:r>
            <a:endParaRPr lang="en-US" altLang="zh-CN" sz="1600" dirty="0"/>
          </a:p>
          <a:p>
            <a:pPr>
              <a:defRPr/>
            </a:pPr>
            <a:endParaRPr lang="en-US" altLang="zh-CN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sp>
        <p:nvSpPr>
          <p:cNvPr id="555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E9F56A-8DEC-9544-ABF1-945C61F4D5D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0DFE76-BD0C-084F-A165-025CE76728C5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耶稣在众人面前被钉死在十架上，并且受尽犹太人的讥讽，无私地舍命。（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18-22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r>
              <a:rPr lang="en-SG" dirty="0">
                <a:effectLst/>
              </a:rPr>
              <a:t> 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44D52-1777-EE48-A94B-D86F609436C6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因为我们都是处死穿着衣服的囚犯， 所以我们现今无法想象赤裸地被钉死在十架的耻辱。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但是，不同与电影所呈现的，耶稣被钉死时，是赤裸着的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连一件腰布都没有！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54F00A-4B2E-1D47-93E1-B3BB9BC2855F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耶稣受难的确是在众人之下 </a:t>
            </a:r>
            <a:r>
              <a:rPr lang="mr-IN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在花园墓或是</a:t>
            </a:r>
            <a:r>
              <a:rPr lang="zh-CN" altLang="en-US" sz="1200" b="0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在圣墓教堂的大路。</a:t>
            </a: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602A6-F543-0B44-A82E-85D82495D397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为了加深羞辱，耶稣头上的告示都是以三种语言写着，好让许多经过这城外主路上的人们都能看到。逾越节是犹太人一年之中最大型的庆典，耶路撒冷里这时有大约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90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000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人。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937C54-2B60-CC4B-B9FE-0E078F67BF76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有趣的是，位于老城北部的耶稣受难地点外观看起来像极了在各各地的骷髅头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168DD-6DBB-8843-8DB4-82E4B0AA45D3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而那还是在一个很受欢迎的地方 </a:t>
            </a:r>
            <a:r>
              <a:rPr lang="en-US" altLang="zh-CN" dirty="0">
                <a:cs typeface="+mn-cs"/>
              </a:rPr>
              <a:t>-</a:t>
            </a:r>
            <a:r>
              <a:rPr lang="zh-CN" altLang="en-US" dirty="0">
                <a:cs typeface="+mn-cs"/>
              </a:rPr>
              <a:t> 车站！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C80AE7-248E-2641-AEBA-BAA1E3789A54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cs"/>
              </a:rPr>
              <a:t>透过祂允许祂的衣服被分和被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拈阄，</a:t>
            </a:r>
            <a:r>
              <a:rPr lang="zh-CN" altLang="en-US" dirty="0">
                <a:cs typeface="+mn-cs"/>
              </a:rPr>
              <a:t>耶稣应验了经上的话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19:23-24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或许有人会以为，耶稣至少会让祂的母亲拿着祂的衣服。但不！连衣服被夺去的侮辱，祂也无法幸免。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F6C46D-F701-5143-8B58-972313BD0A78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韦爱尔史巴写道，“在多数罗马处决中，百夫长都会派出四个兵士来协助他。。。分享受害者身上的私人财物是兵士的特权；所以他们分了耶稣所拥有的 </a:t>
            </a:r>
            <a:r>
              <a:rPr lang="mr-IN" altLang="zh-CN" dirty="0">
                <a:cs typeface="+mn-cs"/>
              </a:rPr>
              <a:t>–</a:t>
            </a:r>
            <a:r>
              <a:rPr lang="zh-CN" altLang="en-US" dirty="0">
                <a:cs typeface="+mn-cs"/>
              </a:rPr>
              <a:t> 祂的私人衣裳。 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祂应该拥有一条头巾， 一对凉鞋， 一件里衣 （长袍）， 一件外衣和一件腰带。四人就各自拿了一样物品，然后为祂的长袍</a:t>
            </a:r>
            <a:r>
              <a:rPr lang="zh-CN" altLang="en-US" sz="1200" b="0" dirty="0">
                <a:latin typeface="Tahoma" charset="0"/>
                <a:ea typeface="ＭＳ Ｐゴシック" charset="0"/>
              </a:rPr>
              <a:t>抽签。”</a:t>
            </a:r>
            <a:endParaRPr lang="en-SG" dirty="0">
              <a:effectLst/>
              <a:cs typeface="+mn-cs"/>
            </a:endParaRPr>
          </a:p>
          <a:p>
            <a:pPr eaLnBrk="1" hangingPunct="1">
              <a:defRPr/>
            </a:pPr>
            <a:endParaRPr lang="en-US" altLang="zh-CN" dirty="0">
              <a:effectLst/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effectLst/>
                <a:cs typeface="+mn-cs"/>
              </a:rPr>
              <a:t>沃伦。</a:t>
            </a:r>
            <a:r>
              <a:rPr lang="zh-CN" altLang="en-US" dirty="0">
                <a:cs typeface="+mn-cs"/>
              </a:rPr>
              <a:t>韦爱尔史巴</a:t>
            </a:r>
            <a:r>
              <a:rPr lang="zh-CN" altLang="en-US" dirty="0">
                <a:effectLst/>
                <a:cs typeface="+mn-cs"/>
              </a:rPr>
              <a:t>，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 Bible Exposition Commentary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(Wheaton, Ill.: Victor Books, 1996, c1989),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19:17.</a:t>
            </a:r>
            <a:r>
              <a:rPr lang="en-SG" dirty="0">
                <a:effectLst/>
              </a:rPr>
              <a:t> 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C5748F-DCE6-9142-A25E-2CF0ED7605DF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b="1" dirty="0">
              <a:latin typeface="Tahoma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b="0" dirty="0">
                <a:latin typeface="Tahoma" charset="0"/>
                <a:ea typeface="ＭＳ Ｐゴシック" charset="0"/>
              </a:rPr>
              <a:t>“他们彼此分了我的外衣，又为我的内衣抽签。” </a:t>
            </a:r>
            <a:r>
              <a:rPr lang="en-US" altLang="zh-CN" sz="1200" b="0" dirty="0">
                <a:latin typeface="Tahoma" charset="0"/>
                <a:ea typeface="ＭＳ Ｐゴシック" charset="0"/>
              </a:rPr>
              <a:t>-</a:t>
            </a:r>
            <a:r>
              <a:rPr lang="zh-CN" altLang="en-US" sz="1200" b="0" dirty="0">
                <a:latin typeface="Tahoma" charset="0"/>
                <a:ea typeface="ＭＳ Ｐゴシック" charset="0"/>
              </a:rPr>
              <a:t> 应验了经文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诗篇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22:18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altLang="zh-CN" sz="1200" b="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A3ADDA-4C05-A84B-9D83-5CF7A67BC2BA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透过把关心母亲的事寄托于门徒约翰，耶稣无私地死去。（</a:t>
            </a:r>
            <a:r>
              <a:rPr lang="en-US" altLang="zh-CN" dirty="0">
                <a:cs typeface="+mn-cs"/>
              </a:rPr>
              <a:t>19:25-27</a:t>
            </a:r>
            <a:r>
              <a:rPr lang="zh-CN" altLang="en-US" dirty="0">
                <a:cs typeface="+mn-cs"/>
              </a:rPr>
              <a:t>）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大多数被钉在十字架的人们都无法忍受如此的羞辱和痛楚，因此辱骂施暴者。 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但耶稣竟然向神祷告，祈求祂原谅他们！与其担心自己，基督也想到未来照顾母亲的事。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4A688BB-22B0-40AE-A18E-8437810D848C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12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B24518-81B3-6842-AC53-F9C81FE402ED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耶稣透过约翰甚至关心祂死后的事，祂对门徒说：“看你的母亲！” （</a:t>
            </a:r>
            <a:r>
              <a:rPr lang="en-US" altLang="zh-CN" dirty="0">
                <a:cs typeface="+mn-cs"/>
              </a:rPr>
              <a:t>19:27</a:t>
            </a:r>
            <a:r>
              <a:rPr lang="zh-CN" altLang="en-US" dirty="0">
                <a:cs typeface="+mn-cs"/>
              </a:rPr>
              <a:t>）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为何是约翰而不是耶稣的兄长呢？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记得在约翰</a:t>
            </a:r>
            <a:r>
              <a:rPr lang="en-US" altLang="zh-CN" dirty="0">
                <a:cs typeface="+mn-cs"/>
              </a:rPr>
              <a:t>7:5</a:t>
            </a:r>
            <a:r>
              <a:rPr lang="zh-CN" altLang="en-US" dirty="0">
                <a:cs typeface="+mn-cs"/>
              </a:rPr>
              <a:t>，不像祂那心爱的门徒约翰，就连祂的兄弟也都不相信基督（</a:t>
            </a:r>
            <a:r>
              <a:rPr lang="en-US" altLang="zh-CN" dirty="0">
                <a:cs typeface="+mn-cs"/>
              </a:rPr>
              <a:t>13:23</a:t>
            </a:r>
            <a:r>
              <a:rPr lang="zh-CN" altLang="en-US" dirty="0">
                <a:cs typeface="+mn-cs"/>
              </a:rPr>
              <a:t>）。但身为好牧人的耶稣（</a:t>
            </a:r>
            <a:r>
              <a:rPr lang="en-US" altLang="zh-CN" dirty="0">
                <a:cs typeface="+mn-cs"/>
              </a:rPr>
              <a:t>10:4</a:t>
            </a:r>
            <a:r>
              <a:rPr lang="zh-CN" altLang="en-US" dirty="0">
                <a:cs typeface="+mn-cs"/>
              </a:rPr>
              <a:t>）关心祂的母亲，犹如祂担心其他的羊群一样。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A698C7-9862-DA47-9444-30463D4ACE9A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耶稣应验经文上的话， 成为“渴了”的活水</a:t>
            </a:r>
            <a:r>
              <a:rPr lang="zh-CN" altLang="en-US" baseline="0" dirty="0">
                <a:cs typeface="+mn-cs"/>
              </a:rPr>
              <a:t> （</a:t>
            </a:r>
            <a:r>
              <a:rPr lang="en-US" altLang="zh-CN" baseline="0" dirty="0">
                <a:cs typeface="+mn-cs"/>
              </a:rPr>
              <a:t>19:28-29</a:t>
            </a:r>
            <a:r>
              <a:rPr lang="zh-CN" altLang="en-US" baseline="0" dirty="0">
                <a:cs typeface="+mn-cs"/>
              </a:rPr>
              <a:t>）。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96E56-F3ED-D84C-87B0-BFE1A965B384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当基督宣告，“我渴了” （约翰</a:t>
            </a:r>
            <a:r>
              <a:rPr lang="en-US" altLang="zh-CN" dirty="0">
                <a:cs typeface="+mn-cs"/>
              </a:rPr>
              <a:t>19:28</a:t>
            </a:r>
            <a:r>
              <a:rPr lang="zh-CN" altLang="en-US" dirty="0">
                <a:cs typeface="+mn-cs"/>
              </a:rPr>
              <a:t>），就应验了经文诗篇</a:t>
            </a:r>
            <a:r>
              <a:rPr lang="en-US" altLang="zh-CN" dirty="0">
                <a:cs typeface="+mn-cs"/>
              </a:rPr>
              <a:t>22:15</a:t>
            </a:r>
            <a:r>
              <a:rPr lang="zh-CN" altLang="en-US" dirty="0">
                <a:cs typeface="+mn-cs"/>
              </a:rPr>
              <a:t>； </a:t>
            </a:r>
            <a:r>
              <a:rPr lang="en-US" altLang="zh-CN" dirty="0">
                <a:cs typeface="+mn-cs"/>
              </a:rPr>
              <a:t>69:21</a:t>
            </a:r>
            <a:r>
              <a:rPr lang="zh-CN" altLang="en-US" dirty="0">
                <a:cs typeface="+mn-cs"/>
              </a:rPr>
              <a:t>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“我渴了” （</a:t>
            </a:r>
            <a:r>
              <a:rPr lang="en-US" altLang="zh-CN" dirty="0">
                <a:cs typeface="+mn-cs"/>
              </a:rPr>
              <a:t>19:28</a:t>
            </a:r>
            <a:r>
              <a:rPr lang="zh-CN" altLang="en-US" dirty="0">
                <a:cs typeface="+mn-cs"/>
              </a:rPr>
              <a:t>）</a:t>
            </a:r>
            <a:r>
              <a:rPr lang="en-US" altLang="zh-CN" dirty="0">
                <a:cs typeface="+mn-cs"/>
              </a:rPr>
              <a:t>-</a:t>
            </a:r>
            <a:r>
              <a:rPr lang="zh-CN" altLang="en-US" baseline="0" dirty="0">
                <a:cs typeface="+mn-cs"/>
              </a:rPr>
              <a:t> </a:t>
            </a:r>
            <a:r>
              <a:rPr lang="zh-CN" altLang="en-US" dirty="0">
                <a:cs typeface="+mn-cs"/>
              </a:rPr>
              <a:t>讽刺的是，那唯一给予活水的（</a:t>
            </a:r>
            <a:r>
              <a:rPr lang="en-US" altLang="zh-CN" dirty="0">
                <a:cs typeface="+mn-cs"/>
              </a:rPr>
              <a:t>4:14</a:t>
            </a:r>
            <a:r>
              <a:rPr lang="zh-CN" altLang="en-US" dirty="0">
                <a:cs typeface="+mn-cs"/>
              </a:rPr>
              <a:t>；</a:t>
            </a:r>
            <a:r>
              <a:rPr lang="en-US" altLang="zh-CN" dirty="0">
                <a:cs typeface="+mn-cs"/>
              </a:rPr>
              <a:t>7:38-39</a:t>
            </a:r>
            <a:r>
              <a:rPr lang="zh-CN" altLang="en-US" dirty="0">
                <a:cs typeface="+mn-cs"/>
              </a:rPr>
              <a:t>）竟然愿意让自己渴了。基督在此引用了诗篇</a:t>
            </a:r>
            <a:r>
              <a:rPr lang="en-US" altLang="zh-CN" dirty="0">
                <a:cs typeface="+mn-cs"/>
              </a:rPr>
              <a:t>69:21</a:t>
            </a:r>
            <a:r>
              <a:rPr lang="zh-CN" altLang="en-US" dirty="0">
                <a:cs typeface="+mn-cs"/>
              </a:rPr>
              <a:t>， 一个以祂得胜为结尾的诗篇来实现预言。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53E33-3EBD-0E42-8500-7D587FEA8F34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耶稣以</a:t>
            </a:r>
            <a:r>
              <a:rPr lang="zh-CN" alt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偿清一切罪债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的唯一应验了经上的话。（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19:30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）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你和我都是欠神的债。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拉伊。康福特这样叙述：你曾说过谎，违反神的诫命吗？这代表什么呢？是的，你是骗子！你曾看重其他事，物多于神吗？这代表什么呢？是的，你是拜偶像者！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2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假设你每天只犯罪三次 </a:t>
            </a:r>
            <a:r>
              <a:rPr lang="mr-IN" altLang="zh-CN" dirty="0"/>
              <a:t>–</a:t>
            </a:r>
            <a:r>
              <a:rPr lang="zh-CN" altLang="en-US" dirty="0"/>
              <a:t> 语言，行为，或想法上违背神的心意，那就是一年</a:t>
            </a:r>
            <a:r>
              <a:rPr lang="en-US" altLang="zh-CN" dirty="0"/>
              <a:t>1000</a:t>
            </a:r>
            <a:r>
              <a:rPr lang="zh-CN" altLang="en-US" dirty="0"/>
              <a:t>个罪！那还算不错哦！你到底有多少个千千万万的罪使你与神隔绝？</a:t>
            </a:r>
            <a:endParaRPr lang="en-US" altLang="zh-CN" dirty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我们只能祈求神怜悯 </a:t>
            </a:r>
            <a:r>
              <a:rPr lang="en-US" altLang="zh-CN" dirty="0"/>
              <a:t>-</a:t>
            </a:r>
            <a:r>
              <a:rPr lang="zh-CN" altLang="en-US" dirty="0"/>
              <a:t> 而祂也当当如此 </a:t>
            </a:r>
            <a:r>
              <a:rPr lang="en-US" altLang="zh-CN" dirty="0"/>
              <a:t>-</a:t>
            </a:r>
            <a:r>
              <a:rPr lang="zh-CN" altLang="en-US" dirty="0"/>
              <a:t> 但祂的怜悯也少不了祂的真理， 两者都平衡持守，所以需要我们罪债的偿还 </a:t>
            </a:r>
            <a:r>
              <a:rPr lang="en-US" altLang="zh-CN" dirty="0"/>
              <a:t>-</a:t>
            </a:r>
            <a:r>
              <a:rPr lang="zh-CN" altLang="en-US" dirty="0"/>
              <a:t> 不是象征性的偿还，而是死亡！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436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035269-2B2D-834D-B4AD-E781C4CD6053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当耶稣宣告，“成了” （</a:t>
            </a:r>
            <a:r>
              <a:rPr lang="en-US" altLang="zh-CN" dirty="0">
                <a:cs typeface="+mn-cs"/>
              </a:rPr>
              <a:t>19:30</a:t>
            </a:r>
            <a:r>
              <a:rPr lang="zh-CN" altLang="en-US" dirty="0">
                <a:cs typeface="+mn-cs"/>
              </a:rPr>
              <a:t>），</a:t>
            </a:r>
            <a:r>
              <a:rPr lang="zh-CN" altLang="en-US" baseline="0" dirty="0">
                <a:cs typeface="+mn-cs"/>
              </a:rPr>
              <a:t> 这是个律法的用词，意思“已完全偿还”。 </a:t>
            </a:r>
            <a:endParaRPr lang="en-US" altLang="zh-CN" baseline="0" dirty="0">
              <a:cs typeface="+mn-cs"/>
            </a:endParaRPr>
          </a:p>
          <a:p>
            <a:pPr eaLnBrk="1" hangingPunct="1">
              <a:defRPr/>
            </a:pP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zh-CN" altLang="en-US" baseline="0" dirty="0">
                <a:cs typeface="+mn-cs"/>
              </a:rPr>
              <a:t>归在祂身上的罪回想起多次基督在约翰中声称祂的“时候”未到 （</a:t>
            </a:r>
            <a:r>
              <a:rPr lang="en-US" altLang="zh-CN" baseline="0" dirty="0">
                <a:cs typeface="+mn-cs"/>
              </a:rPr>
              <a:t>2:4</a:t>
            </a:r>
            <a:r>
              <a:rPr lang="zh-CN" altLang="en-US" baseline="0" dirty="0">
                <a:cs typeface="+mn-cs"/>
              </a:rPr>
              <a:t>；</a:t>
            </a:r>
            <a:r>
              <a:rPr lang="en-US" altLang="zh-CN" baseline="0" dirty="0">
                <a:cs typeface="+mn-cs"/>
              </a:rPr>
              <a:t>13</a:t>
            </a:r>
            <a:r>
              <a:rPr lang="zh-CN" altLang="en-US" baseline="0" dirty="0">
                <a:cs typeface="+mn-cs"/>
              </a:rPr>
              <a:t>：</a:t>
            </a:r>
            <a:r>
              <a:rPr lang="en-US" altLang="zh-CN" baseline="0" dirty="0">
                <a:cs typeface="+mn-cs"/>
              </a:rPr>
              <a:t>1</a:t>
            </a:r>
            <a:r>
              <a:rPr lang="zh-CN" altLang="en-US" baseline="0" dirty="0">
                <a:cs typeface="+mn-cs"/>
              </a:rPr>
              <a:t>，</a:t>
            </a:r>
            <a:r>
              <a:rPr lang="en-US" altLang="zh-CN" baseline="0" dirty="0" err="1">
                <a:cs typeface="+mn-cs"/>
              </a:rPr>
              <a:t>etc</a:t>
            </a:r>
            <a:r>
              <a:rPr lang="zh-CN" altLang="en-US" baseline="0" dirty="0">
                <a:cs typeface="+mn-cs"/>
              </a:rPr>
              <a:t> ）。 如今祂降世为救赎世人的“时候”已到。</a:t>
            </a:r>
            <a:endParaRPr lang="en-US" altLang="zh-CN" baseline="0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D6939-0A3B-F74C-9E9A-3E4E9FE96587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cs"/>
              </a:rPr>
              <a:t>耶稣的</a:t>
            </a:r>
            <a:r>
              <a:rPr lang="zh-CN" altLang="en-US" u="sng" dirty="0">
                <a:cs typeface="+mn-cs"/>
              </a:rPr>
              <a:t>腿没被打断</a:t>
            </a:r>
            <a:r>
              <a:rPr lang="zh-CN" altLang="en-US" dirty="0">
                <a:cs typeface="+mn-cs"/>
              </a:rPr>
              <a:t>，而是</a:t>
            </a:r>
            <a:r>
              <a:rPr lang="zh-CN" altLang="en-US" sz="1200" b="0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r>
              <a:rPr lang="zh-CN" altLang="en-US" dirty="0">
                <a:cs typeface="+mn-cs"/>
              </a:rPr>
              <a:t>， 也应验了经文。（</a:t>
            </a:r>
            <a:r>
              <a:rPr lang="en-US" altLang="zh-CN" dirty="0">
                <a:cs typeface="+mn-cs"/>
              </a:rPr>
              <a:t>19:31-37</a:t>
            </a:r>
            <a:r>
              <a:rPr lang="zh-CN" altLang="en-US" dirty="0">
                <a:cs typeface="+mn-cs"/>
              </a:rPr>
              <a:t>）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C08AA-EE72-3742-8F02-8205276BCAC4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为何打断受害者的腿会促成死亡 （</a:t>
            </a:r>
            <a:r>
              <a:rPr lang="en-US" altLang="zh-CN" dirty="0">
                <a:cs typeface="+mn-cs"/>
              </a:rPr>
              <a:t>19:31</a:t>
            </a:r>
            <a:r>
              <a:rPr lang="zh-CN" altLang="en-US" dirty="0">
                <a:cs typeface="+mn-cs"/>
              </a:rPr>
              <a:t>）？催促死亡的方法就是避免他们能推上吸气。所以把腿打断就能避免他们吸气。而用重锤打断腿的惊吓和失血过多也会催促死亡。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b="1" dirty="0">
              <a:solidFill>
                <a:srgbClr val="FFFFCC"/>
              </a:solidFill>
              <a:effectLst/>
              <a:cs typeface="Arial" charset="0"/>
            </a:endParaRPr>
          </a:p>
          <a:p>
            <a:r>
              <a:rPr lang="zh-CN" altLang="en-US" sz="1200" b="0" dirty="0">
                <a:solidFill>
                  <a:srgbClr val="FFFFCC"/>
                </a:solidFill>
                <a:effectLst/>
                <a:cs typeface="Arial" charset="0"/>
              </a:rPr>
              <a:t>逾越节的羔羊就连死亡后也毫无瑕疵 。</a:t>
            </a:r>
            <a:r>
              <a:rPr lang="zh-CN" altLang="en-US" sz="1200" b="0" baseline="0" dirty="0">
                <a:solidFill>
                  <a:srgbClr val="FFFFCC"/>
                </a:solidFill>
                <a:effectLst/>
                <a:cs typeface="Arial" charset="0"/>
              </a:rPr>
              <a:t> 这应验了两个旧约的经文 </a:t>
            </a:r>
            <a:r>
              <a:rPr lang="en-US" altLang="zh-CN" sz="1200" b="0" baseline="0" dirty="0">
                <a:solidFill>
                  <a:srgbClr val="FFFFCC"/>
                </a:solidFill>
                <a:effectLst/>
                <a:cs typeface="Arial" charset="0"/>
              </a:rPr>
              <a:t>-</a:t>
            </a:r>
            <a:r>
              <a:rPr lang="zh-CN" altLang="en-US" sz="1200" b="0" baseline="0" dirty="0">
                <a:solidFill>
                  <a:srgbClr val="FFFFCC"/>
                </a:solidFill>
                <a:effectLst/>
                <a:cs typeface="Arial" charset="0"/>
              </a:rPr>
              <a:t> </a:t>
            </a:r>
            <a:r>
              <a:rPr lang="ru-RU" sz="1200" b="0" dirty="0">
                <a:solidFill>
                  <a:srgbClr val="FFFFCC"/>
                </a:solidFill>
                <a:cs typeface="Arial" charset="0"/>
              </a:rPr>
              <a:t>“</a:t>
            </a:r>
            <a:r>
              <a:rPr lang="zh-CN" altLang="en-US" sz="1200" b="0" dirty="0">
                <a:solidFill>
                  <a:srgbClr val="FFFFCC"/>
                </a:solidFill>
                <a:cs typeface="Arial" charset="0"/>
              </a:rPr>
              <a:t>连一根也不容折断</a:t>
            </a:r>
            <a:r>
              <a:rPr lang="zh-CN" altLang="en-US" sz="1200" b="0" baseline="0" dirty="0">
                <a:solidFill>
                  <a:srgbClr val="FFFFCC"/>
                </a:solidFill>
                <a:cs typeface="Arial" charset="0"/>
              </a:rPr>
              <a:t> （约翰</a:t>
            </a:r>
            <a:r>
              <a:rPr lang="en-US" altLang="zh-CN" sz="1200" b="0" baseline="0" dirty="0">
                <a:solidFill>
                  <a:srgbClr val="FFFFCC"/>
                </a:solidFill>
                <a:cs typeface="Arial" charset="0"/>
              </a:rPr>
              <a:t>19:36</a:t>
            </a:r>
            <a:r>
              <a:rPr lang="zh-CN" altLang="en-US" sz="1200" b="0" baseline="0" dirty="0">
                <a:solidFill>
                  <a:srgbClr val="FFFFCC"/>
                </a:solidFill>
                <a:cs typeface="Arial" charset="0"/>
              </a:rPr>
              <a:t>）</a:t>
            </a:r>
            <a:r>
              <a:rPr lang="ru-RU" sz="1200" b="0" dirty="0">
                <a:solidFill>
                  <a:srgbClr val="FFFFCC"/>
                </a:solidFill>
                <a:cs typeface="Arial" charset="0"/>
              </a:rPr>
              <a:t>"</a:t>
            </a:r>
            <a:endParaRPr lang="en-US" sz="1200" b="0" dirty="0">
              <a:solidFill>
                <a:srgbClr val="FFFFCC"/>
              </a:solidFill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47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A93197-9948-4346-B38C-EEFED74E97B9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出埃及记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命令道</a:t>
            </a:r>
            <a:r>
              <a:rPr lang="zh-CN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 “</a:t>
            </a:r>
            <a:r>
              <a:rPr lang="zh-CN" altLang="en-US" sz="1200" b="0" dirty="0">
                <a:solidFill>
                  <a:srgbClr val="FFFFFF"/>
                </a:solidFill>
              </a:rPr>
              <a:t>每个逾越节的羔羊都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必須在同一間房子裡吃，你不可把一點肉從房子裡帶到外面；羊羔的骨頭，一根也不可折斷。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1329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1200" b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1200" b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CNV</a:t>
            </a:r>
            <a:r>
              <a:rPr lang="zh-CN" altLang="en-US" sz="1200" b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预言道： </a:t>
            </a:r>
            <a:r>
              <a:rPr lang="ru-RU" sz="1200" b="0" dirty="0">
                <a:solidFill>
                  <a:srgbClr val="000000"/>
                </a:solidFill>
                <a:cs typeface="Arial" charset="0"/>
              </a:rPr>
              <a:t>"</a:t>
            </a:r>
            <a:r>
              <a:rPr lang="zh-CN" altLang="en-US" sz="1200" b="0" dirty="0">
                <a:solidFill>
                  <a:srgbClr val="000000"/>
                </a:solidFill>
                <a:cs typeface="Arial" charset="0"/>
              </a:rPr>
              <a:t>耶和华保全他一身的骨头，连一根也不容折断。</a:t>
            </a:r>
            <a:r>
              <a:rPr lang="ru-RU" sz="1200" b="0" dirty="0">
                <a:solidFill>
                  <a:srgbClr val="000000"/>
                </a:solidFill>
                <a:cs typeface="Arial" charset="0"/>
              </a:rPr>
              <a:t>"</a:t>
            </a:r>
            <a:endParaRPr lang="en-US" sz="1200" b="0" dirty="0">
              <a:solidFill>
                <a:srgbClr val="000000"/>
              </a:solidFill>
              <a:cs typeface="Arial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484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  <a:p>
            <a:r>
              <a:rPr lang="zh-CN" altLang="en-US" b="0" dirty="0">
                <a:solidFill>
                  <a:srgbClr val="000000"/>
                </a:solidFill>
              </a:rPr>
              <a:t>当兵士拿枪扎祂的肋旁时，就应验经上所说的话 ：</a:t>
            </a:r>
            <a:r>
              <a:rPr lang="zh-CN" altLang="en-US" b="0" baseline="0" dirty="0">
                <a:solidFill>
                  <a:srgbClr val="000000"/>
                </a:solidFill>
              </a:rPr>
              <a:t> </a:t>
            </a:r>
            <a:r>
              <a:rPr lang="zh-CN" altLang="en-US" b="0" dirty="0">
                <a:solidFill>
                  <a:srgbClr val="000000"/>
                </a:solidFill>
              </a:rPr>
              <a:t>“</a:t>
            </a:r>
            <a:r>
              <a:rPr lang="zh-CN" altLang="en-US" sz="1200" b="0" dirty="0">
                <a:solidFill>
                  <a:srgbClr val="000000"/>
                </a:solidFill>
                <a:cs typeface="Arial" charset="0"/>
              </a:rPr>
              <a:t>他们必仰望我，就是他们所刺的</a:t>
            </a:r>
            <a:r>
              <a:rPr lang="zh-CN" altLang="en-US" sz="1200" b="0" baseline="0" dirty="0">
                <a:solidFill>
                  <a:srgbClr val="000000"/>
                </a:solidFill>
                <a:cs typeface="Arial" charset="0"/>
              </a:rPr>
              <a:t>” （</a:t>
            </a:r>
            <a:r>
              <a:rPr lang="zh-CN" altLang="en-US" sz="1200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撒迦利亚 </a:t>
            </a:r>
            <a:r>
              <a:rPr lang="en-US" altLang="zh-CN" sz="1200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12:10</a:t>
            </a:r>
            <a:r>
              <a:rPr lang="zh-CN" altLang="en-US" sz="1200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）</a:t>
            </a:r>
            <a:endParaRPr lang="en-US" altLang="zh-CN" sz="1200" dirty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277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B91277-A68B-F64F-8FC5-4264C40D55AE}" type="slidenum">
              <a:rPr lang="en-US" sz="1200">
                <a:solidFill>
                  <a:prstClr val="black"/>
                </a:solidFill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1101B0-F35E-804F-833A-D00FBB708E3B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总结来说，约翰福音的目的在</a:t>
            </a:r>
            <a:r>
              <a:rPr lang="en-US" altLang="zh-CN" dirty="0">
                <a:cs typeface="+mn-cs"/>
              </a:rPr>
              <a:t>35</a:t>
            </a:r>
            <a:r>
              <a:rPr lang="zh-CN" altLang="en-US" dirty="0">
                <a:cs typeface="+mn-cs"/>
              </a:rPr>
              <a:t>节里清楚写道，就是使你和我都能相信耶稣。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34409A-2126-724A-9151-77C8F9BFB016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所以经文</a:t>
            </a:r>
            <a:r>
              <a:rPr lang="en-US" altLang="zh-CN" dirty="0">
                <a:cs typeface="+mn-cs"/>
              </a:rPr>
              <a:t>16b-37</a:t>
            </a:r>
            <a:r>
              <a:rPr lang="zh-CN" altLang="en-US" dirty="0">
                <a:cs typeface="+mn-cs"/>
              </a:rPr>
              <a:t> 体现了双重证据 </a:t>
            </a:r>
            <a:r>
              <a:rPr lang="en-US" altLang="zh-CN" dirty="0">
                <a:cs typeface="+mn-cs"/>
              </a:rPr>
              <a:t>-</a:t>
            </a:r>
            <a:r>
              <a:rPr lang="zh-CN" altLang="en-US" dirty="0">
                <a:cs typeface="+mn-cs"/>
              </a:rPr>
              <a:t> 耶稣全然的牺牲和旧约预知的经文应验。这一切证明祂的死亡不同与他人，</a:t>
            </a:r>
            <a:r>
              <a:rPr lang="zh-CN" altLang="en-US" baseline="0" dirty="0">
                <a:cs typeface="+mn-cs"/>
              </a:rPr>
              <a:t> 而是为我们的罪而全然牺牲的死亡。第二个让我们知道祂是为我们而死是在经文</a:t>
            </a:r>
            <a:r>
              <a:rPr lang="en-US" altLang="zh-CN" baseline="0" dirty="0">
                <a:cs typeface="+mn-cs"/>
              </a:rPr>
              <a:t>38-42</a:t>
            </a:r>
            <a:r>
              <a:rPr lang="zh-CN" altLang="en-US" baseline="0" dirty="0">
                <a:cs typeface="+mn-cs"/>
              </a:rPr>
              <a:t> 。。。</a:t>
            </a: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因为耶稣实实在在地死了，所以我们知道耶稣真的偿清我们的罪债。也因祂的死，才会有约翰</a:t>
            </a:r>
            <a:r>
              <a:rPr lang="en-US" altLang="zh-CN" dirty="0"/>
              <a:t>20</a:t>
            </a:r>
            <a:r>
              <a:rPr lang="zh-CN" altLang="en-US" dirty="0"/>
              <a:t>章中的复活。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8143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那些暗暗地作信徒的</a:t>
            </a:r>
            <a:r>
              <a:rPr lang="zh-CN" altLang="en-US" dirty="0">
                <a:latin typeface="Tahoma" charset="0"/>
                <a:ea typeface="ＭＳ Ｐゴシック" charset="0"/>
              </a:rPr>
              <a:t>约瑟和</a:t>
            </a:r>
            <a:r>
              <a:rPr lang="zh-CN" altLang="en-US" b="0" dirty="0">
                <a:latin typeface="Tahoma" charset="0"/>
                <a:ea typeface="ＭＳ Ｐゴシック" charset="0"/>
              </a:rPr>
              <a:t>尼哥德慕，用了</a:t>
            </a:r>
            <a:r>
              <a:rPr lang="en-US" altLang="zh-CN" b="0" dirty="0">
                <a:latin typeface="Tahoma" charset="0"/>
                <a:ea typeface="ＭＳ Ｐゴシック" charset="0"/>
              </a:rPr>
              <a:t>33</a:t>
            </a:r>
            <a:r>
              <a:rPr lang="zh-CN" altLang="en-US" b="0" dirty="0">
                <a:latin typeface="Tahoma" charset="0"/>
                <a:ea typeface="ＭＳ Ｐゴシック" charset="0"/>
              </a:rPr>
              <a:t>公斤的香料把耶稣的遗体缠裹，预备了祂的葬礼。（</a:t>
            </a:r>
            <a:r>
              <a:rPr lang="en-US" altLang="zh-CN" b="0" dirty="0">
                <a:latin typeface="Tahoma" charset="0"/>
                <a:ea typeface="ＭＳ Ｐゴシック" charset="0"/>
              </a:rPr>
              <a:t>19:38-40</a:t>
            </a:r>
            <a:r>
              <a:rPr lang="zh-CN" altLang="en-US" b="0" dirty="0">
                <a:latin typeface="Tahoma" charset="0"/>
                <a:ea typeface="ＭＳ Ｐゴシック" charset="0"/>
              </a:rPr>
              <a:t>）</a:t>
            </a:r>
            <a:endParaRPr lang="en-US" altLang="zh-CN" b="0" dirty="0">
              <a:latin typeface="Tahoma" charset="0"/>
              <a:ea typeface="ＭＳ Ｐゴシック" charset="0"/>
            </a:endParaRPr>
          </a:p>
          <a:p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88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他们如何在短时间内找到那么多香料和如此靠近的全新坟墓？我们不晓得，但我们知道。。。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679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他们的出现提醒着我们有很多像他们一样的秘密信徒 </a:t>
            </a:r>
            <a:r>
              <a:rPr lang="mr-IN" altLang="zh-CN" dirty="0"/>
              <a:t>–</a:t>
            </a:r>
            <a:r>
              <a:rPr lang="zh-CN" altLang="en-US" dirty="0"/>
              <a:t> 认为不能公开信基督的男或女。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49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什么是爱？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462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耶稣被安放在全新，昂贵，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磐石裡鑿出來</a:t>
            </a:r>
            <a:r>
              <a:rPr lang="zh-CN" altLang="en-US" dirty="0"/>
              <a:t>的园子坟墓里，</a:t>
            </a:r>
            <a:r>
              <a:rPr lang="zh-CN" altLang="en-US" baseline="0" dirty="0"/>
              <a:t> 而不是在</a:t>
            </a:r>
            <a:r>
              <a:rPr lang="zh-CN" altLang="en-US" dirty="0"/>
              <a:t>窑户的一块田。（</a:t>
            </a:r>
            <a:r>
              <a:rPr lang="en-US" altLang="zh-CN" dirty="0"/>
              <a:t>19:41-42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耶稣被埋葬在坟墓里，为何如此重要？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耶稣的身体被细麻布加上</a:t>
            </a:r>
            <a:r>
              <a:rPr lang="en-US" altLang="zh-CN" dirty="0"/>
              <a:t>33</a:t>
            </a:r>
            <a:r>
              <a:rPr lang="zh-CN" altLang="en-US" dirty="0"/>
              <a:t>公斤的香料包裹并且埋葬，证明祂真的死了。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117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罪犯的</a:t>
            </a:r>
            <a:r>
              <a:rPr lang="zh-CN" altLang="en-US" sz="1200" dirty="0">
                <a:effectLst/>
              </a:rPr>
              <a:t>尸</a:t>
            </a:r>
            <a:r>
              <a:rPr lang="zh-CN" altLang="en-US" dirty="0"/>
              <a:t>体通常会被遗弃在</a:t>
            </a:r>
            <a:r>
              <a:rPr lang="zh-CN" altLang="en-US" sz="1200" dirty="0">
                <a:effectLst/>
              </a:rPr>
              <a:t>欣嫩子谷， 任由犬兽辅食或被烧毁。但如果祂的尸体被烧毁， 复活的主张就会非常荒谬。所以就连祂的仇敌也保护着祂的尸体！</a:t>
            </a:r>
            <a:endParaRPr lang="en-US" altLang="zh-CN" sz="120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116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墓碑葬礼给予秘密信徒约瑟和尼哥德慕机会向前帮忙。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040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  <a:p>
            <a:r>
              <a:rPr lang="zh-CN" altLang="en-US" dirty="0"/>
              <a:t>耶稣葬礼意义重大</a:t>
            </a:r>
            <a:r>
              <a:rPr lang="zh-CN" altLang="en-US" baseline="0" dirty="0"/>
              <a:t> </a:t>
            </a:r>
            <a:r>
              <a:rPr lang="en-US" altLang="zh-CN" baseline="0" dirty="0"/>
              <a:t>-</a:t>
            </a:r>
            <a:r>
              <a:rPr lang="zh-CN" altLang="en-US" baseline="0" dirty="0"/>
              <a:t> </a:t>
            </a:r>
            <a:r>
              <a:rPr lang="zh-CN" altLang="en-US" dirty="0"/>
              <a:t>那其中重要的原因是什么呢？它证明了耶稣的确死了。你不能够复活，除非你先死！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30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F95445-0729-754B-8BBE-7EDA33CE3AC2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  <a:cs typeface="+mn-cs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cs typeface="+mn-cs"/>
              </a:rPr>
              <a:t>从一开始，我们这么问道，</a:t>
            </a:r>
            <a:r>
              <a:rPr lang="zh-CN" altLang="en-US" b="0" dirty="0">
                <a:solidFill>
                  <a:srgbClr val="000000"/>
                </a:solidFill>
                <a:cs typeface="+mn-cs"/>
              </a:rPr>
              <a:t>“</a:t>
            </a:r>
            <a:r>
              <a:rPr lang="zh-CN" altLang="en-US" sz="1200" b="0" dirty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如何</a:t>
            </a:r>
            <a:r>
              <a:rPr lang="zh-CN" altLang="en-US" sz="1200" b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1200" b="0" dirty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基督的死偿清我们的罪债？</a:t>
            </a:r>
            <a:endParaRPr lang="en-US" altLang="zh-CN" sz="1200" b="0" dirty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b="0" dirty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0" dirty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那我们又如何知道祂的死亡与他人不同？我只能这样终结。。。</a:t>
            </a:r>
            <a:endParaRPr lang="en-US" dirty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04CA82-4DC2-FC4B-A233-8BAAFD5EC189}" type="slidenum">
              <a:rPr 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耶稣的死无私地应验了经上的话，以</a:t>
            </a:r>
            <a:r>
              <a:rPr lang="zh-CN" altLang="en-US" b="0" dirty="0">
                <a:latin typeface="Arial"/>
                <a:ea typeface="ＭＳ Ｐゴシック" charset="0"/>
                <a:cs typeface="Arial"/>
              </a:rPr>
              <a:t>墓碑葬礼</a:t>
            </a:r>
            <a:r>
              <a:rPr lang="zh-CN" altLang="en-US" dirty="0">
                <a:cs typeface="+mn-cs"/>
              </a:rPr>
              <a:t>为结尾。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0722EF-C095-A949-97AE-30CEBC2AC12F}" type="slidenum">
              <a:rPr lang="en-US" sz="1200">
                <a:solidFill>
                  <a:prstClr val="black"/>
                </a:solidFill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我们如何知道基督的死偿清我们的罪？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因为耶稣实实在在地死了，所以我们知道耶稣真的偿清我们的罪债。也因祂的死，才会有约翰</a:t>
            </a:r>
            <a:r>
              <a:rPr lang="en-US" altLang="zh-CN" dirty="0"/>
              <a:t>20</a:t>
            </a:r>
            <a:r>
              <a:rPr lang="zh-CN" altLang="en-US" dirty="0"/>
              <a:t>章中的复活。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7254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是念旧吗？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209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8DF372-776D-904A-BE7C-FFEA4759B6C8}" type="slidenum">
              <a:rPr lang="en-US" sz="1200">
                <a:solidFill>
                  <a:prstClr val="black"/>
                </a:solidFill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观光耶稣坟墓时，我们会不自尽地在绚丽夺目的摆设中。。。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B37062-8242-AE4A-946C-7EF032D0197B}" type="slidenum">
              <a:rPr lang="en-US" sz="1200">
                <a:solidFill>
                  <a:prstClr val="black"/>
                </a:solidFill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。。。忽略了最重要的事 </a:t>
            </a:r>
            <a:r>
              <a:rPr lang="en-US" altLang="zh-CN" dirty="0">
                <a:cs typeface="+mn-cs"/>
              </a:rPr>
              <a:t>-</a:t>
            </a:r>
            <a:r>
              <a:rPr lang="zh-CN" altLang="en-US" dirty="0">
                <a:cs typeface="+mn-cs"/>
              </a:rPr>
              <a:t> 那就是基督为我们的罪而死。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7B163-9F7C-8D49-8DB5-2E10BB298839}" type="slidenum">
              <a:rPr lang="en-US" sz="1200">
                <a:solidFill>
                  <a:prstClr val="black"/>
                </a:solidFill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各各地的石头几乎就看不到了！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A2D759-C8BF-FE41-B615-D9F9E47ACF0E}" type="slidenum">
              <a:rPr lang="en-US" sz="1200">
                <a:solidFill>
                  <a:prstClr val="black"/>
                </a:solidFill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接下来，让我问你以下的问题</a:t>
            </a:r>
            <a:r>
              <a:rPr lang="mr-IN" altLang="zh-CN" dirty="0">
                <a:cs typeface="+mn-cs"/>
              </a:rPr>
              <a:t>…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非信徒：你相信那为你偿清罪债的基督的死吗？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6919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信徒：你所付出的会比为你而死所付出的代价更大吗？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请看这一系列的图片。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3627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379951-980F-784A-B3B1-384155B69F45}" type="slidenum">
              <a:rPr lang="en-US" sz="1200">
                <a:solidFill>
                  <a:prstClr val="black"/>
                </a:solidFill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68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</a:t>
            </a:r>
          </a:p>
          <a:p>
            <a:pPr eaLnBrk="1" hangingPunct="1"/>
            <a:r>
              <a:rPr lang="en-US" dirty="0">
                <a:latin typeface="Arial" charset="0"/>
              </a:rPr>
              <a:t>NT Preaching link address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是种情感吗？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24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身为基督徒，我们知道爱不隐藏于不道德之中，也不为自己利益而撒谎。</a:t>
            </a:r>
            <a:endParaRPr lang="en-US" altLang="zh-CN" dirty="0"/>
          </a:p>
          <a:p>
            <a:r>
              <a:rPr lang="zh-CN" altLang="en-US" dirty="0"/>
              <a:t>爱最好的体现就是 </a:t>
            </a:r>
            <a:r>
              <a:rPr lang="mr-IN" altLang="zh-CN" dirty="0"/>
              <a:t>–</a:t>
            </a:r>
            <a:r>
              <a:rPr lang="zh-CN" altLang="en-US" dirty="0"/>
              <a:t> 生命本身。在约翰福音</a:t>
            </a:r>
            <a:r>
              <a:rPr lang="en-US" altLang="zh-CN" dirty="0"/>
              <a:t>15:13</a:t>
            </a:r>
            <a:r>
              <a:rPr lang="zh-CN" altLang="en-US" dirty="0"/>
              <a:t>，耶稣说得好：“人为朋友舍命，人间的爱没有比这个更大的了。”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82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8EB55D-1788-2744-A2FB-16B0A02DC9A1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故事背后：虽然至约翰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章，反对基督的压力逐渐加大，但耶稣并不是被瞒骗的受害者。</a:t>
            </a:r>
            <a:endParaRPr lang="en-US" altLang="zh-CN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744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6593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6A624-8918-5347-9D1F-1E68DEEA061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27267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CEB23-9751-4D46-9930-200EC4451A4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0218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EDAA-D9A8-B74C-867E-984A1521623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636191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D03-AF68-FA45-8D9D-30FB6542FD7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44686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CAC4-9D9C-C641-89F9-ECD699E74AC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4457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AEA4-98A1-AC4E-A6C1-DC4C49ACE91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95249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3E8B4-09BB-B84D-99AE-25CDB176F56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215290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3C7DF-9A67-BF4E-9208-FF86EA79D6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35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42A0-9027-1F45-8FD2-4084AEB4608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5152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7CBE7-78D9-3B40-AE83-72E9BCF3A2E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179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283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07DB7-7E73-9240-9903-961BFE1814C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29717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BA39B-A859-4E4B-BEFA-77D1ABDB75D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37843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B36A-7D34-0D49-82F1-46F30740A2C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9624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A99E-7392-F44F-B7DF-06053DACDA4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68781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BE4F-52D9-AC48-B278-5C85FE96A7A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13285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82BC-C131-0146-BC7D-6908D0B151B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4156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95D5-3461-8E4B-B174-7774DE087B1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576579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8D024-3FFE-5E4F-982F-D5A4ED4404B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75522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3D27-545F-0F45-AE7E-B567BED8E8F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98375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AD959-2A4D-A54A-AB2D-A94393003C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558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928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139B-A682-D44D-B7C9-6B3D431E590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39758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A9084-9184-D948-8ED2-33CAE035C34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60035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EB0CD-2BFD-F64E-AB51-FF0E9289944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69250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850E-8C8C-5649-9C10-3221AB166D2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7699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FC178-3EF1-E245-B391-C3EBD1D65BD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19247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F5009-4E1A-C24A-B557-27B6978DDE1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2372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C2F8-FA7C-F547-8059-89897AFD589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55320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A4C92-CB89-7F46-9080-038CB83A9FA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111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4E0E-4EFF-C949-BAB6-62A27F2615E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38703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18EB-A1E2-4247-B376-59E7B61EF95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982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504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46A69-332E-3943-8C35-A6638F26C3E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74785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D7F2A-B8FD-F045-B013-1B6C9644597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78143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8A92A-1989-AC4F-9085-911BD729601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79885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86F3-A85D-F44F-918D-4693C97CC2F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76052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9570-AA2D-9742-8C0B-C25CCD15BAF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45011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EE56-0DCB-2544-BF7B-9DC8BEB4D7E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14457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75F9-B66A-544C-A3A1-2BE0E6F12C6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00820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F784-33B4-1543-9B02-5947C59AC24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73079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437B-5250-D245-8BDC-170544D8004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06803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1D5CB-3D27-1840-B72B-35065957589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912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6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9505-1383-1F45-8377-2D88BB520A4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70085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332FE-A292-7444-ADF0-F092E4264DF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46196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10F6-5961-7C46-A057-A143A0799AB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51747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93FE-2317-204F-AC57-D4CDEB0BB59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31680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8DCB4-01EE-1946-939E-A978C247D1D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720870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3410-A53F-6D4B-96EE-FBEF5404ADA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81809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38026-E879-C246-B6A2-5BBC8825CB7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15823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63128-DF77-1743-A76B-814422E89FF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39700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4AA95-73A0-BC46-B918-CFA1C04F485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65816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DA92-B0A4-0643-A3D6-30B0D3C96D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887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98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721D4-41EF-3840-865A-14369FC6417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7465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55A3-CA7C-544B-B515-6E782E4F6A6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56399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53562-7132-7E40-AB27-30B5D4CF69C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92618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A61D-6090-FB4D-99BB-7222EDBA623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06895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3CAE-657C-2E4B-9C31-A3C2973CCAD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5938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8A36B-D084-F040-8B02-0B1F7864109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65937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9C06-8211-5748-8C24-CC066FB6089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16779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E6A6-82AB-CA49-B72A-FA59335B83D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57938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DC47-EABB-A841-BFB7-D47BB401E0D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53312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95294-54E7-9444-8BD3-16D188C8B10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749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64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D520-E14B-2742-9346-A3A220C4392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99276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FAA2-49BC-D541-9D2F-3F8AF1B6027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1308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A3E07-4391-054C-9673-148EBF5410A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06614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4C09-AB6C-C843-B8EE-DF3E373D8CA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527828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0B87-4527-B545-853C-441F4D43BF0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95151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9840-D39F-174E-A7D2-F0E1624D1F6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44701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6A6E4-9E39-144F-8FD9-FA36AF4A0A1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33679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09D2-A98E-F042-B6E2-AE69471B35A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6281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90566-9024-8B49-9E7C-EA67380719B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1644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E64BF-7DE7-BA46-9FE4-E0AB31A3CED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99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454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98CC0E-116E-6840-BF6E-D5555D08847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357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41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1546" name="Rectangle 1066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47" name="Rectangle 10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10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857F-FF68-6F49-AEDC-1E209171986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0182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9DD2F-3660-D748-8C8B-58409C83901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4302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CA7F-DEDC-A843-92D0-995B64A54FB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2759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24977-5404-EC47-A02B-765515F9AAE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981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8890-F2F3-4942-B96F-D3CA2F0F52D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6909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B6B74-C9BC-5D4C-82C3-C55E13B2751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5450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BAF4-6B51-AB4C-A675-25BD494E514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3527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3E4F-6C69-8745-ABF6-17273756BE9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904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C9ABD-50A0-E84F-A25F-58DD0F59EE0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19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69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18BC6-CB79-E64D-A859-088D99117602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6680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1BC5-7249-DB46-BA7B-61EED0E8BDC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523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339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6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980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881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11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68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39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6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991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852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8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5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570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2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01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BED68A-7E4A-A74B-8308-E90463588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7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275" tIns="45638" rIns="91275" bIns="4563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04CCD5-4C85-0A48-9035-FC3F29CA5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20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3D999EB-A07E-9346-9379-76F9CA33A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5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2D5D8F8-322A-B843-8661-CC58B8ED9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19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45E1127-5F96-C440-8FEF-4DF2DE5D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21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0A37437-DC1A-8345-981A-38D0C87AF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077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A4DEAFF-A280-6E42-BEAE-64E92F101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435101"/>
            <a:ext cx="3008313" cy="4691063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1020365-7404-1743-881A-CBEA801D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24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3200"/>
            </a:lvl1pPr>
            <a:lvl2pPr marL="456411" indent="0">
              <a:buNone/>
              <a:defRPr sz="2800"/>
            </a:lvl2pPr>
            <a:lvl3pPr marL="912825" indent="0">
              <a:buNone/>
              <a:defRPr sz="2400"/>
            </a:lvl3pPr>
            <a:lvl4pPr marL="1369220" indent="0">
              <a:buNone/>
              <a:defRPr sz="2000"/>
            </a:lvl4pPr>
            <a:lvl5pPr marL="1825644" indent="0">
              <a:buNone/>
              <a:defRPr sz="2000"/>
            </a:lvl5pPr>
            <a:lvl6pPr marL="2282036" indent="0">
              <a:buNone/>
              <a:defRPr sz="2000"/>
            </a:lvl6pPr>
            <a:lvl7pPr marL="2738440" indent="0">
              <a:buNone/>
              <a:defRPr sz="2000"/>
            </a:lvl7pPr>
            <a:lvl8pPr marL="3194844" indent="0">
              <a:buNone/>
              <a:defRPr sz="2000"/>
            </a:lvl8pPr>
            <a:lvl9pPr marL="365125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FBD42EA-7D34-EC40-A917-1512ECC1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19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910A23-886B-BC41-B230-9EE69A13E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3"/>
            <a:ext cx="6019800" cy="5851525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E05FCFD-6B77-AF4F-9EAC-21864BAF7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5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274672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258" tIns="91258" rIns="91258" bIns="91258" anchor="t" anchorCtr="0"/>
          <a:lstStyle>
            <a:lvl1pPr marL="342305" indent="-88735" algn="ctr" rtl="0">
              <a:spcBef>
                <a:spcPts val="800"/>
              </a:spcBef>
              <a:spcAft>
                <a:spcPts val="0"/>
              </a:spcAft>
              <a:buClr>
                <a:srgbClr val="FAFAFA"/>
              </a:buClr>
              <a:buFont typeface="Calibri"/>
              <a:buChar char="•"/>
              <a:defRPr sz="4000" b="1">
                <a:solidFill>
                  <a:srgbClr val="FAFAF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1657" indent="-3169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101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7431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383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»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0238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6653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3050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79469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10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/>
              <a:endParaRPr lang="en-US" altLang="en-US">
                <a:solidFill>
                  <a:srgbClr val="FFFFCC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D376EA87-316F-42BF-8A63-F9815052E3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257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F41F156A-388E-4C5C-B99C-F6DF390FC1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4687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7904475A-47CF-4263-ABC4-BC23D652888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5466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D8E81D0-3EBD-407D-BADA-5C539BE51F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860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04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0D74A5C3-FE53-48FA-BDC0-F3F712E351E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341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B698B0C1-12EE-44CF-90CD-6598030C27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3247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41C3B582-E58A-4056-A52A-838B51002D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5332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2169A0A3-BBEC-4D80-9B75-7E7D7C947DC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9363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2DEA89EB-5550-43F0-AE6D-B55C5F1D7F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8286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8C1340B9-90A0-4656-BFB0-940A4A615F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338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2250A81F-A37B-4337-A6AC-C56B573545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5500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86D252A0-60F1-421E-B31D-6725A02612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5123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70F54DFA-2317-4548-88B3-81840729DC2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6340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E754-CD91-FF44-879C-71E56E246834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157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3487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A79A-772C-2844-A4F7-0D1B979800D1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2040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61D05-3B7E-D14E-90CB-32E4224D34FE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32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602D-E898-1E4D-8283-DBF213D7F68F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82187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BB54-E4D8-5240-994A-E309CFF0A020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9550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E0FE-026D-D049-AF4F-D911ADA025BC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2833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5BCF6-45B8-6E47-9C69-8C3C363C0E36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0807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E64C6-1C40-164A-BBAC-ED4F0B939712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9912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4889-C875-AF45-BA62-B9C37384ECC4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0708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2928-A0FF-C84F-B94F-309D8EFFC08B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6551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0452-AE02-B242-A3EC-AFC2DD0F41AB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015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441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358319C-A954-5E44-80B0-DC5050D29700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27728B1-E6BD-6E40-8C69-1C65CB51C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96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56C28DE-E05F-EC45-BB95-60F7229E3498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879C8B7-F116-4646-8764-5D21B889D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69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C07FAA6-A271-2046-B3B0-3597D9C3F5DC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9273F04-088A-B94A-986E-006D121EA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87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2595582-7D0D-F44F-AA3D-F2E5600ED9D4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9F9F865-F689-264B-B078-67C91869B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6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5432463-39E8-9448-84E9-3D0EEEE5093F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E6DD736-578F-D746-9DCC-D08B5AEFE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92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ED6A140-B32E-EE41-9CC9-B6D2917DDE92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842042E-A483-6A40-A6E6-6BBB2E3D3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99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BEB9003-8EF9-554E-B38A-C28A4661CB00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8710E0E-E23D-3746-BF5D-079041C94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61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C49D000-AB89-4449-ADFE-EB572FAC1693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7696A5C-BD7B-9A44-B300-FFA9AE7EB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67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20669FA-F36C-ED4F-B1D1-92F464C9B811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DEB8359-55D9-0D43-90F7-477415CEF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0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AEC319-7801-4149-B8FA-419BFE9D335E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1917ADF-8DE1-474E-AC0E-07CA5BAF5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9266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726C8D2-0A69-8140-87AC-0F1756BDCA4A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36A9E4F-7F7F-924F-A8EA-585E757C1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0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CEF8-F7B9-F44B-9DCB-94017A387B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9309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7A8B-765E-2B47-9B45-EF732CC3D4F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99203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CEF5-3A39-D941-9388-A63E8330091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2916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89718-2B65-E143-BB8F-6FEA4CDC91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0296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C2364-0A14-7F4B-900F-F5DECABD81E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39400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F0233-CD32-454F-B9C4-F1E39266A08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2137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010B4-7F4E-0F4E-BC86-921264FEFE3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8257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861F-3CC2-F74B-973D-36D6CCD6BAC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92499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331C-D3C5-404C-8543-89F43A181B0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13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082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7DCB-603C-2E44-9133-9B4A613007A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50334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1B28-5E4E-9C46-B257-8CB9E11FCC0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2801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25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5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264DB-84AD-ED45-AB97-B16C8B437535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7312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5574-C3DA-BA42-9F9D-E53667AC337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43094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3E09-D18E-EB49-9E39-AEC103085065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411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1B9-D776-6C46-BF6D-12333B631C7B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9595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B84CE-DCA1-474B-B977-3F5FABE621FA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792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B143F-7D5E-F143-A73B-50E858EE704C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37751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9B260-9075-1F4C-903F-2CD4788D5641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32541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D83A7-CAB1-0344-A54C-66CD669E81FD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524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1476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47865-9C49-A241-801D-524DF33970F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2631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CD6D9-FE5C-EE49-A44F-B13C036A951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667094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6EC8-2229-EE4E-931E-5662CBF4123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65393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30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130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0B7-E2B9-5B4E-96DB-A32D4B38550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9177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42A3-A8C6-254B-BFF6-E672E6C0428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93839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2814-FCE7-8E4B-A200-670E8CE94BC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2567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5BA6-0612-B847-AC00-2EC8C6CC12C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57081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80936-1AEE-A84A-8BD6-E71B1DAA6EF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37873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D176D-3817-1741-85F6-FDCA5E25D64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51458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6991B-AC94-6B4A-B0BC-119AB9D877D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002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674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1385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BE9C4BE8-FBBD-BE45-8B07-AF3AB0217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867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789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95B616AC-7C5E-4B45-81D2-99EDF45B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18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367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CDCC853E-C891-2147-8658-33082AC2A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03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596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0EB176C5-77AB-9244-9AFC-11CCD916C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67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824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47E08691-D512-114E-AA1E-0F70E6F71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30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99" r:id="rId1"/>
    <p:sldLayoutId id="2147485100" r:id="rId2"/>
    <p:sldLayoutId id="2147485101" r:id="rId3"/>
    <p:sldLayoutId id="2147485102" r:id="rId4"/>
    <p:sldLayoutId id="2147485103" r:id="rId5"/>
    <p:sldLayoutId id="2147485104" r:id="rId6"/>
    <p:sldLayoutId id="2147485105" r:id="rId7"/>
    <p:sldLayoutId id="2147485106" r:id="rId8"/>
    <p:sldLayoutId id="2147485107" r:id="rId9"/>
    <p:sldLayoutId id="2147485108" r:id="rId10"/>
    <p:sldLayoutId id="21474851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05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75181B55-126E-164D-BB7A-21B37A57A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018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119" r:id="rId9"/>
    <p:sldLayoutId id="2147485120" r:id="rId10"/>
    <p:sldLayoutId id="21474851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97D6ACD-A033-444E-93C9-8E09D6B12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483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4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5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5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87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7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38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90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0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92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2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94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4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96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7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8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8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00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0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02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3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4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4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06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7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7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09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9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11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2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3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4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5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6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7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8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2268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520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521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0522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3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4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5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6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918322-0CA6-A441-9D52-C1BC8C9E9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29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ea typeface="MS PGothic" charset="0"/>
                <a:cs typeface="MS PGothic" charset="0"/>
              </a:rPr>
              <a:pPr/>
              <a:t>‹#›</a:t>
            </a:fld>
            <a:endParaRPr lang="en-US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4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0" hangingPunct="0">
              <a:defRPr/>
            </a:pPr>
            <a:fld id="{C7FCEC4A-0619-534F-AB0C-4C4D1986DF16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9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  <p:sldLayoutId id="2147484958" r:id="rId9"/>
    <p:sldLayoutId id="2147484959" r:id="rId10"/>
    <p:sldLayoutId id="2147484960" r:id="rId11"/>
    <p:sldLayoutId id="2147484961" r:id="rId12"/>
    <p:sldLayoutId id="214748496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5" tIns="45638" rIns="91275" bIns="456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l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F0921CE0-09F0-C844-9567-91EE901B4A6D}" type="datetimeFigureOut">
              <a:rPr lang="en-US">
                <a:cs typeface="+mn-cs"/>
              </a:rPr>
              <a:pPr>
                <a:defRPr/>
              </a:pPr>
              <a:t>6/22/26</a:t>
            </a:fld>
            <a:endParaRPr 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ct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2547E049-FAE0-F94B-A4A9-2B6502DAD48E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0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4975" r:id="rId12"/>
  </p:sldLayoutIdLst>
  <p:txStyles>
    <p:titleStyle>
      <a:lvl1pPr algn="ctr" defTabSz="456411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glow rad="1905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411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2825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69220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5644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305" indent="-342305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657" indent="-285260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01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431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383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0238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3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50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69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1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2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36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4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5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/>
              <a:endParaRPr lang="en-US" altLang="en-US">
                <a:solidFill>
                  <a:srgbClr val="FFFFCC"/>
                </a:solidFill>
                <a:cs typeface="+mn-cs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281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endParaRPr lang="en-US" altLang="zh-CN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endParaRPr lang="en-US" altLang="zh-CN">
              <a:cs typeface="+mn-cs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fld id="{27EDE567-0440-409B-8669-D0C5D22B23C3}" type="slidenum">
              <a:rPr lang="en-US" altLang="zh-CN">
                <a:cs typeface="+mn-cs"/>
              </a:rPr>
              <a:pPr/>
              <a:t>‹#›</a:t>
            </a:fld>
            <a:endParaRPr lang="en-US" altLang="zh-CN">
              <a:cs typeface="+mn-cs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23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  <p:sldLayoutId id="2147484988" r:id="rId12"/>
    <p:sldLayoutId id="21474849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26BEC009-76E1-9C4B-B045-D1A8B44E52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838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91" r:id="rId1"/>
    <p:sldLayoutId id="2147484992" r:id="rId2"/>
    <p:sldLayoutId id="2147484993" r:id="rId3"/>
    <p:sldLayoutId id="2147484994" r:id="rId4"/>
    <p:sldLayoutId id="2147484995" r:id="rId5"/>
    <p:sldLayoutId id="2147484996" r:id="rId6"/>
    <p:sldLayoutId id="2147484997" r:id="rId7"/>
    <p:sldLayoutId id="2147484998" r:id="rId8"/>
    <p:sldLayoutId id="2147484999" r:id="rId9"/>
    <p:sldLayoutId id="2147485000" r:id="rId10"/>
    <p:sldLayoutId id="21474850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C4BDD80-BDE4-0345-9989-B5AA81B3570D}" type="datetime1">
              <a:rPr lang="en-US"/>
              <a:pPr>
                <a:defRPr/>
              </a:pPr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8211B56-F9D3-984F-A7D1-AA88BE1B9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3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45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F72A91B1-A232-BC4D-94E3-92D393B37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978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15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8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768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15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15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6B1A68E-15DF-2241-9A5E-127F4952A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39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8909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24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6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6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910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0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910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0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0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0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1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911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911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911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1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58FD2203-DC52-B040-BC4F-439D5A7AD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237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6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13" y="39937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TW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基督之苦难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650880"/>
            <a:ext cx="7353300" cy="3327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200" b="1" i="1" dirty="0">
                <a:solidFill>
                  <a:srgbClr val="FFFFFF"/>
                </a:solidFill>
              </a:rPr>
              <a:t>新约全书讲章 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9695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4" descr="Gethsem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7813"/>
            <a:ext cx="6553200" cy="1779587"/>
          </a:xfrm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latin typeface="Arial" charset="0"/>
                <a:ea typeface="ＭＳ Ｐゴシック" charset="0"/>
              </a:rPr>
              <a:t>耶稣掌控自己的拘捕 </a:t>
            </a:r>
            <a:br>
              <a:rPr lang="en-US" altLang="zh-CN" sz="4000" b="1" dirty="0">
                <a:latin typeface="Arial" charset="0"/>
                <a:ea typeface="ＭＳ Ｐゴシック" charset="0"/>
              </a:rPr>
            </a:br>
            <a:r>
              <a:rPr lang="en-US" sz="4000" b="1" dirty="0">
                <a:latin typeface="Arial" charset="0"/>
                <a:ea typeface="ＭＳ Ｐゴシック" charset="0"/>
              </a:rPr>
              <a:t>(</a:t>
            </a:r>
            <a:r>
              <a:rPr lang="zh-CN" altLang="en-US" sz="4000" b="1" dirty="0">
                <a:latin typeface="Arial" charset="0"/>
                <a:ea typeface="ＭＳ Ｐゴシック" charset="0"/>
              </a:rPr>
              <a:t>约翰</a:t>
            </a:r>
            <a:r>
              <a:rPr lang="en-US" sz="4000" b="1" dirty="0">
                <a:latin typeface="Arial" charset="0"/>
                <a:ea typeface="ＭＳ Ｐゴシック" charset="0"/>
              </a:rPr>
              <a:t> 18:1-11).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6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9400"/>
            <a:ext cx="5410200" cy="2590800"/>
          </a:xfrm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>
                <a:latin typeface="Arial" charset="0"/>
                <a:ea typeface="ＭＳ Ｐゴシック" charset="0"/>
              </a:rPr>
              <a:t>非法的审判证明</a:t>
            </a:r>
            <a:br>
              <a:rPr lang="en-US" altLang="zh-CN" sz="4800" b="1" dirty="0">
                <a:latin typeface="Arial" charset="0"/>
                <a:ea typeface="ＭＳ Ｐゴシック" charset="0"/>
              </a:rPr>
            </a:br>
            <a:r>
              <a:rPr lang="zh-CN" altLang="en-US" sz="4800" b="1" dirty="0">
                <a:latin typeface="Arial" charset="0"/>
                <a:ea typeface="ＭＳ Ｐゴシック" charset="0"/>
              </a:rPr>
              <a:t>耶稣的清白         </a:t>
            </a:r>
            <a:r>
              <a:rPr lang="en-US" altLang="ja-JP" sz="4800" b="1" dirty="0">
                <a:latin typeface="Arial" charset="0"/>
                <a:ea typeface="ＭＳ Ｐゴシック" charset="0"/>
              </a:rPr>
              <a:t> </a:t>
            </a:r>
            <a:r>
              <a:rPr lang="en-US" altLang="ja-JP" sz="4000" b="1" dirty="0">
                <a:latin typeface="Arial" charset="0"/>
                <a:ea typeface="ＭＳ Ｐゴシック" charset="0"/>
              </a:rPr>
              <a:t>(18:12–19:16a).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pic>
        <p:nvPicPr>
          <p:cNvPr id="174082" name="Picture 5" descr="Gamal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900" y="0"/>
            <a:ext cx="334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72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5" descr="Trial Before Anna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94113" y="1484313"/>
            <a:ext cx="54864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已不是大祭司</a:t>
            </a:r>
            <a:endParaRPr lang="en-US" altLang="zh-CN" sz="36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晚上执行</a:t>
            </a:r>
            <a:endParaRPr lang="en-US" altLang="zh-CN" sz="36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在家中举行</a:t>
            </a:r>
            <a:endParaRPr lang="en-US" altLang="zh-CN" sz="36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没有目击者</a:t>
            </a:r>
            <a:endParaRPr lang="en-US" altLang="zh-CN" sz="36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没有实际控状</a:t>
            </a:r>
            <a:endParaRPr lang="en-US" altLang="zh-CN" sz="36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暴力</a:t>
            </a:r>
            <a:endParaRPr lang="en-US" sz="36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latin typeface="Arial" charset="0"/>
                <a:ea typeface="ＭＳ Ｐゴシック" charset="0"/>
              </a:rPr>
              <a:t>犹太审判</a:t>
            </a:r>
            <a:r>
              <a:rPr lang="en-US" b="1" dirty="0">
                <a:latin typeface="Arial" charset="0"/>
                <a:ea typeface="ＭＳ Ｐゴシック" charset="0"/>
              </a:rPr>
              <a:t>: </a:t>
            </a:r>
            <a:r>
              <a:rPr lang="zh-CN" altLang="en-US" b="1" dirty="0">
                <a:latin typeface="Arial" charset="0"/>
                <a:ea typeface="ＭＳ Ｐゴシック" charset="0"/>
              </a:rPr>
              <a:t>亚那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 rot="-1669184">
            <a:off x="2414132" y="1602036"/>
            <a:ext cx="13548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 rot="-1669184">
            <a:off x="2458919" y="224864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-1669184">
            <a:off x="2430615" y="292791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-1669184">
            <a:off x="2454563" y="352372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-1669184">
            <a:off x="2405215" y="418122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-1669184">
            <a:off x="2530037" y="482783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>
              <a:solidFill>
                <a:srgbClr val="FF0000"/>
              </a:solidFill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 advAuto="3000"/>
      <p:bldP spid="80903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anhedrin at Night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2315"/>
            <a:ext cx="8915400" cy="788988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>
                <a:latin typeface="Arial" charset="0"/>
                <a:ea typeface="ＭＳ Ｐゴシック" charset="0"/>
              </a:rPr>
              <a:t>该亚法非法的审判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97163" y="1013619"/>
            <a:ext cx="6226029" cy="495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 sz="3200" b="1"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关门聚会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该亚法家中执行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晚上举行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/>
                <a:cs typeface="+mn-cs"/>
              </a:rPr>
              <a:t>没有实际控状</a:t>
            </a:r>
            <a:endParaRPr lang="en-US" altLang="zh-CN" dirty="0">
              <a:solidFill>
                <a:srgbClr val="FFFFFF"/>
              </a:solidFill>
              <a:ea typeface="ＭＳ Ｐゴシック"/>
              <a:cs typeface="+mn-cs"/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改变控状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没有辩护律师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判决已定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贿赂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无 “等候期”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19930816">
            <a:off x="380789" y="1189569"/>
            <a:ext cx="7355210" cy="4324261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2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非法</a:t>
            </a:r>
            <a:endParaRPr lang="en-US" sz="275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  <p:bldP spid="174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25" name="Group 2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80228" name="Picture 3" descr="Antonia over Te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29" name="Picture 4" descr="Antonia over Templ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0226" name="Rectangle 6"/>
          <p:cNvSpPr>
            <a:spLocks noChangeArrowheads="1"/>
          </p:cNvSpPr>
          <p:nvPr/>
        </p:nvSpPr>
        <p:spPr bwMode="auto">
          <a:xfrm>
            <a:off x="0" y="0"/>
            <a:ext cx="3048000" cy="3733800"/>
          </a:xfrm>
          <a:prstGeom prst="rect">
            <a:avLst/>
          </a:prstGeom>
          <a:solidFill>
            <a:schemeClr val="bg2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2743200" cy="35814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b="1" dirty="0">
                <a:latin typeface="Tahoma" charset="0"/>
                <a:ea typeface="ＭＳ Ｐゴシック" charset="0"/>
              </a:rPr>
              <a:t>罗马</a:t>
            </a:r>
            <a:br>
              <a:rPr lang="en-US" altLang="zh-CN" sz="8000" b="1" dirty="0">
                <a:latin typeface="Tahoma" charset="0"/>
                <a:ea typeface="ＭＳ Ｐゴシック" charset="0"/>
              </a:rPr>
            </a:br>
            <a:r>
              <a:rPr lang="zh-CN" altLang="en-US" sz="8000" b="1" dirty="0">
                <a:latin typeface="Tahoma" charset="0"/>
                <a:ea typeface="ＭＳ Ｐゴシック" charset="0"/>
              </a:rPr>
              <a:t>审判</a:t>
            </a:r>
            <a:endParaRPr lang="en-US" sz="6000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63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56113" y="1484313"/>
            <a:ext cx="4724400" cy="2209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彼拉多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希律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彼拉多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第二次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)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819"/>
            <a:ext cx="8229600" cy="11430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>
                <a:latin typeface="Tahoma" charset="0"/>
                <a:ea typeface="ＭＳ Ｐゴシック" charset="0"/>
              </a:rPr>
              <a:t>罗马三次的蔑视</a:t>
            </a:r>
            <a:endParaRPr lang="en-US" sz="6000" dirty="0">
              <a:latin typeface="Tahoma" charset="0"/>
              <a:ea typeface="ＭＳ Ｐゴシック" charset="0"/>
            </a:endParaRPr>
          </a:p>
        </p:txBody>
      </p:sp>
      <p:pic>
        <p:nvPicPr>
          <p:cNvPr id="182275" name="Picture 6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655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 rot="-1669184">
            <a:off x="3141532" y="1593219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5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 rot="-1669184">
            <a:off x="3115407" y="2209033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540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 rot="-1669184">
            <a:off x="3117584" y="2772596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540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4835937" y="4735876"/>
            <a:ext cx="4038600" cy="1447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控状：</a:t>
            </a:r>
            <a:endParaRPr lang="en-US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叛国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 advAuto="5000"/>
      <p:bldP spid="104455" grpId="0" autoUpdateAnimBg="0"/>
      <p:bldP spid="104456" grpId="0" autoUpdateAnimBg="0"/>
      <p:bldP spid="10445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259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现今</a:t>
            </a:r>
            <a:r>
              <a:rPr lang="en-US" sz="6000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: </a:t>
            </a:r>
            <a:r>
              <a:rPr lang="zh-CN" altLang="en-US" sz="6000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耶稣的死偿清了我们的罪债</a:t>
            </a:r>
            <a:r>
              <a:rPr lang="zh-CN" altLang="en-US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 </a:t>
            </a:r>
            <a:r>
              <a:rPr lang="en-US" altLang="ja-JP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(19:16b-42)</a:t>
            </a:r>
            <a:endParaRPr lang="en-US" dirty="0">
              <a:effectLst>
                <a:glow rad="165100">
                  <a:srgbClr val="000000">
                    <a:alpha val="88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7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itle 1"/>
          <p:cNvSpPr>
            <a:spLocks noGrp="1"/>
          </p:cNvSpPr>
          <p:nvPr>
            <p:ph type="title" idx="4294967295"/>
          </p:nvPr>
        </p:nvSpPr>
        <p:spPr>
          <a:xfrm>
            <a:off x="755650" y="274638"/>
            <a:ext cx="7931150" cy="2506662"/>
          </a:xfrm>
        </p:spPr>
        <p:txBody>
          <a:bodyPr/>
          <a:lstStyle/>
          <a:p>
            <a:r>
              <a:rPr lang="zh-CN" altLang="en-US" sz="7200" dirty="0">
                <a:solidFill>
                  <a:schemeClr val="bg1"/>
                </a:solidFill>
                <a:latin typeface="Dark Horse" charset="0"/>
                <a:cs typeface="Dark Horse" charset="0"/>
              </a:rPr>
              <a:t>两种举动</a:t>
            </a:r>
            <a:endParaRPr lang="en-US" sz="7200" dirty="0">
              <a:solidFill>
                <a:schemeClr val="bg1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7" name="Title 1"/>
          <p:cNvSpPr txBox="1">
            <a:spLocks/>
          </p:cNvSpPr>
          <p:nvPr/>
        </p:nvSpPr>
        <p:spPr bwMode="auto">
          <a:xfrm>
            <a:off x="34925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7200" dirty="0">
                <a:solidFill>
                  <a:srgbClr val="FFFFFF"/>
                </a:solidFill>
                <a:latin typeface="Dark Horse" charset="0"/>
                <a:cs typeface="Dark Horse" charset="0"/>
              </a:rPr>
              <a:t>死亡</a:t>
            </a:r>
            <a:endParaRPr lang="en-US" sz="7200" dirty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8" name="Title 1"/>
          <p:cNvSpPr txBox="1">
            <a:spLocks/>
          </p:cNvSpPr>
          <p:nvPr/>
        </p:nvSpPr>
        <p:spPr bwMode="auto">
          <a:xfrm>
            <a:off x="5245100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7200" dirty="0">
                <a:solidFill>
                  <a:srgbClr val="FFFFFF"/>
                </a:solidFill>
                <a:latin typeface="Dark Horse" charset="0"/>
                <a:cs typeface="Dark Horse" charset="0"/>
              </a:rPr>
              <a:t>葬礼</a:t>
            </a:r>
            <a:endParaRPr lang="en-US" sz="7200" dirty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4072731" y="3500437"/>
            <a:ext cx="1296988" cy="647700"/>
          </a:xfrm>
          <a:prstGeom prst="striped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0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826" y="-100013"/>
            <a:ext cx="9045575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I.  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背负着自己的十字架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89443" name="Picture 2" descr="John 19.17 Carrying Cr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312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3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15910"/>
            <a:ext cx="91233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5400" dirty="0">
                <a:ea typeface="+mj-ea"/>
                <a:cs typeface="+mj-cs"/>
              </a:rPr>
              <a:t>耶稣受难日为何是美好的？</a:t>
            </a:r>
            <a:endParaRPr lang="en-US" sz="54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91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3575" y="260350"/>
            <a:ext cx="5940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赤裸地被钉在十架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3539" name="Picture 2" descr="crucifiednak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0" y="1520825"/>
            <a:ext cx="6350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3" descr="crucifiedlonelines2fs-252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3200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4" descr="300px-Crucified_M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2857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26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9175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5816600"/>
            <a:ext cx="5867400" cy="685800"/>
          </a:xfrm>
          <a:solidFill>
            <a:schemeClr val="tx1"/>
          </a:solidFill>
          <a:effectLst>
            <a:prstShdw prst="shdw17" dist="17961" dir="2700000">
              <a:schemeClr val="tx2">
                <a:alpha val="74997"/>
              </a:schemeClr>
            </a:prstShdw>
          </a:effectLst>
        </p:spPr>
        <p:txBody>
          <a:bodyPr/>
          <a:lstStyle/>
          <a:p>
            <a:pPr eaLnBrk="1" hangingPunct="1"/>
            <a:r>
              <a:rPr lang="zh-CN" altLang="en-US" sz="3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耶稣最后的行踪</a:t>
            </a:r>
            <a:endParaRPr lang="en-US" sz="3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Left Arrow 1"/>
          <p:cNvSpPr>
            <a:spLocks noChangeArrowheads="1"/>
          </p:cNvSpPr>
          <p:nvPr/>
        </p:nvSpPr>
        <p:spPr bwMode="auto">
          <a:xfrm rot="-583393">
            <a:off x="2336800" y="2295525"/>
            <a:ext cx="1901825" cy="576263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3483957">
            <a:off x="2418556" y="1072357"/>
            <a:ext cx="2232025" cy="576262"/>
          </a:xfrm>
          <a:prstGeom prst="leftArrow">
            <a:avLst>
              <a:gd name="adj1" fmla="val 50000"/>
              <a:gd name="adj2" fmla="val 49976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十架上的牌子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7635" name="Picture 2" descr="John 19.20 Sign Above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749425"/>
            <a:ext cx="91630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992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Calvary</a:t>
            </a:r>
          </a:p>
        </p:txBody>
      </p:sp>
      <p:pic>
        <p:nvPicPr>
          <p:cNvPr id="199683" name="Picture 5" descr="Gordon's Calvary escarpment close, tb n042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86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Calvary</a:t>
            </a:r>
          </a:p>
        </p:txBody>
      </p:sp>
      <p:pic>
        <p:nvPicPr>
          <p:cNvPr id="201731" name="Picture 4" descr="Gordon's Calvary escarpment from Old City, tb n123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322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17" y="1063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88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sz="4000" b="1" u="sng" dirty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     </a:t>
            </a:r>
            <a:endParaRPr lang="en-US" sz="4000" b="1" u="sng" dirty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2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05826" name="Picture 2" descr="John 19.23 Soldiers Divide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9144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75" y="115888"/>
            <a:ext cx="9144000" cy="16573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头巾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凉鞋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长袍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外衣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腰带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5100" y="5702300"/>
            <a:ext cx="641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被分的五样物品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8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07874" name="Picture 2" descr="John 19.24 Dice for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8" y="0"/>
            <a:ext cx="9129712" cy="24923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5000" b="1" dirty="0">
                <a:latin typeface="Tahoma" charset="0"/>
                <a:ea typeface="ＭＳ Ｐゴシック" charset="0"/>
              </a:rPr>
              <a:t>”</a:t>
            </a:r>
            <a:r>
              <a:rPr lang="zh-CN" altLang="en-US" sz="5000" b="1" dirty="0">
                <a:latin typeface="Tahoma" charset="0"/>
                <a:ea typeface="ＭＳ Ｐゴシック" charset="0"/>
              </a:rPr>
              <a:t>他们彼此分了我的外衣， </a:t>
            </a:r>
            <a:br>
              <a:rPr lang="en-US" altLang="zh-CN" sz="5000" b="1" dirty="0">
                <a:latin typeface="Tahoma" charset="0"/>
                <a:ea typeface="ＭＳ Ｐゴシック" charset="0"/>
              </a:rPr>
            </a:br>
            <a:r>
              <a:rPr lang="zh-CN" altLang="en-US" sz="5000" b="1" dirty="0">
                <a:latin typeface="Tahoma" charset="0"/>
                <a:ea typeface="ＭＳ Ｐゴシック" charset="0"/>
              </a:rPr>
              <a:t>又为我的内衣抽签。” </a:t>
            </a:r>
            <a:br>
              <a:rPr lang="en-US" altLang="zh-CN" sz="4000" b="1" dirty="0">
                <a:latin typeface="Tahoma" charset="0"/>
                <a:ea typeface="ＭＳ Ｐゴシック" charset="0"/>
              </a:rPr>
            </a:br>
            <a:r>
              <a:rPr lang="en-US" sz="4000" b="1" dirty="0">
                <a:latin typeface="Tahoma" charset="0"/>
                <a:ea typeface="ＭＳ Ｐゴシック" charset="0"/>
              </a:rPr>
              <a:t>(</a:t>
            </a:r>
            <a:r>
              <a:rPr lang="zh-CN" altLang="en-US" sz="4000" b="1" dirty="0">
                <a:latin typeface="Tahoma" charset="0"/>
                <a:ea typeface="ＭＳ Ｐゴシック" charset="0"/>
              </a:rPr>
              <a:t>诗篇</a:t>
            </a:r>
            <a:r>
              <a:rPr lang="en-US" sz="4000" b="1" dirty="0">
                <a:latin typeface="Tahoma" charset="0"/>
                <a:ea typeface="ＭＳ Ｐゴシック" charset="0"/>
              </a:rPr>
              <a:t> 22:18</a:t>
            </a:r>
            <a:r>
              <a:rPr lang="zh-CN" altLang="en-US" sz="4000" b="1" dirty="0">
                <a:latin typeface="Tahoma" charset="0"/>
                <a:ea typeface="ＭＳ Ｐゴシック" charset="0"/>
              </a:rPr>
              <a:t> </a:t>
            </a:r>
            <a:r>
              <a:rPr lang="en-US" altLang="zh-CN" sz="4000" b="1" dirty="0">
                <a:latin typeface="Tahoma" charset="0"/>
                <a:ea typeface="ＭＳ Ｐゴシック" charset="0"/>
              </a:rPr>
              <a:t>CNV</a:t>
            </a:r>
            <a:r>
              <a:rPr lang="en-US" sz="4000" b="1" dirty="0">
                <a:latin typeface="Tahoma" charset="0"/>
                <a:ea typeface="ＭＳ Ｐゴシック" charset="0"/>
              </a:rPr>
              <a:t>) </a:t>
            </a:r>
            <a:endParaRPr lang="en-US" sz="66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24075" y="3463517"/>
            <a:ext cx="6777038" cy="2438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>
              <a:solidFill>
                <a:srgbClr val="FFFFFF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928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7" name="Picture 3" descr="Passion Week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209800" cy="11731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受难周</a:t>
            </a:r>
            <a:endParaRPr lang="en-US" altLang="en-US" sz="400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9317" name="Freeform 5"/>
          <p:cNvSpPr>
            <a:spLocks/>
          </p:cNvSpPr>
          <p:nvPr/>
        </p:nvSpPr>
        <p:spPr bwMode="auto">
          <a:xfrm>
            <a:off x="5791200" y="3581400"/>
            <a:ext cx="1447800" cy="2590800"/>
          </a:xfrm>
          <a:custGeom>
            <a:avLst/>
            <a:gdLst>
              <a:gd name="T0" fmla="*/ 2147483647 w 832"/>
              <a:gd name="T1" fmla="*/ 2147483647 h 1600"/>
              <a:gd name="T2" fmla="*/ 2147483647 w 832"/>
              <a:gd name="T3" fmla="*/ 2147483647 h 1600"/>
              <a:gd name="T4" fmla="*/ 2147483647 w 832"/>
              <a:gd name="T5" fmla="*/ 2147483647 h 1600"/>
              <a:gd name="T6" fmla="*/ 2147483647 w 832"/>
              <a:gd name="T7" fmla="*/ 2147483647 h 1600"/>
              <a:gd name="T8" fmla="*/ 2147483647 w 832"/>
              <a:gd name="T9" fmla="*/ 2147483647 h 1600"/>
              <a:gd name="T10" fmla="*/ 2147483647 w 832"/>
              <a:gd name="T11" fmla="*/ 2147483647 h 1600"/>
              <a:gd name="T12" fmla="*/ 2147483647 w 832"/>
              <a:gd name="T13" fmla="*/ 2147483647 h 1600"/>
              <a:gd name="T14" fmla="*/ 2147483647 w 832"/>
              <a:gd name="T15" fmla="*/ 2147483647 h 1600"/>
              <a:gd name="T16" fmla="*/ 2147483647 w 832"/>
              <a:gd name="T17" fmla="*/ 2147483647 h 1600"/>
              <a:gd name="T18" fmla="*/ 2147483647 w 832"/>
              <a:gd name="T19" fmla="*/ 2147483647 h 1600"/>
              <a:gd name="T20" fmla="*/ 2147483647 w 832"/>
              <a:gd name="T21" fmla="*/ 2147483647 h 1600"/>
              <a:gd name="T22" fmla="*/ 2147483647 w 832"/>
              <a:gd name="T23" fmla="*/ 2147483647 h 1600"/>
              <a:gd name="T24" fmla="*/ 2147483647 w 832"/>
              <a:gd name="T25" fmla="*/ 2147483647 h 1600"/>
              <a:gd name="T26" fmla="*/ 0 w 832"/>
              <a:gd name="T27" fmla="*/ 0 h 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1600"/>
              <a:gd name="T44" fmla="*/ 832 w 832"/>
              <a:gd name="T45" fmla="*/ 1600 h 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1600">
                <a:moveTo>
                  <a:pt x="832" y="1600"/>
                </a:moveTo>
                <a:cubicBezTo>
                  <a:pt x="817" y="1556"/>
                  <a:pt x="798" y="1513"/>
                  <a:pt x="753" y="1498"/>
                </a:cubicBezTo>
                <a:cubicBezTo>
                  <a:pt x="704" y="1449"/>
                  <a:pt x="654" y="1402"/>
                  <a:pt x="588" y="1380"/>
                </a:cubicBezTo>
                <a:cubicBezTo>
                  <a:pt x="549" y="1321"/>
                  <a:pt x="508" y="1266"/>
                  <a:pt x="471" y="1208"/>
                </a:cubicBezTo>
                <a:cubicBezTo>
                  <a:pt x="462" y="1168"/>
                  <a:pt x="457" y="1128"/>
                  <a:pt x="447" y="1090"/>
                </a:cubicBezTo>
                <a:cubicBezTo>
                  <a:pt x="428" y="945"/>
                  <a:pt x="425" y="681"/>
                  <a:pt x="361" y="533"/>
                </a:cubicBezTo>
                <a:cubicBezTo>
                  <a:pt x="353" y="515"/>
                  <a:pt x="337" y="503"/>
                  <a:pt x="330" y="486"/>
                </a:cubicBezTo>
                <a:cubicBezTo>
                  <a:pt x="320" y="463"/>
                  <a:pt x="323" y="433"/>
                  <a:pt x="306" y="416"/>
                </a:cubicBezTo>
                <a:cubicBezTo>
                  <a:pt x="287" y="397"/>
                  <a:pt x="264" y="382"/>
                  <a:pt x="251" y="361"/>
                </a:cubicBezTo>
                <a:cubicBezTo>
                  <a:pt x="232" y="332"/>
                  <a:pt x="214" y="303"/>
                  <a:pt x="196" y="274"/>
                </a:cubicBezTo>
                <a:cubicBezTo>
                  <a:pt x="188" y="261"/>
                  <a:pt x="173" y="235"/>
                  <a:pt x="173" y="235"/>
                </a:cubicBezTo>
                <a:cubicBezTo>
                  <a:pt x="161" y="188"/>
                  <a:pt x="135" y="135"/>
                  <a:pt x="94" y="110"/>
                </a:cubicBezTo>
                <a:cubicBezTo>
                  <a:pt x="76" y="82"/>
                  <a:pt x="66" y="65"/>
                  <a:pt x="39" y="47"/>
                </a:cubicBezTo>
                <a:cubicBezTo>
                  <a:pt x="28" y="11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3897313" y="2590800"/>
            <a:ext cx="1741487" cy="990600"/>
          </a:xfrm>
          <a:custGeom>
            <a:avLst/>
            <a:gdLst>
              <a:gd name="T0" fmla="*/ 2147483647 w 1145"/>
              <a:gd name="T1" fmla="*/ 2147483647 h 860"/>
              <a:gd name="T2" fmla="*/ 2147483647 w 1145"/>
              <a:gd name="T3" fmla="*/ 2147483647 h 860"/>
              <a:gd name="T4" fmla="*/ 2147483647 w 1145"/>
              <a:gd name="T5" fmla="*/ 2147483647 h 860"/>
              <a:gd name="T6" fmla="*/ 2147483647 w 1145"/>
              <a:gd name="T7" fmla="*/ 2147483647 h 860"/>
              <a:gd name="T8" fmla="*/ 2147483647 w 1145"/>
              <a:gd name="T9" fmla="*/ 2147483647 h 860"/>
              <a:gd name="T10" fmla="*/ 2147483647 w 1145"/>
              <a:gd name="T11" fmla="*/ 2147483647 h 860"/>
              <a:gd name="T12" fmla="*/ 2147483647 w 1145"/>
              <a:gd name="T13" fmla="*/ 2147483647 h 860"/>
              <a:gd name="T14" fmla="*/ 2147483647 w 1145"/>
              <a:gd name="T15" fmla="*/ 2147483647 h 860"/>
              <a:gd name="T16" fmla="*/ 2147483647 w 1145"/>
              <a:gd name="T17" fmla="*/ 2147483647 h 860"/>
              <a:gd name="T18" fmla="*/ 2147483647 w 1145"/>
              <a:gd name="T19" fmla="*/ 2147483647 h 860"/>
              <a:gd name="T20" fmla="*/ 2147483647 w 1145"/>
              <a:gd name="T21" fmla="*/ 2147483647 h 860"/>
              <a:gd name="T22" fmla="*/ 2147483647 w 1145"/>
              <a:gd name="T23" fmla="*/ 2147483647 h 860"/>
              <a:gd name="T24" fmla="*/ 2147483647 w 1145"/>
              <a:gd name="T25" fmla="*/ 2147483647 h 860"/>
              <a:gd name="T26" fmla="*/ 2147483647 w 1145"/>
              <a:gd name="T27" fmla="*/ 2147483647 h 860"/>
              <a:gd name="T28" fmla="*/ 0 w 1145"/>
              <a:gd name="T29" fmla="*/ 0 h 8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5"/>
              <a:gd name="T46" fmla="*/ 0 h 860"/>
              <a:gd name="T47" fmla="*/ 1145 w 1145"/>
              <a:gd name="T48" fmla="*/ 860 h 8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5" h="860">
                <a:moveTo>
                  <a:pt x="1145" y="847"/>
                </a:moveTo>
                <a:cubicBezTo>
                  <a:pt x="1091" y="860"/>
                  <a:pt x="1079" y="833"/>
                  <a:pt x="1027" y="823"/>
                </a:cubicBezTo>
                <a:cubicBezTo>
                  <a:pt x="1011" y="812"/>
                  <a:pt x="993" y="805"/>
                  <a:pt x="980" y="792"/>
                </a:cubicBezTo>
                <a:cubicBezTo>
                  <a:pt x="966" y="778"/>
                  <a:pt x="962" y="758"/>
                  <a:pt x="949" y="745"/>
                </a:cubicBezTo>
                <a:cubicBezTo>
                  <a:pt x="934" y="730"/>
                  <a:pt x="916" y="720"/>
                  <a:pt x="902" y="706"/>
                </a:cubicBezTo>
                <a:cubicBezTo>
                  <a:pt x="888" y="651"/>
                  <a:pt x="848" y="615"/>
                  <a:pt x="816" y="572"/>
                </a:cubicBezTo>
                <a:cubicBezTo>
                  <a:pt x="809" y="563"/>
                  <a:pt x="763" y="490"/>
                  <a:pt x="745" y="470"/>
                </a:cubicBezTo>
                <a:cubicBezTo>
                  <a:pt x="730" y="453"/>
                  <a:pt x="709" y="442"/>
                  <a:pt x="698" y="423"/>
                </a:cubicBezTo>
                <a:cubicBezTo>
                  <a:pt x="657" y="354"/>
                  <a:pt x="617" y="284"/>
                  <a:pt x="573" y="219"/>
                </a:cubicBezTo>
                <a:cubicBezTo>
                  <a:pt x="558" y="198"/>
                  <a:pt x="529" y="140"/>
                  <a:pt x="502" y="125"/>
                </a:cubicBezTo>
                <a:cubicBezTo>
                  <a:pt x="468" y="105"/>
                  <a:pt x="428" y="106"/>
                  <a:pt x="392" y="102"/>
                </a:cubicBezTo>
                <a:cubicBezTo>
                  <a:pt x="366" y="93"/>
                  <a:pt x="337" y="90"/>
                  <a:pt x="314" y="78"/>
                </a:cubicBezTo>
                <a:cubicBezTo>
                  <a:pt x="305" y="73"/>
                  <a:pt x="299" y="63"/>
                  <a:pt x="290" y="62"/>
                </a:cubicBezTo>
                <a:cubicBezTo>
                  <a:pt x="256" y="55"/>
                  <a:pt x="222" y="56"/>
                  <a:pt x="188" y="54"/>
                </a:cubicBezTo>
                <a:cubicBezTo>
                  <a:pt x="125" y="39"/>
                  <a:pt x="65" y="0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884613" y="2438400"/>
            <a:ext cx="3430587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20" name="Freeform 8"/>
          <p:cNvSpPr>
            <a:spLocks/>
          </p:cNvSpPr>
          <p:nvPr/>
        </p:nvSpPr>
        <p:spPr bwMode="auto">
          <a:xfrm>
            <a:off x="3848100" y="2438400"/>
            <a:ext cx="3390900" cy="3429000"/>
          </a:xfrm>
          <a:custGeom>
            <a:avLst/>
            <a:gdLst>
              <a:gd name="T0" fmla="*/ 2147483647 w 2211"/>
              <a:gd name="T1" fmla="*/ 2147483647 h 2510"/>
              <a:gd name="T2" fmla="*/ 2147483647 w 2211"/>
              <a:gd name="T3" fmla="*/ 2147483647 h 2510"/>
              <a:gd name="T4" fmla="*/ 2147483647 w 2211"/>
              <a:gd name="T5" fmla="*/ 2147483647 h 2510"/>
              <a:gd name="T6" fmla="*/ 2147483647 w 2211"/>
              <a:gd name="T7" fmla="*/ 2147483647 h 2510"/>
              <a:gd name="T8" fmla="*/ 2147483647 w 2211"/>
              <a:gd name="T9" fmla="*/ 2147483647 h 2510"/>
              <a:gd name="T10" fmla="*/ 2147483647 w 2211"/>
              <a:gd name="T11" fmla="*/ 2147483647 h 2510"/>
              <a:gd name="T12" fmla="*/ 2147483647 w 2211"/>
              <a:gd name="T13" fmla="*/ 2147483647 h 2510"/>
              <a:gd name="T14" fmla="*/ 2147483647 w 2211"/>
              <a:gd name="T15" fmla="*/ 2147483647 h 2510"/>
              <a:gd name="T16" fmla="*/ 2147483647 w 2211"/>
              <a:gd name="T17" fmla="*/ 2147483647 h 2510"/>
              <a:gd name="T18" fmla="*/ 2147483647 w 2211"/>
              <a:gd name="T19" fmla="*/ 2147483647 h 2510"/>
              <a:gd name="T20" fmla="*/ 2147483647 w 2211"/>
              <a:gd name="T21" fmla="*/ 2147483647 h 2510"/>
              <a:gd name="T22" fmla="*/ 2147483647 w 2211"/>
              <a:gd name="T23" fmla="*/ 2147483647 h 2510"/>
              <a:gd name="T24" fmla="*/ 2147483647 w 2211"/>
              <a:gd name="T25" fmla="*/ 2147483647 h 2510"/>
              <a:gd name="T26" fmla="*/ 2147483647 w 2211"/>
              <a:gd name="T27" fmla="*/ 2147483647 h 2510"/>
              <a:gd name="T28" fmla="*/ 2147483647 w 2211"/>
              <a:gd name="T29" fmla="*/ 2147483647 h 2510"/>
              <a:gd name="T30" fmla="*/ 2147483647 w 2211"/>
              <a:gd name="T31" fmla="*/ 2147483647 h 2510"/>
              <a:gd name="T32" fmla="*/ 2147483647 w 2211"/>
              <a:gd name="T33" fmla="*/ 2147483647 h 2510"/>
              <a:gd name="T34" fmla="*/ 2147483647 w 2211"/>
              <a:gd name="T35" fmla="*/ 2147483647 h 2510"/>
              <a:gd name="T36" fmla="*/ 2147483647 w 2211"/>
              <a:gd name="T37" fmla="*/ 2147483647 h 2510"/>
              <a:gd name="T38" fmla="*/ 2147483647 w 2211"/>
              <a:gd name="T39" fmla="*/ 2147483647 h 2510"/>
              <a:gd name="T40" fmla="*/ 2147483647 w 2211"/>
              <a:gd name="T41" fmla="*/ 2147483647 h 2510"/>
              <a:gd name="T42" fmla="*/ 2147483647 w 2211"/>
              <a:gd name="T43" fmla="*/ 2147483647 h 2510"/>
              <a:gd name="T44" fmla="*/ 2147483647 w 2211"/>
              <a:gd name="T45" fmla="*/ 2147483647 h 2510"/>
              <a:gd name="T46" fmla="*/ 2147483647 w 2211"/>
              <a:gd name="T47" fmla="*/ 2147483647 h 2510"/>
              <a:gd name="T48" fmla="*/ 2147483647 w 2211"/>
              <a:gd name="T49" fmla="*/ 2147483647 h 2510"/>
              <a:gd name="T50" fmla="*/ 2147483647 w 2211"/>
              <a:gd name="T51" fmla="*/ 2147483647 h 2510"/>
              <a:gd name="T52" fmla="*/ 2147483647 w 2211"/>
              <a:gd name="T53" fmla="*/ 2147483647 h 2510"/>
              <a:gd name="T54" fmla="*/ 2147483647 w 2211"/>
              <a:gd name="T55" fmla="*/ 2147483647 h 2510"/>
              <a:gd name="T56" fmla="*/ 2147483647 w 2211"/>
              <a:gd name="T57" fmla="*/ 2147483647 h 2510"/>
              <a:gd name="T58" fmla="*/ 2147483647 w 2211"/>
              <a:gd name="T59" fmla="*/ 2147483647 h 2510"/>
              <a:gd name="T60" fmla="*/ 0 w 2211"/>
              <a:gd name="T61" fmla="*/ 2147483647 h 25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11"/>
              <a:gd name="T94" fmla="*/ 0 h 2510"/>
              <a:gd name="T95" fmla="*/ 2211 w 2211"/>
              <a:gd name="T96" fmla="*/ 2510 h 25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11" h="2510">
                <a:moveTo>
                  <a:pt x="2211" y="2510"/>
                </a:moveTo>
                <a:cubicBezTo>
                  <a:pt x="2177" y="2499"/>
                  <a:pt x="2176" y="2477"/>
                  <a:pt x="2149" y="2456"/>
                </a:cubicBezTo>
                <a:cubicBezTo>
                  <a:pt x="2134" y="2444"/>
                  <a:pt x="2102" y="2424"/>
                  <a:pt x="2102" y="2424"/>
                </a:cubicBezTo>
                <a:cubicBezTo>
                  <a:pt x="2090" y="2407"/>
                  <a:pt x="2073" y="2394"/>
                  <a:pt x="2062" y="2377"/>
                </a:cubicBezTo>
                <a:cubicBezTo>
                  <a:pt x="2057" y="2370"/>
                  <a:pt x="2058" y="2361"/>
                  <a:pt x="2055" y="2354"/>
                </a:cubicBezTo>
                <a:cubicBezTo>
                  <a:pt x="2037" y="2317"/>
                  <a:pt x="2018" y="2279"/>
                  <a:pt x="2000" y="2244"/>
                </a:cubicBezTo>
                <a:cubicBezTo>
                  <a:pt x="1972" y="2190"/>
                  <a:pt x="1949" y="2146"/>
                  <a:pt x="1937" y="2087"/>
                </a:cubicBezTo>
                <a:cubicBezTo>
                  <a:pt x="1926" y="1970"/>
                  <a:pt x="1920" y="1904"/>
                  <a:pt x="1913" y="1773"/>
                </a:cubicBezTo>
                <a:cubicBezTo>
                  <a:pt x="1911" y="1752"/>
                  <a:pt x="1896" y="1648"/>
                  <a:pt x="1890" y="1640"/>
                </a:cubicBezTo>
                <a:cubicBezTo>
                  <a:pt x="1864" y="1606"/>
                  <a:pt x="1844" y="1571"/>
                  <a:pt x="1819" y="1538"/>
                </a:cubicBezTo>
                <a:cubicBezTo>
                  <a:pt x="1812" y="1522"/>
                  <a:pt x="1790" y="1466"/>
                  <a:pt x="1788" y="1452"/>
                </a:cubicBezTo>
                <a:cubicBezTo>
                  <a:pt x="1787" y="1448"/>
                  <a:pt x="1779" y="1398"/>
                  <a:pt x="1772" y="1389"/>
                </a:cubicBezTo>
                <a:cubicBezTo>
                  <a:pt x="1758" y="1371"/>
                  <a:pt x="1725" y="1342"/>
                  <a:pt x="1725" y="1342"/>
                </a:cubicBezTo>
                <a:cubicBezTo>
                  <a:pt x="1709" y="1296"/>
                  <a:pt x="1673" y="1266"/>
                  <a:pt x="1655" y="1224"/>
                </a:cubicBezTo>
                <a:cubicBezTo>
                  <a:pt x="1635" y="1180"/>
                  <a:pt x="1619" y="1135"/>
                  <a:pt x="1600" y="1091"/>
                </a:cubicBezTo>
                <a:cubicBezTo>
                  <a:pt x="1595" y="1080"/>
                  <a:pt x="1591" y="1068"/>
                  <a:pt x="1584" y="1059"/>
                </a:cubicBezTo>
                <a:cubicBezTo>
                  <a:pt x="1570" y="1041"/>
                  <a:pt x="1537" y="1012"/>
                  <a:pt x="1537" y="1012"/>
                </a:cubicBezTo>
                <a:cubicBezTo>
                  <a:pt x="1521" y="966"/>
                  <a:pt x="1489" y="975"/>
                  <a:pt x="1451" y="957"/>
                </a:cubicBezTo>
                <a:cubicBezTo>
                  <a:pt x="1399" y="931"/>
                  <a:pt x="1364" y="884"/>
                  <a:pt x="1317" y="855"/>
                </a:cubicBezTo>
                <a:cubicBezTo>
                  <a:pt x="1295" y="841"/>
                  <a:pt x="1222" y="805"/>
                  <a:pt x="1207" y="785"/>
                </a:cubicBezTo>
                <a:cubicBezTo>
                  <a:pt x="1177" y="745"/>
                  <a:pt x="1130" y="658"/>
                  <a:pt x="1082" y="644"/>
                </a:cubicBezTo>
                <a:cubicBezTo>
                  <a:pt x="1060" y="615"/>
                  <a:pt x="1028" y="595"/>
                  <a:pt x="1011" y="565"/>
                </a:cubicBezTo>
                <a:cubicBezTo>
                  <a:pt x="990" y="529"/>
                  <a:pt x="964" y="484"/>
                  <a:pt x="925" y="471"/>
                </a:cubicBezTo>
                <a:cubicBezTo>
                  <a:pt x="889" y="442"/>
                  <a:pt x="851" y="419"/>
                  <a:pt x="815" y="393"/>
                </a:cubicBezTo>
                <a:cubicBezTo>
                  <a:pt x="801" y="353"/>
                  <a:pt x="784" y="352"/>
                  <a:pt x="753" y="330"/>
                </a:cubicBezTo>
                <a:cubicBezTo>
                  <a:pt x="679" y="276"/>
                  <a:pt x="620" y="187"/>
                  <a:pt x="533" y="157"/>
                </a:cubicBezTo>
                <a:cubicBezTo>
                  <a:pt x="490" y="126"/>
                  <a:pt x="464" y="105"/>
                  <a:pt x="415" y="95"/>
                </a:cubicBezTo>
                <a:cubicBezTo>
                  <a:pt x="399" y="87"/>
                  <a:pt x="384" y="77"/>
                  <a:pt x="368" y="71"/>
                </a:cubicBezTo>
                <a:cubicBezTo>
                  <a:pt x="358" y="66"/>
                  <a:pt x="346" y="67"/>
                  <a:pt x="337" y="63"/>
                </a:cubicBezTo>
                <a:cubicBezTo>
                  <a:pt x="319" y="55"/>
                  <a:pt x="307" y="38"/>
                  <a:pt x="290" y="32"/>
                </a:cubicBezTo>
                <a:cubicBezTo>
                  <a:pt x="208" y="0"/>
                  <a:pt x="79" y="8"/>
                  <a:pt x="0" y="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3897313" y="2517775"/>
            <a:ext cx="1741487" cy="1444625"/>
          </a:xfrm>
          <a:custGeom>
            <a:avLst/>
            <a:gdLst>
              <a:gd name="T0" fmla="*/ 0 w 1176"/>
              <a:gd name="T1" fmla="*/ 0 h 816"/>
              <a:gd name="T2" fmla="*/ 2147483647 w 1176"/>
              <a:gd name="T3" fmla="*/ 2147483647 h 816"/>
              <a:gd name="T4" fmla="*/ 2147483647 w 1176"/>
              <a:gd name="T5" fmla="*/ 2147483647 h 816"/>
              <a:gd name="T6" fmla="*/ 2147483647 w 1176"/>
              <a:gd name="T7" fmla="*/ 2147483647 h 816"/>
              <a:gd name="T8" fmla="*/ 2147483647 w 1176"/>
              <a:gd name="T9" fmla="*/ 2147483647 h 816"/>
              <a:gd name="T10" fmla="*/ 2147483647 w 1176"/>
              <a:gd name="T11" fmla="*/ 2147483647 h 816"/>
              <a:gd name="T12" fmla="*/ 2147483647 w 1176"/>
              <a:gd name="T13" fmla="*/ 2147483647 h 816"/>
              <a:gd name="T14" fmla="*/ 2147483647 w 1176"/>
              <a:gd name="T15" fmla="*/ 2147483647 h 816"/>
              <a:gd name="T16" fmla="*/ 2147483647 w 1176"/>
              <a:gd name="T17" fmla="*/ 2147483647 h 816"/>
              <a:gd name="T18" fmla="*/ 2147483647 w 1176"/>
              <a:gd name="T19" fmla="*/ 2147483647 h 816"/>
              <a:gd name="T20" fmla="*/ 2147483647 w 1176"/>
              <a:gd name="T21" fmla="*/ 2147483647 h 816"/>
              <a:gd name="T22" fmla="*/ 2147483647 w 1176"/>
              <a:gd name="T23" fmla="*/ 2147483647 h 816"/>
              <a:gd name="T24" fmla="*/ 2147483647 w 1176"/>
              <a:gd name="T25" fmla="*/ 2147483647 h 816"/>
              <a:gd name="T26" fmla="*/ 2147483647 w 1176"/>
              <a:gd name="T27" fmla="*/ 2147483647 h 816"/>
              <a:gd name="T28" fmla="*/ 2147483647 w 1176"/>
              <a:gd name="T29" fmla="*/ 2147483647 h 816"/>
              <a:gd name="T30" fmla="*/ 2147483647 w 1176"/>
              <a:gd name="T31" fmla="*/ 2147483647 h 816"/>
              <a:gd name="T32" fmla="*/ 2147483647 w 1176"/>
              <a:gd name="T33" fmla="*/ 2147483647 h 816"/>
              <a:gd name="T34" fmla="*/ 2147483647 w 1176"/>
              <a:gd name="T35" fmla="*/ 2147483647 h 816"/>
              <a:gd name="T36" fmla="*/ 2147483647 w 1176"/>
              <a:gd name="T37" fmla="*/ 2147483647 h 816"/>
              <a:gd name="T38" fmla="*/ 2147483647 w 1176"/>
              <a:gd name="T39" fmla="*/ 2147483647 h 816"/>
              <a:gd name="T40" fmla="*/ 2147483647 w 1176"/>
              <a:gd name="T41" fmla="*/ 2147483647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76"/>
              <a:gd name="T64" fmla="*/ 0 h 816"/>
              <a:gd name="T65" fmla="*/ 1176 w 1176"/>
              <a:gd name="T66" fmla="*/ 816 h 81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76" h="816">
                <a:moveTo>
                  <a:pt x="0" y="0"/>
                </a:moveTo>
                <a:cubicBezTo>
                  <a:pt x="101" y="20"/>
                  <a:pt x="205" y="1"/>
                  <a:pt x="306" y="31"/>
                </a:cubicBezTo>
                <a:cubicBezTo>
                  <a:pt x="343" y="56"/>
                  <a:pt x="390" y="68"/>
                  <a:pt x="424" y="102"/>
                </a:cubicBezTo>
                <a:cubicBezTo>
                  <a:pt x="460" y="138"/>
                  <a:pt x="441" y="128"/>
                  <a:pt x="478" y="141"/>
                </a:cubicBezTo>
                <a:cubicBezTo>
                  <a:pt x="486" y="149"/>
                  <a:pt x="492" y="158"/>
                  <a:pt x="502" y="165"/>
                </a:cubicBezTo>
                <a:cubicBezTo>
                  <a:pt x="508" y="169"/>
                  <a:pt x="519" y="166"/>
                  <a:pt x="525" y="173"/>
                </a:cubicBezTo>
                <a:cubicBezTo>
                  <a:pt x="533" y="183"/>
                  <a:pt x="533" y="200"/>
                  <a:pt x="541" y="212"/>
                </a:cubicBezTo>
                <a:cubicBezTo>
                  <a:pt x="549" y="224"/>
                  <a:pt x="564" y="231"/>
                  <a:pt x="573" y="243"/>
                </a:cubicBezTo>
                <a:cubicBezTo>
                  <a:pt x="587" y="262"/>
                  <a:pt x="592" y="291"/>
                  <a:pt x="612" y="306"/>
                </a:cubicBezTo>
                <a:cubicBezTo>
                  <a:pt x="633" y="321"/>
                  <a:pt x="675" y="353"/>
                  <a:pt x="675" y="353"/>
                </a:cubicBezTo>
                <a:cubicBezTo>
                  <a:pt x="679" y="359"/>
                  <a:pt x="700" y="394"/>
                  <a:pt x="706" y="400"/>
                </a:cubicBezTo>
                <a:cubicBezTo>
                  <a:pt x="725" y="419"/>
                  <a:pt x="755" y="428"/>
                  <a:pt x="776" y="447"/>
                </a:cubicBezTo>
                <a:cubicBezTo>
                  <a:pt x="834" y="498"/>
                  <a:pt x="817" y="504"/>
                  <a:pt x="902" y="533"/>
                </a:cubicBezTo>
                <a:cubicBezTo>
                  <a:pt x="917" y="538"/>
                  <a:pt x="935" y="539"/>
                  <a:pt x="949" y="549"/>
                </a:cubicBezTo>
                <a:cubicBezTo>
                  <a:pt x="964" y="559"/>
                  <a:pt x="996" y="580"/>
                  <a:pt x="996" y="580"/>
                </a:cubicBezTo>
                <a:cubicBezTo>
                  <a:pt x="1006" y="596"/>
                  <a:pt x="1013" y="614"/>
                  <a:pt x="1027" y="628"/>
                </a:cubicBezTo>
                <a:cubicBezTo>
                  <a:pt x="1035" y="635"/>
                  <a:pt x="1044" y="642"/>
                  <a:pt x="1051" y="651"/>
                </a:cubicBezTo>
                <a:cubicBezTo>
                  <a:pt x="1062" y="665"/>
                  <a:pt x="1076" y="680"/>
                  <a:pt x="1082" y="698"/>
                </a:cubicBezTo>
                <a:cubicBezTo>
                  <a:pt x="1084" y="706"/>
                  <a:pt x="1084" y="715"/>
                  <a:pt x="1090" y="722"/>
                </a:cubicBezTo>
                <a:cubicBezTo>
                  <a:pt x="1120" y="761"/>
                  <a:pt x="1128" y="763"/>
                  <a:pt x="1161" y="784"/>
                </a:cubicBezTo>
                <a:cubicBezTo>
                  <a:pt x="1170" y="811"/>
                  <a:pt x="1163" y="801"/>
                  <a:pt x="1176" y="816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22" name="Freeform 10"/>
          <p:cNvSpPr>
            <a:spLocks/>
          </p:cNvSpPr>
          <p:nvPr/>
        </p:nvSpPr>
        <p:spPr bwMode="auto">
          <a:xfrm>
            <a:off x="6019800" y="3962400"/>
            <a:ext cx="1143000" cy="2133600"/>
          </a:xfrm>
          <a:custGeom>
            <a:avLst/>
            <a:gdLst>
              <a:gd name="T0" fmla="*/ 0 w 682"/>
              <a:gd name="T1" fmla="*/ 0 h 1310"/>
              <a:gd name="T2" fmla="*/ 2147483647 w 682"/>
              <a:gd name="T3" fmla="*/ 2147483647 h 1310"/>
              <a:gd name="T4" fmla="*/ 2147483647 w 682"/>
              <a:gd name="T5" fmla="*/ 2147483647 h 1310"/>
              <a:gd name="T6" fmla="*/ 2147483647 w 682"/>
              <a:gd name="T7" fmla="*/ 2147483647 h 1310"/>
              <a:gd name="T8" fmla="*/ 2147483647 w 682"/>
              <a:gd name="T9" fmla="*/ 2147483647 h 1310"/>
              <a:gd name="T10" fmla="*/ 2147483647 w 682"/>
              <a:gd name="T11" fmla="*/ 2147483647 h 1310"/>
              <a:gd name="T12" fmla="*/ 2147483647 w 682"/>
              <a:gd name="T13" fmla="*/ 2147483647 h 1310"/>
              <a:gd name="T14" fmla="*/ 2147483647 w 682"/>
              <a:gd name="T15" fmla="*/ 2147483647 h 1310"/>
              <a:gd name="T16" fmla="*/ 2147483647 w 682"/>
              <a:gd name="T17" fmla="*/ 2147483647 h 1310"/>
              <a:gd name="T18" fmla="*/ 2147483647 w 682"/>
              <a:gd name="T19" fmla="*/ 2147483647 h 1310"/>
              <a:gd name="T20" fmla="*/ 2147483647 w 682"/>
              <a:gd name="T21" fmla="*/ 2147483647 h 1310"/>
              <a:gd name="T22" fmla="*/ 2147483647 w 682"/>
              <a:gd name="T23" fmla="*/ 2147483647 h 1310"/>
              <a:gd name="T24" fmla="*/ 2147483647 w 682"/>
              <a:gd name="T25" fmla="*/ 2147483647 h 13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2"/>
              <a:gd name="T40" fmla="*/ 0 h 1310"/>
              <a:gd name="T41" fmla="*/ 682 w 682"/>
              <a:gd name="T42" fmla="*/ 1310 h 13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2" h="1310">
                <a:moveTo>
                  <a:pt x="0" y="0"/>
                </a:moveTo>
                <a:cubicBezTo>
                  <a:pt x="9" y="71"/>
                  <a:pt x="1" y="97"/>
                  <a:pt x="55" y="142"/>
                </a:cubicBezTo>
                <a:cubicBezTo>
                  <a:pt x="80" y="162"/>
                  <a:pt x="93" y="178"/>
                  <a:pt x="125" y="189"/>
                </a:cubicBezTo>
                <a:cubicBezTo>
                  <a:pt x="151" y="240"/>
                  <a:pt x="162" y="296"/>
                  <a:pt x="196" y="345"/>
                </a:cubicBezTo>
                <a:cubicBezTo>
                  <a:pt x="208" y="394"/>
                  <a:pt x="235" y="447"/>
                  <a:pt x="259" y="494"/>
                </a:cubicBezTo>
                <a:cubicBezTo>
                  <a:pt x="267" y="536"/>
                  <a:pt x="278" y="585"/>
                  <a:pt x="306" y="620"/>
                </a:cubicBezTo>
                <a:cubicBezTo>
                  <a:pt x="321" y="640"/>
                  <a:pt x="346" y="653"/>
                  <a:pt x="361" y="675"/>
                </a:cubicBezTo>
                <a:cubicBezTo>
                  <a:pt x="403" y="734"/>
                  <a:pt x="451" y="786"/>
                  <a:pt x="494" y="847"/>
                </a:cubicBezTo>
                <a:cubicBezTo>
                  <a:pt x="515" y="911"/>
                  <a:pt x="532" y="978"/>
                  <a:pt x="549" y="1044"/>
                </a:cubicBezTo>
                <a:cubicBezTo>
                  <a:pt x="554" y="1064"/>
                  <a:pt x="560" y="1103"/>
                  <a:pt x="572" y="1122"/>
                </a:cubicBezTo>
                <a:cubicBezTo>
                  <a:pt x="585" y="1142"/>
                  <a:pt x="605" y="1157"/>
                  <a:pt x="620" y="1177"/>
                </a:cubicBezTo>
                <a:cubicBezTo>
                  <a:pt x="632" y="1215"/>
                  <a:pt x="639" y="1238"/>
                  <a:pt x="659" y="1271"/>
                </a:cubicBezTo>
                <a:cubicBezTo>
                  <a:pt x="666" y="1283"/>
                  <a:pt x="682" y="1310"/>
                  <a:pt x="682" y="1310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7162800" y="3124200"/>
            <a:ext cx="1981200" cy="1981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370732" name="AutoShape 11"/>
          <p:cNvSpPr>
            <a:spLocks noChangeArrowheads="1"/>
          </p:cNvSpPr>
          <p:nvPr/>
        </p:nvSpPr>
        <p:spPr bwMode="auto">
          <a:xfrm>
            <a:off x="539750" y="3716338"/>
            <a:ext cx="2122488" cy="11922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7F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Garamond" pitchFamily="18" charset="0"/>
              <a:cs typeface="+mn-cs"/>
            </a:endParaRPr>
          </a:p>
          <a:p>
            <a:pPr eaLnBrk="0" hangingPunct="0"/>
            <a:endParaRPr lang="en-US" altLang="en-US" sz="4000">
              <a:solidFill>
                <a:srgbClr val="FFFFFF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411691" name="AutoShape 11"/>
          <p:cNvSpPr>
            <a:spLocks noChangeArrowheads="1"/>
          </p:cNvSpPr>
          <p:nvPr/>
        </p:nvSpPr>
        <p:spPr bwMode="auto">
          <a:xfrm>
            <a:off x="457200" y="6027738"/>
            <a:ext cx="3962400" cy="5095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8000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411689" name="AutoShape 15"/>
          <p:cNvSpPr>
            <a:spLocks noChangeArrowheads="1"/>
          </p:cNvSpPr>
          <p:nvPr/>
        </p:nvSpPr>
        <p:spPr bwMode="auto">
          <a:xfrm>
            <a:off x="4800600" y="4114800"/>
            <a:ext cx="1752600" cy="2133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800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Garamond" pitchFamily="18" charset="0"/>
              <a:cs typeface="+mn-cs"/>
            </a:endParaRP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268538" y="0"/>
            <a:ext cx="4429125" cy="1227138"/>
            <a:chOff x="1429" y="48"/>
            <a:chExt cx="2790" cy="773"/>
          </a:xfrm>
        </p:grpSpPr>
        <p:sp>
          <p:nvSpPr>
            <p:cNvPr id="411687" name="AutoShape 19"/>
            <p:cNvSpPr>
              <a:spLocks noChangeArrowheads="1"/>
            </p:cNvSpPr>
            <p:nvPr/>
          </p:nvSpPr>
          <p:spPr bwMode="auto">
            <a:xfrm>
              <a:off x="1429" y="48"/>
              <a:ext cx="1536" cy="58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/>
              <a:endParaRPr lang="en-US" altLang="en-US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837" y="48"/>
              <a:ext cx="998" cy="5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星期一</a:t>
              </a:r>
              <a:r>
                <a:rPr lang="en-US" altLang="zh-CN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: </a:t>
              </a:r>
              <a:r>
                <a:rPr lang="zh-CN" altLang="en-US">
                  <a:solidFill>
                    <a:srgbClr val="FF0000"/>
                  </a:solidFill>
                  <a:latin typeface="SimHei" pitchFamily="49" charset="-122"/>
                  <a:ea typeface="SimHei" pitchFamily="49" charset="-122"/>
                  <a:cs typeface="+mn-cs"/>
                </a:rPr>
                <a:t>洁净圣殿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  <a:cs typeface="+mn-cs"/>
              </a:endParaRP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3424" y="530"/>
              <a:ext cx="795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星期二</a:t>
              </a:r>
              <a:r>
                <a:rPr lang="en-SG" altLang="zh-CN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:</a:t>
              </a:r>
              <a:endParaRPr lang="en-US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endParaRPr>
            </a:p>
          </p:txBody>
        </p:sp>
      </p:grpSp>
      <p:sp>
        <p:nvSpPr>
          <p:cNvPr id="411685" name="AutoShape 25"/>
          <p:cNvSpPr>
            <a:spLocks noChangeArrowheads="1"/>
          </p:cNvSpPr>
          <p:nvPr/>
        </p:nvSpPr>
        <p:spPr bwMode="auto">
          <a:xfrm>
            <a:off x="5334000" y="76200"/>
            <a:ext cx="1905000" cy="1752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269340" name="Freeform 28"/>
          <p:cNvSpPr>
            <a:spLocks/>
          </p:cNvSpPr>
          <p:nvPr/>
        </p:nvSpPr>
        <p:spPr bwMode="auto">
          <a:xfrm>
            <a:off x="3889375" y="2590800"/>
            <a:ext cx="3425825" cy="35814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41" name="Freeform 29"/>
          <p:cNvSpPr>
            <a:spLocks/>
          </p:cNvSpPr>
          <p:nvPr/>
        </p:nvSpPr>
        <p:spPr bwMode="auto">
          <a:xfrm>
            <a:off x="4114800" y="2590800"/>
            <a:ext cx="3200400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3999" name="Freeform 1055"/>
          <p:cNvSpPr>
            <a:spLocks/>
          </p:cNvSpPr>
          <p:nvPr/>
        </p:nvSpPr>
        <p:spPr bwMode="auto">
          <a:xfrm>
            <a:off x="2036763" y="2874963"/>
            <a:ext cx="5295900" cy="3271837"/>
          </a:xfrm>
          <a:custGeom>
            <a:avLst/>
            <a:gdLst>
              <a:gd name="T0" fmla="*/ 2147483647 w 3336"/>
              <a:gd name="T1" fmla="*/ 2147483647 h 2061"/>
              <a:gd name="T2" fmla="*/ 2147483647 w 3336"/>
              <a:gd name="T3" fmla="*/ 2147483647 h 2061"/>
              <a:gd name="T4" fmla="*/ 2147483647 w 3336"/>
              <a:gd name="T5" fmla="*/ 2147483647 h 2061"/>
              <a:gd name="T6" fmla="*/ 2147483647 w 3336"/>
              <a:gd name="T7" fmla="*/ 2147483647 h 2061"/>
              <a:gd name="T8" fmla="*/ 2147483647 w 3336"/>
              <a:gd name="T9" fmla="*/ 2147483647 h 2061"/>
              <a:gd name="T10" fmla="*/ 2147483647 w 3336"/>
              <a:gd name="T11" fmla="*/ 2147483647 h 2061"/>
              <a:gd name="T12" fmla="*/ 2147483647 w 3336"/>
              <a:gd name="T13" fmla="*/ 2147483647 h 2061"/>
              <a:gd name="T14" fmla="*/ 2147483647 w 3336"/>
              <a:gd name="T15" fmla="*/ 2147483647 h 2061"/>
              <a:gd name="T16" fmla="*/ 2147483647 w 3336"/>
              <a:gd name="T17" fmla="*/ 2147483647 h 2061"/>
              <a:gd name="T18" fmla="*/ 2147483647 w 3336"/>
              <a:gd name="T19" fmla="*/ 2147483647 h 2061"/>
              <a:gd name="T20" fmla="*/ 2147483647 w 3336"/>
              <a:gd name="T21" fmla="*/ 2147483647 h 2061"/>
              <a:gd name="T22" fmla="*/ 2147483647 w 3336"/>
              <a:gd name="T23" fmla="*/ 2147483647 h 2061"/>
              <a:gd name="T24" fmla="*/ 2147483647 w 3336"/>
              <a:gd name="T25" fmla="*/ 2147483647 h 2061"/>
              <a:gd name="T26" fmla="*/ 2147483647 w 3336"/>
              <a:gd name="T27" fmla="*/ 2147483647 h 2061"/>
              <a:gd name="T28" fmla="*/ 2147483647 w 3336"/>
              <a:gd name="T29" fmla="*/ 2147483647 h 2061"/>
              <a:gd name="T30" fmla="*/ 2147483647 w 3336"/>
              <a:gd name="T31" fmla="*/ 2147483647 h 2061"/>
              <a:gd name="T32" fmla="*/ 2147483647 w 3336"/>
              <a:gd name="T33" fmla="*/ 2147483647 h 2061"/>
              <a:gd name="T34" fmla="*/ 2147483647 w 3336"/>
              <a:gd name="T35" fmla="*/ 2147483647 h 2061"/>
              <a:gd name="T36" fmla="*/ 2147483647 w 3336"/>
              <a:gd name="T37" fmla="*/ 2147483647 h 2061"/>
              <a:gd name="T38" fmla="*/ 2147483647 w 3336"/>
              <a:gd name="T39" fmla="*/ 2147483647 h 2061"/>
              <a:gd name="T40" fmla="*/ 2147483647 w 3336"/>
              <a:gd name="T41" fmla="*/ 2147483647 h 2061"/>
              <a:gd name="T42" fmla="*/ 2147483647 w 3336"/>
              <a:gd name="T43" fmla="*/ 2147483647 h 2061"/>
              <a:gd name="T44" fmla="*/ 2147483647 w 3336"/>
              <a:gd name="T45" fmla="*/ 2147483647 h 2061"/>
              <a:gd name="T46" fmla="*/ 2147483647 w 3336"/>
              <a:gd name="T47" fmla="*/ 2147483647 h 2061"/>
              <a:gd name="T48" fmla="*/ 2147483647 w 3336"/>
              <a:gd name="T49" fmla="*/ 2147483647 h 2061"/>
              <a:gd name="T50" fmla="*/ 2147483647 w 3336"/>
              <a:gd name="T51" fmla="*/ 2147483647 h 2061"/>
              <a:gd name="T52" fmla="*/ 2147483647 w 3336"/>
              <a:gd name="T53" fmla="*/ 2147483647 h 2061"/>
              <a:gd name="T54" fmla="*/ 2147483647 w 3336"/>
              <a:gd name="T55" fmla="*/ 2147483647 h 2061"/>
              <a:gd name="T56" fmla="*/ 2147483647 w 3336"/>
              <a:gd name="T57" fmla="*/ 2147483647 h 2061"/>
              <a:gd name="T58" fmla="*/ 2147483647 w 3336"/>
              <a:gd name="T59" fmla="*/ 2147483647 h 2061"/>
              <a:gd name="T60" fmla="*/ 2147483647 w 3336"/>
              <a:gd name="T61" fmla="*/ 2147483647 h 2061"/>
              <a:gd name="T62" fmla="*/ 2147483647 w 3336"/>
              <a:gd name="T63" fmla="*/ 2147483647 h 2061"/>
              <a:gd name="T64" fmla="*/ 2147483647 w 3336"/>
              <a:gd name="T65" fmla="*/ 2147483647 h 2061"/>
              <a:gd name="T66" fmla="*/ 2147483647 w 3336"/>
              <a:gd name="T67" fmla="*/ 2147483647 h 2061"/>
              <a:gd name="T68" fmla="*/ 2147483647 w 3336"/>
              <a:gd name="T69" fmla="*/ 2147483647 h 2061"/>
              <a:gd name="T70" fmla="*/ 2147483647 w 3336"/>
              <a:gd name="T71" fmla="*/ 2147483647 h 2061"/>
              <a:gd name="T72" fmla="*/ 2147483647 w 3336"/>
              <a:gd name="T73" fmla="*/ 2147483647 h 2061"/>
              <a:gd name="T74" fmla="*/ 2147483647 w 3336"/>
              <a:gd name="T75" fmla="*/ 2147483647 h 2061"/>
              <a:gd name="T76" fmla="*/ 2147483647 w 3336"/>
              <a:gd name="T77" fmla="*/ 2147483647 h 2061"/>
              <a:gd name="T78" fmla="*/ 2147483647 w 3336"/>
              <a:gd name="T79" fmla="*/ 2147483647 h 2061"/>
              <a:gd name="T80" fmla="*/ 2147483647 w 3336"/>
              <a:gd name="T81" fmla="*/ 2147483647 h 2061"/>
              <a:gd name="T82" fmla="*/ 2147483647 w 3336"/>
              <a:gd name="T83" fmla="*/ 2147483647 h 2061"/>
              <a:gd name="T84" fmla="*/ 2147483647 w 3336"/>
              <a:gd name="T85" fmla="*/ 2147483647 h 2061"/>
              <a:gd name="T86" fmla="*/ 2147483647 w 3336"/>
              <a:gd name="T87" fmla="*/ 2147483647 h 2061"/>
              <a:gd name="T88" fmla="*/ 0 w 3336"/>
              <a:gd name="T89" fmla="*/ 0 h 20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336"/>
              <a:gd name="T136" fmla="*/ 0 h 2061"/>
              <a:gd name="T137" fmla="*/ 3336 w 3336"/>
              <a:gd name="T138" fmla="*/ 2061 h 20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336" h="2061">
                <a:moveTo>
                  <a:pt x="3336" y="2061"/>
                </a:moveTo>
                <a:cubicBezTo>
                  <a:pt x="3320" y="2003"/>
                  <a:pt x="3280" y="1942"/>
                  <a:pt x="3237" y="1902"/>
                </a:cubicBezTo>
                <a:cubicBezTo>
                  <a:pt x="3226" y="1856"/>
                  <a:pt x="3236" y="1849"/>
                  <a:pt x="3192" y="1827"/>
                </a:cubicBezTo>
                <a:cubicBezTo>
                  <a:pt x="3187" y="1819"/>
                  <a:pt x="3182" y="1810"/>
                  <a:pt x="3177" y="1804"/>
                </a:cubicBezTo>
                <a:cubicBezTo>
                  <a:pt x="3170" y="1795"/>
                  <a:pt x="3160" y="1790"/>
                  <a:pt x="3154" y="1782"/>
                </a:cubicBezTo>
                <a:cubicBezTo>
                  <a:pt x="3142" y="1765"/>
                  <a:pt x="3135" y="1745"/>
                  <a:pt x="3124" y="1729"/>
                </a:cubicBezTo>
                <a:cubicBezTo>
                  <a:pt x="3110" y="1686"/>
                  <a:pt x="3062" y="1615"/>
                  <a:pt x="3019" y="1600"/>
                </a:cubicBezTo>
                <a:cubicBezTo>
                  <a:pt x="3004" y="1581"/>
                  <a:pt x="2985" y="1567"/>
                  <a:pt x="2973" y="1548"/>
                </a:cubicBezTo>
                <a:cubicBezTo>
                  <a:pt x="2936" y="1487"/>
                  <a:pt x="2931" y="1445"/>
                  <a:pt x="2913" y="1382"/>
                </a:cubicBezTo>
                <a:cubicBezTo>
                  <a:pt x="2897" y="1330"/>
                  <a:pt x="2868" y="1284"/>
                  <a:pt x="2853" y="1231"/>
                </a:cubicBezTo>
                <a:cubicBezTo>
                  <a:pt x="2840" y="1185"/>
                  <a:pt x="2840" y="1139"/>
                  <a:pt x="2822" y="1095"/>
                </a:cubicBezTo>
                <a:cubicBezTo>
                  <a:pt x="2800" y="1044"/>
                  <a:pt x="2781" y="1025"/>
                  <a:pt x="2754" y="982"/>
                </a:cubicBezTo>
                <a:cubicBezTo>
                  <a:pt x="2710" y="912"/>
                  <a:pt x="2713" y="878"/>
                  <a:pt x="2634" y="846"/>
                </a:cubicBezTo>
                <a:cubicBezTo>
                  <a:pt x="2623" y="829"/>
                  <a:pt x="2605" y="817"/>
                  <a:pt x="2596" y="800"/>
                </a:cubicBezTo>
                <a:cubicBezTo>
                  <a:pt x="2577" y="764"/>
                  <a:pt x="2581" y="686"/>
                  <a:pt x="2558" y="657"/>
                </a:cubicBezTo>
                <a:cubicBezTo>
                  <a:pt x="2543" y="638"/>
                  <a:pt x="2461" y="612"/>
                  <a:pt x="2438" y="604"/>
                </a:cubicBezTo>
                <a:cubicBezTo>
                  <a:pt x="2429" y="564"/>
                  <a:pt x="2426" y="527"/>
                  <a:pt x="2385" y="514"/>
                </a:cubicBezTo>
                <a:cubicBezTo>
                  <a:pt x="2376" y="500"/>
                  <a:pt x="2362" y="489"/>
                  <a:pt x="2354" y="476"/>
                </a:cubicBezTo>
                <a:cubicBezTo>
                  <a:pt x="2337" y="449"/>
                  <a:pt x="2335" y="430"/>
                  <a:pt x="2309" y="408"/>
                </a:cubicBezTo>
                <a:cubicBezTo>
                  <a:pt x="2292" y="393"/>
                  <a:pt x="2268" y="373"/>
                  <a:pt x="2249" y="363"/>
                </a:cubicBezTo>
                <a:cubicBezTo>
                  <a:pt x="2227" y="352"/>
                  <a:pt x="2221" y="359"/>
                  <a:pt x="2204" y="340"/>
                </a:cubicBezTo>
                <a:cubicBezTo>
                  <a:pt x="2176" y="309"/>
                  <a:pt x="2163" y="287"/>
                  <a:pt x="2143" y="257"/>
                </a:cubicBezTo>
                <a:cubicBezTo>
                  <a:pt x="2108" y="280"/>
                  <a:pt x="2089" y="281"/>
                  <a:pt x="2045" y="287"/>
                </a:cubicBezTo>
                <a:cubicBezTo>
                  <a:pt x="2037" y="289"/>
                  <a:pt x="2030" y="294"/>
                  <a:pt x="2022" y="295"/>
                </a:cubicBezTo>
                <a:cubicBezTo>
                  <a:pt x="1946" y="299"/>
                  <a:pt x="1870" y="291"/>
                  <a:pt x="1796" y="302"/>
                </a:cubicBezTo>
                <a:cubicBezTo>
                  <a:pt x="1780" y="304"/>
                  <a:pt x="1681" y="385"/>
                  <a:pt x="1660" y="393"/>
                </a:cubicBezTo>
                <a:cubicBezTo>
                  <a:pt x="1627" y="403"/>
                  <a:pt x="1584" y="411"/>
                  <a:pt x="1555" y="431"/>
                </a:cubicBezTo>
                <a:cubicBezTo>
                  <a:pt x="1537" y="442"/>
                  <a:pt x="1538" y="453"/>
                  <a:pt x="1517" y="461"/>
                </a:cubicBezTo>
                <a:cubicBezTo>
                  <a:pt x="1474" y="475"/>
                  <a:pt x="1432" y="477"/>
                  <a:pt x="1389" y="483"/>
                </a:cubicBezTo>
                <a:cubicBezTo>
                  <a:pt x="1339" y="504"/>
                  <a:pt x="1283" y="524"/>
                  <a:pt x="1230" y="536"/>
                </a:cubicBezTo>
                <a:cubicBezTo>
                  <a:pt x="1162" y="550"/>
                  <a:pt x="1066" y="551"/>
                  <a:pt x="1004" y="589"/>
                </a:cubicBezTo>
                <a:cubicBezTo>
                  <a:pt x="953" y="619"/>
                  <a:pt x="972" y="618"/>
                  <a:pt x="936" y="665"/>
                </a:cubicBezTo>
                <a:cubicBezTo>
                  <a:pt x="896" y="715"/>
                  <a:pt x="846" y="765"/>
                  <a:pt x="785" y="785"/>
                </a:cubicBezTo>
                <a:cubicBezTo>
                  <a:pt x="741" y="813"/>
                  <a:pt x="749" y="815"/>
                  <a:pt x="687" y="831"/>
                </a:cubicBezTo>
                <a:cubicBezTo>
                  <a:pt x="600" y="823"/>
                  <a:pt x="502" y="820"/>
                  <a:pt x="415" y="800"/>
                </a:cubicBezTo>
                <a:cubicBezTo>
                  <a:pt x="359" y="787"/>
                  <a:pt x="317" y="754"/>
                  <a:pt x="264" y="740"/>
                </a:cubicBezTo>
                <a:cubicBezTo>
                  <a:pt x="255" y="723"/>
                  <a:pt x="245" y="705"/>
                  <a:pt x="241" y="687"/>
                </a:cubicBezTo>
                <a:cubicBezTo>
                  <a:pt x="235" y="660"/>
                  <a:pt x="234" y="606"/>
                  <a:pt x="219" y="582"/>
                </a:cubicBezTo>
                <a:cubicBezTo>
                  <a:pt x="213" y="574"/>
                  <a:pt x="203" y="571"/>
                  <a:pt x="196" y="566"/>
                </a:cubicBezTo>
                <a:cubicBezTo>
                  <a:pt x="158" y="452"/>
                  <a:pt x="201" y="567"/>
                  <a:pt x="166" y="499"/>
                </a:cubicBezTo>
                <a:cubicBezTo>
                  <a:pt x="133" y="435"/>
                  <a:pt x="110" y="321"/>
                  <a:pt x="98" y="249"/>
                </a:cubicBezTo>
                <a:cubicBezTo>
                  <a:pt x="95" y="196"/>
                  <a:pt x="104" y="141"/>
                  <a:pt x="90" y="91"/>
                </a:cubicBezTo>
                <a:cubicBezTo>
                  <a:pt x="85" y="73"/>
                  <a:pt x="45" y="61"/>
                  <a:pt x="45" y="61"/>
                </a:cubicBezTo>
                <a:cubicBezTo>
                  <a:pt x="39" y="42"/>
                  <a:pt x="37" y="29"/>
                  <a:pt x="23" y="15"/>
                </a:cubicBezTo>
                <a:cubicBezTo>
                  <a:pt x="16" y="8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00" name="Freeform 1056"/>
          <p:cNvSpPr>
            <a:spLocks/>
          </p:cNvSpPr>
          <p:nvPr/>
        </p:nvSpPr>
        <p:spPr bwMode="auto">
          <a:xfrm>
            <a:off x="2322513" y="2398713"/>
            <a:ext cx="2809875" cy="1622425"/>
          </a:xfrm>
          <a:custGeom>
            <a:avLst/>
            <a:gdLst>
              <a:gd name="T0" fmla="*/ 0 w 1770"/>
              <a:gd name="T1" fmla="*/ 2147483647 h 1022"/>
              <a:gd name="T2" fmla="*/ 2147483647 w 1770"/>
              <a:gd name="T3" fmla="*/ 2147483647 h 1022"/>
              <a:gd name="T4" fmla="*/ 2147483647 w 1770"/>
              <a:gd name="T5" fmla="*/ 2147483647 h 1022"/>
              <a:gd name="T6" fmla="*/ 2147483647 w 1770"/>
              <a:gd name="T7" fmla="*/ 2147483647 h 1022"/>
              <a:gd name="T8" fmla="*/ 2147483647 w 1770"/>
              <a:gd name="T9" fmla="*/ 2147483647 h 1022"/>
              <a:gd name="T10" fmla="*/ 2147483647 w 1770"/>
              <a:gd name="T11" fmla="*/ 2147483647 h 1022"/>
              <a:gd name="T12" fmla="*/ 2147483647 w 1770"/>
              <a:gd name="T13" fmla="*/ 2147483647 h 1022"/>
              <a:gd name="T14" fmla="*/ 2147483647 w 1770"/>
              <a:gd name="T15" fmla="*/ 2147483647 h 1022"/>
              <a:gd name="T16" fmla="*/ 2147483647 w 1770"/>
              <a:gd name="T17" fmla="*/ 2147483647 h 1022"/>
              <a:gd name="T18" fmla="*/ 2147483647 w 1770"/>
              <a:gd name="T19" fmla="*/ 2147483647 h 1022"/>
              <a:gd name="T20" fmla="*/ 2147483647 w 1770"/>
              <a:gd name="T21" fmla="*/ 2147483647 h 1022"/>
              <a:gd name="T22" fmla="*/ 2147483647 w 1770"/>
              <a:gd name="T23" fmla="*/ 2147483647 h 1022"/>
              <a:gd name="T24" fmla="*/ 2147483647 w 1770"/>
              <a:gd name="T25" fmla="*/ 2147483647 h 1022"/>
              <a:gd name="T26" fmla="*/ 2147483647 w 1770"/>
              <a:gd name="T27" fmla="*/ 2147483647 h 1022"/>
              <a:gd name="T28" fmla="*/ 2147483647 w 1770"/>
              <a:gd name="T29" fmla="*/ 2147483647 h 1022"/>
              <a:gd name="T30" fmla="*/ 2147483647 w 1770"/>
              <a:gd name="T31" fmla="*/ 2147483647 h 1022"/>
              <a:gd name="T32" fmla="*/ 2147483647 w 1770"/>
              <a:gd name="T33" fmla="*/ 2147483647 h 1022"/>
              <a:gd name="T34" fmla="*/ 2147483647 w 1770"/>
              <a:gd name="T35" fmla="*/ 2147483647 h 1022"/>
              <a:gd name="T36" fmla="*/ 2147483647 w 1770"/>
              <a:gd name="T37" fmla="*/ 2147483647 h 1022"/>
              <a:gd name="T38" fmla="*/ 2147483647 w 1770"/>
              <a:gd name="T39" fmla="*/ 2147483647 h 1022"/>
              <a:gd name="T40" fmla="*/ 2147483647 w 1770"/>
              <a:gd name="T41" fmla="*/ 2147483647 h 1022"/>
              <a:gd name="T42" fmla="*/ 2147483647 w 1770"/>
              <a:gd name="T43" fmla="*/ 2147483647 h 1022"/>
              <a:gd name="T44" fmla="*/ 2147483647 w 1770"/>
              <a:gd name="T45" fmla="*/ 0 h 10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70"/>
              <a:gd name="T70" fmla="*/ 0 h 1022"/>
              <a:gd name="T71" fmla="*/ 1770 w 1770"/>
              <a:gd name="T72" fmla="*/ 1022 h 10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70" h="1022">
                <a:moveTo>
                  <a:pt x="0" y="323"/>
                </a:moveTo>
                <a:cubicBezTo>
                  <a:pt x="8" y="377"/>
                  <a:pt x="3" y="466"/>
                  <a:pt x="56" y="501"/>
                </a:cubicBezTo>
                <a:cubicBezTo>
                  <a:pt x="79" y="536"/>
                  <a:pt x="85" y="575"/>
                  <a:pt x="105" y="614"/>
                </a:cubicBezTo>
                <a:cubicBezTo>
                  <a:pt x="96" y="697"/>
                  <a:pt x="102" y="718"/>
                  <a:pt x="121" y="792"/>
                </a:cubicBezTo>
                <a:cubicBezTo>
                  <a:pt x="127" y="843"/>
                  <a:pt x="121" y="902"/>
                  <a:pt x="178" y="921"/>
                </a:cubicBezTo>
                <a:cubicBezTo>
                  <a:pt x="208" y="967"/>
                  <a:pt x="229" y="992"/>
                  <a:pt x="283" y="1010"/>
                </a:cubicBezTo>
                <a:cubicBezTo>
                  <a:pt x="328" y="1006"/>
                  <a:pt x="384" y="1022"/>
                  <a:pt x="420" y="994"/>
                </a:cubicBezTo>
                <a:cubicBezTo>
                  <a:pt x="436" y="980"/>
                  <a:pt x="443" y="958"/>
                  <a:pt x="460" y="945"/>
                </a:cubicBezTo>
                <a:cubicBezTo>
                  <a:pt x="489" y="920"/>
                  <a:pt x="538" y="900"/>
                  <a:pt x="574" y="889"/>
                </a:cubicBezTo>
                <a:cubicBezTo>
                  <a:pt x="609" y="853"/>
                  <a:pt x="654" y="829"/>
                  <a:pt x="687" y="792"/>
                </a:cubicBezTo>
                <a:cubicBezTo>
                  <a:pt x="707" y="768"/>
                  <a:pt x="696" y="765"/>
                  <a:pt x="727" y="752"/>
                </a:cubicBezTo>
                <a:cubicBezTo>
                  <a:pt x="775" y="731"/>
                  <a:pt x="829" y="715"/>
                  <a:pt x="881" y="703"/>
                </a:cubicBezTo>
                <a:cubicBezTo>
                  <a:pt x="899" y="692"/>
                  <a:pt x="921" y="685"/>
                  <a:pt x="937" y="671"/>
                </a:cubicBezTo>
                <a:cubicBezTo>
                  <a:pt x="972" y="638"/>
                  <a:pt x="962" y="604"/>
                  <a:pt x="1002" y="582"/>
                </a:cubicBezTo>
                <a:cubicBezTo>
                  <a:pt x="1030" y="565"/>
                  <a:pt x="1059" y="560"/>
                  <a:pt x="1091" y="550"/>
                </a:cubicBezTo>
                <a:cubicBezTo>
                  <a:pt x="1159" y="526"/>
                  <a:pt x="1228" y="500"/>
                  <a:pt x="1293" y="469"/>
                </a:cubicBezTo>
                <a:cubicBezTo>
                  <a:pt x="1315" y="433"/>
                  <a:pt x="1408" y="351"/>
                  <a:pt x="1446" y="339"/>
                </a:cubicBezTo>
                <a:cubicBezTo>
                  <a:pt x="1505" y="319"/>
                  <a:pt x="1529" y="316"/>
                  <a:pt x="1568" y="267"/>
                </a:cubicBezTo>
                <a:cubicBezTo>
                  <a:pt x="1575" y="234"/>
                  <a:pt x="1568" y="231"/>
                  <a:pt x="1600" y="218"/>
                </a:cubicBezTo>
                <a:cubicBezTo>
                  <a:pt x="1615" y="211"/>
                  <a:pt x="1648" y="202"/>
                  <a:pt x="1648" y="202"/>
                </a:cubicBezTo>
                <a:cubicBezTo>
                  <a:pt x="1680" y="153"/>
                  <a:pt x="1654" y="114"/>
                  <a:pt x="1705" y="81"/>
                </a:cubicBezTo>
                <a:cubicBezTo>
                  <a:pt x="1712" y="57"/>
                  <a:pt x="1709" y="56"/>
                  <a:pt x="1729" y="40"/>
                </a:cubicBezTo>
                <a:cubicBezTo>
                  <a:pt x="1742" y="29"/>
                  <a:pt x="1770" y="20"/>
                  <a:pt x="177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57200" y="5481638"/>
            <a:ext cx="3962400" cy="511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411682" name="AutoShape 11"/>
          <p:cNvSpPr>
            <a:spLocks noChangeArrowheads="1"/>
          </p:cNvSpPr>
          <p:nvPr/>
        </p:nvSpPr>
        <p:spPr bwMode="auto">
          <a:xfrm>
            <a:off x="457200" y="4953000"/>
            <a:ext cx="3962400" cy="5492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8000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269323" name="AutoShape 11"/>
          <p:cNvSpPr>
            <a:spLocks noChangeArrowheads="1"/>
          </p:cNvSpPr>
          <p:nvPr/>
        </p:nvSpPr>
        <p:spPr bwMode="auto">
          <a:xfrm>
            <a:off x="7162800" y="5089525"/>
            <a:ext cx="1676400" cy="7778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99CC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84014" name="Freeform 1070"/>
          <p:cNvSpPr>
            <a:spLocks/>
          </p:cNvSpPr>
          <p:nvPr/>
        </p:nvSpPr>
        <p:spPr bwMode="auto">
          <a:xfrm>
            <a:off x="1628775" y="2603500"/>
            <a:ext cx="3605213" cy="1590675"/>
          </a:xfrm>
          <a:custGeom>
            <a:avLst/>
            <a:gdLst>
              <a:gd name="T0" fmla="*/ 2147483647 w 2271"/>
              <a:gd name="T1" fmla="*/ 0 h 1002"/>
              <a:gd name="T2" fmla="*/ 2147483647 w 2271"/>
              <a:gd name="T3" fmla="*/ 2147483647 h 1002"/>
              <a:gd name="T4" fmla="*/ 2147483647 w 2271"/>
              <a:gd name="T5" fmla="*/ 2147483647 h 1002"/>
              <a:gd name="T6" fmla="*/ 2147483647 w 2271"/>
              <a:gd name="T7" fmla="*/ 2147483647 h 1002"/>
              <a:gd name="T8" fmla="*/ 2147483647 w 2271"/>
              <a:gd name="T9" fmla="*/ 2147483647 h 1002"/>
              <a:gd name="T10" fmla="*/ 2147483647 w 2271"/>
              <a:gd name="T11" fmla="*/ 2147483647 h 1002"/>
              <a:gd name="T12" fmla="*/ 2147483647 w 2271"/>
              <a:gd name="T13" fmla="*/ 2147483647 h 1002"/>
              <a:gd name="T14" fmla="*/ 2147483647 w 2271"/>
              <a:gd name="T15" fmla="*/ 2147483647 h 1002"/>
              <a:gd name="T16" fmla="*/ 2147483647 w 2271"/>
              <a:gd name="T17" fmla="*/ 2147483647 h 1002"/>
              <a:gd name="T18" fmla="*/ 2147483647 w 2271"/>
              <a:gd name="T19" fmla="*/ 2147483647 h 1002"/>
              <a:gd name="T20" fmla="*/ 2147483647 w 2271"/>
              <a:gd name="T21" fmla="*/ 2147483647 h 1002"/>
              <a:gd name="T22" fmla="*/ 2147483647 w 2271"/>
              <a:gd name="T23" fmla="*/ 2147483647 h 1002"/>
              <a:gd name="T24" fmla="*/ 2147483647 w 2271"/>
              <a:gd name="T25" fmla="*/ 2147483647 h 1002"/>
              <a:gd name="T26" fmla="*/ 2147483647 w 2271"/>
              <a:gd name="T27" fmla="*/ 2147483647 h 1002"/>
              <a:gd name="T28" fmla="*/ 2147483647 w 2271"/>
              <a:gd name="T29" fmla="*/ 2147483647 h 1002"/>
              <a:gd name="T30" fmla="*/ 2147483647 w 2271"/>
              <a:gd name="T31" fmla="*/ 2147483647 h 1002"/>
              <a:gd name="T32" fmla="*/ 2147483647 w 2271"/>
              <a:gd name="T33" fmla="*/ 2147483647 h 1002"/>
              <a:gd name="T34" fmla="*/ 0 w 2271"/>
              <a:gd name="T35" fmla="*/ 2147483647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71"/>
              <a:gd name="T55" fmla="*/ 0 h 1002"/>
              <a:gd name="T56" fmla="*/ 2271 w 2271"/>
              <a:gd name="T57" fmla="*/ 1002 h 10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71" h="1002">
                <a:moveTo>
                  <a:pt x="2271" y="0"/>
                </a:moveTo>
                <a:cubicBezTo>
                  <a:pt x="2258" y="39"/>
                  <a:pt x="2239" y="35"/>
                  <a:pt x="2207" y="57"/>
                </a:cubicBezTo>
                <a:cubicBezTo>
                  <a:pt x="2195" y="88"/>
                  <a:pt x="2171" y="91"/>
                  <a:pt x="2158" y="122"/>
                </a:cubicBezTo>
                <a:cubicBezTo>
                  <a:pt x="2141" y="160"/>
                  <a:pt x="2132" y="210"/>
                  <a:pt x="2093" y="235"/>
                </a:cubicBezTo>
                <a:cubicBezTo>
                  <a:pt x="2039" y="267"/>
                  <a:pt x="2099" y="213"/>
                  <a:pt x="2045" y="259"/>
                </a:cubicBezTo>
                <a:cubicBezTo>
                  <a:pt x="2012" y="286"/>
                  <a:pt x="2006" y="341"/>
                  <a:pt x="1972" y="364"/>
                </a:cubicBezTo>
                <a:cubicBezTo>
                  <a:pt x="1881" y="424"/>
                  <a:pt x="1942" y="389"/>
                  <a:pt x="1778" y="445"/>
                </a:cubicBezTo>
                <a:cubicBezTo>
                  <a:pt x="1751" y="472"/>
                  <a:pt x="1734" y="516"/>
                  <a:pt x="1697" y="526"/>
                </a:cubicBezTo>
                <a:cubicBezTo>
                  <a:pt x="1643" y="539"/>
                  <a:pt x="1561" y="558"/>
                  <a:pt x="1520" y="590"/>
                </a:cubicBezTo>
                <a:cubicBezTo>
                  <a:pt x="1437" y="652"/>
                  <a:pt x="1367" y="722"/>
                  <a:pt x="1285" y="784"/>
                </a:cubicBezTo>
                <a:cubicBezTo>
                  <a:pt x="1242" y="815"/>
                  <a:pt x="1278" y="786"/>
                  <a:pt x="1213" y="816"/>
                </a:cubicBezTo>
                <a:cubicBezTo>
                  <a:pt x="1123" y="857"/>
                  <a:pt x="1037" y="909"/>
                  <a:pt x="946" y="946"/>
                </a:cubicBezTo>
                <a:cubicBezTo>
                  <a:pt x="906" y="985"/>
                  <a:pt x="859" y="985"/>
                  <a:pt x="808" y="1002"/>
                </a:cubicBezTo>
                <a:cubicBezTo>
                  <a:pt x="644" y="995"/>
                  <a:pt x="613" y="988"/>
                  <a:pt x="485" y="970"/>
                </a:cubicBezTo>
                <a:cubicBezTo>
                  <a:pt x="458" y="961"/>
                  <a:pt x="438" y="946"/>
                  <a:pt x="412" y="938"/>
                </a:cubicBezTo>
                <a:cubicBezTo>
                  <a:pt x="379" y="837"/>
                  <a:pt x="195" y="838"/>
                  <a:pt x="113" y="816"/>
                </a:cubicBezTo>
                <a:cubicBezTo>
                  <a:pt x="84" y="794"/>
                  <a:pt x="69" y="771"/>
                  <a:pt x="41" y="752"/>
                </a:cubicBezTo>
                <a:cubicBezTo>
                  <a:pt x="28" y="732"/>
                  <a:pt x="16" y="719"/>
                  <a:pt x="0" y="703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15" name="Freeform 1071"/>
          <p:cNvSpPr>
            <a:spLocks/>
          </p:cNvSpPr>
          <p:nvPr/>
        </p:nvSpPr>
        <p:spPr bwMode="auto">
          <a:xfrm>
            <a:off x="1706563" y="1911350"/>
            <a:ext cx="1808162" cy="1795463"/>
          </a:xfrm>
          <a:custGeom>
            <a:avLst/>
            <a:gdLst>
              <a:gd name="T0" fmla="*/ 0 w 1139"/>
              <a:gd name="T1" fmla="*/ 2147483647 h 1131"/>
              <a:gd name="T2" fmla="*/ 2147483647 w 1139"/>
              <a:gd name="T3" fmla="*/ 2147483647 h 1131"/>
              <a:gd name="T4" fmla="*/ 2147483647 w 1139"/>
              <a:gd name="T5" fmla="*/ 2147483647 h 1131"/>
              <a:gd name="T6" fmla="*/ 2147483647 w 1139"/>
              <a:gd name="T7" fmla="*/ 2147483647 h 1131"/>
              <a:gd name="T8" fmla="*/ 2147483647 w 1139"/>
              <a:gd name="T9" fmla="*/ 2147483647 h 1131"/>
              <a:gd name="T10" fmla="*/ 2147483647 w 1139"/>
              <a:gd name="T11" fmla="*/ 2147483647 h 1131"/>
              <a:gd name="T12" fmla="*/ 2147483647 w 1139"/>
              <a:gd name="T13" fmla="*/ 2147483647 h 1131"/>
              <a:gd name="T14" fmla="*/ 2147483647 w 1139"/>
              <a:gd name="T15" fmla="*/ 2147483647 h 1131"/>
              <a:gd name="T16" fmla="*/ 2147483647 w 1139"/>
              <a:gd name="T17" fmla="*/ 2147483647 h 1131"/>
              <a:gd name="T18" fmla="*/ 2147483647 w 1139"/>
              <a:gd name="T19" fmla="*/ 2147483647 h 1131"/>
              <a:gd name="T20" fmla="*/ 2147483647 w 1139"/>
              <a:gd name="T21" fmla="*/ 2147483647 h 1131"/>
              <a:gd name="T22" fmla="*/ 2147483647 w 1139"/>
              <a:gd name="T23" fmla="*/ 2147483647 h 1131"/>
              <a:gd name="T24" fmla="*/ 2147483647 w 1139"/>
              <a:gd name="T25" fmla="*/ 2147483647 h 1131"/>
              <a:gd name="T26" fmla="*/ 2147483647 w 1139"/>
              <a:gd name="T27" fmla="*/ 2147483647 h 1131"/>
              <a:gd name="T28" fmla="*/ 2147483647 w 1139"/>
              <a:gd name="T29" fmla="*/ 0 h 1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39"/>
              <a:gd name="T46" fmla="*/ 0 h 1131"/>
              <a:gd name="T47" fmla="*/ 1139 w 1139"/>
              <a:gd name="T48" fmla="*/ 1131 h 1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39" h="1131">
                <a:moveTo>
                  <a:pt x="0" y="1131"/>
                </a:moveTo>
                <a:cubicBezTo>
                  <a:pt x="27" y="1112"/>
                  <a:pt x="37" y="1098"/>
                  <a:pt x="48" y="1067"/>
                </a:cubicBezTo>
                <a:cubicBezTo>
                  <a:pt x="50" y="1048"/>
                  <a:pt x="49" y="1028"/>
                  <a:pt x="56" y="1010"/>
                </a:cubicBezTo>
                <a:cubicBezTo>
                  <a:pt x="67" y="977"/>
                  <a:pt x="133" y="971"/>
                  <a:pt x="161" y="962"/>
                </a:cubicBezTo>
                <a:cubicBezTo>
                  <a:pt x="166" y="945"/>
                  <a:pt x="165" y="925"/>
                  <a:pt x="178" y="913"/>
                </a:cubicBezTo>
                <a:cubicBezTo>
                  <a:pt x="221" y="869"/>
                  <a:pt x="236" y="875"/>
                  <a:pt x="291" y="857"/>
                </a:cubicBezTo>
                <a:cubicBezTo>
                  <a:pt x="305" y="827"/>
                  <a:pt x="321" y="781"/>
                  <a:pt x="347" y="760"/>
                </a:cubicBezTo>
                <a:cubicBezTo>
                  <a:pt x="373" y="737"/>
                  <a:pt x="402" y="728"/>
                  <a:pt x="428" y="703"/>
                </a:cubicBezTo>
                <a:cubicBezTo>
                  <a:pt x="442" y="658"/>
                  <a:pt x="474" y="652"/>
                  <a:pt x="517" y="638"/>
                </a:cubicBezTo>
                <a:cubicBezTo>
                  <a:pt x="607" y="561"/>
                  <a:pt x="546" y="623"/>
                  <a:pt x="614" y="525"/>
                </a:cubicBezTo>
                <a:cubicBezTo>
                  <a:pt x="645" y="479"/>
                  <a:pt x="686" y="441"/>
                  <a:pt x="719" y="396"/>
                </a:cubicBezTo>
                <a:cubicBezTo>
                  <a:pt x="787" y="301"/>
                  <a:pt x="852" y="193"/>
                  <a:pt x="945" y="121"/>
                </a:cubicBezTo>
                <a:cubicBezTo>
                  <a:pt x="973" y="98"/>
                  <a:pt x="1008" y="83"/>
                  <a:pt x="1034" y="57"/>
                </a:cubicBezTo>
                <a:cubicBezTo>
                  <a:pt x="1038" y="52"/>
                  <a:pt x="1061" y="27"/>
                  <a:pt x="1067" y="24"/>
                </a:cubicBezTo>
                <a:cubicBezTo>
                  <a:pt x="1087" y="12"/>
                  <a:pt x="1139" y="24"/>
                  <a:pt x="1139" y="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16" name="Freeform 1072"/>
          <p:cNvSpPr>
            <a:spLocks/>
          </p:cNvSpPr>
          <p:nvPr/>
        </p:nvSpPr>
        <p:spPr bwMode="auto">
          <a:xfrm>
            <a:off x="2847975" y="1763713"/>
            <a:ext cx="628650" cy="123825"/>
          </a:xfrm>
          <a:custGeom>
            <a:avLst/>
            <a:gdLst>
              <a:gd name="T0" fmla="*/ 2147483647 w 396"/>
              <a:gd name="T1" fmla="*/ 2147483647 h 78"/>
              <a:gd name="T2" fmla="*/ 2147483647 w 396"/>
              <a:gd name="T3" fmla="*/ 2147483647 h 78"/>
              <a:gd name="T4" fmla="*/ 2147483647 w 396"/>
              <a:gd name="T5" fmla="*/ 2147483647 h 78"/>
              <a:gd name="T6" fmla="*/ 2147483647 w 396"/>
              <a:gd name="T7" fmla="*/ 2147483647 h 78"/>
              <a:gd name="T8" fmla="*/ 2147483647 w 396"/>
              <a:gd name="T9" fmla="*/ 2147483647 h 78"/>
              <a:gd name="T10" fmla="*/ 0 w 396"/>
              <a:gd name="T11" fmla="*/ 2147483647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78"/>
              <a:gd name="T20" fmla="*/ 396 w 396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78">
                <a:moveTo>
                  <a:pt x="396" y="77"/>
                </a:moveTo>
                <a:cubicBezTo>
                  <a:pt x="371" y="72"/>
                  <a:pt x="340" y="78"/>
                  <a:pt x="323" y="61"/>
                </a:cubicBezTo>
                <a:cubicBezTo>
                  <a:pt x="316" y="54"/>
                  <a:pt x="321" y="41"/>
                  <a:pt x="315" y="36"/>
                </a:cubicBezTo>
                <a:cubicBezTo>
                  <a:pt x="306" y="29"/>
                  <a:pt x="293" y="29"/>
                  <a:pt x="283" y="28"/>
                </a:cubicBezTo>
                <a:cubicBezTo>
                  <a:pt x="250" y="24"/>
                  <a:pt x="218" y="22"/>
                  <a:pt x="186" y="20"/>
                </a:cubicBezTo>
                <a:cubicBezTo>
                  <a:pt x="126" y="0"/>
                  <a:pt x="62" y="4"/>
                  <a:pt x="0" y="4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17" name="Freeform 1073"/>
          <p:cNvSpPr>
            <a:spLocks/>
          </p:cNvSpPr>
          <p:nvPr/>
        </p:nvSpPr>
        <p:spPr bwMode="auto">
          <a:xfrm>
            <a:off x="2090738" y="1731963"/>
            <a:ext cx="539750" cy="1000125"/>
          </a:xfrm>
          <a:custGeom>
            <a:avLst/>
            <a:gdLst>
              <a:gd name="T0" fmla="*/ 2147483647 w 340"/>
              <a:gd name="T1" fmla="*/ 0 h 630"/>
              <a:gd name="T2" fmla="*/ 2147483647 w 340"/>
              <a:gd name="T3" fmla="*/ 2147483647 h 630"/>
              <a:gd name="T4" fmla="*/ 2147483647 w 340"/>
              <a:gd name="T5" fmla="*/ 2147483647 h 630"/>
              <a:gd name="T6" fmla="*/ 2147483647 w 340"/>
              <a:gd name="T7" fmla="*/ 2147483647 h 630"/>
              <a:gd name="T8" fmla="*/ 0 w 340"/>
              <a:gd name="T9" fmla="*/ 2147483647 h 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"/>
              <a:gd name="T16" fmla="*/ 0 h 630"/>
              <a:gd name="T17" fmla="*/ 340 w 340"/>
              <a:gd name="T18" fmla="*/ 630 h 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" h="630">
                <a:moveTo>
                  <a:pt x="340" y="0"/>
                </a:moveTo>
                <a:cubicBezTo>
                  <a:pt x="275" y="15"/>
                  <a:pt x="213" y="18"/>
                  <a:pt x="154" y="48"/>
                </a:cubicBezTo>
                <a:cubicBezTo>
                  <a:pt x="125" y="77"/>
                  <a:pt x="97" y="104"/>
                  <a:pt x="73" y="137"/>
                </a:cubicBezTo>
                <a:cubicBezTo>
                  <a:pt x="55" y="244"/>
                  <a:pt x="58" y="351"/>
                  <a:pt x="49" y="460"/>
                </a:cubicBezTo>
                <a:cubicBezTo>
                  <a:pt x="46" y="486"/>
                  <a:pt x="38" y="610"/>
                  <a:pt x="0" y="630"/>
                </a:cubicBezTo>
              </a:path>
            </a:pathLst>
          </a:custGeom>
          <a:noFill/>
          <a:ln w="76200">
            <a:solidFill>
              <a:srgbClr val="11801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411677" name="AutoShape 11"/>
          <p:cNvSpPr>
            <a:spLocks noChangeArrowheads="1"/>
          </p:cNvSpPr>
          <p:nvPr/>
        </p:nvSpPr>
        <p:spPr bwMode="auto">
          <a:xfrm>
            <a:off x="7470775" y="76200"/>
            <a:ext cx="1673225" cy="128428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D6D6D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6D6D6D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505883" name="Text Box 30"/>
          <p:cNvSpPr txBox="1">
            <a:spLocks noChangeArrowheads="1"/>
          </p:cNvSpPr>
          <p:nvPr/>
        </p:nvSpPr>
        <p:spPr bwMode="auto">
          <a:xfrm>
            <a:off x="8748713" y="0"/>
            <a:ext cx="395287" cy="2762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>
                <a:solidFill>
                  <a:srgbClr val="FFFFFF"/>
                </a:solidFill>
                <a:cs typeface="+mn-cs"/>
              </a:rPr>
              <a:t>64</a:t>
            </a:r>
            <a:endParaRPr lang="en-US" altLang="en-US" sz="1200">
              <a:solidFill>
                <a:srgbClr val="FFFFFF"/>
              </a:solidFill>
              <a:cs typeface="+mn-cs"/>
            </a:endParaRPr>
          </a:p>
        </p:txBody>
      </p:sp>
      <p:pic>
        <p:nvPicPr>
          <p:cNvPr id="49" name="Picture 8" descr="j02379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17160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7524750" y="47625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星期三</a:t>
            </a:r>
            <a:r>
              <a:rPr lang="en-SG" altLang="zh-CN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737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7667625" y="342900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星期五</a:t>
            </a:r>
            <a:r>
              <a:rPr lang="en-SG" altLang="zh-CN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F653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7380288" y="5373688"/>
            <a:ext cx="1181100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  <a:cs typeface="+mn-cs"/>
              </a:rPr>
              <a:t>星期六</a:t>
            </a:r>
            <a:r>
              <a:rPr lang="en-US" altLang="zh-CN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  <a:cs typeface="+mn-cs"/>
              </a:rPr>
              <a:t>:</a:t>
            </a:r>
            <a:endParaRPr lang="en-US" altLang="en-US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1042988" y="4076700"/>
            <a:ext cx="1262062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星期四</a:t>
            </a:r>
            <a:r>
              <a:rPr lang="en-SG" altLang="zh-CN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2339975" y="4941888"/>
            <a:ext cx="1262063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星期五</a:t>
            </a:r>
            <a:r>
              <a:rPr lang="en-SG" altLang="zh-CN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1718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1763713" y="5516563"/>
            <a:ext cx="1262062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星期六</a:t>
            </a:r>
            <a:r>
              <a:rPr lang="en-SG" altLang="zh-CN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835150" y="6021388"/>
            <a:ext cx="1262063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星期日</a:t>
            </a:r>
            <a:r>
              <a:rPr lang="en-SG" altLang="zh-CN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00924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4932363" y="4149725"/>
            <a:ext cx="1262062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星期日</a:t>
            </a:r>
            <a:r>
              <a:rPr lang="en-SG" altLang="zh-CN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99007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7" grpId="0" animBg="1"/>
      <p:bldP spid="269317" grpId="1" animBg="1"/>
      <p:bldP spid="269318" grpId="0" animBg="1"/>
      <p:bldP spid="269318" grpId="1" animBg="1"/>
      <p:bldP spid="269319" grpId="0" animBg="1"/>
      <p:bldP spid="269319" grpId="1" animBg="1"/>
      <p:bldP spid="269320" grpId="0" animBg="1"/>
      <p:bldP spid="269320" grpId="1" animBg="1"/>
      <p:bldP spid="269321" grpId="0" animBg="1"/>
      <p:bldP spid="269321" grpId="1" animBg="1"/>
      <p:bldP spid="269322" grpId="0" animBg="1"/>
      <p:bldP spid="269322" grpId="1" animBg="1"/>
      <p:bldP spid="269340" grpId="0" animBg="1"/>
      <p:bldP spid="269340" grpId="1" animBg="1"/>
      <p:bldP spid="269341" grpId="0" animBg="1"/>
      <p:bldP spid="269341" grpId="1" animBg="1"/>
      <p:bldP spid="83999" grpId="0" animBg="1"/>
      <p:bldP spid="84000" grpId="0" animBg="1"/>
      <p:bldP spid="84014" grpId="0" animBg="1"/>
      <p:bldP spid="84015" grpId="0" animBg="1"/>
      <p:bldP spid="84016" grpId="0" animBg="1"/>
      <p:bldP spid="840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关心祂的母亲玛丽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11971" name="Picture 2" descr="John 19.27 John Cares for M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798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I. 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16066" name="Picture 2" descr="John 19.28 I am thirs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0" y="3322638"/>
            <a:ext cx="6649357" cy="3514725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”</a:t>
            </a:r>
            <a:r>
              <a:rPr lang="zh-CN" altLang="en-US" sz="6000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我渴了</a:t>
            </a:r>
            <a:r>
              <a:rPr lang="ru-RU" sz="6000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"</a:t>
            </a:r>
            <a:r>
              <a:rPr lang="en-US" sz="6000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 </a:t>
            </a:r>
            <a:b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</a:br>
            <a:r>
              <a:rPr lang="en-US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(19:28; cf. </a:t>
            </a:r>
            <a:r>
              <a:rPr lang="zh-CN" altLang="en-US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诗篇</a:t>
            </a:r>
            <a:r>
              <a:rPr lang="en-US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22:15; 69:21)</a:t>
            </a:r>
          </a:p>
        </p:txBody>
      </p:sp>
    </p:spTree>
    <p:extLst>
      <p:ext uri="{BB962C8B-B14F-4D97-AF65-F5344CB8AC3E}">
        <p14:creationId xmlns:p14="http://schemas.microsoft.com/office/powerpoint/2010/main" val="3159444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270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>
              <a:solidFill>
                <a:srgbClr val="000090"/>
              </a:solidFill>
              <a:effectLst>
                <a:glow rad="1270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692150"/>
            <a:ext cx="9240838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3" y="-100013"/>
            <a:ext cx="3779837" cy="6858001"/>
          </a:xfrm>
        </p:spPr>
        <p:txBody>
          <a:bodyPr/>
          <a:lstStyle/>
          <a:p>
            <a:pPr>
              <a:defRPr/>
            </a:pPr>
            <a:r>
              <a:rPr lang="zh-CN" altLang="en-US" sz="8800" b="1" dirty="0">
                <a:solidFill>
                  <a:srgbClr val="D50800"/>
                </a:solidFill>
                <a:latin typeface="Tahoma" charset="0"/>
                <a:ea typeface="ＭＳ Ｐゴシック" charset="0"/>
              </a:rPr>
              <a:t>沉重的罪债</a:t>
            </a:r>
            <a:endParaRPr lang="en-US" sz="8800" b="1" dirty="0">
              <a:solidFill>
                <a:srgbClr val="D50800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26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ChangeArrowheads="1"/>
          </p:cNvSpPr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The Debt of Sin</a:t>
            </a:r>
          </a:p>
        </p:txBody>
      </p:sp>
      <p:grpSp>
        <p:nvGrpSpPr>
          <p:cNvPr id="221187" name="Group 5"/>
          <p:cNvGrpSpPr>
            <a:grpSpLocks/>
          </p:cNvGrpSpPr>
          <p:nvPr/>
        </p:nvGrpSpPr>
        <p:grpSpPr bwMode="auto">
          <a:xfrm>
            <a:off x="147638" y="876300"/>
            <a:ext cx="8128000" cy="5105400"/>
            <a:chOff x="147960" y="876300"/>
            <a:chExt cx="8128000" cy="5105400"/>
          </a:xfrm>
        </p:grpSpPr>
        <p:pic>
          <p:nvPicPr>
            <p:cNvPr id="22118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60" y="876300"/>
              <a:ext cx="8128000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90" name="Rectangle 4"/>
            <p:cNvSpPr>
              <a:spLocks noChangeArrowheads="1"/>
            </p:cNvSpPr>
            <p:nvPr/>
          </p:nvSpPr>
          <p:spPr bwMode="auto">
            <a:xfrm rot="1058155">
              <a:off x="914449" y="1377713"/>
              <a:ext cx="6837828" cy="28834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696991">
            <a:off x="2881625" y="1843678"/>
            <a:ext cx="4442242" cy="2646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债务</a:t>
            </a:r>
            <a:endParaRPr lang="en-US" sz="5400" b="1" dirty="0">
              <a:ln w="12700">
                <a:solidFill>
                  <a:srgbClr val="FFFFCC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545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4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5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447800"/>
            <a:ext cx="72390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latin typeface="Arial" charset="0"/>
                <a:ea typeface="ＭＳ Ｐゴシック" charset="0"/>
              </a:rPr>
              <a:t>“成了”</a:t>
            </a:r>
            <a:endParaRPr lang="en-US" dirty="0"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 rot="-1669184">
            <a:off x="-146050" y="1756306"/>
            <a:ext cx="4953000" cy="1892826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1700" dirty="0">
                <a:solidFill>
                  <a:srgbClr val="FF0000"/>
                </a:solidFill>
                <a:latin typeface="Impact" charset="0"/>
              </a:rPr>
              <a:t>合法</a:t>
            </a:r>
          </a:p>
        </p:txBody>
      </p:sp>
      <p:sp>
        <p:nvSpPr>
          <p:cNvPr id="7" name="Rectangle 3" descr="Cork"/>
          <p:cNvSpPr txBox="1">
            <a:spLocks noChangeArrowheads="1"/>
          </p:cNvSpPr>
          <p:nvPr/>
        </p:nvSpPr>
        <p:spPr bwMode="auto">
          <a:xfrm rot="19758282">
            <a:off x="2697163" y="3236913"/>
            <a:ext cx="3124200" cy="2819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完全</a:t>
            </a:r>
          </a:p>
          <a:p>
            <a:pPr algn="ctr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11201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  <p:bldP spid="88070" grpId="0" autoUpdateAnimBg="0"/>
      <p:bldP spid="7" grpId="0" build="p" autoUpdateAnimBg="0" advAuto="3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偿清罪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债</a:t>
            </a:r>
            <a:endParaRPr lang="en-US" sz="4000" b="1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3" descr="John 19.32 Soldier Breaks 2nd leg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为何打断他们的腿？</a:t>
            </a:r>
            <a:endParaRPr lang="en-US" b="1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370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lamb cu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2376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11" y="291585"/>
            <a:ext cx="5699125" cy="1354138"/>
          </a:xfrm>
        </p:spPr>
        <p:txBody>
          <a:bodyPr/>
          <a:lstStyle/>
          <a:p>
            <a:pPr algn="l">
              <a:defRPr/>
            </a:pPr>
            <a:r>
              <a:rPr lang="zh-CN" altLang="en-US" sz="6600" b="1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逾越节的羔羊</a:t>
            </a:r>
            <a:br>
              <a:rPr lang="en-US" altLang="zh-CN" sz="6600" b="1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zh-CN" altLang="en-US" sz="6600" b="1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无瑕疵无沾污</a:t>
            </a:r>
            <a:endParaRPr lang="en-US" sz="6600" b="1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>
                    <a:alpha val="89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79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4" descr="&quot;John 3:16&quot; © Vividline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92600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effectLst/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>
                <a:effectLst/>
                <a:latin typeface="Tahoma" charset="0"/>
                <a:ea typeface="ＭＳ Ｐゴシック" charset="0"/>
              </a:rPr>
              <a:t>!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0" y="5300663"/>
            <a:ext cx="9144000" cy="762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约翰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19:16b-42</a:t>
            </a:r>
            <a:r>
              <a:rPr lang="zh-CN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 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6092825"/>
            <a:ext cx="8702675" cy="5048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Dr. Rick Griffith, Crossroads International Church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461686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lamb d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75" y="1052513"/>
            <a:ext cx="9331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7" y="293688"/>
            <a:ext cx="8686800" cy="1412875"/>
          </a:xfrm>
          <a:solidFill>
            <a:schemeClr val="tx2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latin typeface="Arial"/>
                <a:ea typeface="ＭＳ Ｐゴシック" charset="0"/>
                <a:cs typeface="Arial"/>
              </a:rPr>
              <a:t>逾越节的羔羊都是骨头</a:t>
            </a:r>
            <a:br>
              <a:rPr lang="en-US" altLang="zh-CN" sz="5400" b="1" dirty="0">
                <a:latin typeface="Arial"/>
                <a:ea typeface="ＭＳ Ｐゴシック" charset="0"/>
                <a:cs typeface="Arial"/>
              </a:rPr>
            </a:br>
            <a:r>
              <a:rPr lang="zh-CN" altLang="en-US" sz="5400" b="1" dirty="0">
                <a:latin typeface="Arial"/>
                <a:ea typeface="ＭＳ Ｐゴシック" charset="0"/>
                <a:cs typeface="Arial"/>
              </a:rPr>
              <a:t>不可折断地烧烤</a:t>
            </a:r>
            <a:endParaRPr lang="en-US" sz="54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9379" name="TextBox 5"/>
          <p:cNvSpPr txBox="1">
            <a:spLocks noChangeArrowheads="1"/>
          </p:cNvSpPr>
          <p:nvPr/>
        </p:nvSpPr>
        <p:spPr bwMode="auto">
          <a:xfrm>
            <a:off x="0" y="5084763"/>
            <a:ext cx="57959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</a:rPr>
              <a:t>“每个逾越节的羔羊都必须在同一间房子里吃，你不可以把一点肉从房子里带到外面；羔羊的骨头，一根也不可以折断。”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29380" name="TextBox 6"/>
          <p:cNvSpPr txBox="1">
            <a:spLocks noChangeArrowheads="1"/>
          </p:cNvSpPr>
          <p:nvPr/>
        </p:nvSpPr>
        <p:spPr bwMode="auto">
          <a:xfrm>
            <a:off x="3348038" y="6396038"/>
            <a:ext cx="579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zh-CN" altLang="en-US" b="1" dirty="0">
                <a:solidFill>
                  <a:srgbClr val="FFFFFF"/>
                </a:solidFill>
              </a:rPr>
              <a:t>出埃及记</a:t>
            </a:r>
            <a:r>
              <a:rPr lang="en-US" b="1" dirty="0">
                <a:solidFill>
                  <a:srgbClr val="FFFFFF"/>
                </a:solidFill>
              </a:rPr>
              <a:t>12:46; cf. </a:t>
            </a:r>
            <a:r>
              <a:rPr lang="zh-CN" altLang="en-US" b="1" dirty="0">
                <a:solidFill>
                  <a:srgbClr val="FFFFFF"/>
                </a:solidFill>
              </a:rPr>
              <a:t>民数记</a:t>
            </a:r>
            <a:r>
              <a:rPr lang="en-US" b="1" dirty="0">
                <a:solidFill>
                  <a:srgbClr val="FFFFFF"/>
                </a:solidFill>
              </a:rPr>
              <a:t>. 9:12 </a:t>
            </a:r>
          </a:p>
        </p:txBody>
      </p:sp>
    </p:spTree>
    <p:extLst>
      <p:ext uri="{BB962C8B-B14F-4D97-AF65-F5344CB8AC3E}">
        <p14:creationId xmlns:p14="http://schemas.microsoft.com/office/powerpoint/2010/main" val="3235308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roasted lamb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276"/>
            <a:ext cx="9144000" cy="1138138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逾越节的羔羊</a:t>
            </a:r>
            <a:r>
              <a:rPr lang="zh-CN" altLang="en-US" sz="5400" b="1" i="1" dirty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依旧</a:t>
            </a:r>
            <a:r>
              <a:rPr lang="zh-CN" altLang="en-US" sz="5400" b="1" dirty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全体烧烤，</a:t>
            </a:r>
            <a:br>
              <a:rPr lang="en-US" altLang="zh-CN" sz="5400" b="1" dirty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</a:br>
            <a:r>
              <a:rPr lang="zh-CN" altLang="en-US" sz="5400" b="1" dirty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骨头不可折断</a:t>
            </a:r>
            <a:endParaRPr lang="en-US" sz="5400" b="1" dirty="0">
              <a:solidFill>
                <a:schemeClr val="tx1"/>
              </a:solidFill>
              <a:effectLst>
                <a:glow rad="127000">
                  <a:srgbClr val="000000">
                    <a:alpha val="91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7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 descr="John 19.18 Crucifixion with 2 Ot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1354138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zh-CN" altLang="en-US" sz="3600" b="1" dirty="0"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3600" b="1" dirty="0"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3600" b="1" dirty="0">
                <a:latin typeface="Arial"/>
                <a:ea typeface="ＭＳ Ｐゴシック" charset="0"/>
                <a:cs typeface="Arial"/>
              </a:rPr>
              <a:t>CNV</a:t>
            </a:r>
            <a:endParaRPr lang="en-US" sz="36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1427" name="Title 1"/>
          <p:cNvSpPr txBox="1">
            <a:spLocks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ru-RU" sz="3600" b="1" dirty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耶和华保全他一身的骨头，</a:t>
            </a:r>
          </a:p>
          <a:p>
            <a:pPr algn="ctr"/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连一根也不容折断。</a:t>
            </a:r>
            <a:r>
              <a:rPr lang="ru-RU" sz="3600" b="1" dirty="0">
                <a:solidFill>
                  <a:srgbClr val="FFFFCC"/>
                </a:solidFill>
                <a:cs typeface="Arial" charset="0"/>
              </a:rPr>
              <a:t>"</a:t>
            </a:r>
            <a:endParaRPr lang="en-US" sz="3600" b="1" dirty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01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3" descr="John 19.33 Jesus D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021388"/>
            <a:ext cx="8229600" cy="804862"/>
          </a:xfrm>
        </p:spPr>
        <p:txBody>
          <a:bodyPr/>
          <a:lstStyle/>
          <a:p>
            <a:pPr>
              <a:defRPr/>
            </a:pPr>
            <a:r>
              <a:rPr lang="zh-CN" altLang="en-US" sz="4800" dirty="0">
                <a:latin typeface="Tahoma" charset="0"/>
                <a:ea typeface="ＭＳ Ｐゴシック" charset="0"/>
              </a:rPr>
              <a:t>撒迦利亚</a:t>
            </a:r>
            <a:r>
              <a:rPr lang="en-US" sz="4800" dirty="0">
                <a:latin typeface="Tahoma" charset="0"/>
                <a:ea typeface="ＭＳ Ｐゴシック" charset="0"/>
              </a:rPr>
              <a:t> 12:10 </a:t>
            </a:r>
            <a:r>
              <a:rPr lang="en-US" altLang="zh-CN" sz="4800" dirty="0">
                <a:latin typeface="Tahoma" charset="0"/>
                <a:ea typeface="ＭＳ Ｐゴシック" charset="0"/>
              </a:rPr>
              <a:t>CNV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  <p:sp>
        <p:nvSpPr>
          <p:cNvPr id="232451" name="Title 1"/>
          <p:cNvSpPr txBox="1">
            <a:spLocks/>
          </p:cNvSpPr>
          <p:nvPr/>
        </p:nvSpPr>
        <p:spPr bwMode="auto">
          <a:xfrm>
            <a:off x="0" y="-100013"/>
            <a:ext cx="5076825" cy="6021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ru-RU" altLang="ja-JP" sz="3200" b="1" dirty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我必把那恩慈与恳求的灵倾注在大卫家和耶路撒冷居民的身上。</a:t>
            </a:r>
            <a:endParaRPr lang="en-US" altLang="zh-CN" sz="3200" b="1" dirty="0">
              <a:solidFill>
                <a:srgbClr val="FFFFCC"/>
              </a:solidFill>
              <a:cs typeface="Arial" charset="0"/>
            </a:endParaRPr>
          </a:p>
          <a:p>
            <a:pPr algn="ctr"/>
            <a:r>
              <a:rPr lang="zh-CN" altLang="en-US" sz="3200" b="1" dirty="0">
                <a:solidFill>
                  <a:srgbClr val="FFFF00"/>
                </a:solidFill>
                <a:cs typeface="Arial" charset="0"/>
              </a:rPr>
              <a:t>他们必仰望我，就是他们所刺的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；他们要为他哀哭，好象丧独生子；他们必为他悲痛，好象丧长子。</a:t>
            </a:r>
            <a:r>
              <a:rPr lang="ru-RU" altLang="ja-JP" sz="3200" b="1" dirty="0">
                <a:solidFill>
                  <a:srgbClr val="FFFFCC"/>
                </a:solidFill>
                <a:cs typeface="Arial" charset="0"/>
              </a:rPr>
              <a:t>"</a:t>
            </a:r>
            <a:endParaRPr lang="en-US" sz="3200" b="1" dirty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31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 descr="John 19.34 Blood &amp; Wa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9113" y="274638"/>
            <a:ext cx="6084887" cy="777875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”</a:t>
            </a:r>
            <a:r>
              <a:rPr lang="zh-CN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血与水</a:t>
            </a: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"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59113" y="1125538"/>
            <a:ext cx="6084887" cy="518318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心脏衰竭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新殿 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(2:19)?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因祂的血而得到新生命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(1:13)?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死亡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约翰前书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1:1)?</a:t>
            </a:r>
          </a:p>
        </p:txBody>
      </p:sp>
    </p:spTree>
    <p:extLst>
      <p:ext uri="{BB962C8B-B14F-4D97-AF65-F5344CB8AC3E}">
        <p14:creationId xmlns:p14="http://schemas.microsoft.com/office/powerpoint/2010/main" val="337167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3" descr="John 19.35 Blood &amp; Water for belie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7813" y="1844675"/>
            <a:ext cx="7524750" cy="4954588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zh-CN" altLang="en-US" sz="4000" b="1" dirty="0">
                <a:latin typeface="Arial"/>
                <a:ea typeface="ＭＳ Ｐゴシック" charset="0"/>
                <a:cs typeface="Arial"/>
              </a:rPr>
              <a:t>那看见这事的人已经作证了，他的见证是真实的，他也知道自己所说的是实在的，使你们也相信。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)</a:t>
            </a:r>
            <a:r>
              <a:rPr lang="ru-RU" sz="4000" b="1" dirty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 (19:35 </a:t>
            </a:r>
            <a:r>
              <a:rPr lang="en-US" altLang="zh-CN" sz="4000" b="1" dirty="0">
                <a:latin typeface="Arial"/>
                <a:ea typeface="ＭＳ Ｐゴシック" charset="0"/>
                <a:cs typeface="Arial"/>
              </a:rPr>
              <a:t>CNV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1490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312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 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80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John 19.41 Body laid in to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8589640" cy="1503040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755650" indent="-755650" algn="l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II. 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基督的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葬礼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证明祂真的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死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了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(19:38-42).</a:t>
            </a:r>
          </a:p>
        </p:txBody>
      </p:sp>
    </p:spTree>
    <p:extLst>
      <p:ext uri="{BB962C8B-B14F-4D97-AF65-F5344CB8AC3E}">
        <p14:creationId xmlns:p14="http://schemas.microsoft.com/office/powerpoint/2010/main" val="3766744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1" descr="John 19.38 Joseph of Arimathe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0825" y="33338"/>
            <a:ext cx="5834063" cy="1143000"/>
          </a:xfrm>
        </p:spPr>
        <p:txBody>
          <a:bodyPr/>
          <a:lstStyle/>
          <a:p>
            <a:pPr algn="l">
              <a:defRPr/>
            </a:pPr>
            <a:r>
              <a:rPr lang="zh-CN" altLang="en-US" dirty="0">
                <a:latin typeface="Tahoma" charset="0"/>
                <a:ea typeface="ＭＳ Ｐゴシック" charset="0"/>
              </a:rPr>
              <a:t>亚利马太人约瑟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39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5" descr="John 19.40 Jewish Burial Custo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338" y="2870200"/>
            <a:ext cx="618966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hn 19.39 75 pounds spic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" y="0"/>
            <a:ext cx="5417875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33</a:t>
            </a:r>
            <a:r>
              <a:rPr lang="zh-CN" altLang="en-US" dirty="0">
                <a:latin typeface="Tahoma" charset="0"/>
                <a:ea typeface="ＭＳ Ｐゴシック" charset="0"/>
              </a:rPr>
              <a:t>公斤的香料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9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0" name="Title 1"/>
          <p:cNvSpPr>
            <a:spLocks noGrp="1"/>
          </p:cNvSpPr>
          <p:nvPr>
            <p:ph type="title" idx="4294967295"/>
          </p:nvPr>
        </p:nvSpPr>
        <p:spPr>
          <a:xfrm>
            <a:off x="2206835" y="4335432"/>
            <a:ext cx="8229600" cy="1143000"/>
          </a:xfrm>
        </p:spPr>
        <p:txBody>
          <a:bodyPr/>
          <a:lstStyle/>
          <a:p>
            <a:r>
              <a:rPr lang="zh-CN" altLang="en-US" sz="19900" u="sng" dirty="0">
                <a:solidFill>
                  <a:schemeClr val="bg1"/>
                </a:solidFill>
                <a:latin typeface="Calibri" charset="0"/>
              </a:rPr>
              <a:t>爱</a:t>
            </a:r>
            <a:endParaRPr lang="en-US" sz="19900" u="sng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1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3" descr="John 19.42 Tomb clos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04" y="363452"/>
            <a:ext cx="7921625" cy="1143000"/>
          </a:xfrm>
        </p:spPr>
        <p:txBody>
          <a:bodyPr/>
          <a:lstStyle/>
          <a:p>
            <a:pPr algn="r">
              <a:defRPr/>
            </a:pPr>
            <a:r>
              <a:rPr lang="zh-CN" altLang="en-US" sz="9600" dirty="0">
                <a:latin typeface="Tahoma" charset="0"/>
                <a:ea typeface="ＭＳ Ｐゴシック" charset="0"/>
              </a:rPr>
              <a:t>封墓</a:t>
            </a:r>
            <a:endParaRPr lang="en-US" sz="9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61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latin typeface="Arial"/>
                <a:ea typeface="ＭＳ Ｐゴシック" charset="0"/>
                <a:cs typeface="Arial"/>
              </a:rPr>
              <a:t>为何墓碑葬礼那么重要？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43714" name="Picture 2" descr="John 19.40 Moving Body to To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275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3" descr="Hinnom v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43600"/>
            <a:ext cx="4000500" cy="9144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/>
              </a:rPr>
              <a:t>欣嫩子谷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563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2" descr="John 19.38-39 Joseph &amp; Nicodem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>
                <a:latin typeface="Tahoma" charset="0"/>
                <a:ea typeface="ＭＳ Ｐゴシック" charset="0"/>
              </a:rPr>
              <a:t>约瑟与尼哥德慕</a:t>
            </a:r>
            <a:endParaRPr lang="en-US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44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 descr="crucified_jesus__the_face_by_devcager_thu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040063"/>
            <a:ext cx="4259263" cy="3802062"/>
          </a:xfrm>
        </p:spPr>
        <p:txBody>
          <a:bodyPr/>
          <a:lstStyle/>
          <a:p>
            <a:pPr>
              <a:defRPr/>
            </a:pPr>
            <a:r>
              <a:rPr lang="zh-CN" altLang="en-US" sz="6600" dirty="0">
                <a:latin typeface="Tahoma" charset="0"/>
                <a:ea typeface="ＭＳ Ｐゴシック" charset="0"/>
              </a:rPr>
              <a:t>祂真的</a:t>
            </a:r>
            <a:br>
              <a:rPr lang="en-US" altLang="zh-CN" sz="6600" dirty="0">
                <a:latin typeface="Tahoma" charset="0"/>
                <a:ea typeface="ＭＳ Ｐゴシック" charset="0"/>
              </a:rPr>
            </a:br>
            <a:r>
              <a:rPr lang="zh-CN" altLang="en-US" sz="6600" dirty="0">
                <a:latin typeface="Tahoma" charset="0"/>
                <a:ea typeface="ＭＳ Ｐゴシック" charset="0"/>
              </a:rPr>
              <a:t>死了！</a:t>
            </a:r>
            <a:endParaRPr lang="en-US" sz="6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68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091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1249426" y="3631276"/>
            <a:ext cx="8229600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</a:t>
            </a:r>
            <a:r>
              <a:rPr lang="zh-CN" altLang="en-US" sz="6600" b="1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的死偿清我们的罪债？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79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49858" name="Picture 2" descr="John 19 go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08103" y="5229200"/>
            <a:ext cx="3637711" cy="1008112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主要讯息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65900"/>
            <a:ext cx="9144000" cy="187220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800" b="1" dirty="0">
                <a:ln w="315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基督一定是为了我们的罪债而死因为祂的死亡是如此</a:t>
            </a:r>
            <a:endParaRPr lang="en-US" altLang="zh-CN" sz="4800" b="1" dirty="0">
              <a:ln w="3155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  <a:p>
            <a:pPr eaLnBrk="1" hangingPunct="1">
              <a:defRPr/>
            </a:pPr>
            <a:r>
              <a:rPr lang="zh-CN" altLang="en-US" sz="5400" dirty="0">
                <a:ln w="315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应许预言，无私和肯定</a:t>
            </a:r>
            <a:r>
              <a:rPr lang="zh-CN" altLang="en-US" sz="5400" dirty="0">
                <a:ln w="31550" cmpd="sng">
                  <a:gradFill>
                    <a:gsLst>
                      <a:gs pos="70000">
                        <a:srgbClr val="AC6D56">
                          <a:shade val="50000"/>
                          <a:satMod val="190000"/>
                        </a:srgbClr>
                      </a:gs>
                      <a:gs pos="0">
                        <a:srgbClr val="AC6D5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。</a:t>
            </a:r>
            <a:endParaRPr lang="en-US" sz="5400" dirty="0">
              <a:ln w="31550" cmpd="sng">
                <a:gradFill>
                  <a:gsLst>
                    <a:gs pos="70000">
                      <a:srgbClr val="AC6D56">
                        <a:shade val="50000"/>
                        <a:satMod val="190000"/>
                      </a:srgbClr>
                    </a:gs>
                    <a:gs pos="0">
                      <a:srgbClr val="AC6D5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4466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640" y="-78748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I .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 </a:t>
            </a: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24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John 19.41 Body laid in to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8589640" cy="1503040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755650" indent="-755650" algn="l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II. 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基督的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葬礼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证明祂真的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死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了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(19:38-42).</a:t>
            </a:r>
          </a:p>
        </p:txBody>
      </p:sp>
    </p:spTree>
    <p:extLst>
      <p:ext uri="{BB962C8B-B14F-4D97-AF65-F5344CB8AC3E}">
        <p14:creationId xmlns:p14="http://schemas.microsoft.com/office/powerpoint/2010/main" val="36328743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4" descr="teawposterfox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-4059238"/>
            <a:ext cx="8856662" cy="131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414314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结束一切战争</a:t>
            </a:r>
            <a:endParaRPr lang="en-US" sz="60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04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 descr="getimage.as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2" descr="just_go_with_it_coming_s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-14288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itle 3"/>
          <p:cNvSpPr>
            <a:spLocks noGrp="1"/>
          </p:cNvSpPr>
          <p:nvPr>
            <p:ph type="title" idx="4294967295"/>
          </p:nvPr>
        </p:nvSpPr>
        <p:spPr>
          <a:xfrm>
            <a:off x="323850" y="-103505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2223" y="7749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爱情大临演</a:t>
            </a:r>
            <a:endParaRPr lang="en-GB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16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29200"/>
            <a:ext cx="9144000" cy="16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To End All Wars</a:t>
            </a:r>
          </a:p>
        </p:txBody>
      </p:sp>
      <p:pic>
        <p:nvPicPr>
          <p:cNvPr id="3" name="To End All Wars.m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3"/>
            <a:ext cx="9166862" cy="51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Holy Sepulcher place of crucifixion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91551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各各地</a:t>
            </a:r>
            <a:r>
              <a:rPr lang="en-US" sz="4800" b="1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, 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在圣墓教堂</a:t>
            </a:r>
            <a:endParaRPr lang="en-US" sz="4800" b="1" dirty="0">
              <a:solidFill>
                <a:schemeClr val="tx1"/>
              </a:solidFill>
              <a:effectLst>
                <a:glow rad="127000">
                  <a:srgbClr val="000000">
                    <a:alpha val="88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28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59074" name="Picture 3" descr="Station 12, Jesus Crucified, dg 0511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4182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61122" name="Picture 2" descr="Holy Sepulcher rock of Golgotha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17463"/>
            <a:ext cx="92535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984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9338" y="274638"/>
            <a:ext cx="3827462" cy="322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谁钉死耶稣</a:t>
            </a:r>
            <a:r>
              <a:rPr lang="en-US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?</a:t>
            </a:r>
          </a:p>
        </p:txBody>
      </p:sp>
      <p:pic>
        <p:nvPicPr>
          <p:cNvPr id="263171" name="Picture 2" descr="We crucified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240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1"/>
          <p:cNvSpPr>
            <a:spLocks noGrp="1"/>
          </p:cNvSpPr>
          <p:nvPr>
            <p:ph type="ctrTitle"/>
          </p:nvPr>
        </p:nvSpPr>
        <p:spPr>
          <a:xfrm>
            <a:off x="0" y="3421436"/>
            <a:ext cx="9144000" cy="2001328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13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成了</a:t>
            </a:r>
            <a:endParaRPr lang="en-US" sz="13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65219" name="Picture 3" descr="IT IS FINISH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-3175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3163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0"/>
          <p:cNvSpPr>
            <a:spLocks noChangeArrowheads="1"/>
          </p:cNvSpPr>
          <p:nvPr/>
        </p:nvSpPr>
        <p:spPr bwMode="auto">
          <a:xfrm>
            <a:off x="-150342" y="-76200"/>
            <a:ext cx="9296400" cy="7086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677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Cross Too Heavy?</a:t>
            </a:r>
          </a:p>
        </p:txBody>
      </p:sp>
      <p:pic>
        <p:nvPicPr>
          <p:cNvPr id="266243" name="Picture 5" descr="ATT002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5" y="-18470"/>
            <a:ext cx="7467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63639" y="-19893"/>
            <a:ext cx="7315200" cy="7010400"/>
            <a:chOff x="1455298" y="-2701027"/>
            <a:chExt cx="7315200" cy="7010400"/>
          </a:xfrm>
        </p:grpSpPr>
        <p:pic>
          <p:nvPicPr>
            <p:cNvPr id="8" name="Picture 7" descr="ATT0022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298" y="-2701027"/>
              <a:ext cx="7315200" cy="701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00375" y="-2085037"/>
              <a:ext cx="531060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 啊</a:t>
              </a:r>
              <a:r>
                <a:rPr lang="zh-CN" altLang="en-US" sz="28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呀！太短了，我过不去。。。</a:t>
              </a:r>
              <a:r>
                <a:rPr lang="zh-CN" altLang="en-US" sz="180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。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7496" y="10584"/>
            <a:ext cx="7332663" cy="6858000"/>
            <a:chOff x="2055704" y="-3113279"/>
            <a:chExt cx="7332663" cy="6858000"/>
          </a:xfrm>
        </p:grpSpPr>
        <p:pic>
          <p:nvPicPr>
            <p:cNvPr id="9" name="Picture 8" descr="ATT0022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704" y="-3113279"/>
              <a:ext cx="73326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820587" y="-2613595"/>
              <a:ext cx="632341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请用它为桥梁来渡过。。。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0165" y="-9309"/>
            <a:ext cx="7467600" cy="6858000"/>
            <a:chOff x="2230121" y="-2378877"/>
            <a:chExt cx="7467600" cy="6858000"/>
          </a:xfrm>
        </p:grpSpPr>
        <p:pic>
          <p:nvPicPr>
            <p:cNvPr id="10" name="Picture 9" descr="ATT0022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21" y="-2378877"/>
              <a:ext cx="7467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795577" y="-576744"/>
              <a:ext cx="129437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吓</a:t>
              </a:r>
              <a:r>
                <a:rPr lang="en-US" altLang="zh-CN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?!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 descr="ATT0022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67" y="-35873"/>
            <a:ext cx="7450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47489" y="6506"/>
            <a:ext cx="7432675" cy="7104063"/>
            <a:chOff x="1846262" y="-3780632"/>
            <a:chExt cx="7432675" cy="7104063"/>
          </a:xfrm>
        </p:grpSpPr>
        <p:pic>
          <p:nvPicPr>
            <p:cNvPr id="12" name="Picture 11" descr="ATT00219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262" y="-3780632"/>
              <a:ext cx="7432675" cy="710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435011" y="-2599466"/>
              <a:ext cx="4239432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主啊，感谢你。。。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 descr="ATT0021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34" y="-35873"/>
            <a:ext cx="74676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763639" y="-33338"/>
            <a:ext cx="7204075" cy="7000875"/>
            <a:chOff x="10329359" y="-3930390"/>
            <a:chExt cx="7204075" cy="7000875"/>
          </a:xfrm>
        </p:grpSpPr>
        <p:pic>
          <p:nvPicPr>
            <p:cNvPr id="14" name="Picture 13" descr="ATT00217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359" y="-3930390"/>
              <a:ext cx="7204075" cy="700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669937" y="-3588643"/>
              <a:ext cx="586349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主啊， 再减轻一点，</a:t>
              </a:r>
              <a:endParaRPr lang="en-US" altLang="zh-CN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我就能好好地背负它。。。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" name="Picture 14" descr="ATT0021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94" y="37758"/>
            <a:ext cx="7450138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T00215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361" y="15237"/>
            <a:ext cx="73136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TT0021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8" y="0"/>
            <a:ext cx="7432675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08752" y="-19893"/>
            <a:ext cx="7186613" cy="7156450"/>
            <a:chOff x="9070574" y="710742"/>
            <a:chExt cx="7186613" cy="7156450"/>
          </a:xfrm>
        </p:grpSpPr>
        <p:pic>
          <p:nvPicPr>
            <p:cNvPr id="17" name="Picture 16" descr="ATT00213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74" y="710742"/>
              <a:ext cx="7186613" cy="715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938409" y="1474623"/>
              <a:ext cx="415008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主啊，这太重了，</a:t>
              </a:r>
              <a:endParaRPr lang="en-US" altLang="zh-CN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请减轻一点 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8" name="Picture 17" descr="ATT0021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34" y="-45881"/>
            <a:ext cx="7204075" cy="715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T002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33" y="-16455"/>
            <a:ext cx="74326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67266" name="Title 1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215312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TW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新约全书讲章</a:t>
            </a:r>
            <a:r>
              <a:rPr lang="en-US" altLang="zh-TW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870943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 descr="Just-Go-With-It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3505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7264" y="401102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  <a:cs typeface="+mn-cs"/>
              </a:rPr>
              <a:t>爱</a:t>
            </a:r>
            <a:r>
              <a:rPr lang="zh-CN" alt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宋体"/>
                <a:cs typeface="+mn-cs"/>
              </a:rPr>
              <a:t>情</a:t>
            </a: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  <a:cs typeface="+mn-cs"/>
              </a:rPr>
              <a:t>大</a:t>
            </a:r>
            <a:r>
              <a:rPr lang="zh-CN" alt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宋体"/>
                <a:cs typeface="+mn-cs"/>
              </a:rPr>
              <a:t>临</a:t>
            </a: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  <a:cs typeface="+mn-cs"/>
              </a:rPr>
              <a:t>演</a:t>
            </a:r>
            <a:endParaRPr lang="en-GB" sz="40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0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itle 1"/>
          <p:cNvSpPr>
            <a:spLocks noGrp="1"/>
          </p:cNvSpPr>
          <p:nvPr>
            <p:ph type="title" idx="4294967295"/>
          </p:nvPr>
        </p:nvSpPr>
        <p:spPr>
          <a:xfrm>
            <a:off x="0" y="1268413"/>
            <a:ext cx="2881313" cy="576262"/>
          </a:xfrm>
          <a:solidFill>
            <a:schemeClr val="bg1"/>
          </a:solidFill>
        </p:spPr>
        <p:txBody>
          <a:bodyPr/>
          <a:lstStyle/>
          <a:p>
            <a:r>
              <a:rPr lang="zh-CN" altLang="en-US" sz="4000" b="1" dirty="0">
                <a:latin typeface="Calibri" charset="0"/>
              </a:rPr>
              <a:t>约翰 </a:t>
            </a:r>
            <a:r>
              <a:rPr lang="en-US" sz="4000" b="1" dirty="0">
                <a:latin typeface="Calibri" charset="0"/>
              </a:rPr>
              <a:t>15:13</a:t>
            </a:r>
          </a:p>
        </p:txBody>
      </p:sp>
      <p:sp>
        <p:nvSpPr>
          <p:cNvPr id="168963" name="Title 1"/>
          <p:cNvSpPr txBox="1">
            <a:spLocks/>
          </p:cNvSpPr>
          <p:nvPr/>
        </p:nvSpPr>
        <p:spPr bwMode="auto">
          <a:xfrm>
            <a:off x="611188" y="2420938"/>
            <a:ext cx="806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ru-RU" sz="4800" b="1" dirty="0">
                <a:solidFill>
                  <a:srgbClr val="FFFFFF"/>
                </a:solidFill>
                <a:latin typeface="Calibri" charset="0"/>
              </a:rPr>
              <a:t>"</a:t>
            </a:r>
            <a:r>
              <a:rPr lang="zh-CN" altLang="en-US" sz="4800" b="1" dirty="0">
                <a:solidFill>
                  <a:srgbClr val="FFFFFF"/>
                </a:solidFill>
                <a:latin typeface="Calibri" charset="0"/>
              </a:rPr>
              <a:t>人为朋友舍命，人间的爱没有比这个更大的了。</a:t>
            </a:r>
            <a:r>
              <a:rPr lang="ru-RU" sz="5400" b="1" dirty="0">
                <a:solidFill>
                  <a:srgbClr val="FFFFFF"/>
                </a:solidFill>
                <a:latin typeface="Calibri" charset="0"/>
              </a:rPr>
              <a:t>"</a:t>
            </a:r>
            <a:endParaRPr lang="en-US" sz="5400" b="1" dirty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361488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892186" y="3858646"/>
            <a:ext cx="8555664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</a:t>
            </a:r>
            <a:endParaRPr lang="en-US" altLang="zh-CN" sz="6000" b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偿清我们的罪债？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3225</Words>
  <Application>Microsoft Macintosh PowerPoint</Application>
  <PresentationFormat>On-screen Show (4:3)</PresentationFormat>
  <Paragraphs>437</Paragraphs>
  <Slides>68</Slides>
  <Notes>67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68</vt:i4>
      </vt:variant>
    </vt:vector>
  </HeadingPairs>
  <TitlesOfParts>
    <vt:vector size="102" baseType="lpstr">
      <vt:lpstr>Dark Horse</vt:lpstr>
      <vt:lpstr>Microsoft YaHei</vt:lpstr>
      <vt:lpstr>ＭＳ Ｐゴシック</vt:lpstr>
      <vt:lpstr>SimHei</vt:lpstr>
      <vt:lpstr>SimSun</vt:lpstr>
      <vt:lpstr>Arial</vt:lpstr>
      <vt:lpstr>Book Antiqua</vt:lpstr>
      <vt:lpstr>Calibri</vt:lpstr>
      <vt:lpstr>Chalkboard</vt:lpstr>
      <vt:lpstr>Comic Sans MS</vt:lpstr>
      <vt:lpstr>Garamond</vt:lpstr>
      <vt:lpstr>Impact</vt:lpstr>
      <vt:lpstr>Tahoma</vt:lpstr>
      <vt:lpstr>Times New Roman</vt:lpstr>
      <vt:lpstr>Verdana</vt:lpstr>
      <vt:lpstr>Wingdings</vt:lpstr>
      <vt:lpstr>Orbit</vt:lpstr>
      <vt:lpstr>49_Blank Presentation</vt:lpstr>
      <vt:lpstr>5_Office Theme</vt:lpstr>
      <vt:lpstr>7_Ribbons</vt:lpstr>
      <vt:lpstr>Slit</vt:lpstr>
      <vt:lpstr>Office Theme</vt:lpstr>
      <vt:lpstr>3_Slit</vt:lpstr>
      <vt:lpstr>Beam</vt:lpstr>
      <vt:lpstr>Globe</vt:lpstr>
      <vt:lpstr>2_Slit</vt:lpstr>
      <vt:lpstr>1_Slit</vt:lpstr>
      <vt:lpstr>4_Slit</vt:lpstr>
      <vt:lpstr>5_Slit</vt:lpstr>
      <vt:lpstr>6_Slit</vt:lpstr>
      <vt:lpstr>7_Slit</vt:lpstr>
      <vt:lpstr>2_Blank Presentation</vt:lpstr>
      <vt:lpstr>1_Beam</vt:lpstr>
      <vt:lpstr>20_Default Design</vt:lpstr>
      <vt:lpstr>基督之苦难</vt:lpstr>
      <vt:lpstr>耶稣受难日为何是美好的？</vt:lpstr>
      <vt:lpstr>受难周</vt:lpstr>
      <vt:lpstr>祂为你而死!</vt:lpstr>
      <vt:lpstr>爱</vt:lpstr>
      <vt:lpstr>Just Go With It</vt:lpstr>
      <vt:lpstr>Just Go With It</vt:lpstr>
      <vt:lpstr>约翰 15:13</vt:lpstr>
      <vt:lpstr>祂为你而死!</vt:lpstr>
      <vt:lpstr>耶稣掌控自己的拘捕  (约翰 18:1-11).</vt:lpstr>
      <vt:lpstr>非法的审判证明 耶稣的清白          (18:12–19:16a).</vt:lpstr>
      <vt:lpstr>犹太审判: 亚那</vt:lpstr>
      <vt:lpstr>该亚法非法的审判</vt:lpstr>
      <vt:lpstr>罗马 审判</vt:lpstr>
      <vt:lpstr>罗马三次的蔑视</vt:lpstr>
      <vt:lpstr>现今: 耶稣的死偿清了我们的罪债 (19:16b-42)</vt:lpstr>
      <vt:lpstr>两种举动</vt:lpstr>
      <vt:lpstr>I.  耶稣全然的牺牲应验了经上的话(19:16b-37). </vt:lpstr>
      <vt:lpstr>背负着自己的十字架</vt:lpstr>
      <vt:lpstr>I.耶稣全然的牺牲应验了经上的话(19:16b-37). </vt:lpstr>
      <vt:lpstr>赤裸地被钉在十架</vt:lpstr>
      <vt:lpstr>耶稣最后的行踪</vt:lpstr>
      <vt:lpstr>十架上的牌子</vt:lpstr>
      <vt:lpstr>Gordon's Calvary</vt:lpstr>
      <vt:lpstr>Gordon's Calvary</vt:lpstr>
      <vt:lpstr>I.耶稣全然的牺牲应验了经上的话(19:16b-37). </vt:lpstr>
      <vt:lpstr>被分的五样物品</vt:lpstr>
      <vt:lpstr>”他们彼此分了我的外衣，  又为我的内衣抽签。”  (诗篇 22:18 CNV) </vt:lpstr>
      <vt:lpstr>I.耶稣全然的牺牲应验了经上的话(19:16b-37). </vt:lpstr>
      <vt:lpstr>关心祂的母亲玛丽</vt:lpstr>
      <vt:lpstr>I. 耶稣全然的牺牲应验了经上的话(19:16b-37). </vt:lpstr>
      <vt:lpstr>”我渴了"  (19:28; cf. 诗篇22:15; 69:21)</vt:lpstr>
      <vt:lpstr>I.耶稣全然的牺牲应验了经上的话(19:16b-37). </vt:lpstr>
      <vt:lpstr>沉重的罪债</vt:lpstr>
      <vt:lpstr>The Debt of Sin</vt:lpstr>
      <vt:lpstr>“成了”</vt:lpstr>
      <vt:lpstr>I.耶稣全然的牺牲应验了经上的话(19:16b-37). </vt:lpstr>
      <vt:lpstr>为何打断他们的腿？</vt:lpstr>
      <vt:lpstr>逾越节的羔羊 无瑕疵无沾污</vt:lpstr>
      <vt:lpstr>逾越节的羔羊都是骨头 不可折断地烧烤</vt:lpstr>
      <vt:lpstr>逾越节的羔羊依旧全体烧烤， 骨头不可折断</vt:lpstr>
      <vt:lpstr>诗篇 34:20 CNV</vt:lpstr>
      <vt:lpstr>撒迦利亚 12:10 CNV</vt:lpstr>
      <vt:lpstr>”血与水"</vt:lpstr>
      <vt:lpstr>"(那看见这事的人已经作证了，他的见证是真实的，他也知道自己所说的是实在的，使你们也相信。)" (19:35 CNV)</vt:lpstr>
      <vt:lpstr>I.耶稣全然的牺牲应验了经上的话 (19:16b-37). </vt:lpstr>
      <vt:lpstr>II. 基督的葬礼证明祂真的死了(19:38-42).</vt:lpstr>
      <vt:lpstr>亚利马太人约瑟</vt:lpstr>
      <vt:lpstr>33公斤的香料</vt:lpstr>
      <vt:lpstr>封墓</vt:lpstr>
      <vt:lpstr>为何墓碑葬礼那么重要？</vt:lpstr>
      <vt:lpstr>欣嫩子谷</vt:lpstr>
      <vt:lpstr>约瑟与尼哥德慕</vt:lpstr>
      <vt:lpstr>祂真的 死了！</vt:lpstr>
      <vt:lpstr>祂为你而死!</vt:lpstr>
      <vt:lpstr>主要讯息</vt:lpstr>
      <vt:lpstr>I .耶稣全然的牺牲应验了经上的话 (19:16b-37). </vt:lpstr>
      <vt:lpstr>II. 基督的葬礼证明祂真的死了(19:38-42).</vt:lpstr>
      <vt:lpstr>结束一切战争</vt:lpstr>
      <vt:lpstr>To End All Wars</vt:lpstr>
      <vt:lpstr>各各地, 在圣墓教堂</vt:lpstr>
      <vt:lpstr>Golgotha, in The Church of the Holy Sepulcher</vt:lpstr>
      <vt:lpstr>Golgotha, in The Church of the Holy Sepulcher</vt:lpstr>
      <vt:lpstr>谁钉死耶稣?</vt:lpstr>
      <vt:lpstr>成了</vt:lpstr>
      <vt:lpstr>Cross Too Heavy?</vt:lpstr>
      <vt:lpstr>Black</vt:lpstr>
      <vt:lpstr>新约全书讲章 •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So Good About Good Friday?</dc:title>
  <dc:creator>Rick Griffith</dc:creator>
  <cp:lastModifiedBy>Rick Griffith</cp:lastModifiedBy>
  <cp:revision>258</cp:revision>
  <cp:lastPrinted>2004-04-09T06:18:36Z</cp:lastPrinted>
  <dcterms:created xsi:type="dcterms:W3CDTF">2003-04-14T09:00:56Z</dcterms:created>
  <dcterms:modified xsi:type="dcterms:W3CDTF">2026-06-23T00:15:41Z</dcterms:modified>
</cp:coreProperties>
</file>